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3.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1"/>
    <p:sldMasterId id="2147483704" r:id="rId2"/>
    <p:sldMasterId id="2147483729" r:id="rId3"/>
    <p:sldMasterId id="2147483759" r:id="rId4"/>
  </p:sldMasterIdLst>
  <p:notesMasterIdLst>
    <p:notesMasterId r:id="rId48"/>
  </p:notesMasterIdLst>
  <p:sldIdLst>
    <p:sldId id="4374" r:id="rId5"/>
    <p:sldId id="4412" r:id="rId6"/>
    <p:sldId id="4417" r:id="rId7"/>
    <p:sldId id="4384" r:id="rId8"/>
    <p:sldId id="4429" r:id="rId9"/>
    <p:sldId id="4430"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4415" r:id="rId28"/>
    <p:sldId id="275" r:id="rId29"/>
    <p:sldId id="276" r:id="rId30"/>
    <p:sldId id="277" r:id="rId31"/>
    <p:sldId id="278" r:id="rId32"/>
    <p:sldId id="279" r:id="rId33"/>
    <p:sldId id="280" r:id="rId34"/>
    <p:sldId id="281" r:id="rId35"/>
    <p:sldId id="4414" r:id="rId36"/>
    <p:sldId id="282" r:id="rId37"/>
    <p:sldId id="283" r:id="rId38"/>
    <p:sldId id="284" r:id="rId39"/>
    <p:sldId id="285" r:id="rId40"/>
    <p:sldId id="286" r:id="rId41"/>
    <p:sldId id="287" r:id="rId42"/>
    <p:sldId id="4413" r:id="rId43"/>
    <p:sldId id="288" r:id="rId44"/>
    <p:sldId id="289" r:id="rId45"/>
    <p:sldId id="290" r:id="rId46"/>
    <p:sldId id="4416" r:id="rId47"/>
  </p:sldIdLst>
  <p:sldSz cx="12192000" cy="6858000"/>
  <p:notesSz cx="6858000" cy="9144000"/>
  <p:embeddedFontLst>
    <p:embeddedFont>
      <p:font typeface="Montserrat" panose="00000500000000000000" pitchFamily="2" charset="0"/>
      <p:regular r:id="rId49"/>
      <p:bold r:id="rId50"/>
      <p:italic r:id="rId51"/>
      <p:boldItalic r:id="rId52"/>
    </p:embeddedFont>
    <p:embeddedFont>
      <p:font typeface="Roboto" panose="02000000000000000000" pitchFamily="2" charset="0"/>
      <p:regular r:id="rId53"/>
      <p:bold r:id="rId54"/>
      <p:italic r:id="rId55"/>
      <p:boldItalic r:id="rId5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747775"/>
          </p15:clr>
        </p15:guide>
        <p15:guide id="2" pos="7488">
          <p15:clr>
            <a:srgbClr val="747775"/>
          </p15:clr>
        </p15:guide>
      </p15:sldGuideLst>
    </p:ext>
    <p:ext uri="GoogleSlidesCustomDataVersion2">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58" roundtripDataSignature="AMtx7mjD/acg9yOEc32Hx7S/034kao6lH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6D32"/>
    <a:srgbClr val="242B62"/>
    <a:srgbClr val="CA7BB3"/>
    <a:srgbClr val="ECC0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78B6D2-5EFE-41E5-B83A-9C6EA84F38DE}" v="4" dt="2026-08-13T12:36:25.163"/>
  </p1510:revLst>
</p1510:revInfo>
</file>

<file path=ppt/tableStyles.xml><?xml version="1.0" encoding="utf-8"?>
<a:tblStyleLst xmlns:a="http://schemas.openxmlformats.org/drawingml/2006/main" def="{DF7776BB-8149-4868-97FF-04BBAE9743FF}">
  <a:tblStyle styleId="{DF7776BB-8149-4868-97FF-04BBAE9743FF}"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7488"/>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font" Target="fonts/font2.fntdata"/><Relationship Id="rId55" Type="http://schemas.openxmlformats.org/officeDocument/2006/relationships/font" Target="fonts/font7.fntdata"/><Relationship Id="rId63"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5.fntdata"/><Relationship Id="rId58" Type="http://customschemas.google.com/relationships/presentationmetadata" Target="metadata"/><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56" Type="http://schemas.openxmlformats.org/officeDocument/2006/relationships/font" Target="fonts/font8.fntdata"/><Relationship Id="rId64"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font" Target="fonts/font3.fntdata"/><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6.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1.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4.fntdata"/><Relationship Id="rId60" Type="http://schemas.openxmlformats.org/officeDocument/2006/relationships/viewProps" Target="viewProps.xml"/><Relationship Id="rId65" Type="http://schemas.microsoft.com/office/2018/10/relationships/authors" Target="authors.xml"/><Relationship Id="rId4" Type="http://schemas.openxmlformats.org/officeDocument/2006/relationships/slideMaster" Target="slideMasters/slideMaster4.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ja Schneidermann" userId="eq29njGU8y0PSNDJNl4ufIg6G2AS0r0w7kVXUGd1zCU=" providerId="None" clId="Web-{D8E4688A-7C08-4800-84EF-616265F3D199}"/>
    <pc:docChg chg="sldOrd">
      <pc:chgData name="Anja Schneidermann" userId="eq29njGU8y0PSNDJNl4ufIg6G2AS0r0w7kVXUGd1zCU=" providerId="None" clId="Web-{D8E4688A-7C08-4800-84EF-616265F3D199}" dt="2026-07-17T08:48:48.026" v="0"/>
      <pc:docMkLst>
        <pc:docMk/>
      </pc:docMkLst>
      <pc:sldChg chg="ord">
        <pc:chgData name="Anja Schneidermann" userId="eq29njGU8y0PSNDJNl4ufIg6G2AS0r0w7kVXUGd1zCU=" providerId="None" clId="Web-{D8E4688A-7C08-4800-84EF-616265F3D199}" dt="2026-07-17T08:48:48.026" v="0"/>
        <pc:sldMkLst>
          <pc:docMk/>
          <pc:sldMk cId="214795894" sldId="4384"/>
        </pc:sldMkLst>
      </pc:sldChg>
    </pc:docChg>
  </pc:docChgLst>
  <pc:docChgLst>
    <pc:chgData name="Anja Schneidermann" userId="eq29njGU8y0PSNDJNl4ufIg6G2AS0r0w7kVXUGd1zCU=" providerId="None" clId="Web-{A578B6D2-5EFE-41E5-B83A-9C6EA84F38DE}"/>
    <pc:docChg chg="addSld sldOrd">
      <pc:chgData name="Anja Schneidermann" userId="eq29njGU8y0PSNDJNl4ufIg6G2AS0r0w7kVXUGd1zCU=" providerId="None" clId="Web-{A578B6D2-5EFE-41E5-B83A-9C6EA84F38DE}" dt="2026-08-13T12:36:25.163" v="2"/>
      <pc:docMkLst>
        <pc:docMk/>
      </pc:docMkLst>
      <pc:sldChg chg="ord">
        <pc:chgData name="Anja Schneidermann" userId="eq29njGU8y0PSNDJNl4ufIg6G2AS0r0w7kVXUGd1zCU=" providerId="None" clId="Web-{A578B6D2-5EFE-41E5-B83A-9C6EA84F38DE}" dt="2026-08-13T12:35:55.193" v="0"/>
        <pc:sldMkLst>
          <pc:docMk/>
          <pc:sldMk cId="813741303" sldId="4417"/>
        </pc:sldMkLst>
      </pc:sldChg>
      <pc:sldChg chg="add">
        <pc:chgData name="Anja Schneidermann" userId="eq29njGU8y0PSNDJNl4ufIg6G2AS0r0w7kVXUGd1zCU=" providerId="None" clId="Web-{A578B6D2-5EFE-41E5-B83A-9C6EA84F38DE}" dt="2026-08-13T12:36:24.976" v="1"/>
        <pc:sldMkLst>
          <pc:docMk/>
          <pc:sldMk cId="424008159" sldId="4429"/>
        </pc:sldMkLst>
      </pc:sldChg>
      <pc:sldChg chg="add">
        <pc:chgData name="Anja Schneidermann" userId="eq29njGU8y0PSNDJNl4ufIg6G2AS0r0w7kVXUGd1zCU=" providerId="None" clId="Web-{A578B6D2-5EFE-41E5-B83A-9C6EA84F38DE}" dt="2026-08-13T12:36:25.163" v="2"/>
        <pc:sldMkLst>
          <pc:docMk/>
          <pc:sldMk cId="28226238" sldId="4430"/>
        </pc:sldMkLst>
      </pc:sldChg>
    </pc:docChg>
  </pc:docChgLst>
  <pc:docChgLst>
    <pc:chgData name="Anja Schneidermann" userId="eq29njGU8y0PSNDJNl4ufIg6G2AS0r0w7kVXUGd1zCU=" providerId="None" clId="Web-{01E348C0-8B80-4D34-B591-BDAF18E00CC7}"/>
    <pc:docChg chg="addSld delSld modSld">
      <pc:chgData name="Anja Schneidermann" userId="eq29njGU8y0PSNDJNl4ufIg6G2AS0r0w7kVXUGd1zCU=" providerId="None" clId="Web-{01E348C0-8B80-4D34-B591-BDAF18E00CC7}" dt="2026-07-17T08:46:07.814" v="353" actId="1076"/>
      <pc:docMkLst>
        <pc:docMk/>
      </pc:docMkLst>
      <pc:sldChg chg="modSp">
        <pc:chgData name="Anja Schneidermann" userId="eq29njGU8y0PSNDJNl4ufIg6G2AS0r0w7kVXUGd1zCU=" providerId="None" clId="Web-{01E348C0-8B80-4D34-B591-BDAF18E00CC7}" dt="2026-07-17T08:03:10.342" v="70" actId="1076"/>
        <pc:sldMkLst>
          <pc:docMk/>
          <pc:sldMk cId="0" sldId="258"/>
        </pc:sldMkLst>
        <pc:spChg chg="mod">
          <ac:chgData name="Anja Schneidermann" userId="eq29njGU8y0PSNDJNl4ufIg6G2AS0r0w7kVXUGd1zCU=" providerId="None" clId="Web-{01E348C0-8B80-4D34-B591-BDAF18E00CC7}" dt="2026-07-17T08:03:04.045" v="69" actId="14100"/>
          <ac:spMkLst>
            <pc:docMk/>
            <pc:sldMk cId="0" sldId="258"/>
            <ac:spMk id="421" creationId="{00000000-0000-0000-0000-000000000000}"/>
          </ac:spMkLst>
        </pc:spChg>
        <pc:spChg chg="mod">
          <ac:chgData name="Anja Schneidermann" userId="eq29njGU8y0PSNDJNl4ufIg6G2AS0r0w7kVXUGd1zCU=" providerId="None" clId="Web-{01E348C0-8B80-4D34-B591-BDAF18E00CC7}" dt="2026-07-17T08:03:10.342" v="70" actId="1076"/>
          <ac:spMkLst>
            <pc:docMk/>
            <pc:sldMk cId="0" sldId="258"/>
            <ac:spMk id="422" creationId="{00000000-0000-0000-0000-000000000000}"/>
          </ac:spMkLst>
        </pc:spChg>
      </pc:sldChg>
      <pc:sldChg chg="modSp">
        <pc:chgData name="Anja Schneidermann" userId="eq29njGU8y0PSNDJNl4ufIg6G2AS0r0w7kVXUGd1zCU=" providerId="None" clId="Web-{01E348C0-8B80-4D34-B591-BDAF18E00CC7}" dt="2026-07-17T08:03:34.435" v="72" actId="1076"/>
        <pc:sldMkLst>
          <pc:docMk/>
          <pc:sldMk cId="0" sldId="259"/>
        </pc:sldMkLst>
        <pc:spChg chg="mod">
          <ac:chgData name="Anja Schneidermann" userId="eq29njGU8y0PSNDJNl4ufIg6G2AS0r0w7kVXUGd1zCU=" providerId="None" clId="Web-{01E348C0-8B80-4D34-B591-BDAF18E00CC7}" dt="2026-07-17T08:03:34.435" v="72" actId="1076"/>
          <ac:spMkLst>
            <pc:docMk/>
            <pc:sldMk cId="0" sldId="259"/>
            <ac:spMk id="434" creationId="{00000000-0000-0000-0000-000000000000}"/>
          </ac:spMkLst>
        </pc:spChg>
      </pc:sldChg>
      <pc:sldChg chg="modSp">
        <pc:chgData name="Anja Schneidermann" userId="eq29njGU8y0PSNDJNl4ufIg6G2AS0r0w7kVXUGd1zCU=" providerId="None" clId="Web-{01E348C0-8B80-4D34-B591-BDAF18E00CC7}" dt="2026-07-17T08:05:12.200" v="81" actId="20577"/>
        <pc:sldMkLst>
          <pc:docMk/>
          <pc:sldMk cId="0" sldId="263"/>
        </pc:sldMkLst>
        <pc:spChg chg="mod">
          <ac:chgData name="Anja Schneidermann" userId="eq29njGU8y0PSNDJNl4ufIg6G2AS0r0w7kVXUGd1zCU=" providerId="None" clId="Web-{01E348C0-8B80-4D34-B591-BDAF18E00CC7}" dt="2026-07-17T08:04:57.950" v="79" actId="1076"/>
          <ac:spMkLst>
            <pc:docMk/>
            <pc:sldMk cId="0" sldId="263"/>
            <ac:spMk id="482" creationId="{00000000-0000-0000-0000-000000000000}"/>
          </ac:spMkLst>
        </pc:spChg>
        <pc:spChg chg="mod">
          <ac:chgData name="Anja Schneidermann" userId="eq29njGU8y0PSNDJNl4ufIg6G2AS0r0w7kVXUGd1zCU=" providerId="None" clId="Web-{01E348C0-8B80-4D34-B591-BDAF18E00CC7}" dt="2026-07-17T08:05:12.200" v="81" actId="20577"/>
          <ac:spMkLst>
            <pc:docMk/>
            <pc:sldMk cId="0" sldId="263"/>
            <ac:spMk id="483" creationId="{00000000-0000-0000-0000-000000000000}"/>
          </ac:spMkLst>
        </pc:spChg>
      </pc:sldChg>
      <pc:sldChg chg="modSp">
        <pc:chgData name="Anja Schneidermann" userId="eq29njGU8y0PSNDJNl4ufIg6G2AS0r0w7kVXUGd1zCU=" providerId="None" clId="Web-{01E348C0-8B80-4D34-B591-BDAF18E00CC7}" dt="2026-07-17T08:11:00.871" v="89" actId="1076"/>
        <pc:sldMkLst>
          <pc:docMk/>
          <pc:sldMk cId="0" sldId="264"/>
        </pc:sldMkLst>
        <pc:spChg chg="mod">
          <ac:chgData name="Anja Schneidermann" userId="eq29njGU8y0PSNDJNl4ufIg6G2AS0r0w7kVXUGd1zCU=" providerId="None" clId="Web-{01E348C0-8B80-4D34-B591-BDAF18E00CC7}" dt="2026-07-17T08:06:01.841" v="84" actId="1076"/>
          <ac:spMkLst>
            <pc:docMk/>
            <pc:sldMk cId="0" sldId="264"/>
            <ac:spMk id="495" creationId="{00000000-0000-0000-0000-000000000000}"/>
          </ac:spMkLst>
        </pc:spChg>
        <pc:spChg chg="mod">
          <ac:chgData name="Anja Schneidermann" userId="eq29njGU8y0PSNDJNl4ufIg6G2AS0r0w7kVXUGd1zCU=" providerId="None" clId="Web-{01E348C0-8B80-4D34-B591-BDAF18E00CC7}" dt="2026-07-17T08:11:00.871" v="89" actId="1076"/>
          <ac:spMkLst>
            <pc:docMk/>
            <pc:sldMk cId="0" sldId="264"/>
            <ac:spMk id="508" creationId="{00000000-0000-0000-0000-000000000000}"/>
          </ac:spMkLst>
        </pc:spChg>
        <pc:spChg chg="mod">
          <ac:chgData name="Anja Schneidermann" userId="eq29njGU8y0PSNDJNl4ufIg6G2AS0r0w7kVXUGd1zCU=" providerId="None" clId="Web-{01E348C0-8B80-4D34-B591-BDAF18E00CC7}" dt="2026-07-17T08:05:46.013" v="83" actId="1076"/>
          <ac:spMkLst>
            <pc:docMk/>
            <pc:sldMk cId="0" sldId="264"/>
            <ac:spMk id="509" creationId="{00000000-0000-0000-0000-000000000000}"/>
          </ac:spMkLst>
        </pc:spChg>
      </pc:sldChg>
      <pc:sldChg chg="modSp">
        <pc:chgData name="Anja Schneidermann" userId="eq29njGU8y0PSNDJNl4ufIg6G2AS0r0w7kVXUGd1zCU=" providerId="None" clId="Web-{01E348C0-8B80-4D34-B591-BDAF18E00CC7}" dt="2026-07-17T08:11:29.574" v="91" actId="1076"/>
        <pc:sldMkLst>
          <pc:docMk/>
          <pc:sldMk cId="0" sldId="265"/>
        </pc:sldMkLst>
        <pc:spChg chg="mod">
          <ac:chgData name="Anja Schneidermann" userId="eq29njGU8y0PSNDJNl4ufIg6G2AS0r0w7kVXUGd1zCU=" providerId="None" clId="Web-{01E348C0-8B80-4D34-B591-BDAF18E00CC7}" dt="2026-07-17T08:11:29.574" v="91" actId="1076"/>
          <ac:spMkLst>
            <pc:docMk/>
            <pc:sldMk cId="0" sldId="265"/>
            <ac:spMk id="559" creationId="{00000000-0000-0000-0000-000000000000}"/>
          </ac:spMkLst>
        </pc:spChg>
        <pc:spChg chg="mod">
          <ac:chgData name="Anja Schneidermann" userId="eq29njGU8y0PSNDJNl4ufIg6G2AS0r0w7kVXUGd1zCU=" providerId="None" clId="Web-{01E348C0-8B80-4D34-B591-BDAF18E00CC7}" dt="2026-07-17T08:11:22.855" v="90" actId="1076"/>
          <ac:spMkLst>
            <pc:docMk/>
            <pc:sldMk cId="0" sldId="265"/>
            <ac:spMk id="561" creationId="{00000000-0000-0000-0000-000000000000}"/>
          </ac:spMkLst>
        </pc:spChg>
      </pc:sldChg>
      <pc:sldChg chg="modSp">
        <pc:chgData name="Anja Schneidermann" userId="eq29njGU8y0PSNDJNl4ufIg6G2AS0r0w7kVXUGd1zCU=" providerId="None" clId="Web-{01E348C0-8B80-4D34-B591-BDAF18E00CC7}" dt="2026-07-17T08:12:06.074" v="95" actId="20577"/>
        <pc:sldMkLst>
          <pc:docMk/>
          <pc:sldMk cId="0" sldId="266"/>
        </pc:sldMkLst>
        <pc:spChg chg="mod">
          <ac:chgData name="Anja Schneidermann" userId="eq29njGU8y0PSNDJNl4ufIg6G2AS0r0w7kVXUGd1zCU=" providerId="None" clId="Web-{01E348C0-8B80-4D34-B591-BDAF18E00CC7}" dt="2026-07-17T08:12:06.074" v="95" actId="20577"/>
          <ac:spMkLst>
            <pc:docMk/>
            <pc:sldMk cId="0" sldId="266"/>
            <ac:spMk id="615" creationId="{00000000-0000-0000-0000-000000000000}"/>
          </ac:spMkLst>
        </pc:spChg>
      </pc:sldChg>
      <pc:sldChg chg="addSp delSp modSp">
        <pc:chgData name="Anja Schneidermann" userId="eq29njGU8y0PSNDJNl4ufIg6G2AS0r0w7kVXUGd1zCU=" providerId="None" clId="Web-{01E348C0-8B80-4D34-B591-BDAF18E00CC7}" dt="2026-07-17T08:16:27.713" v="151" actId="20577"/>
        <pc:sldMkLst>
          <pc:docMk/>
          <pc:sldMk cId="0" sldId="267"/>
        </pc:sldMkLst>
        <pc:spChg chg="add mod">
          <ac:chgData name="Anja Schneidermann" userId="eq29njGU8y0PSNDJNl4ufIg6G2AS0r0w7kVXUGd1zCU=" providerId="None" clId="Web-{01E348C0-8B80-4D34-B591-BDAF18E00CC7}" dt="2026-07-17T08:15:34.307" v="141" actId="1076"/>
          <ac:spMkLst>
            <pc:docMk/>
            <pc:sldMk cId="0" sldId="267"/>
            <ac:spMk id="4" creationId="{3B0557FB-EDB1-B796-AA0D-161C27EE94CA}"/>
          </ac:spMkLst>
        </pc:spChg>
        <pc:spChg chg="add del mod">
          <ac:chgData name="Anja Schneidermann" userId="eq29njGU8y0PSNDJNl4ufIg6G2AS0r0w7kVXUGd1zCU=" providerId="None" clId="Web-{01E348C0-8B80-4D34-B591-BDAF18E00CC7}" dt="2026-07-17T08:16:21.697" v="147" actId="20577"/>
          <ac:spMkLst>
            <pc:docMk/>
            <pc:sldMk cId="0" sldId="267"/>
            <ac:spMk id="621" creationId="{00000000-0000-0000-0000-000000000000}"/>
          </ac:spMkLst>
        </pc:spChg>
        <pc:spChg chg="mod">
          <ac:chgData name="Anja Schneidermann" userId="eq29njGU8y0PSNDJNl4ufIg6G2AS0r0w7kVXUGd1zCU=" providerId="None" clId="Web-{01E348C0-8B80-4D34-B591-BDAF18E00CC7}" dt="2026-07-17T08:16:27.713" v="151" actId="20577"/>
          <ac:spMkLst>
            <pc:docMk/>
            <pc:sldMk cId="0" sldId="267"/>
            <ac:spMk id="622" creationId="{00000000-0000-0000-0000-000000000000}"/>
          </ac:spMkLst>
        </pc:spChg>
        <pc:spChg chg="mod">
          <ac:chgData name="Anja Schneidermann" userId="eq29njGU8y0PSNDJNl4ufIg6G2AS0r0w7kVXUGd1zCU=" providerId="None" clId="Web-{01E348C0-8B80-4D34-B591-BDAF18E00CC7}" dt="2026-07-17T08:15:13.854" v="135" actId="1076"/>
          <ac:spMkLst>
            <pc:docMk/>
            <pc:sldMk cId="0" sldId="267"/>
            <ac:spMk id="623" creationId="{00000000-0000-0000-0000-000000000000}"/>
          </ac:spMkLst>
        </pc:spChg>
        <pc:picChg chg="mod modCrop">
          <ac:chgData name="Anja Schneidermann" userId="eq29njGU8y0PSNDJNl4ufIg6G2AS0r0w7kVXUGd1zCU=" providerId="None" clId="Web-{01E348C0-8B80-4D34-B591-BDAF18E00CC7}" dt="2026-07-17T08:15:44.744" v="142" actId="1076"/>
          <ac:picMkLst>
            <pc:docMk/>
            <pc:sldMk cId="0" sldId="267"/>
            <ac:picMk id="624" creationId="{00000000-0000-0000-0000-000000000000}"/>
          </ac:picMkLst>
        </pc:picChg>
      </pc:sldChg>
      <pc:sldChg chg="modSp">
        <pc:chgData name="Anja Schneidermann" userId="eq29njGU8y0PSNDJNl4ufIg6G2AS0r0w7kVXUGd1zCU=" providerId="None" clId="Web-{01E348C0-8B80-4D34-B591-BDAF18E00CC7}" dt="2026-07-17T08:15:59.963" v="143" actId="1076"/>
        <pc:sldMkLst>
          <pc:docMk/>
          <pc:sldMk cId="0" sldId="268"/>
        </pc:sldMkLst>
        <pc:spChg chg="mod">
          <ac:chgData name="Anja Schneidermann" userId="eq29njGU8y0PSNDJNl4ufIg6G2AS0r0w7kVXUGd1zCU=" providerId="None" clId="Web-{01E348C0-8B80-4D34-B591-BDAF18E00CC7}" dt="2026-07-17T08:15:59.963" v="143" actId="1076"/>
          <ac:spMkLst>
            <pc:docMk/>
            <pc:sldMk cId="0" sldId="268"/>
            <ac:spMk id="629" creationId="{00000000-0000-0000-0000-000000000000}"/>
          </ac:spMkLst>
        </pc:spChg>
      </pc:sldChg>
      <pc:sldChg chg="modSp">
        <pc:chgData name="Anja Schneidermann" userId="eq29njGU8y0PSNDJNl4ufIg6G2AS0r0w7kVXUGd1zCU=" providerId="None" clId="Web-{01E348C0-8B80-4D34-B591-BDAF18E00CC7}" dt="2026-07-17T08:19:21.900" v="156" actId="20577"/>
        <pc:sldMkLst>
          <pc:docMk/>
          <pc:sldMk cId="0" sldId="269"/>
        </pc:sldMkLst>
        <pc:spChg chg="mod">
          <ac:chgData name="Anja Schneidermann" userId="eq29njGU8y0PSNDJNl4ufIg6G2AS0r0w7kVXUGd1zCU=" providerId="None" clId="Web-{01E348C0-8B80-4D34-B591-BDAF18E00CC7}" dt="2026-07-17T08:19:21.900" v="156" actId="20577"/>
          <ac:spMkLst>
            <pc:docMk/>
            <pc:sldMk cId="0" sldId="269"/>
            <ac:spMk id="638" creationId="{00000000-0000-0000-0000-000000000000}"/>
          </ac:spMkLst>
        </pc:spChg>
      </pc:sldChg>
      <pc:sldChg chg="modSp">
        <pc:chgData name="Anja Schneidermann" userId="eq29njGU8y0PSNDJNl4ufIg6G2AS0r0w7kVXUGd1zCU=" providerId="None" clId="Web-{01E348C0-8B80-4D34-B591-BDAF18E00CC7}" dt="2026-07-17T08:19:44.368" v="157" actId="1076"/>
        <pc:sldMkLst>
          <pc:docMk/>
          <pc:sldMk cId="0" sldId="270"/>
        </pc:sldMkLst>
        <pc:spChg chg="mod">
          <ac:chgData name="Anja Schneidermann" userId="eq29njGU8y0PSNDJNl4ufIg6G2AS0r0w7kVXUGd1zCU=" providerId="None" clId="Web-{01E348C0-8B80-4D34-B591-BDAF18E00CC7}" dt="2026-07-17T08:19:44.368" v="157" actId="1076"/>
          <ac:spMkLst>
            <pc:docMk/>
            <pc:sldMk cId="0" sldId="270"/>
            <ac:spMk id="654" creationId="{00000000-0000-0000-0000-000000000000}"/>
          </ac:spMkLst>
        </pc:spChg>
      </pc:sldChg>
      <pc:sldChg chg="modSp">
        <pc:chgData name="Anja Schneidermann" userId="eq29njGU8y0PSNDJNl4ufIg6G2AS0r0w7kVXUGd1zCU=" providerId="None" clId="Web-{01E348C0-8B80-4D34-B591-BDAF18E00CC7}" dt="2026-07-17T08:20:10.993" v="161" actId="1076"/>
        <pc:sldMkLst>
          <pc:docMk/>
          <pc:sldMk cId="0" sldId="271"/>
        </pc:sldMkLst>
        <pc:spChg chg="mod">
          <ac:chgData name="Anja Schneidermann" userId="eq29njGU8y0PSNDJNl4ufIg6G2AS0r0w7kVXUGd1zCU=" providerId="None" clId="Web-{01E348C0-8B80-4D34-B591-BDAF18E00CC7}" dt="2026-07-17T08:20:04.602" v="160" actId="14100"/>
          <ac:spMkLst>
            <pc:docMk/>
            <pc:sldMk cId="0" sldId="271"/>
            <ac:spMk id="664" creationId="{00000000-0000-0000-0000-000000000000}"/>
          </ac:spMkLst>
        </pc:spChg>
        <pc:spChg chg="mod">
          <ac:chgData name="Anja Schneidermann" userId="eq29njGU8y0PSNDJNl4ufIg6G2AS0r0w7kVXUGd1zCU=" providerId="None" clId="Web-{01E348C0-8B80-4D34-B591-BDAF18E00CC7}" dt="2026-07-17T08:20:10.993" v="161" actId="1076"/>
          <ac:spMkLst>
            <pc:docMk/>
            <pc:sldMk cId="0" sldId="271"/>
            <ac:spMk id="665" creationId="{00000000-0000-0000-0000-000000000000}"/>
          </ac:spMkLst>
        </pc:spChg>
      </pc:sldChg>
      <pc:sldChg chg="modSp">
        <pc:chgData name="Anja Schneidermann" userId="eq29njGU8y0PSNDJNl4ufIg6G2AS0r0w7kVXUGd1zCU=" providerId="None" clId="Web-{01E348C0-8B80-4D34-B591-BDAF18E00CC7}" dt="2026-07-17T08:21:15.540" v="168" actId="1076"/>
        <pc:sldMkLst>
          <pc:docMk/>
          <pc:sldMk cId="0" sldId="272"/>
        </pc:sldMkLst>
        <pc:spChg chg="mod">
          <ac:chgData name="Anja Schneidermann" userId="eq29njGU8y0PSNDJNl4ufIg6G2AS0r0w7kVXUGd1zCU=" providerId="None" clId="Web-{01E348C0-8B80-4D34-B591-BDAF18E00CC7}" dt="2026-07-17T08:21:15.540" v="168" actId="1076"/>
          <ac:spMkLst>
            <pc:docMk/>
            <pc:sldMk cId="0" sldId="272"/>
            <ac:spMk id="670" creationId="{00000000-0000-0000-0000-000000000000}"/>
          </ac:spMkLst>
        </pc:spChg>
        <pc:spChg chg="mod">
          <ac:chgData name="Anja Schneidermann" userId="eq29njGU8y0PSNDJNl4ufIg6G2AS0r0w7kVXUGd1zCU=" providerId="None" clId="Web-{01E348C0-8B80-4D34-B591-BDAF18E00CC7}" dt="2026-07-17T08:21:09.415" v="167" actId="1076"/>
          <ac:spMkLst>
            <pc:docMk/>
            <pc:sldMk cId="0" sldId="272"/>
            <ac:spMk id="671" creationId="{00000000-0000-0000-0000-000000000000}"/>
          </ac:spMkLst>
        </pc:spChg>
      </pc:sldChg>
      <pc:sldChg chg="modSp">
        <pc:chgData name="Anja Schneidermann" userId="eq29njGU8y0PSNDJNl4ufIg6G2AS0r0w7kVXUGd1zCU=" providerId="None" clId="Web-{01E348C0-8B80-4D34-B591-BDAF18E00CC7}" dt="2026-07-17T08:21:30.539" v="170" actId="1076"/>
        <pc:sldMkLst>
          <pc:docMk/>
          <pc:sldMk cId="0" sldId="273"/>
        </pc:sldMkLst>
        <pc:spChg chg="mod">
          <ac:chgData name="Anja Schneidermann" userId="eq29njGU8y0PSNDJNl4ufIg6G2AS0r0w7kVXUGd1zCU=" providerId="None" clId="Web-{01E348C0-8B80-4D34-B591-BDAF18E00CC7}" dt="2026-07-17T08:21:30.539" v="170" actId="1076"/>
          <ac:spMkLst>
            <pc:docMk/>
            <pc:sldMk cId="0" sldId="273"/>
            <ac:spMk id="717" creationId="{00000000-0000-0000-0000-000000000000}"/>
          </ac:spMkLst>
        </pc:spChg>
      </pc:sldChg>
      <pc:sldChg chg="modSp">
        <pc:chgData name="Anja Schneidermann" userId="eq29njGU8y0PSNDJNl4ufIg6G2AS0r0w7kVXUGd1zCU=" providerId="None" clId="Web-{01E348C0-8B80-4D34-B591-BDAF18E00CC7}" dt="2026-07-17T08:23:06.680" v="180" actId="1076"/>
        <pc:sldMkLst>
          <pc:docMk/>
          <pc:sldMk cId="0" sldId="274"/>
        </pc:sldMkLst>
        <pc:spChg chg="mod">
          <ac:chgData name="Anja Schneidermann" userId="eq29njGU8y0PSNDJNl4ufIg6G2AS0r0w7kVXUGd1zCU=" providerId="None" clId="Web-{01E348C0-8B80-4D34-B591-BDAF18E00CC7}" dt="2026-07-17T08:22:52.695" v="178" actId="1076"/>
          <ac:spMkLst>
            <pc:docMk/>
            <pc:sldMk cId="0" sldId="274"/>
            <ac:spMk id="782" creationId="{00000000-0000-0000-0000-000000000000}"/>
          </ac:spMkLst>
        </pc:spChg>
        <pc:spChg chg="mod">
          <ac:chgData name="Anja Schneidermann" userId="eq29njGU8y0PSNDJNl4ufIg6G2AS0r0w7kVXUGd1zCU=" providerId="None" clId="Web-{01E348C0-8B80-4D34-B591-BDAF18E00CC7}" dt="2026-07-17T08:22:08.180" v="173" actId="1076"/>
          <ac:spMkLst>
            <pc:docMk/>
            <pc:sldMk cId="0" sldId="274"/>
            <ac:spMk id="792" creationId="{00000000-0000-0000-0000-000000000000}"/>
          </ac:spMkLst>
        </pc:spChg>
        <pc:spChg chg="mod">
          <ac:chgData name="Anja Schneidermann" userId="eq29njGU8y0PSNDJNl4ufIg6G2AS0r0w7kVXUGd1zCU=" providerId="None" clId="Web-{01E348C0-8B80-4D34-B591-BDAF18E00CC7}" dt="2026-07-17T08:22:59.899" v="179" actId="1076"/>
          <ac:spMkLst>
            <pc:docMk/>
            <pc:sldMk cId="0" sldId="274"/>
            <ac:spMk id="793" creationId="{00000000-0000-0000-0000-000000000000}"/>
          </ac:spMkLst>
        </pc:spChg>
        <pc:spChg chg="mod">
          <ac:chgData name="Anja Schneidermann" userId="eq29njGU8y0PSNDJNl4ufIg6G2AS0r0w7kVXUGd1zCU=" providerId="None" clId="Web-{01E348C0-8B80-4D34-B591-BDAF18E00CC7}" dt="2026-07-17T08:23:06.680" v="180" actId="1076"/>
          <ac:spMkLst>
            <pc:docMk/>
            <pc:sldMk cId="0" sldId="274"/>
            <ac:spMk id="794" creationId="{00000000-0000-0000-0000-000000000000}"/>
          </ac:spMkLst>
        </pc:spChg>
      </pc:sldChg>
      <pc:sldChg chg="modSp">
        <pc:chgData name="Anja Schneidermann" userId="eq29njGU8y0PSNDJNl4ufIg6G2AS0r0w7kVXUGd1zCU=" providerId="None" clId="Web-{01E348C0-8B80-4D34-B591-BDAF18E00CC7}" dt="2026-07-17T08:25:21.867" v="196" actId="1076"/>
        <pc:sldMkLst>
          <pc:docMk/>
          <pc:sldMk cId="0" sldId="275"/>
        </pc:sldMkLst>
        <pc:spChg chg="mod">
          <ac:chgData name="Anja Schneidermann" userId="eq29njGU8y0PSNDJNl4ufIg6G2AS0r0w7kVXUGd1zCU=" providerId="None" clId="Web-{01E348C0-8B80-4D34-B591-BDAF18E00CC7}" dt="2026-07-17T08:25:17.164" v="195" actId="1076"/>
          <ac:spMkLst>
            <pc:docMk/>
            <pc:sldMk cId="0" sldId="275"/>
            <ac:spMk id="851" creationId="{00000000-0000-0000-0000-000000000000}"/>
          </ac:spMkLst>
        </pc:spChg>
        <pc:spChg chg="mod">
          <ac:chgData name="Anja Schneidermann" userId="eq29njGU8y0PSNDJNl4ufIg6G2AS0r0w7kVXUGd1zCU=" providerId="None" clId="Web-{01E348C0-8B80-4D34-B591-BDAF18E00CC7}" dt="2026-07-17T08:25:21.867" v="196" actId="1076"/>
          <ac:spMkLst>
            <pc:docMk/>
            <pc:sldMk cId="0" sldId="275"/>
            <ac:spMk id="852" creationId="{00000000-0000-0000-0000-000000000000}"/>
          </ac:spMkLst>
        </pc:spChg>
      </pc:sldChg>
      <pc:sldChg chg="modSp">
        <pc:chgData name="Anja Schneidermann" userId="eq29njGU8y0PSNDJNl4ufIg6G2AS0r0w7kVXUGd1zCU=" providerId="None" clId="Web-{01E348C0-8B80-4D34-B591-BDAF18E00CC7}" dt="2026-07-17T08:27:17.101" v="204" actId="1076"/>
        <pc:sldMkLst>
          <pc:docMk/>
          <pc:sldMk cId="0" sldId="276"/>
        </pc:sldMkLst>
        <pc:spChg chg="mod">
          <ac:chgData name="Anja Schneidermann" userId="eq29njGU8y0PSNDJNl4ufIg6G2AS0r0w7kVXUGd1zCU=" providerId="None" clId="Web-{01E348C0-8B80-4D34-B591-BDAF18E00CC7}" dt="2026-07-17T08:26:55.726" v="202" actId="1076"/>
          <ac:spMkLst>
            <pc:docMk/>
            <pc:sldMk cId="0" sldId="276"/>
            <ac:spMk id="858" creationId="{00000000-0000-0000-0000-000000000000}"/>
          </ac:spMkLst>
        </pc:spChg>
        <pc:spChg chg="mod">
          <ac:chgData name="Anja Schneidermann" userId="eq29njGU8y0PSNDJNl4ufIg6G2AS0r0w7kVXUGd1zCU=" providerId="None" clId="Web-{01E348C0-8B80-4D34-B591-BDAF18E00CC7}" dt="2026-07-17T08:27:02.116" v="203" actId="1076"/>
          <ac:spMkLst>
            <pc:docMk/>
            <pc:sldMk cId="0" sldId="276"/>
            <ac:spMk id="864" creationId="{00000000-0000-0000-0000-000000000000}"/>
          </ac:spMkLst>
        </pc:spChg>
        <pc:grpChg chg="mod">
          <ac:chgData name="Anja Schneidermann" userId="eq29njGU8y0PSNDJNl4ufIg6G2AS0r0w7kVXUGd1zCU=" providerId="None" clId="Web-{01E348C0-8B80-4D34-B591-BDAF18E00CC7}" dt="2026-07-17T08:27:17.101" v="204" actId="1076"/>
          <ac:grpSpMkLst>
            <pc:docMk/>
            <pc:sldMk cId="0" sldId="276"/>
            <ac:grpSpMk id="865" creationId="{00000000-0000-0000-0000-000000000000}"/>
          </ac:grpSpMkLst>
        </pc:grpChg>
      </pc:sldChg>
      <pc:sldChg chg="modSp">
        <pc:chgData name="Anja Schneidermann" userId="eq29njGU8y0PSNDJNl4ufIg6G2AS0r0w7kVXUGd1zCU=" providerId="None" clId="Web-{01E348C0-8B80-4D34-B591-BDAF18E00CC7}" dt="2026-07-17T08:28:55.397" v="218" actId="1076"/>
        <pc:sldMkLst>
          <pc:docMk/>
          <pc:sldMk cId="0" sldId="277"/>
        </pc:sldMkLst>
        <pc:spChg chg="mod">
          <ac:chgData name="Anja Schneidermann" userId="eq29njGU8y0PSNDJNl4ufIg6G2AS0r0w7kVXUGd1zCU=" providerId="None" clId="Web-{01E348C0-8B80-4D34-B591-BDAF18E00CC7}" dt="2026-07-17T08:28:37.428" v="214" actId="1076"/>
          <ac:spMkLst>
            <pc:docMk/>
            <pc:sldMk cId="0" sldId="277"/>
            <ac:spMk id="880" creationId="{00000000-0000-0000-0000-000000000000}"/>
          </ac:spMkLst>
        </pc:spChg>
        <pc:spChg chg="mod">
          <ac:chgData name="Anja Schneidermann" userId="eq29njGU8y0PSNDJNl4ufIg6G2AS0r0w7kVXUGd1zCU=" providerId="None" clId="Web-{01E348C0-8B80-4D34-B591-BDAF18E00CC7}" dt="2026-07-17T08:28:40.647" v="215" actId="1076"/>
          <ac:spMkLst>
            <pc:docMk/>
            <pc:sldMk cId="0" sldId="277"/>
            <ac:spMk id="881" creationId="{00000000-0000-0000-0000-000000000000}"/>
          </ac:spMkLst>
        </pc:spChg>
        <pc:spChg chg="mod">
          <ac:chgData name="Anja Schneidermann" userId="eq29njGU8y0PSNDJNl4ufIg6G2AS0r0w7kVXUGd1zCU=" providerId="None" clId="Web-{01E348C0-8B80-4D34-B591-BDAF18E00CC7}" dt="2026-07-17T08:28:50.132" v="217" actId="1076"/>
          <ac:spMkLst>
            <pc:docMk/>
            <pc:sldMk cId="0" sldId="277"/>
            <ac:spMk id="882" creationId="{00000000-0000-0000-0000-000000000000}"/>
          </ac:spMkLst>
        </pc:spChg>
        <pc:spChg chg="mod">
          <ac:chgData name="Anja Schneidermann" userId="eq29njGU8y0PSNDJNl4ufIg6G2AS0r0w7kVXUGd1zCU=" providerId="None" clId="Web-{01E348C0-8B80-4D34-B591-BDAF18E00CC7}" dt="2026-07-17T08:28:55.397" v="218" actId="1076"/>
          <ac:spMkLst>
            <pc:docMk/>
            <pc:sldMk cId="0" sldId="277"/>
            <ac:spMk id="883" creationId="{00000000-0000-0000-0000-000000000000}"/>
          </ac:spMkLst>
        </pc:spChg>
        <pc:picChg chg="mod">
          <ac:chgData name="Anja Schneidermann" userId="eq29njGU8y0PSNDJNl4ufIg6G2AS0r0w7kVXUGd1zCU=" providerId="None" clId="Web-{01E348C0-8B80-4D34-B591-BDAF18E00CC7}" dt="2026-07-17T08:28:45.069" v="216" actId="14100"/>
          <ac:picMkLst>
            <pc:docMk/>
            <pc:sldMk cId="0" sldId="277"/>
            <ac:picMk id="3" creationId="{DAD5A9DE-AC78-5B3C-AC26-0CEDBA8253B5}"/>
          </ac:picMkLst>
        </pc:picChg>
      </pc:sldChg>
      <pc:sldChg chg="modSp">
        <pc:chgData name="Anja Schneidermann" userId="eq29njGU8y0PSNDJNl4ufIg6G2AS0r0w7kVXUGd1zCU=" providerId="None" clId="Web-{01E348C0-8B80-4D34-B591-BDAF18E00CC7}" dt="2026-07-17T08:29:06.678" v="219" actId="1076"/>
        <pc:sldMkLst>
          <pc:docMk/>
          <pc:sldMk cId="0" sldId="278"/>
        </pc:sldMkLst>
        <pc:spChg chg="mod">
          <ac:chgData name="Anja Schneidermann" userId="eq29njGU8y0PSNDJNl4ufIg6G2AS0r0w7kVXUGd1zCU=" providerId="None" clId="Web-{01E348C0-8B80-4D34-B591-BDAF18E00CC7}" dt="2026-07-17T08:29:06.678" v="219" actId="1076"/>
          <ac:spMkLst>
            <pc:docMk/>
            <pc:sldMk cId="0" sldId="278"/>
            <ac:spMk id="889" creationId="{00000000-0000-0000-0000-000000000000}"/>
          </ac:spMkLst>
        </pc:spChg>
      </pc:sldChg>
      <pc:sldChg chg="modSp">
        <pc:chgData name="Anja Schneidermann" userId="eq29njGU8y0PSNDJNl4ufIg6G2AS0r0w7kVXUGd1zCU=" providerId="None" clId="Web-{01E348C0-8B80-4D34-B591-BDAF18E00CC7}" dt="2026-07-17T08:30:39.772" v="229" actId="1076"/>
        <pc:sldMkLst>
          <pc:docMk/>
          <pc:sldMk cId="0" sldId="279"/>
        </pc:sldMkLst>
        <pc:spChg chg="mod">
          <ac:chgData name="Anja Schneidermann" userId="eq29njGU8y0PSNDJNl4ufIg6G2AS0r0w7kVXUGd1zCU=" providerId="None" clId="Web-{01E348C0-8B80-4D34-B591-BDAF18E00CC7}" dt="2026-07-17T08:30:39.772" v="229" actId="1076"/>
          <ac:spMkLst>
            <pc:docMk/>
            <pc:sldMk cId="0" sldId="279"/>
            <ac:spMk id="905" creationId="{00000000-0000-0000-0000-000000000000}"/>
          </ac:spMkLst>
        </pc:spChg>
        <pc:spChg chg="mod">
          <ac:chgData name="Anja Schneidermann" userId="eq29njGU8y0PSNDJNl4ufIg6G2AS0r0w7kVXUGd1zCU=" providerId="None" clId="Web-{01E348C0-8B80-4D34-B591-BDAF18E00CC7}" dt="2026-07-17T08:29:53.975" v="225" actId="1076"/>
          <ac:spMkLst>
            <pc:docMk/>
            <pc:sldMk cId="0" sldId="279"/>
            <ac:spMk id="906" creationId="{00000000-0000-0000-0000-000000000000}"/>
          </ac:spMkLst>
        </pc:spChg>
        <pc:spChg chg="mod">
          <ac:chgData name="Anja Schneidermann" userId="eq29njGU8y0PSNDJNl4ufIg6G2AS0r0w7kVXUGd1zCU=" providerId="None" clId="Web-{01E348C0-8B80-4D34-B591-BDAF18E00CC7}" dt="2026-07-17T08:29:23.085" v="220" actId="1076"/>
          <ac:spMkLst>
            <pc:docMk/>
            <pc:sldMk cId="0" sldId="279"/>
            <ac:spMk id="916" creationId="{00000000-0000-0000-0000-000000000000}"/>
          </ac:spMkLst>
        </pc:spChg>
        <pc:spChg chg="mod">
          <ac:chgData name="Anja Schneidermann" userId="eq29njGU8y0PSNDJNl4ufIg6G2AS0r0w7kVXUGd1zCU=" providerId="None" clId="Web-{01E348C0-8B80-4D34-B591-BDAF18E00CC7}" dt="2026-07-17T08:30:25.959" v="228" actId="1076"/>
          <ac:spMkLst>
            <pc:docMk/>
            <pc:sldMk cId="0" sldId="279"/>
            <ac:spMk id="918" creationId="{00000000-0000-0000-0000-000000000000}"/>
          </ac:spMkLst>
        </pc:spChg>
        <pc:spChg chg="mod">
          <ac:chgData name="Anja Schneidermann" userId="eq29njGU8y0PSNDJNl4ufIg6G2AS0r0w7kVXUGd1zCU=" providerId="None" clId="Web-{01E348C0-8B80-4D34-B591-BDAF18E00CC7}" dt="2026-07-17T08:30:09.006" v="226" actId="1076"/>
          <ac:spMkLst>
            <pc:docMk/>
            <pc:sldMk cId="0" sldId="279"/>
            <ac:spMk id="919" creationId="{00000000-0000-0000-0000-000000000000}"/>
          </ac:spMkLst>
        </pc:spChg>
        <pc:spChg chg="mod">
          <ac:chgData name="Anja Schneidermann" userId="eq29njGU8y0PSNDJNl4ufIg6G2AS0r0w7kVXUGd1zCU=" providerId="None" clId="Web-{01E348C0-8B80-4D34-B591-BDAF18E00CC7}" dt="2026-07-17T08:29:42.913" v="222" actId="1076"/>
          <ac:spMkLst>
            <pc:docMk/>
            <pc:sldMk cId="0" sldId="279"/>
            <ac:spMk id="920" creationId="{00000000-0000-0000-0000-000000000000}"/>
          </ac:spMkLst>
        </pc:spChg>
      </pc:sldChg>
      <pc:sldChg chg="modSp">
        <pc:chgData name="Anja Schneidermann" userId="eq29njGU8y0PSNDJNl4ufIg6G2AS0r0w7kVXUGd1zCU=" providerId="None" clId="Web-{01E348C0-8B80-4D34-B591-BDAF18E00CC7}" dt="2026-07-17T08:31:14.475" v="234" actId="1076"/>
        <pc:sldMkLst>
          <pc:docMk/>
          <pc:sldMk cId="0" sldId="280"/>
        </pc:sldMkLst>
        <pc:spChg chg="mod">
          <ac:chgData name="Anja Schneidermann" userId="eq29njGU8y0PSNDJNl4ufIg6G2AS0r0w7kVXUGd1zCU=" providerId="None" clId="Web-{01E348C0-8B80-4D34-B591-BDAF18E00CC7}" dt="2026-07-17T08:31:09.584" v="233" actId="1076"/>
          <ac:spMkLst>
            <pc:docMk/>
            <pc:sldMk cId="0" sldId="280"/>
            <ac:spMk id="936" creationId="{00000000-0000-0000-0000-000000000000}"/>
          </ac:spMkLst>
        </pc:spChg>
        <pc:spChg chg="mod">
          <ac:chgData name="Anja Schneidermann" userId="eq29njGU8y0PSNDJNl4ufIg6G2AS0r0w7kVXUGd1zCU=" providerId="None" clId="Web-{01E348C0-8B80-4D34-B591-BDAF18E00CC7}" dt="2026-07-17T08:31:14.475" v="234" actId="1076"/>
          <ac:spMkLst>
            <pc:docMk/>
            <pc:sldMk cId="0" sldId="280"/>
            <ac:spMk id="937" creationId="{00000000-0000-0000-0000-000000000000}"/>
          </ac:spMkLst>
        </pc:spChg>
      </pc:sldChg>
      <pc:sldChg chg="modSp">
        <pc:chgData name="Anja Schneidermann" userId="eq29njGU8y0PSNDJNl4ufIg6G2AS0r0w7kVXUGd1zCU=" providerId="None" clId="Web-{01E348C0-8B80-4D34-B591-BDAF18E00CC7}" dt="2026-07-17T08:31:40.381" v="237" actId="1076"/>
        <pc:sldMkLst>
          <pc:docMk/>
          <pc:sldMk cId="0" sldId="281"/>
        </pc:sldMkLst>
        <pc:spChg chg="mod">
          <ac:chgData name="Anja Schneidermann" userId="eq29njGU8y0PSNDJNl4ufIg6G2AS0r0w7kVXUGd1zCU=" providerId="None" clId="Web-{01E348C0-8B80-4D34-B591-BDAF18E00CC7}" dt="2026-07-17T08:31:29.678" v="236" actId="14100"/>
          <ac:spMkLst>
            <pc:docMk/>
            <pc:sldMk cId="0" sldId="281"/>
            <ac:spMk id="943" creationId="{00000000-0000-0000-0000-000000000000}"/>
          </ac:spMkLst>
        </pc:spChg>
        <pc:spChg chg="mod">
          <ac:chgData name="Anja Schneidermann" userId="eq29njGU8y0PSNDJNl4ufIg6G2AS0r0w7kVXUGd1zCU=" providerId="None" clId="Web-{01E348C0-8B80-4D34-B591-BDAF18E00CC7}" dt="2026-07-17T08:31:40.381" v="237" actId="1076"/>
          <ac:spMkLst>
            <pc:docMk/>
            <pc:sldMk cId="0" sldId="281"/>
            <ac:spMk id="944" creationId="{00000000-0000-0000-0000-000000000000}"/>
          </ac:spMkLst>
        </pc:spChg>
      </pc:sldChg>
      <pc:sldChg chg="modSp">
        <pc:chgData name="Anja Schneidermann" userId="eq29njGU8y0PSNDJNl4ufIg6G2AS0r0w7kVXUGd1zCU=" providerId="None" clId="Web-{01E348C0-8B80-4D34-B591-BDAF18E00CC7}" dt="2026-07-17T08:36:02.879" v="272" actId="20577"/>
        <pc:sldMkLst>
          <pc:docMk/>
          <pc:sldMk cId="0" sldId="282"/>
        </pc:sldMkLst>
        <pc:spChg chg="mod">
          <ac:chgData name="Anja Schneidermann" userId="eq29njGU8y0PSNDJNl4ufIg6G2AS0r0w7kVXUGd1zCU=" providerId="None" clId="Web-{01E348C0-8B80-4D34-B591-BDAF18E00CC7}" dt="2026-07-17T08:34:54.442" v="262" actId="1076"/>
          <ac:spMkLst>
            <pc:docMk/>
            <pc:sldMk cId="0" sldId="282"/>
            <ac:spMk id="952" creationId="{00000000-0000-0000-0000-000000000000}"/>
          </ac:spMkLst>
        </pc:spChg>
        <pc:spChg chg="mod">
          <ac:chgData name="Anja Schneidermann" userId="eq29njGU8y0PSNDJNl4ufIg6G2AS0r0w7kVXUGd1zCU=" providerId="None" clId="Web-{01E348C0-8B80-4D34-B591-BDAF18E00CC7}" dt="2026-07-17T08:35:08.333" v="265" actId="1076"/>
          <ac:spMkLst>
            <pc:docMk/>
            <pc:sldMk cId="0" sldId="282"/>
            <ac:spMk id="953" creationId="{00000000-0000-0000-0000-000000000000}"/>
          </ac:spMkLst>
        </pc:spChg>
        <pc:spChg chg="mod">
          <ac:chgData name="Anja Schneidermann" userId="eq29njGU8y0PSNDJNl4ufIg6G2AS0r0w7kVXUGd1zCU=" providerId="None" clId="Web-{01E348C0-8B80-4D34-B591-BDAF18E00CC7}" dt="2026-07-17T08:36:02.879" v="272" actId="20577"/>
          <ac:spMkLst>
            <pc:docMk/>
            <pc:sldMk cId="0" sldId="282"/>
            <ac:spMk id="955" creationId="{00000000-0000-0000-0000-000000000000}"/>
          </ac:spMkLst>
        </pc:spChg>
      </pc:sldChg>
      <pc:sldChg chg="addSp modSp">
        <pc:chgData name="Anja Schneidermann" userId="eq29njGU8y0PSNDJNl4ufIg6G2AS0r0w7kVXUGd1zCU=" providerId="None" clId="Web-{01E348C0-8B80-4D34-B591-BDAF18E00CC7}" dt="2026-07-17T08:39:26.613" v="308" actId="1076"/>
        <pc:sldMkLst>
          <pc:docMk/>
          <pc:sldMk cId="0" sldId="283"/>
        </pc:sldMkLst>
        <pc:spChg chg="add mod">
          <ac:chgData name="Anja Schneidermann" userId="eq29njGU8y0PSNDJNl4ufIg6G2AS0r0w7kVXUGd1zCU=" providerId="None" clId="Web-{01E348C0-8B80-4D34-B591-BDAF18E00CC7}" dt="2026-07-17T08:38:58.738" v="303" actId="1076"/>
          <ac:spMkLst>
            <pc:docMk/>
            <pc:sldMk cId="0" sldId="283"/>
            <ac:spMk id="2" creationId="{ADD65DA8-0871-57CB-CA6D-41F67E20C7AD}"/>
          </ac:spMkLst>
        </pc:spChg>
        <pc:spChg chg="mod">
          <ac:chgData name="Anja Schneidermann" userId="eq29njGU8y0PSNDJNl4ufIg6G2AS0r0w7kVXUGd1zCU=" providerId="None" clId="Web-{01E348C0-8B80-4D34-B591-BDAF18E00CC7}" dt="2026-07-17T08:38:18.035" v="296" actId="1076"/>
          <ac:spMkLst>
            <pc:docMk/>
            <pc:sldMk cId="0" sldId="283"/>
            <ac:spMk id="961" creationId="{00000000-0000-0000-0000-000000000000}"/>
          </ac:spMkLst>
        </pc:spChg>
        <pc:spChg chg="mod">
          <ac:chgData name="Anja Schneidermann" userId="eq29njGU8y0PSNDJNl4ufIg6G2AS0r0w7kVXUGd1zCU=" providerId="None" clId="Web-{01E348C0-8B80-4D34-B591-BDAF18E00CC7}" dt="2026-07-17T08:39:04.222" v="304" actId="1076"/>
          <ac:spMkLst>
            <pc:docMk/>
            <pc:sldMk cId="0" sldId="283"/>
            <ac:spMk id="962" creationId="{00000000-0000-0000-0000-000000000000}"/>
          </ac:spMkLst>
        </pc:spChg>
        <pc:spChg chg="mod">
          <ac:chgData name="Anja Schneidermann" userId="eq29njGU8y0PSNDJNl4ufIg6G2AS0r0w7kVXUGd1zCU=" providerId="None" clId="Web-{01E348C0-8B80-4D34-B591-BDAF18E00CC7}" dt="2026-07-17T08:39:10.863" v="305" actId="1076"/>
          <ac:spMkLst>
            <pc:docMk/>
            <pc:sldMk cId="0" sldId="283"/>
            <ac:spMk id="965" creationId="{00000000-0000-0000-0000-000000000000}"/>
          </ac:spMkLst>
        </pc:spChg>
        <pc:spChg chg="mod">
          <ac:chgData name="Anja Schneidermann" userId="eq29njGU8y0PSNDJNl4ufIg6G2AS0r0w7kVXUGd1zCU=" providerId="None" clId="Web-{01E348C0-8B80-4D34-B591-BDAF18E00CC7}" dt="2026-07-17T08:39:26.613" v="308" actId="1076"/>
          <ac:spMkLst>
            <pc:docMk/>
            <pc:sldMk cId="0" sldId="283"/>
            <ac:spMk id="966" creationId="{00000000-0000-0000-0000-000000000000}"/>
          </ac:spMkLst>
        </pc:spChg>
      </pc:sldChg>
      <pc:sldChg chg="modSp">
        <pc:chgData name="Anja Schneidermann" userId="eq29njGU8y0PSNDJNl4ufIg6G2AS0r0w7kVXUGd1zCU=" providerId="None" clId="Web-{01E348C0-8B80-4D34-B591-BDAF18E00CC7}" dt="2026-07-17T08:40:15.238" v="315" actId="1076"/>
        <pc:sldMkLst>
          <pc:docMk/>
          <pc:sldMk cId="0" sldId="284"/>
        </pc:sldMkLst>
        <pc:spChg chg="mod">
          <ac:chgData name="Anja Schneidermann" userId="eq29njGU8y0PSNDJNl4ufIg6G2AS0r0w7kVXUGd1zCU=" providerId="None" clId="Web-{01E348C0-8B80-4D34-B591-BDAF18E00CC7}" dt="2026-07-17T08:40:15.238" v="315" actId="1076"/>
          <ac:spMkLst>
            <pc:docMk/>
            <pc:sldMk cId="0" sldId="284"/>
            <ac:spMk id="971" creationId="{00000000-0000-0000-0000-000000000000}"/>
          </ac:spMkLst>
        </pc:spChg>
        <pc:spChg chg="mod">
          <ac:chgData name="Anja Schneidermann" userId="eq29njGU8y0PSNDJNl4ufIg6G2AS0r0w7kVXUGd1zCU=" providerId="None" clId="Web-{01E348C0-8B80-4D34-B591-BDAF18E00CC7}" dt="2026-07-17T08:40:09.972" v="314" actId="1076"/>
          <ac:spMkLst>
            <pc:docMk/>
            <pc:sldMk cId="0" sldId="284"/>
            <ac:spMk id="972" creationId="{00000000-0000-0000-0000-000000000000}"/>
          </ac:spMkLst>
        </pc:spChg>
        <pc:picChg chg="mod">
          <ac:chgData name="Anja Schneidermann" userId="eq29njGU8y0PSNDJNl4ufIg6G2AS0r0w7kVXUGd1zCU=" providerId="None" clId="Web-{01E348C0-8B80-4D34-B591-BDAF18E00CC7}" dt="2026-07-17T08:40:05.675" v="313" actId="1076"/>
          <ac:picMkLst>
            <pc:docMk/>
            <pc:sldMk cId="0" sldId="284"/>
            <ac:picMk id="973" creationId="{00000000-0000-0000-0000-000000000000}"/>
          </ac:picMkLst>
        </pc:picChg>
      </pc:sldChg>
      <pc:sldChg chg="modSp">
        <pc:chgData name="Anja Schneidermann" userId="eq29njGU8y0PSNDJNl4ufIg6G2AS0r0w7kVXUGd1zCU=" providerId="None" clId="Web-{01E348C0-8B80-4D34-B591-BDAF18E00CC7}" dt="2026-07-17T08:41:49.940" v="321" actId="20577"/>
        <pc:sldMkLst>
          <pc:docMk/>
          <pc:sldMk cId="0" sldId="285"/>
        </pc:sldMkLst>
        <pc:spChg chg="mod">
          <ac:chgData name="Anja Schneidermann" userId="eq29njGU8y0PSNDJNl4ufIg6G2AS0r0w7kVXUGd1zCU=" providerId="None" clId="Web-{01E348C0-8B80-4D34-B591-BDAF18E00CC7}" dt="2026-07-17T08:41:49.940" v="321" actId="20577"/>
          <ac:spMkLst>
            <pc:docMk/>
            <pc:sldMk cId="0" sldId="285"/>
            <ac:spMk id="979" creationId="{00000000-0000-0000-0000-000000000000}"/>
          </ac:spMkLst>
        </pc:spChg>
        <pc:spChg chg="mod">
          <ac:chgData name="Anja Schneidermann" userId="eq29njGU8y0PSNDJNl4ufIg6G2AS0r0w7kVXUGd1zCU=" providerId="None" clId="Web-{01E348C0-8B80-4D34-B591-BDAF18E00CC7}" dt="2026-07-17T08:41:06.425" v="316" actId="1076"/>
          <ac:spMkLst>
            <pc:docMk/>
            <pc:sldMk cId="0" sldId="285"/>
            <ac:spMk id="982" creationId="{00000000-0000-0000-0000-000000000000}"/>
          </ac:spMkLst>
        </pc:spChg>
      </pc:sldChg>
      <pc:sldChg chg="modSp">
        <pc:chgData name="Anja Schneidermann" userId="eq29njGU8y0PSNDJNl4ufIg6G2AS0r0w7kVXUGd1zCU=" providerId="None" clId="Web-{01E348C0-8B80-4D34-B591-BDAF18E00CC7}" dt="2026-07-17T08:43:40.268" v="334" actId="1076"/>
        <pc:sldMkLst>
          <pc:docMk/>
          <pc:sldMk cId="0" sldId="286"/>
        </pc:sldMkLst>
        <pc:spChg chg="mod">
          <ac:chgData name="Anja Schneidermann" userId="eq29njGU8y0PSNDJNl4ufIg6G2AS0r0w7kVXUGd1zCU=" providerId="None" clId="Web-{01E348C0-8B80-4D34-B591-BDAF18E00CC7}" dt="2026-07-17T08:42:06.893" v="322" actId="1076"/>
          <ac:spMkLst>
            <pc:docMk/>
            <pc:sldMk cId="0" sldId="286"/>
            <ac:spMk id="998" creationId="{00000000-0000-0000-0000-000000000000}"/>
          </ac:spMkLst>
        </pc:spChg>
        <pc:spChg chg="mod">
          <ac:chgData name="Anja Schneidermann" userId="eq29njGU8y0PSNDJNl4ufIg6G2AS0r0w7kVXUGd1zCU=" providerId="None" clId="Web-{01E348C0-8B80-4D34-B591-BDAF18E00CC7}" dt="2026-07-17T08:43:40.268" v="334" actId="1076"/>
          <ac:spMkLst>
            <pc:docMk/>
            <pc:sldMk cId="0" sldId="286"/>
            <ac:spMk id="999" creationId="{00000000-0000-0000-0000-000000000000}"/>
          </ac:spMkLst>
        </pc:spChg>
        <pc:spChg chg="mod">
          <ac:chgData name="Anja Schneidermann" userId="eq29njGU8y0PSNDJNl4ufIg6G2AS0r0w7kVXUGd1zCU=" providerId="None" clId="Web-{01E348C0-8B80-4D34-B591-BDAF18E00CC7}" dt="2026-07-17T08:43:17.393" v="330" actId="1076"/>
          <ac:spMkLst>
            <pc:docMk/>
            <pc:sldMk cId="0" sldId="286"/>
            <ac:spMk id="1000" creationId="{00000000-0000-0000-0000-000000000000}"/>
          </ac:spMkLst>
        </pc:spChg>
        <pc:grpChg chg="mod">
          <ac:chgData name="Anja Schneidermann" userId="eq29njGU8y0PSNDJNl4ufIg6G2AS0r0w7kVXUGd1zCU=" providerId="None" clId="Web-{01E348C0-8B80-4D34-B591-BDAF18E00CC7}" dt="2026-07-17T08:43:34.581" v="333" actId="1076"/>
          <ac:grpSpMkLst>
            <pc:docMk/>
            <pc:sldMk cId="0" sldId="286"/>
            <ac:grpSpMk id="1001" creationId="{00000000-0000-0000-0000-000000000000}"/>
          </ac:grpSpMkLst>
        </pc:grpChg>
      </pc:sldChg>
      <pc:sldChg chg="modSp">
        <pc:chgData name="Anja Schneidermann" userId="eq29njGU8y0PSNDJNl4ufIg6G2AS0r0w7kVXUGd1zCU=" providerId="None" clId="Web-{01E348C0-8B80-4D34-B591-BDAF18E00CC7}" dt="2026-07-17T08:43:46.143" v="335" actId="1076"/>
        <pc:sldMkLst>
          <pc:docMk/>
          <pc:sldMk cId="0" sldId="287"/>
        </pc:sldMkLst>
        <pc:grpChg chg="mod">
          <ac:chgData name="Anja Schneidermann" userId="eq29njGU8y0PSNDJNl4ufIg6G2AS0r0w7kVXUGd1zCU=" providerId="None" clId="Web-{01E348C0-8B80-4D34-B591-BDAF18E00CC7}" dt="2026-07-17T08:43:46.143" v="335" actId="1076"/>
          <ac:grpSpMkLst>
            <pc:docMk/>
            <pc:sldMk cId="0" sldId="287"/>
            <ac:grpSpMk id="1014" creationId="{00000000-0000-0000-0000-000000000000}"/>
          </ac:grpSpMkLst>
        </pc:grpChg>
      </pc:sldChg>
      <pc:sldChg chg="modSp">
        <pc:chgData name="Anja Schneidermann" userId="eq29njGU8y0PSNDJNl4ufIg6G2AS0r0w7kVXUGd1zCU=" providerId="None" clId="Web-{01E348C0-8B80-4D34-B591-BDAF18E00CC7}" dt="2026-07-17T08:46:07.814" v="353" actId="1076"/>
        <pc:sldMkLst>
          <pc:docMk/>
          <pc:sldMk cId="0" sldId="288"/>
        </pc:sldMkLst>
        <pc:spChg chg="mod">
          <ac:chgData name="Anja Schneidermann" userId="eq29njGU8y0PSNDJNl4ufIg6G2AS0r0w7kVXUGd1zCU=" providerId="None" clId="Web-{01E348C0-8B80-4D34-B591-BDAF18E00CC7}" dt="2026-07-17T08:44:58.752" v="343" actId="20577"/>
          <ac:spMkLst>
            <pc:docMk/>
            <pc:sldMk cId="0" sldId="288"/>
            <ac:spMk id="1025" creationId="{00000000-0000-0000-0000-000000000000}"/>
          </ac:spMkLst>
        </pc:spChg>
        <pc:spChg chg="mod">
          <ac:chgData name="Anja Schneidermann" userId="eq29njGU8y0PSNDJNl4ufIg6G2AS0r0w7kVXUGd1zCU=" providerId="None" clId="Web-{01E348C0-8B80-4D34-B591-BDAF18E00CC7}" dt="2026-07-17T08:45:07.830" v="344" actId="20577"/>
          <ac:spMkLst>
            <pc:docMk/>
            <pc:sldMk cId="0" sldId="288"/>
            <ac:spMk id="1032" creationId="{00000000-0000-0000-0000-000000000000}"/>
          </ac:spMkLst>
        </pc:spChg>
        <pc:spChg chg="mod">
          <ac:chgData name="Anja Schneidermann" userId="eq29njGU8y0PSNDJNl4ufIg6G2AS0r0w7kVXUGd1zCU=" providerId="None" clId="Web-{01E348C0-8B80-4D34-B591-BDAF18E00CC7}" dt="2026-07-17T08:45:18.018" v="345" actId="14100"/>
          <ac:spMkLst>
            <pc:docMk/>
            <pc:sldMk cId="0" sldId="288"/>
            <ac:spMk id="1033" creationId="{00000000-0000-0000-0000-000000000000}"/>
          </ac:spMkLst>
        </pc:spChg>
        <pc:spChg chg="mod">
          <ac:chgData name="Anja Schneidermann" userId="eq29njGU8y0PSNDJNl4ufIg6G2AS0r0w7kVXUGd1zCU=" providerId="None" clId="Web-{01E348C0-8B80-4D34-B591-BDAF18E00CC7}" dt="2026-07-17T08:46:07.814" v="353" actId="1076"/>
          <ac:spMkLst>
            <pc:docMk/>
            <pc:sldMk cId="0" sldId="288"/>
            <ac:spMk id="1034" creationId="{00000000-0000-0000-0000-000000000000}"/>
          </ac:spMkLst>
        </pc:spChg>
      </pc:sldChg>
      <pc:sldChg chg="modSp">
        <pc:chgData name="Anja Schneidermann" userId="eq29njGU8y0PSNDJNl4ufIg6G2AS0r0w7kVXUGd1zCU=" providerId="None" clId="Web-{01E348C0-8B80-4D34-B591-BDAF18E00CC7}" dt="2026-07-17T07:49:22.656" v="0" actId="1076"/>
        <pc:sldMkLst>
          <pc:docMk/>
          <pc:sldMk cId="790306034" sldId="4374"/>
        </pc:sldMkLst>
        <pc:spChg chg="mod">
          <ac:chgData name="Anja Schneidermann" userId="eq29njGU8y0PSNDJNl4ufIg6G2AS0r0w7kVXUGd1zCU=" providerId="None" clId="Web-{01E348C0-8B80-4D34-B591-BDAF18E00CC7}" dt="2026-07-17T07:49:22.656" v="0" actId="1076"/>
          <ac:spMkLst>
            <pc:docMk/>
            <pc:sldMk cId="790306034" sldId="4374"/>
            <ac:spMk id="6" creationId="{196D95B9-2B75-51D0-3D62-FD870D0D2941}"/>
          </ac:spMkLst>
        </pc:spChg>
      </pc:sldChg>
      <pc:sldChg chg="addSp delSp modSp add modCm">
        <pc:chgData name="Anja Schneidermann" userId="eq29njGU8y0PSNDJNl4ufIg6G2AS0r0w7kVXUGd1zCU=" providerId="None" clId="Web-{01E348C0-8B80-4D34-B591-BDAF18E00CC7}" dt="2026-07-17T07:53:30.141" v="23" actId="14100"/>
        <pc:sldMkLst>
          <pc:docMk/>
          <pc:sldMk cId="214795894" sldId="4384"/>
        </pc:sldMkLst>
        <pc:spChg chg="mod">
          <ac:chgData name="Anja Schneidermann" userId="eq29njGU8y0PSNDJNl4ufIg6G2AS0r0w7kVXUGd1zCU=" providerId="None" clId="Web-{01E348C0-8B80-4D34-B591-BDAF18E00CC7}" dt="2026-07-17T07:51:57.952" v="13" actId="20577"/>
          <ac:spMkLst>
            <pc:docMk/>
            <pc:sldMk cId="214795894" sldId="4384"/>
            <ac:spMk id="3" creationId="{C05C373F-2E58-A0BF-DCFA-F1C932E0577E}"/>
          </ac:spMkLst>
        </pc:spChg>
        <pc:spChg chg="mod">
          <ac:chgData name="Anja Schneidermann" userId="eq29njGU8y0PSNDJNl4ufIg6G2AS0r0w7kVXUGd1zCU=" providerId="None" clId="Web-{01E348C0-8B80-4D34-B591-BDAF18E00CC7}" dt="2026-07-17T07:53:05.782" v="20" actId="20577"/>
          <ac:spMkLst>
            <pc:docMk/>
            <pc:sldMk cId="214795894" sldId="4384"/>
            <ac:spMk id="4" creationId="{050A9FAB-7655-F46C-B526-9C62EB0B490C}"/>
          </ac:spMkLst>
        </pc:spChg>
        <pc:spChg chg="add mod">
          <ac:chgData name="Anja Schneidermann" userId="eq29njGU8y0PSNDJNl4ufIg6G2AS0r0w7kVXUGd1zCU=" providerId="None" clId="Web-{01E348C0-8B80-4D34-B591-BDAF18E00CC7}" dt="2026-07-17T07:53:30.141" v="23" actId="14100"/>
          <ac:spMkLst>
            <pc:docMk/>
            <pc:sldMk cId="214795894" sldId="4384"/>
            <ac:spMk id="7" creationId="{08667F97-1B82-3176-0856-CCC21D405B24}"/>
          </ac:spMkLst>
        </pc:spChg>
        <pc:picChg chg="add mod ord">
          <ac:chgData name="Anja Schneidermann" userId="eq29njGU8y0PSNDJNl4ufIg6G2AS0r0w7kVXUGd1zCU=" providerId="None" clId="Web-{01E348C0-8B80-4D34-B591-BDAF18E00CC7}" dt="2026-07-17T07:52:45.016" v="17"/>
          <ac:picMkLst>
            <pc:docMk/>
            <pc:sldMk cId="214795894" sldId="4384"/>
            <ac:picMk id="6" creationId="{07B8A92B-70B8-9B8B-2B49-FF62801DD6D2}"/>
          </ac:picMkLst>
        </pc:picChg>
        <pc:extLst>
          <p:ext xmlns:p="http://schemas.openxmlformats.org/presentationml/2006/main" uri="{D6D511B9-2390-475A-947B-AFAB55BFBCF1}">
            <pc226:cmChg xmlns:pc226="http://schemas.microsoft.com/office/powerpoint/2022/06/main/command" chg="mod">
              <pc226:chgData name="Anja Schneidermann" userId="eq29njGU8y0PSNDJNl4ufIg6G2AS0r0w7kVXUGd1zCU=" providerId="None" clId="Web-{01E348C0-8B80-4D34-B591-BDAF18E00CC7}" dt="2026-07-17T07:53:05.782" v="19" actId="20577"/>
              <pc2:cmMkLst xmlns:pc2="http://schemas.microsoft.com/office/powerpoint/2019/9/main/command">
                <pc:docMk/>
                <pc:sldMk cId="214795894" sldId="4384"/>
                <pc2:cmMk id="{5A75D53F-5C05-401F-A3CE-C05703A4A8C1}"/>
              </pc2:cmMkLst>
            </pc226:cmChg>
          </p:ext>
        </pc:extLst>
      </pc:sldChg>
      <pc:sldChg chg="modSp">
        <pc:chgData name="Anja Schneidermann" userId="eq29njGU8y0PSNDJNl4ufIg6G2AS0r0w7kVXUGd1zCU=" providerId="None" clId="Web-{01E348C0-8B80-4D34-B591-BDAF18E00CC7}" dt="2026-07-17T07:50:37.874" v="10" actId="1076"/>
        <pc:sldMkLst>
          <pc:docMk/>
          <pc:sldMk cId="4201379495" sldId="4412"/>
        </pc:sldMkLst>
        <pc:spChg chg="mod">
          <ac:chgData name="Anja Schneidermann" userId="eq29njGU8y0PSNDJNl4ufIg6G2AS0r0w7kVXUGd1zCU=" providerId="None" clId="Web-{01E348C0-8B80-4D34-B591-BDAF18E00CC7}" dt="2026-07-17T07:50:37.874" v="10" actId="1076"/>
          <ac:spMkLst>
            <pc:docMk/>
            <pc:sldMk cId="4201379495" sldId="4412"/>
            <ac:spMk id="2" creationId="{76BD2D27-6891-9B64-368E-446C15B2D9FB}"/>
          </ac:spMkLst>
        </pc:spChg>
      </pc:sldChg>
      <pc:sldChg chg="modSp">
        <pc:chgData name="Anja Schneidermann" userId="eq29njGU8y0PSNDJNl4ufIg6G2AS0r0w7kVXUGd1zCU=" providerId="None" clId="Web-{01E348C0-8B80-4D34-B591-BDAF18E00CC7}" dt="2026-07-17T08:44:36.424" v="342" actId="1076"/>
        <pc:sldMkLst>
          <pc:docMk/>
          <pc:sldMk cId="1119758014" sldId="4413"/>
        </pc:sldMkLst>
        <pc:spChg chg="mod">
          <ac:chgData name="Anja Schneidermann" userId="eq29njGU8y0PSNDJNl4ufIg6G2AS0r0w7kVXUGd1zCU=" providerId="None" clId="Web-{01E348C0-8B80-4D34-B591-BDAF18E00CC7}" dt="2026-07-17T08:44:24.471" v="341" actId="1076"/>
          <ac:spMkLst>
            <pc:docMk/>
            <pc:sldMk cId="1119758014" sldId="4413"/>
            <ac:spMk id="5" creationId="{C37FB517-5A7A-8D40-E683-308817290CFE}"/>
          </ac:spMkLst>
        </pc:spChg>
        <pc:spChg chg="mod">
          <ac:chgData name="Anja Schneidermann" userId="eq29njGU8y0PSNDJNl4ufIg6G2AS0r0w7kVXUGd1zCU=" providerId="None" clId="Web-{01E348C0-8B80-4D34-B591-BDAF18E00CC7}" dt="2026-07-17T08:44:19.034" v="340" actId="1076"/>
          <ac:spMkLst>
            <pc:docMk/>
            <pc:sldMk cId="1119758014" sldId="4413"/>
            <ac:spMk id="10" creationId="{5FE004A9-D980-6CC3-DB8E-E13426C8B0A1}"/>
          </ac:spMkLst>
        </pc:spChg>
        <pc:spChg chg="mod">
          <ac:chgData name="Anja Schneidermann" userId="eq29njGU8y0PSNDJNl4ufIg6G2AS0r0w7kVXUGd1zCU=" providerId="None" clId="Web-{01E348C0-8B80-4D34-B591-BDAF18E00CC7}" dt="2026-07-17T08:44:36.424" v="342" actId="1076"/>
          <ac:spMkLst>
            <pc:docMk/>
            <pc:sldMk cId="1119758014" sldId="4413"/>
            <ac:spMk id="1013" creationId="{F2211E31-F915-B190-4494-B782D4C3EC87}"/>
          </ac:spMkLst>
        </pc:spChg>
        <pc:grpChg chg="mod">
          <ac:chgData name="Anja Schneidermann" userId="eq29njGU8y0PSNDJNl4ufIg6G2AS0r0w7kVXUGd1zCU=" providerId="None" clId="Web-{01E348C0-8B80-4D34-B591-BDAF18E00CC7}" dt="2026-07-17T08:44:16.362" v="339" actId="1076"/>
          <ac:grpSpMkLst>
            <pc:docMk/>
            <pc:sldMk cId="1119758014" sldId="4413"/>
            <ac:grpSpMk id="6" creationId="{AFB0F6BC-6326-63E1-5D60-ECE02EBCACD9}"/>
          </ac:grpSpMkLst>
        </pc:grpChg>
      </pc:sldChg>
      <pc:sldChg chg="modSp">
        <pc:chgData name="Anja Schneidermann" userId="eq29njGU8y0PSNDJNl4ufIg6G2AS0r0w7kVXUGd1zCU=" providerId="None" clId="Web-{01E348C0-8B80-4D34-B591-BDAF18E00CC7}" dt="2026-07-17T08:34:35.599" v="260" actId="1076"/>
        <pc:sldMkLst>
          <pc:docMk/>
          <pc:sldMk cId="655550544" sldId="4414"/>
        </pc:sldMkLst>
        <pc:spChg chg="mod">
          <ac:chgData name="Anja Schneidermann" userId="eq29njGU8y0PSNDJNl4ufIg6G2AS0r0w7kVXUGd1zCU=" providerId="None" clId="Web-{01E348C0-8B80-4D34-B591-BDAF18E00CC7}" dt="2026-07-17T08:34:35.599" v="260" actId="1076"/>
          <ac:spMkLst>
            <pc:docMk/>
            <pc:sldMk cId="655550544" sldId="4414"/>
            <ac:spMk id="462" creationId="{7EF32CDB-6BF2-0C0A-2C82-3BA93D59732F}"/>
          </ac:spMkLst>
        </pc:spChg>
        <pc:graphicFrameChg chg="mod modGraphic">
          <ac:chgData name="Anja Schneidermann" userId="eq29njGU8y0PSNDJNl4ufIg6G2AS0r0w7kVXUGd1zCU=" providerId="None" clId="Web-{01E348C0-8B80-4D34-B591-BDAF18E00CC7}" dt="2026-07-17T08:33:28.912" v="251" actId="1076"/>
          <ac:graphicFrameMkLst>
            <pc:docMk/>
            <pc:sldMk cId="655550544" sldId="4414"/>
            <ac:graphicFrameMk id="463" creationId="{C04B85DC-C258-1A84-649F-E8806A8FA559}"/>
          </ac:graphicFrameMkLst>
        </pc:graphicFrameChg>
      </pc:sldChg>
      <pc:sldChg chg="modSp">
        <pc:chgData name="Anja Schneidermann" userId="eq29njGU8y0PSNDJNl4ufIg6G2AS0r0w7kVXUGd1zCU=" providerId="None" clId="Web-{01E348C0-8B80-4D34-B591-BDAF18E00CC7}" dt="2026-07-17T08:24:35.336" v="191" actId="1076"/>
        <pc:sldMkLst>
          <pc:docMk/>
          <pc:sldMk cId="1507975884" sldId="4415"/>
        </pc:sldMkLst>
        <pc:spChg chg="mod">
          <ac:chgData name="Anja Schneidermann" userId="eq29njGU8y0PSNDJNl4ufIg6G2AS0r0w7kVXUGd1zCU=" providerId="None" clId="Web-{01E348C0-8B80-4D34-B591-BDAF18E00CC7}" dt="2026-07-17T08:24:35.336" v="191" actId="1076"/>
          <ac:spMkLst>
            <pc:docMk/>
            <pc:sldMk cId="1507975884" sldId="4415"/>
            <ac:spMk id="915" creationId="{462FC03E-5BE7-05BF-D511-FCA07E1D38B3}"/>
          </ac:spMkLst>
        </pc:spChg>
        <pc:spChg chg="mod">
          <ac:chgData name="Anja Schneidermann" userId="eq29njGU8y0PSNDJNl4ufIg6G2AS0r0w7kVXUGd1zCU=" providerId="None" clId="Web-{01E348C0-8B80-4D34-B591-BDAF18E00CC7}" dt="2026-07-17T08:23:50.852" v="183" actId="14100"/>
          <ac:spMkLst>
            <pc:docMk/>
            <pc:sldMk cId="1507975884" sldId="4415"/>
            <ac:spMk id="916" creationId="{B2AFBBDD-1E90-17E6-2D07-B43B34727019}"/>
          </ac:spMkLst>
        </pc:spChg>
        <pc:spChg chg="mod">
          <ac:chgData name="Anja Schneidermann" userId="eq29njGU8y0PSNDJNl4ufIg6G2AS0r0w7kVXUGd1zCU=" providerId="None" clId="Web-{01E348C0-8B80-4D34-B591-BDAF18E00CC7}" dt="2026-07-17T08:24:08.367" v="187" actId="1076"/>
          <ac:spMkLst>
            <pc:docMk/>
            <pc:sldMk cId="1507975884" sldId="4415"/>
            <ac:spMk id="917" creationId="{45D32F08-701F-329A-BF8A-0B83F82A6E14}"/>
          </ac:spMkLst>
        </pc:spChg>
        <pc:spChg chg="mod">
          <ac:chgData name="Anja Schneidermann" userId="eq29njGU8y0PSNDJNl4ufIg6G2AS0r0w7kVXUGd1zCU=" providerId="None" clId="Web-{01E348C0-8B80-4D34-B591-BDAF18E00CC7}" dt="2026-07-17T08:24:21.180" v="189" actId="1076"/>
          <ac:spMkLst>
            <pc:docMk/>
            <pc:sldMk cId="1507975884" sldId="4415"/>
            <ac:spMk id="919" creationId="{3F7ECA1C-C3FC-929E-5968-C6620A17896A}"/>
          </ac:spMkLst>
        </pc:spChg>
        <pc:spChg chg="mod">
          <ac:chgData name="Anja Schneidermann" userId="eq29njGU8y0PSNDJNl4ufIg6G2AS0r0w7kVXUGd1zCU=" providerId="None" clId="Web-{01E348C0-8B80-4D34-B591-BDAF18E00CC7}" dt="2026-07-17T08:24:14.601" v="188" actId="14100"/>
          <ac:spMkLst>
            <pc:docMk/>
            <pc:sldMk cId="1507975884" sldId="4415"/>
            <ac:spMk id="920" creationId="{83557D65-0F4C-1A45-60A0-18B994F96BC2}"/>
          </ac:spMkLst>
        </pc:spChg>
        <pc:spChg chg="mod">
          <ac:chgData name="Anja Schneidermann" userId="eq29njGU8y0PSNDJNl4ufIg6G2AS0r0w7kVXUGd1zCU=" providerId="None" clId="Web-{01E348C0-8B80-4D34-B591-BDAF18E00CC7}" dt="2026-07-17T08:23:39.789" v="181" actId="14100"/>
          <ac:spMkLst>
            <pc:docMk/>
            <pc:sldMk cId="1507975884" sldId="4415"/>
            <ac:spMk id="928" creationId="{EFFBC896-2BCB-3FA0-6614-E3E1A994A9A1}"/>
          </ac:spMkLst>
        </pc:spChg>
      </pc:sldChg>
      <pc:sldChg chg="modSp add">
        <pc:chgData name="Anja Schneidermann" userId="eq29njGU8y0PSNDJNl4ufIg6G2AS0r0w7kVXUGd1zCU=" providerId="None" clId="Web-{01E348C0-8B80-4D34-B591-BDAF18E00CC7}" dt="2026-07-17T08:01:05.045" v="65" actId="1076"/>
        <pc:sldMkLst>
          <pc:docMk/>
          <pc:sldMk cId="813741303" sldId="4417"/>
        </pc:sldMkLst>
        <pc:spChg chg="mod">
          <ac:chgData name="Anja Schneidermann" userId="eq29njGU8y0PSNDJNl4ufIg6G2AS0r0w7kVXUGd1zCU=" providerId="None" clId="Web-{01E348C0-8B80-4D34-B591-BDAF18E00CC7}" dt="2026-07-17T08:00:58.092" v="64" actId="1076"/>
          <ac:spMkLst>
            <pc:docMk/>
            <pc:sldMk cId="813741303" sldId="4417"/>
            <ac:spMk id="3" creationId="{0209259E-5F9C-C911-F9E8-2BFD36CECC6C}"/>
          </ac:spMkLst>
        </pc:spChg>
        <pc:spChg chg="mod">
          <ac:chgData name="Anja Schneidermann" userId="eq29njGU8y0PSNDJNl4ufIg6G2AS0r0w7kVXUGd1zCU=" providerId="None" clId="Web-{01E348C0-8B80-4D34-B591-BDAF18E00CC7}" dt="2026-07-17T07:59:11.015" v="57" actId="1076"/>
          <ac:spMkLst>
            <pc:docMk/>
            <pc:sldMk cId="813741303" sldId="4417"/>
            <ac:spMk id="232" creationId="{00000000-0000-0000-0000-000000000000}"/>
          </ac:spMkLst>
        </pc:spChg>
        <pc:spChg chg="mod">
          <ac:chgData name="Anja Schneidermann" userId="eq29njGU8y0PSNDJNl4ufIg6G2AS0r0w7kVXUGd1zCU=" providerId="None" clId="Web-{01E348C0-8B80-4D34-B591-BDAF18E00CC7}" dt="2026-07-17T07:58:34.484" v="55" actId="1076"/>
          <ac:spMkLst>
            <pc:docMk/>
            <pc:sldMk cId="813741303" sldId="4417"/>
            <ac:spMk id="234" creationId="{00000000-0000-0000-0000-000000000000}"/>
          </ac:spMkLst>
        </pc:spChg>
        <pc:spChg chg="mod">
          <ac:chgData name="Anja Schneidermann" userId="eq29njGU8y0PSNDJNl4ufIg6G2AS0r0w7kVXUGd1zCU=" providerId="None" clId="Web-{01E348C0-8B80-4D34-B591-BDAF18E00CC7}" dt="2026-07-17T07:59:30.171" v="58" actId="1076"/>
          <ac:spMkLst>
            <pc:docMk/>
            <pc:sldMk cId="813741303" sldId="4417"/>
            <ac:spMk id="236" creationId="{00000000-0000-0000-0000-000000000000}"/>
          </ac:spMkLst>
        </pc:spChg>
        <pc:spChg chg="mod">
          <ac:chgData name="Anja Schneidermann" userId="eq29njGU8y0PSNDJNl4ufIg6G2AS0r0w7kVXUGd1zCU=" providerId="None" clId="Web-{01E348C0-8B80-4D34-B591-BDAF18E00CC7}" dt="2026-07-17T07:59:38.921" v="59" actId="1076"/>
          <ac:spMkLst>
            <pc:docMk/>
            <pc:sldMk cId="813741303" sldId="4417"/>
            <ac:spMk id="238" creationId="{00000000-0000-0000-0000-000000000000}"/>
          </ac:spMkLst>
        </pc:spChg>
        <pc:spChg chg="mod">
          <ac:chgData name="Anja Schneidermann" userId="eq29njGU8y0PSNDJNl4ufIg6G2AS0r0w7kVXUGd1zCU=" providerId="None" clId="Web-{01E348C0-8B80-4D34-B591-BDAF18E00CC7}" dt="2026-07-17T08:01:05.045" v="65" actId="1076"/>
          <ac:spMkLst>
            <pc:docMk/>
            <pc:sldMk cId="813741303" sldId="4417"/>
            <ac:spMk id="240" creationId="{00000000-0000-0000-0000-000000000000}"/>
          </ac:spMkLst>
        </pc:spChg>
      </pc:sldChg>
      <pc:sldMasterChg chg="addSldLayout">
        <pc:chgData name="Anja Schneidermann" userId="eq29njGU8y0PSNDJNl4ufIg6G2AS0r0w7kVXUGd1zCU=" providerId="None" clId="Web-{01E348C0-8B80-4D34-B591-BDAF18E00CC7}" dt="2026-07-17T07:51:51.952" v="11"/>
        <pc:sldMasterMkLst>
          <pc:docMk/>
          <pc:sldMasterMk cId="0" sldId="2147483672"/>
        </pc:sldMasterMkLst>
        <pc:sldLayoutChg chg="add replId">
          <pc:chgData name="Anja Schneidermann" userId="eq29njGU8y0PSNDJNl4ufIg6G2AS0r0w7kVXUGd1zCU=" providerId="None" clId="Web-{01E348C0-8B80-4D34-B591-BDAF18E00CC7}" dt="2026-07-17T07:51:51.952" v="11"/>
          <pc:sldLayoutMkLst>
            <pc:docMk/>
            <pc:sldMasterMk cId="0" sldId="2147483672"/>
            <pc:sldLayoutMk cId="1044767322" sldId="214748378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s.wikipedia.org/wiki/Deepfak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phishspot.ai/blog/how-ai-detects-impersonators-fake-engagement-phishspot/"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explore.quantumfiber.com/a-practical-guide-to-recognizing-ai-on-social-media/"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securityinabox.org/en/communication/?utm_source=chatgpt.com"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getsafeonline.org/messagingapps/?utm_source=chatgpt.com"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esafety.gov.au/key-topics/online-tools-and-features/online-chat-video-chat?utm_source=chatgpt.com"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siit.co/blog/the-rise-of-ai-powered-content-moderation-tools/48104?utm_source=chatgpt.com"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internetmatters.org/report-issue/"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ceopeducation.co.uk/11_18/lets-talk-about/online-safety/reporting-and-blocking/#reporting-on-social-media"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euro.centre.org/projects/detail/4302" TargetMode="External"/><Relationship Id="rId2" Type="http://schemas.openxmlformats.org/officeDocument/2006/relationships/slide" Target="../slides/slide31.xml"/><Relationship Id="rId1" Type="http://schemas.openxmlformats.org/officeDocument/2006/relationships/notesMaster" Target="../notesMasters/notesMaster1.xml"/><Relationship Id="rId4" Type="http://schemas.openxmlformats.org/officeDocument/2006/relationships/hyperlink" Target="https://share-eric.eu/research-results-details/the-challenge-of-e-inclusion-in-europe?utm_source=chatgpt.com" TargetMode="Externa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aicontentfy.com/en/blog/impact-of-ai-on-content-personalization-for-consumers" TargetMode="External"/><Relationship Id="rId2" Type="http://schemas.openxmlformats.org/officeDocument/2006/relationships/slide" Target="../slides/slide32.xml"/><Relationship Id="rId1" Type="http://schemas.openxmlformats.org/officeDocument/2006/relationships/notesMaster" Target="../notesMasters/notesMaster1.xml"/><Relationship Id="rId5" Type="http://schemas.openxmlformats.org/officeDocument/2006/relationships/hyperlink" Target="https://en.wikipedia.org/wiki/Filter_bubble?utm_source=chatgpt.com" TargetMode="External"/><Relationship Id="rId4" Type="http://schemas.openxmlformats.org/officeDocument/2006/relationships/hyperlink" Target="https://cepr.org/voxeu/columns/ai-misinformation-and-value-trusted-news?utm_source=chatgpt.com"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jmir.org/2022/1/e20466/?utm_source=chatgpt.com"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litero.ai/blog/ai-text-message-generator-quick-steps-for-custom-texts/"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oecd.org/en/events/2025/10/AI-for-ageing-identifying-older-people-in-need-of-social-services.html"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mileageproject.eu/"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ibm.com/think/topics/artificial-intelligenc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aicontentfy.com/en/blog/impact-of-ai-on-content-personalization-for-consumers"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en.wikipedia.org/wiki/Filter_bubble?utm_source=chatgpt.com" TargetMode="External"/><Relationship Id="rId4" Type="http://schemas.openxmlformats.org/officeDocument/2006/relationships/hyperlink" Target="https://cepr.org/voxeu/columns/ai-misinformation-and-value-trusted-news?utm_source=chatgpt.com"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 name="Google Shape;22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8" name="Google Shape;228;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3cf0640c514_2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Sørg altid for at tjekke, hvem du taler med.</a:t>
            </a:r>
            <a:endParaRPr/>
          </a:p>
          <a:p>
            <a:pPr marL="0" lvl="0" indent="0" algn="l" rtl="0">
              <a:lnSpc>
                <a:spcPct val="100000"/>
              </a:lnSpc>
              <a:spcBef>
                <a:spcPts val="0"/>
              </a:spcBef>
              <a:spcAft>
                <a:spcPts val="0"/>
              </a:spcAft>
              <a:buSzPts val="1400"/>
              <a:buNone/>
            </a:pPr>
            <a:r>
              <a:rPr lang="en-US"/>
              <a:t>Yderligere oplysninger: </a:t>
            </a:r>
            <a:endParaRPr/>
          </a:p>
          <a:p>
            <a:pPr marL="0" lvl="0" indent="0" algn="l" rtl="0">
              <a:lnSpc>
                <a:spcPct val="100000"/>
              </a:lnSpc>
              <a:spcBef>
                <a:spcPts val="0"/>
              </a:spcBef>
              <a:spcAft>
                <a:spcPts val="0"/>
              </a:spcAft>
              <a:buSzPts val="1400"/>
              <a:buNone/>
            </a:pPr>
            <a:r>
              <a:rPr lang="en-US" u="sng">
                <a:solidFill>
                  <a:schemeClr val="hlink"/>
                </a:solidFill>
                <a:hlinkClick r:id="rId3"/>
              </a:rPr>
              <a:t>https://es.wikipedia.org/wiki/Deepfake</a:t>
            </a:r>
            <a:endParaRPr/>
          </a:p>
          <a:p>
            <a:pPr marL="0" lvl="0" indent="0" algn="l" rtl="0">
              <a:lnSpc>
                <a:spcPct val="100000"/>
              </a:lnSpc>
              <a:spcBef>
                <a:spcPts val="0"/>
              </a:spcBef>
              <a:spcAft>
                <a:spcPts val="0"/>
              </a:spcAft>
              <a:buSzPts val="1400"/>
              <a:buNone/>
            </a:pPr>
            <a:endParaRPr/>
          </a:p>
        </p:txBody>
      </p:sp>
      <p:sp>
        <p:nvSpPr>
          <p:cNvPr id="486" name="Google Shape;486;g3cf0640c514_2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g3cf0640c514_2_6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Yderligere oplysninger: </a:t>
            </a:r>
            <a:endParaRPr/>
          </a:p>
          <a:p>
            <a:pPr marL="0" lvl="0" indent="0" algn="l" rtl="0">
              <a:lnSpc>
                <a:spcPct val="100000"/>
              </a:lnSpc>
              <a:spcBef>
                <a:spcPts val="0"/>
              </a:spcBef>
              <a:spcAft>
                <a:spcPts val="0"/>
              </a:spcAft>
              <a:buSzPts val="1400"/>
              <a:buNone/>
            </a:pPr>
            <a:r>
              <a:rPr lang="en-US" u="sng">
                <a:solidFill>
                  <a:schemeClr val="hlink"/>
                </a:solidFill>
                <a:hlinkClick r:id="rId3"/>
              </a:rPr>
              <a:t>https://phishspot.ai/blog/how-ai-detects-impersonators-fake-engagement-phishspot/</a:t>
            </a:r>
            <a:endParaRPr/>
          </a:p>
          <a:p>
            <a:pPr marL="0" lvl="0" indent="0" algn="l" rtl="0">
              <a:lnSpc>
                <a:spcPct val="100000"/>
              </a:lnSpc>
              <a:spcBef>
                <a:spcPts val="0"/>
              </a:spcBef>
              <a:spcAft>
                <a:spcPts val="0"/>
              </a:spcAft>
              <a:buSzPts val="1400"/>
              <a:buNone/>
            </a:pPr>
            <a:endParaRPr/>
          </a:p>
        </p:txBody>
      </p:sp>
      <p:sp>
        <p:nvSpPr>
          <p:cNvPr id="536" name="Google Shape;536;g3cf0640c514_2_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g3cf0640c514_2_1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Tip: Stol kun på indhold fra kendte, troværdige kilder.</a:t>
            </a:r>
            <a:endParaRPr/>
          </a:p>
          <a:p>
            <a:pPr marL="0" lvl="0" indent="0" algn="l" rtl="0">
              <a:lnSpc>
                <a:spcPct val="100000"/>
              </a:lnSpc>
              <a:spcBef>
                <a:spcPts val="0"/>
              </a:spcBef>
              <a:spcAft>
                <a:spcPts val="0"/>
              </a:spcAft>
              <a:buSzPts val="1400"/>
              <a:buNone/>
            </a:pPr>
            <a:endParaRPr/>
          </a:p>
        </p:txBody>
      </p:sp>
      <p:sp>
        <p:nvSpPr>
          <p:cNvPr id="612" name="Google Shape;612;g3cf0640c514_2_1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g3cf0640c514_2_49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9" name="Google Shape;619;g3cf0640c514_2_4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3cb041f9ae0_0_1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7" name="Google Shape;627;g3cb041f9ae0_0_1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g3cf0640c514_2_34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5" name="Google Shape;635;g3cf0640c514_2_3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3ca4deeb1e4_0_20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Yderligere oplysninger:</a:t>
            </a:r>
            <a:endParaRPr/>
          </a:p>
          <a:p>
            <a:pPr marL="0" lvl="0" indent="0" algn="l" rtl="0">
              <a:lnSpc>
                <a:spcPct val="100000"/>
              </a:lnSpc>
              <a:spcBef>
                <a:spcPts val="0"/>
              </a:spcBef>
              <a:spcAft>
                <a:spcPts val="0"/>
              </a:spcAft>
              <a:buSzPts val="1400"/>
              <a:buNone/>
            </a:pPr>
            <a:r>
              <a:rPr lang="en-US" u="sng">
                <a:solidFill>
                  <a:schemeClr val="hlink"/>
                </a:solidFill>
                <a:hlinkClick r:id="rId3"/>
              </a:rPr>
              <a:t>https://explore.quantumfiber.com/a-practical-guide-to-recognizing-ai-on-social-media/</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652" name="Google Shape;652;g3ca4deeb1e4_0_2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3c8abc38406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9" name="Google Shape;659;g3c8abc38406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0" name="Google Shape;660;g3c8abc38406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g3ca4deeb1e4_0_2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r>
              <a:rPr lang="en-US" sz="1100"/>
              <a:t>Tip: Sikkerhedsindstillingerne hjælper med at beskytte dit privatliv.</a:t>
            </a:r>
            <a:endParaRPr sz="1100"/>
          </a:p>
          <a:p>
            <a:pPr marL="0" lvl="0" indent="0" algn="l" rtl="0">
              <a:lnSpc>
                <a:spcPct val="115000"/>
              </a:lnSpc>
              <a:spcBef>
                <a:spcPts val="0"/>
              </a:spcBef>
              <a:spcAft>
                <a:spcPts val="0"/>
              </a:spcAft>
              <a:buSzPts val="1100"/>
              <a:buNone/>
            </a:pPr>
            <a:r>
              <a:rPr lang="en-US" sz="1100"/>
              <a:t>Yderligere oplysninger: </a:t>
            </a:r>
            <a:endParaRPr sz="1100"/>
          </a:p>
          <a:p>
            <a:pPr marL="0" lvl="0" indent="0" algn="l" rtl="0">
              <a:lnSpc>
                <a:spcPct val="115000"/>
              </a:lnSpc>
              <a:spcBef>
                <a:spcPts val="0"/>
              </a:spcBef>
              <a:spcAft>
                <a:spcPts val="0"/>
              </a:spcAft>
              <a:buSzPts val="1100"/>
              <a:buNone/>
            </a:pPr>
            <a:r>
              <a:rPr lang="en-US" sz="1100" u="sng">
                <a:solidFill>
                  <a:schemeClr val="hlink"/>
                </a:solidFill>
                <a:hlinkClick r:id="rId3"/>
              </a:rPr>
              <a:t>https://securityinabox.org/en/communication/</a:t>
            </a:r>
            <a:endParaRPr sz="1100"/>
          </a:p>
          <a:p>
            <a:pPr marL="0" lvl="0" indent="0" algn="l" rtl="0">
              <a:lnSpc>
                <a:spcPct val="100000"/>
              </a:lnSpc>
              <a:spcBef>
                <a:spcPts val="0"/>
              </a:spcBef>
              <a:spcAft>
                <a:spcPts val="0"/>
              </a:spcAft>
              <a:buSzPts val="1400"/>
              <a:buNone/>
            </a:pPr>
            <a:endParaRPr/>
          </a:p>
        </p:txBody>
      </p:sp>
      <p:sp>
        <p:nvSpPr>
          <p:cNvPr id="668" name="Google Shape;668;g3ca4deeb1e4_0_2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g3ca4deeb1e4_0_3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4" name="Google Shape;714;g3ca4deeb1e4_0_30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Tip: Svindlere kan udgive sig for at være en, du kender.</a:t>
            </a:r>
            <a:endParaRPr/>
          </a:p>
          <a:p>
            <a:pPr marL="0" lvl="0" indent="0" algn="l" rtl="0">
              <a:lnSpc>
                <a:spcPct val="100000"/>
              </a:lnSpc>
              <a:spcBef>
                <a:spcPts val="0"/>
              </a:spcBef>
              <a:spcAft>
                <a:spcPts val="0"/>
              </a:spcAft>
              <a:buSzPts val="1400"/>
              <a:buNone/>
            </a:pPr>
            <a:r>
              <a:rPr lang="en-US"/>
              <a:t>Yderligere oplysninger:</a:t>
            </a:r>
            <a:endParaRPr/>
          </a:p>
          <a:p>
            <a:pPr marL="0" lvl="0" indent="0" algn="l" rtl="0">
              <a:lnSpc>
                <a:spcPct val="100000"/>
              </a:lnSpc>
              <a:spcBef>
                <a:spcPts val="0"/>
              </a:spcBef>
              <a:spcAft>
                <a:spcPts val="0"/>
              </a:spcAft>
              <a:buSzPts val="1400"/>
              <a:buNone/>
            </a:pPr>
            <a:r>
              <a:rPr lang="en-US" u="sng">
                <a:solidFill>
                  <a:schemeClr val="hlink"/>
                </a:solidFill>
                <a:hlinkClick r:id="rId3"/>
              </a:rPr>
              <a:t>https://www.getsafeonline.org/messagingapps/</a:t>
            </a:r>
            <a:endParaRPr/>
          </a:p>
        </p:txBody>
      </p:sp>
      <p:sp>
        <p:nvSpPr>
          <p:cNvPr id="715" name="Google Shape;715;g3ca4deeb1e4_0_30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20</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a:extLst>
            <a:ext uri="{FF2B5EF4-FFF2-40B4-BE49-F238E27FC236}">
              <a16:creationId xmlns:a16="http://schemas.microsoft.com/office/drawing/2014/main" id="{723CD321-0A98-B97F-A96E-A242875431F9}"/>
            </a:ext>
          </a:extLst>
        </p:cNvPr>
        <p:cNvGrpSpPr/>
        <p:nvPr/>
      </p:nvGrpSpPr>
      <p:grpSpPr>
        <a:xfrm>
          <a:off x="0" y="0"/>
          <a:ext cx="0" cy="0"/>
          <a:chOff x="0" y="0"/>
          <a:chExt cx="0" cy="0"/>
        </a:xfrm>
      </p:grpSpPr>
      <p:sp>
        <p:nvSpPr>
          <p:cNvPr id="674" name="Google Shape;674;p104:notes">
            <a:extLst>
              <a:ext uri="{FF2B5EF4-FFF2-40B4-BE49-F238E27FC236}">
                <a16:creationId xmlns:a16="http://schemas.microsoft.com/office/drawing/2014/main" id="{5B466FD4-E0B5-872B-BB0C-C6D218A4CA2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5" name="Google Shape;675;p104:notes">
            <a:extLst>
              <a:ext uri="{FF2B5EF4-FFF2-40B4-BE49-F238E27FC236}">
                <a16:creationId xmlns:a16="http://schemas.microsoft.com/office/drawing/2014/main" id="{6E8D8A25-0C0E-081A-5946-61367638850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204474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5"/>
        <p:cNvGrpSpPr/>
        <p:nvPr/>
      </p:nvGrpSpPr>
      <p:grpSpPr>
        <a:xfrm>
          <a:off x="0" y="0"/>
          <a:ext cx="0" cy="0"/>
          <a:chOff x="0" y="0"/>
          <a:chExt cx="0" cy="0"/>
        </a:xfrm>
      </p:grpSpPr>
      <p:sp>
        <p:nvSpPr>
          <p:cNvPr id="766" name="Google Shape;766;g3ca4deeb1e4_0_46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Yderligere oplysninger:</a:t>
            </a:r>
            <a:endParaRPr/>
          </a:p>
          <a:p>
            <a:pPr marL="0" lvl="0" indent="0" algn="l" rtl="0">
              <a:lnSpc>
                <a:spcPct val="100000"/>
              </a:lnSpc>
              <a:spcBef>
                <a:spcPts val="0"/>
              </a:spcBef>
              <a:spcAft>
                <a:spcPts val="0"/>
              </a:spcAft>
              <a:buSzPts val="1400"/>
              <a:buNone/>
            </a:pPr>
            <a:r>
              <a:rPr lang="en-US" u="sng">
                <a:solidFill>
                  <a:schemeClr val="hlink"/>
                </a:solidFill>
                <a:hlinkClick r:id="rId3"/>
              </a:rPr>
              <a:t>https://www.esafety.gov.au/key-topics/online-tools-and-features/online-chat-video-chat</a:t>
            </a:r>
            <a:endParaRPr/>
          </a:p>
        </p:txBody>
      </p:sp>
      <p:sp>
        <p:nvSpPr>
          <p:cNvPr id="767" name="Google Shape;767;g3ca4deeb1e4_0_4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a:extLst>
            <a:ext uri="{FF2B5EF4-FFF2-40B4-BE49-F238E27FC236}">
              <a16:creationId xmlns:a16="http://schemas.microsoft.com/office/drawing/2014/main" id="{3A14555F-AD0E-31E6-2199-5B6073CA4EA7}"/>
            </a:ext>
          </a:extLst>
        </p:cNvPr>
        <p:cNvGrpSpPr/>
        <p:nvPr/>
      </p:nvGrpSpPr>
      <p:grpSpPr>
        <a:xfrm>
          <a:off x="0" y="0"/>
          <a:ext cx="0" cy="0"/>
          <a:chOff x="0" y="0"/>
          <a:chExt cx="0" cy="0"/>
        </a:xfrm>
      </p:grpSpPr>
      <p:sp>
        <p:nvSpPr>
          <p:cNvPr id="902" name="Google Shape;902;g3cac3295b2d_0_43:notes">
            <a:extLst>
              <a:ext uri="{FF2B5EF4-FFF2-40B4-BE49-F238E27FC236}">
                <a16:creationId xmlns:a16="http://schemas.microsoft.com/office/drawing/2014/main" id="{4F8F72C5-3C18-7E3B-68A8-8D0CF579FC1A}"/>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3" name="Google Shape;903;g3cac3295b2d_0_43:notes">
            <a:extLst>
              <a:ext uri="{FF2B5EF4-FFF2-40B4-BE49-F238E27FC236}">
                <a16:creationId xmlns:a16="http://schemas.microsoft.com/office/drawing/2014/main" id="{9FBC1BCD-8BF0-6941-E360-3F610D43B44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884131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4"/>
        <p:cNvGrpSpPr/>
        <p:nvPr/>
      </p:nvGrpSpPr>
      <p:grpSpPr>
        <a:xfrm>
          <a:off x="0" y="0"/>
          <a:ext cx="0" cy="0"/>
          <a:chOff x="0" y="0"/>
          <a:chExt cx="0" cy="0"/>
        </a:xfrm>
      </p:grpSpPr>
      <p:sp>
        <p:nvSpPr>
          <p:cNvPr id="845" name="Google Shape;845;g3c8abc38406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6" name="Google Shape;846;g3c8abc38406_0_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7" name="Google Shape;847;g3c8abc38406_0_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g3ce9ee2a4f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Yderligere oplysninger:</a:t>
            </a:r>
            <a:endParaRPr/>
          </a:p>
          <a:p>
            <a:pPr marL="0" lvl="0" indent="0" algn="l" rtl="0">
              <a:lnSpc>
                <a:spcPct val="100000"/>
              </a:lnSpc>
              <a:spcBef>
                <a:spcPts val="0"/>
              </a:spcBef>
              <a:spcAft>
                <a:spcPts val="0"/>
              </a:spcAft>
              <a:buClr>
                <a:schemeClr val="dk1"/>
              </a:buClr>
              <a:buSzPts val="1400"/>
              <a:buFont typeface="Arial"/>
              <a:buNone/>
            </a:pPr>
            <a:r>
              <a:rPr lang="en-US" u="sng">
                <a:solidFill>
                  <a:schemeClr val="hlink"/>
                </a:solidFill>
                <a:hlinkClick r:id="rId3"/>
              </a:rPr>
              <a:t>https://siit.co/blog/the-rise-of-ai-powered-content-moderation-tools/48104</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endParaRPr/>
          </a:p>
        </p:txBody>
      </p:sp>
      <p:sp>
        <p:nvSpPr>
          <p:cNvPr id="855" name="Google Shape;855;g3ce9ee2a4f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5"/>
        <p:cNvGrpSpPr/>
        <p:nvPr/>
      </p:nvGrpSpPr>
      <p:grpSpPr>
        <a:xfrm>
          <a:off x="0" y="0"/>
          <a:ext cx="0" cy="0"/>
          <a:chOff x="0" y="0"/>
          <a:chExt cx="0" cy="0"/>
        </a:xfrm>
      </p:grpSpPr>
      <p:sp>
        <p:nvSpPr>
          <p:cNvPr id="876" name="Google Shape;876;g3d3ae9d317c_1_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7" name="Google Shape;877;g3d3ae9d317c_1_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Yderligere oplysninger:</a:t>
            </a:r>
            <a:endParaRPr/>
          </a:p>
          <a:p>
            <a:pPr marL="0" lvl="0" indent="0" algn="l" rtl="0">
              <a:lnSpc>
                <a:spcPct val="100000"/>
              </a:lnSpc>
              <a:spcBef>
                <a:spcPts val="0"/>
              </a:spcBef>
              <a:spcAft>
                <a:spcPts val="0"/>
              </a:spcAft>
              <a:buSzPts val="1400"/>
              <a:buNone/>
            </a:pPr>
            <a:r>
              <a:rPr lang="en-US" u="sng">
                <a:solidFill>
                  <a:schemeClr val="hlink"/>
                </a:solidFill>
                <a:hlinkClick r:id="rId3"/>
              </a:rPr>
              <a:t>https://www.internetmatters.org/report-issue/</a:t>
            </a:r>
            <a:endParaRPr/>
          </a:p>
          <a:p>
            <a:pPr marL="0" lvl="0" indent="0" algn="l" rtl="0">
              <a:lnSpc>
                <a:spcPct val="100000"/>
              </a:lnSpc>
              <a:spcBef>
                <a:spcPts val="0"/>
              </a:spcBef>
              <a:spcAft>
                <a:spcPts val="0"/>
              </a:spcAft>
              <a:buSzPts val="1400"/>
              <a:buNone/>
            </a:pPr>
            <a:r>
              <a:rPr lang="en-US"/>
              <a:t>da</a:t>
            </a:r>
            <a:endParaRPr/>
          </a:p>
        </p:txBody>
      </p:sp>
      <p:sp>
        <p:nvSpPr>
          <p:cNvPr id="878" name="Google Shape;878;g3d3ae9d317c_1_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25</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4"/>
        <p:cNvGrpSpPr/>
        <p:nvPr/>
      </p:nvGrpSpPr>
      <p:grpSpPr>
        <a:xfrm>
          <a:off x="0" y="0"/>
          <a:ext cx="0" cy="0"/>
          <a:chOff x="0" y="0"/>
          <a:chExt cx="0" cy="0"/>
        </a:xfrm>
      </p:grpSpPr>
      <p:sp>
        <p:nvSpPr>
          <p:cNvPr id="885" name="Google Shape;885;g3cac3295b2d_0_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100">
                <a:latin typeface="Arial"/>
                <a:ea typeface="Arial"/>
                <a:cs typeface="Arial"/>
                <a:sym typeface="Arial"/>
              </a:rPr>
              <a:t>Tip: Find ud af, hvor »Rapporter«-knappen er i de apps, du bruger mest (f.eks. Facebook, WhatsApp, TikTok).</a:t>
            </a: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sz="1100">
                <a:latin typeface="Arial"/>
                <a:ea typeface="Arial"/>
                <a:cs typeface="Arial"/>
                <a:sym typeface="Arial"/>
              </a:rPr>
              <a:t>Yderligere oplysninger:</a:t>
            </a: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sz="1100" u="sng">
                <a:solidFill>
                  <a:schemeClr val="hlink"/>
                </a:solidFill>
                <a:latin typeface="Arial"/>
                <a:ea typeface="Arial"/>
                <a:cs typeface="Arial"/>
                <a:sym typeface="Arial"/>
                <a:hlinkClick r:id="rId3"/>
              </a:rPr>
              <a:t>https://www.ceopeducation.co.uk/11_18/lets-talk-about/online-safety/reporting-and-blocking/#reporting-on-social-media</a:t>
            </a: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886" name="Google Shape;886;g3cac3295b2d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Google Shape;902;g3cac3295b2d_0_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3" name="Google Shape;903;g3cac3295b2d_0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9"/>
        <p:cNvGrpSpPr/>
        <p:nvPr/>
      </p:nvGrpSpPr>
      <p:grpSpPr>
        <a:xfrm>
          <a:off x="0" y="0"/>
          <a:ext cx="0" cy="0"/>
          <a:chOff x="0" y="0"/>
          <a:chExt cx="0" cy="0"/>
        </a:xfrm>
      </p:grpSpPr>
      <p:sp>
        <p:nvSpPr>
          <p:cNvPr id="930" name="Google Shape;930;g3c8abc38406_0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1" name="Google Shape;931;g3c8abc38406_0_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2" name="Google Shape;932;g3c8abc38406_0_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8"/>
        <p:cNvGrpSpPr/>
        <p:nvPr/>
      </p:nvGrpSpPr>
      <p:grpSpPr>
        <a:xfrm>
          <a:off x="0" y="0"/>
          <a:ext cx="0" cy="0"/>
          <a:chOff x="0" y="0"/>
          <a:chExt cx="0" cy="0"/>
        </a:xfrm>
      </p:grpSpPr>
      <p:sp>
        <p:nvSpPr>
          <p:cNvPr id="939" name="Google Shape;939;g3cb041f9ae0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0" name="Google Shape;940;g3cb041f9ae0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Yderligere oplysninger:</a:t>
            </a:r>
            <a:endParaRPr/>
          </a:p>
          <a:p>
            <a:pPr marL="0" lvl="0" indent="0" algn="l" rtl="0">
              <a:lnSpc>
                <a:spcPct val="100000"/>
              </a:lnSpc>
              <a:spcBef>
                <a:spcPts val="0"/>
              </a:spcBef>
              <a:spcAft>
                <a:spcPts val="0"/>
              </a:spcAft>
              <a:buSzPts val="1400"/>
              <a:buNone/>
            </a:pPr>
            <a:r>
              <a:rPr lang="en-US" u="sng">
                <a:solidFill>
                  <a:schemeClr val="hlink"/>
                </a:solidFill>
                <a:hlinkClick r:id="rId3"/>
              </a:rPr>
              <a:t>https://www.euro.centre.org/projects/detail/4302</a:t>
            </a:r>
            <a:endParaRPr/>
          </a:p>
          <a:p>
            <a:pPr marL="0" lvl="0" indent="0" algn="l" rtl="0">
              <a:lnSpc>
                <a:spcPct val="100000"/>
              </a:lnSpc>
              <a:spcBef>
                <a:spcPts val="0"/>
              </a:spcBef>
              <a:spcAft>
                <a:spcPts val="0"/>
              </a:spcAft>
              <a:buSzPts val="1400"/>
              <a:buNone/>
            </a:pPr>
            <a:r>
              <a:rPr lang="en-US" u="sng">
                <a:solidFill>
                  <a:schemeClr val="hlink"/>
                </a:solidFill>
                <a:hlinkClick r:id="rId4"/>
              </a:rPr>
              <a:t>https://share-eric.eu/research-results-details/the-challenge-of-e-inclusion-in-europe?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941" name="Google Shape;941;g3cb041f9ae0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29</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a:extLst>
            <a:ext uri="{FF2B5EF4-FFF2-40B4-BE49-F238E27FC236}">
              <a16:creationId xmlns:a16="http://schemas.microsoft.com/office/drawing/2014/main" id="{6DC67F4F-557C-6B7E-B11D-B73DD6752407}"/>
            </a:ext>
          </a:extLst>
        </p:cNvPr>
        <p:cNvGrpSpPr/>
        <p:nvPr/>
      </p:nvGrpSpPr>
      <p:grpSpPr>
        <a:xfrm>
          <a:off x="0" y="0"/>
          <a:ext cx="0" cy="0"/>
          <a:chOff x="0" y="0"/>
          <a:chExt cx="0" cy="0"/>
        </a:xfrm>
      </p:grpSpPr>
      <p:sp>
        <p:nvSpPr>
          <p:cNvPr id="459" name="Google Shape;459;g3ce1553e39b_0_0:notes">
            <a:extLst>
              <a:ext uri="{FF2B5EF4-FFF2-40B4-BE49-F238E27FC236}">
                <a16:creationId xmlns:a16="http://schemas.microsoft.com/office/drawing/2014/main" id="{929E3657-3A0A-4BC0-2B20-07202202D1E3}"/>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Fordele</a:t>
            </a:r>
            <a:endParaRPr/>
          </a:p>
          <a:p>
            <a:pPr marL="0" lvl="0" indent="0" algn="l" rtl="0">
              <a:lnSpc>
                <a:spcPct val="100000"/>
              </a:lnSpc>
              <a:spcBef>
                <a:spcPts val="0"/>
              </a:spcBef>
              <a:spcAft>
                <a:spcPts val="0"/>
              </a:spcAft>
              <a:buClr>
                <a:schemeClr val="dk1"/>
              </a:buClr>
              <a:buSzPts val="1400"/>
              <a:buFont typeface="Arial"/>
              <a:buNone/>
            </a:pPr>
            <a:r>
              <a:rPr lang="en-US"/>
              <a:t>1. Relevans — mere nyttig information på kort tid</a:t>
            </a:r>
            <a:endParaRPr/>
          </a:p>
          <a:p>
            <a:pPr marL="0" lvl="0" indent="0" algn="l" rtl="0">
              <a:lnSpc>
                <a:spcPct val="100000"/>
              </a:lnSpc>
              <a:spcBef>
                <a:spcPts val="0"/>
              </a:spcBef>
              <a:spcAft>
                <a:spcPts val="0"/>
              </a:spcAft>
              <a:buClr>
                <a:schemeClr val="dk1"/>
              </a:buClr>
              <a:buSzPts val="1400"/>
              <a:buFont typeface="Arial"/>
              <a:buNone/>
            </a:pPr>
            <a:r>
              <a:rPr lang="en-US"/>
              <a:t>AI-anbefalinger hjælper dig med at se indhold, der matcher dine interesser, uden at du selv skal søge efter det. For eksempel kan nyhedsapps vise artikler, du sandsynligvis vil finde interessante, baseret på hvad du har læst tidligere. Det sparer tid og hjælper dig med at finde vigtige oplysninger hurtigere. (AI's indflydelse på personaliseret indhold)</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2. Forbindelse — Det er nemmere at finde ting, du kan lide</a:t>
            </a:r>
            <a:endParaRPr/>
          </a:p>
          <a:p>
            <a:pPr marL="0" lvl="0" indent="0" algn="l" rtl="0">
              <a:lnSpc>
                <a:spcPct val="100000"/>
              </a:lnSpc>
              <a:spcBef>
                <a:spcPts val="0"/>
              </a:spcBef>
              <a:spcAft>
                <a:spcPts val="0"/>
              </a:spcAft>
              <a:buClr>
                <a:schemeClr val="dk1"/>
              </a:buClr>
              <a:buSzPts val="1400"/>
              <a:buFont typeface="Arial"/>
              <a:buNone/>
            </a:pPr>
            <a:r>
              <a:rPr lang="en-US"/>
              <a:t>Disse systemer kan foreslå produkter, serier, artikler eller ideer, der passer til din smag — og dermed hjælpe dig med at opdage ting, du måske aldrig ville have fundet på egen hånd. For eksempel grupperer underholdningssystemer nogle gange film eller tjenester ud fra det, du har set. (AI-emner i Prime Video-nyheder)</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3. Opdagelse — Nye interesser og forslag</a:t>
            </a:r>
            <a:endParaRPr/>
          </a:p>
          <a:p>
            <a:pPr marL="0" lvl="0" indent="0" algn="l" rtl="0">
              <a:lnSpc>
                <a:spcPct val="100000"/>
              </a:lnSpc>
              <a:spcBef>
                <a:spcPts val="0"/>
              </a:spcBef>
              <a:spcAft>
                <a:spcPts val="0"/>
              </a:spcAft>
              <a:buClr>
                <a:schemeClr val="dk1"/>
              </a:buClr>
              <a:buSzPts val="1400"/>
              <a:buFont typeface="Arial"/>
              <a:buNone/>
            </a:pPr>
            <a:r>
              <a:rPr lang="en-US"/>
              <a:t>AI kan introducere dig til nye interesser ved at vise dig materiale, der ligner det, du allerede nyder, men fra nye kilder. Dette kan udvide din horisont og hjælpe dig med at lære om nye ideer eller hobbyer. (AI's indflydelse på personaliseret indhold.</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For yderligere information:</a:t>
            </a:r>
            <a:endParaRPr/>
          </a:p>
          <a:p>
            <a:pPr marL="0" lvl="0" indent="0" algn="l" rtl="0">
              <a:lnSpc>
                <a:spcPct val="100000"/>
              </a:lnSpc>
              <a:spcBef>
                <a:spcPts val="0"/>
              </a:spcBef>
              <a:spcAft>
                <a:spcPts val="0"/>
              </a:spcAft>
              <a:buSzPts val="1400"/>
              <a:buNone/>
            </a:pPr>
            <a:r>
              <a:rPr lang="en-US" u="sng">
                <a:solidFill>
                  <a:schemeClr val="hlink"/>
                </a:solidFill>
                <a:hlinkClick r:id="rId3"/>
              </a:rPr>
              <a:t>https://aicontentfy.com/en/blog/impact-of-ai-on-content-personalization-for-consumers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Risici:</a:t>
            </a:r>
            <a:endParaRPr/>
          </a:p>
          <a:p>
            <a:pPr marL="0" lvl="0" indent="0" algn="l" rtl="0">
              <a:lnSpc>
                <a:spcPct val="100000"/>
              </a:lnSpc>
              <a:spcBef>
                <a:spcPts val="0"/>
              </a:spcBef>
              <a:spcAft>
                <a:spcPts val="0"/>
              </a:spcAft>
              <a:buSzPts val="1400"/>
              <a:buNone/>
            </a:pPr>
            <a:r>
              <a:rPr lang="en-US"/>
              <a:t>1. Fejlinformation — Falsk eller vildledende indhold</a:t>
            </a:r>
            <a:endParaRPr/>
          </a:p>
          <a:p>
            <a:pPr marL="0" lvl="0" indent="0" algn="l" rtl="0">
              <a:lnSpc>
                <a:spcPct val="100000"/>
              </a:lnSpc>
              <a:spcBef>
                <a:spcPts val="0"/>
              </a:spcBef>
              <a:spcAft>
                <a:spcPts val="0"/>
              </a:spcAft>
              <a:buSzPts val="1400"/>
              <a:buNone/>
            </a:pPr>
            <a:r>
              <a:rPr lang="en-US"/>
              <a:t>AI-systemer kan undertiden anbefale oplysninger, der ikke er korrekte. Anbefalingssystemer kan forstærke rygter eller misinformation, når de prioriterer popularitet frem for nøjagtighed, hvilket gør fejl mere synlige online. Pålidelige nyhedskilder og faktatjek foretaget af eksperter er stadig afgørende. (Misinformation fra AI og analyse af pålidelige nyheder)</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2. Filterbobler — Man ser kun det, man allerede tror på</a:t>
            </a:r>
            <a:endParaRPr/>
          </a:p>
          <a:p>
            <a:pPr marL="0" lvl="0" indent="0" algn="l" rtl="0">
              <a:lnSpc>
                <a:spcPct val="100000"/>
              </a:lnSpc>
              <a:spcBef>
                <a:spcPts val="0"/>
              </a:spcBef>
              <a:spcAft>
                <a:spcPts val="0"/>
              </a:spcAft>
              <a:buSzPts val="1400"/>
              <a:buNone/>
            </a:pPr>
            <a:r>
              <a:rPr lang="en-US"/>
              <a:t>Algoritmer viser dig ofte indhold, der ligner det, du har set før — det kan betyde, at du ser færre forskellige meninger og ikke bliver udsat for nye perspektiver. Dette fænomen kaldes en filterboble, hvor din onlineverden føles "skræddersyet", men mere snæver. At læse fra flere kilder hjælper med at forhindre dette. (Forklaring af filterbobler)</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3. Følelsesmæssig påvirkning — designet til at holde dig engageret</a:t>
            </a:r>
            <a:endParaRPr/>
          </a:p>
          <a:p>
            <a:pPr marL="0" lvl="0" indent="0" algn="l" rtl="0">
              <a:lnSpc>
                <a:spcPct val="100000"/>
              </a:lnSpc>
              <a:spcBef>
                <a:spcPts val="0"/>
              </a:spcBef>
              <a:spcAft>
                <a:spcPts val="0"/>
              </a:spcAft>
              <a:buSzPts val="1400"/>
              <a:buNone/>
            </a:pPr>
            <a:r>
              <a:rPr lang="en-US"/>
              <a:t>Nogle AI-anbefalinger er designet til at få dig til at klikke og forblive engageret længere, og fremhæver undertiden følelsesladede eller dramatiske emner, fordi de skaber mere interaktion — selvom de er mindre afbalancerede eller gennemtænkte. At være bevidst om, hvorfor noget anbefales, hjælper dig med at vælge det, der virkelig er værdifuldt. (Se diskussionen om filterbobler og algoritmer).</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For yderligere information:</a:t>
            </a:r>
            <a:endParaRPr/>
          </a:p>
          <a:p>
            <a:pPr marL="0" lvl="0" indent="0" algn="l" rtl="0">
              <a:lnSpc>
                <a:spcPct val="100000"/>
              </a:lnSpc>
              <a:spcBef>
                <a:spcPts val="0"/>
              </a:spcBef>
              <a:spcAft>
                <a:spcPts val="0"/>
              </a:spcAft>
              <a:buSzPts val="1400"/>
              <a:buNone/>
            </a:pPr>
            <a:r>
              <a:rPr lang="en-US" u="sng">
                <a:solidFill>
                  <a:schemeClr val="hlink"/>
                </a:solidFill>
                <a:hlinkClick r:id="rId4"/>
              </a:rPr>
              <a:t>https://cepr.org/voxeu/columns/ai-misinformation-and-value-trusted-news?utm_source=chatgpt.com</a:t>
            </a:r>
            <a:endParaRPr/>
          </a:p>
          <a:p>
            <a:pPr marL="0" lvl="0" indent="0" algn="l" rtl="0">
              <a:lnSpc>
                <a:spcPct val="100000"/>
              </a:lnSpc>
              <a:spcBef>
                <a:spcPts val="0"/>
              </a:spcBef>
              <a:spcAft>
                <a:spcPts val="0"/>
              </a:spcAft>
              <a:buSzPts val="1400"/>
              <a:buNone/>
            </a:pPr>
            <a:r>
              <a:rPr lang="en-US" u="sng">
                <a:solidFill>
                  <a:schemeClr val="hlink"/>
                </a:solidFill>
                <a:hlinkClick r:id="rId5"/>
              </a:rPr>
              <a:t>https://en.wikipedia.org/wiki/Filter_bubble?utm_source=chatgpt.com</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endParaRPr/>
          </a:p>
        </p:txBody>
      </p:sp>
      <p:sp>
        <p:nvSpPr>
          <p:cNvPr id="460" name="Google Shape;460;g3ce1553e39b_0_0:notes">
            <a:extLst>
              <a:ext uri="{FF2B5EF4-FFF2-40B4-BE49-F238E27FC236}">
                <a16:creationId xmlns:a16="http://schemas.microsoft.com/office/drawing/2014/main" id="{6A70E13B-DF14-651E-4EA5-EC58020FA96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12099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a:extLst>
            <a:ext uri="{FF2B5EF4-FFF2-40B4-BE49-F238E27FC236}">
              <a16:creationId xmlns:a16="http://schemas.microsoft.com/office/drawing/2014/main" id="{77CB2F27-2D27-FEE1-BC5E-2B0033E015A5}"/>
            </a:ext>
          </a:extLst>
        </p:cNvPr>
        <p:cNvGrpSpPr/>
        <p:nvPr/>
      </p:nvGrpSpPr>
      <p:grpSpPr>
        <a:xfrm>
          <a:off x="0" y="0"/>
          <a:ext cx="0" cy="0"/>
          <a:chOff x="0" y="0"/>
          <a:chExt cx="0" cy="0"/>
        </a:xfrm>
      </p:grpSpPr>
      <p:sp>
        <p:nvSpPr>
          <p:cNvPr id="674" name="Google Shape;674;p104:notes">
            <a:extLst>
              <a:ext uri="{FF2B5EF4-FFF2-40B4-BE49-F238E27FC236}">
                <a16:creationId xmlns:a16="http://schemas.microsoft.com/office/drawing/2014/main" id="{70D0EF0C-3D9A-4E13-15A1-B6D340A1FE3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5" name="Google Shape;675;p104:notes">
            <a:extLst>
              <a:ext uri="{FF2B5EF4-FFF2-40B4-BE49-F238E27FC236}">
                <a16:creationId xmlns:a16="http://schemas.microsoft.com/office/drawing/2014/main" id="{D5552335-8E7A-64AC-1987-F00E0FF998F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593050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Google Shape;947;g3cb041f9ae0_0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8" name="Google Shape;948;g3cb041f9ae0_0_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Yderligere oplysninger:</a:t>
            </a:r>
            <a:endParaRPr/>
          </a:p>
          <a:p>
            <a:pPr marL="0" lvl="0" indent="0" algn="l" rtl="0">
              <a:lnSpc>
                <a:spcPct val="100000"/>
              </a:lnSpc>
              <a:spcBef>
                <a:spcPts val="0"/>
              </a:spcBef>
              <a:spcAft>
                <a:spcPts val="0"/>
              </a:spcAft>
              <a:buSzPts val="1400"/>
              <a:buNone/>
            </a:pPr>
            <a:r>
              <a:rPr lang="en-US" u="sng">
                <a:solidFill>
                  <a:schemeClr val="hlink"/>
                </a:solidFill>
                <a:hlinkClick r:id="rId3"/>
              </a:rPr>
              <a:t>https://www.jmir.org/2022/1/e20466/</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949" name="Google Shape;949;g3cb041f9ae0_0_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31</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6"/>
        <p:cNvGrpSpPr/>
        <p:nvPr/>
      </p:nvGrpSpPr>
      <p:grpSpPr>
        <a:xfrm>
          <a:off x="0" y="0"/>
          <a:ext cx="0" cy="0"/>
          <a:chOff x="0" y="0"/>
          <a:chExt cx="0" cy="0"/>
        </a:xfrm>
      </p:grpSpPr>
      <p:sp>
        <p:nvSpPr>
          <p:cNvPr id="957" name="Google Shape;957;g3d3ae9d317c_1_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8" name="Google Shape;958;g3d3ae9d317c_1_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Yderligere oplysninger:</a:t>
            </a:r>
            <a:endParaRPr/>
          </a:p>
          <a:p>
            <a:pPr marL="0" lvl="0" indent="0" algn="l" rtl="0">
              <a:lnSpc>
                <a:spcPct val="100000"/>
              </a:lnSpc>
              <a:spcBef>
                <a:spcPts val="0"/>
              </a:spcBef>
              <a:spcAft>
                <a:spcPts val="0"/>
              </a:spcAft>
              <a:buSzPts val="1400"/>
              <a:buNone/>
            </a:pPr>
            <a:r>
              <a:rPr lang="en-US" u="sng">
                <a:solidFill>
                  <a:schemeClr val="hlink"/>
                </a:solidFill>
                <a:hlinkClick r:id="rId3"/>
              </a:rPr>
              <a:t>https://litero.ai/blog/ai-text-message-generator-quick-steps-for-custom-texts/</a:t>
            </a:r>
            <a:endParaRPr/>
          </a:p>
          <a:p>
            <a:pPr marL="0" lvl="0" indent="0" algn="l" rtl="0">
              <a:lnSpc>
                <a:spcPct val="100000"/>
              </a:lnSpc>
              <a:spcBef>
                <a:spcPts val="0"/>
              </a:spcBef>
              <a:spcAft>
                <a:spcPts val="0"/>
              </a:spcAft>
              <a:buSzPts val="1400"/>
              <a:buNone/>
            </a:pPr>
            <a:endParaRPr/>
          </a:p>
        </p:txBody>
      </p:sp>
      <p:sp>
        <p:nvSpPr>
          <p:cNvPr id="959" name="Google Shape;959;g3d3ae9d317c_1_4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32</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7"/>
        <p:cNvGrpSpPr/>
        <p:nvPr/>
      </p:nvGrpSpPr>
      <p:grpSpPr>
        <a:xfrm>
          <a:off x="0" y="0"/>
          <a:ext cx="0" cy="0"/>
          <a:chOff x="0" y="0"/>
          <a:chExt cx="0" cy="0"/>
        </a:xfrm>
      </p:grpSpPr>
      <p:sp>
        <p:nvSpPr>
          <p:cNvPr id="968" name="Google Shape;968;g3c8abc38406_0_1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Yderligere oplysninger:</a:t>
            </a:r>
            <a:endParaRPr/>
          </a:p>
          <a:p>
            <a:pPr marL="0" lvl="0" indent="0" algn="l" rtl="0">
              <a:lnSpc>
                <a:spcPct val="100000"/>
              </a:lnSpc>
              <a:spcBef>
                <a:spcPts val="0"/>
              </a:spcBef>
              <a:spcAft>
                <a:spcPts val="0"/>
              </a:spcAft>
              <a:buSzPts val="1400"/>
              <a:buNone/>
            </a:pPr>
            <a:r>
              <a:rPr lang="en-US" u="sng">
                <a:solidFill>
                  <a:schemeClr val="hlink"/>
                </a:solidFill>
                <a:hlinkClick r:id="rId3"/>
              </a:rPr>
              <a:t>https://www.oecd.org/en/events/2025/10/AI-for-ageing-identifying-older-people-in-need-of-social-services.html</a:t>
            </a:r>
            <a:endParaRPr/>
          </a:p>
          <a:p>
            <a:pPr marL="0" lvl="0" indent="0" algn="l" rtl="0">
              <a:lnSpc>
                <a:spcPct val="100000"/>
              </a:lnSpc>
              <a:spcBef>
                <a:spcPts val="0"/>
              </a:spcBef>
              <a:spcAft>
                <a:spcPts val="0"/>
              </a:spcAft>
              <a:buSzPts val="1400"/>
              <a:buNone/>
            </a:pPr>
            <a:endParaRPr/>
          </a:p>
        </p:txBody>
      </p:sp>
      <p:sp>
        <p:nvSpPr>
          <p:cNvPr id="969" name="Google Shape;969;g3c8abc38406_0_1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4"/>
        <p:cNvGrpSpPr/>
        <p:nvPr/>
      </p:nvGrpSpPr>
      <p:grpSpPr>
        <a:xfrm>
          <a:off x="0" y="0"/>
          <a:ext cx="0" cy="0"/>
          <a:chOff x="0" y="0"/>
          <a:chExt cx="0" cy="0"/>
        </a:xfrm>
      </p:grpSpPr>
      <p:sp>
        <p:nvSpPr>
          <p:cNvPr id="975" name="Google Shape;975;g3cf0640c514_2_3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76" name="Google Shape;976;g3cf0640c514_2_3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4"/>
        <p:cNvGrpSpPr/>
        <p:nvPr/>
      </p:nvGrpSpPr>
      <p:grpSpPr>
        <a:xfrm>
          <a:off x="0" y="0"/>
          <a:ext cx="0" cy="0"/>
          <a:chOff x="0" y="0"/>
          <a:chExt cx="0" cy="0"/>
        </a:xfrm>
      </p:grpSpPr>
      <p:sp>
        <p:nvSpPr>
          <p:cNvPr id="995" name="Google Shape;995;g3cf0640c514_2_39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Yderligere oplysninger: </a:t>
            </a:r>
            <a:endParaRPr/>
          </a:p>
          <a:p>
            <a:pPr marL="0" lvl="0" indent="0" algn="l" rtl="0">
              <a:lnSpc>
                <a:spcPct val="100000"/>
              </a:lnSpc>
              <a:spcBef>
                <a:spcPts val="0"/>
              </a:spcBef>
              <a:spcAft>
                <a:spcPts val="0"/>
              </a:spcAft>
              <a:buSzPts val="1400"/>
              <a:buNone/>
            </a:pPr>
            <a:r>
              <a:rPr lang="en-US"/>
              <a:t>MILEAGE-projektet:</a:t>
            </a:r>
            <a:endParaRPr/>
          </a:p>
          <a:p>
            <a:pPr marL="0" lvl="0" indent="0" algn="l" rtl="0">
              <a:lnSpc>
                <a:spcPct val="100000"/>
              </a:lnSpc>
              <a:spcBef>
                <a:spcPts val="0"/>
              </a:spcBef>
              <a:spcAft>
                <a:spcPts val="0"/>
              </a:spcAft>
              <a:buSzPts val="1400"/>
              <a:buNone/>
            </a:pPr>
            <a:r>
              <a:rPr lang="en-US" u="sng">
                <a:solidFill>
                  <a:schemeClr val="hlink"/>
                </a:solidFill>
                <a:hlinkClick r:id="rId3"/>
              </a:rPr>
              <a:t>https://mileageproject.eu/</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996" name="Google Shape;996;g3cf0640c514_2_3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7"/>
        <p:cNvGrpSpPr/>
        <p:nvPr/>
      </p:nvGrpSpPr>
      <p:grpSpPr>
        <a:xfrm>
          <a:off x="0" y="0"/>
          <a:ext cx="0" cy="0"/>
          <a:chOff x="0" y="0"/>
          <a:chExt cx="0" cy="0"/>
        </a:xfrm>
      </p:grpSpPr>
      <p:sp>
        <p:nvSpPr>
          <p:cNvPr id="1008" name="Google Shape;1008;g3d3ae9d317c_1_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9" name="Google Shape;1009;g3d3ae9d317c_1_4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10" name="Google Shape;1010;g3d3ae9d317c_1_4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36</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7">
          <a:extLst>
            <a:ext uri="{FF2B5EF4-FFF2-40B4-BE49-F238E27FC236}">
              <a16:creationId xmlns:a16="http://schemas.microsoft.com/office/drawing/2014/main" id="{79F1DC02-CB70-7BCE-0C5B-3A8C55A17065}"/>
            </a:ext>
          </a:extLst>
        </p:cNvPr>
        <p:cNvGrpSpPr/>
        <p:nvPr/>
      </p:nvGrpSpPr>
      <p:grpSpPr>
        <a:xfrm>
          <a:off x="0" y="0"/>
          <a:ext cx="0" cy="0"/>
          <a:chOff x="0" y="0"/>
          <a:chExt cx="0" cy="0"/>
        </a:xfrm>
      </p:grpSpPr>
      <p:sp>
        <p:nvSpPr>
          <p:cNvPr id="1008" name="Google Shape;1008;g3d3ae9d317c_1_48:notes">
            <a:extLst>
              <a:ext uri="{FF2B5EF4-FFF2-40B4-BE49-F238E27FC236}">
                <a16:creationId xmlns:a16="http://schemas.microsoft.com/office/drawing/2014/main" id="{91883E58-180E-013F-47B5-6A1B483316F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9" name="Google Shape;1009;g3d3ae9d317c_1_48:notes">
            <a:extLst>
              <a:ext uri="{FF2B5EF4-FFF2-40B4-BE49-F238E27FC236}">
                <a16:creationId xmlns:a16="http://schemas.microsoft.com/office/drawing/2014/main" id="{18EAA9DF-78A7-8E82-EBA9-C4E10E78F63A}"/>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10" name="Google Shape;1010;g3d3ae9d317c_1_48:notes">
            <a:extLst>
              <a:ext uri="{FF2B5EF4-FFF2-40B4-BE49-F238E27FC236}">
                <a16:creationId xmlns:a16="http://schemas.microsoft.com/office/drawing/2014/main" id="{5C2DEF6C-3EB9-5772-824E-146A21D9F30C}"/>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37</a:t>
            </a:fld>
            <a:endParaRPr/>
          </a:p>
        </p:txBody>
      </p:sp>
    </p:spTree>
    <p:extLst>
      <p:ext uri="{BB962C8B-B14F-4D97-AF65-F5344CB8AC3E}">
        <p14:creationId xmlns:p14="http://schemas.microsoft.com/office/powerpoint/2010/main" val="25372751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0"/>
        <p:cNvGrpSpPr/>
        <p:nvPr/>
      </p:nvGrpSpPr>
      <p:grpSpPr>
        <a:xfrm>
          <a:off x="0" y="0"/>
          <a:ext cx="0" cy="0"/>
          <a:chOff x="0" y="0"/>
          <a:chExt cx="0" cy="0"/>
        </a:xfrm>
      </p:grpSpPr>
      <p:sp>
        <p:nvSpPr>
          <p:cNvPr id="1021" name="Google Shape;1021;g3cf0640c514_2_40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Hvad ville du gøre?</a:t>
            </a:r>
            <a:endParaRPr/>
          </a:p>
          <a:p>
            <a:pPr marL="0" lvl="0" indent="0" algn="l" rtl="0">
              <a:lnSpc>
                <a:spcPct val="100000"/>
              </a:lnSpc>
              <a:spcBef>
                <a:spcPts val="0"/>
              </a:spcBef>
              <a:spcAft>
                <a:spcPts val="0"/>
              </a:spcAft>
              <a:buSzPts val="1400"/>
              <a:buNone/>
            </a:pPr>
            <a:r>
              <a:rPr lang="en-US"/>
              <a:t>Talebesked: "Bedstemor, jeg har mistet min telefon, jeg har brug for penge!", men stemmen lyder lidt 'robotagtig' eller mærkelig.</a:t>
            </a:r>
            <a:endParaRPr/>
          </a:p>
          <a:p>
            <a:pPr marL="0" lvl="0" indent="0" algn="l" rtl="0">
              <a:lnSpc>
                <a:spcPct val="100000"/>
              </a:lnSpc>
              <a:spcBef>
                <a:spcPts val="0"/>
              </a:spcBef>
              <a:spcAft>
                <a:spcPts val="0"/>
              </a:spcAft>
              <a:buSzPts val="1400"/>
              <a:buNone/>
            </a:pPr>
            <a:r>
              <a:rPr lang="en-US"/>
              <a:t>Svar: RØDT. Det kan være en AI-stemme-deepfake. Send aldrig penge; ring først tilbage til det nummer, du kender.</a:t>
            </a:r>
            <a:endParaRPr/>
          </a:p>
          <a:p>
            <a:pPr marL="0" lvl="0" indent="0" algn="l" rtl="0">
              <a:lnSpc>
                <a:spcPct val="100000"/>
              </a:lnSpc>
              <a:spcBef>
                <a:spcPts val="0"/>
              </a:spcBef>
              <a:spcAft>
                <a:spcPts val="0"/>
              </a:spcAft>
              <a:buSzPts val="1400"/>
              <a:buNone/>
            </a:pPr>
            <a:r>
              <a:rPr lang="en-US"/>
              <a:t>Beskeder sent om aftenen: Din WhatsApp-gruppe om havearbejde sender 20 beskeder kl. 23.30.</a:t>
            </a:r>
            <a:endParaRPr/>
          </a:p>
          <a:p>
            <a:pPr marL="0" lvl="0" indent="0" algn="l" rtl="0">
              <a:lnSpc>
                <a:spcPct val="100000"/>
              </a:lnSpc>
              <a:spcBef>
                <a:spcPts val="0"/>
              </a:spcBef>
              <a:spcAft>
                <a:spcPts val="0"/>
              </a:spcAft>
              <a:buSzPts val="1400"/>
              <a:buNone/>
            </a:pPr>
            <a:r>
              <a:rPr lang="en-US"/>
              <a:t>Svar: GUL. Beskyt dit digitale velbefindende. Lær, hvordan du "slår notifikationer fra" i bestemte tidsrum.</a:t>
            </a:r>
            <a:endParaRPr/>
          </a:p>
          <a:p>
            <a:pPr marL="0" lvl="0" indent="0" algn="l" rtl="0">
              <a:lnSpc>
                <a:spcPct val="100000"/>
              </a:lnSpc>
              <a:spcBef>
                <a:spcPts val="0"/>
              </a:spcBef>
              <a:spcAft>
                <a:spcPts val="0"/>
              </a:spcAft>
              <a:buSzPts val="1400"/>
              <a:buNone/>
            </a:pPr>
            <a:r>
              <a:rPr lang="en-US"/>
              <a:t>Ny hobbygruppe: Du vil gerne melde dig ind i en Zoom-»historiklub«, som dit lokale bibliotek har anbefalet.</a:t>
            </a:r>
            <a:endParaRPr/>
          </a:p>
          <a:p>
            <a:pPr marL="0" lvl="0" indent="0" algn="l" rtl="0">
              <a:lnSpc>
                <a:spcPct val="100000"/>
              </a:lnSpc>
              <a:spcBef>
                <a:spcPts val="0"/>
              </a:spcBef>
              <a:spcAft>
                <a:spcPts val="0"/>
              </a:spcAft>
              <a:buSzPts val="1400"/>
              <a:buNone/>
            </a:pPr>
            <a:r>
              <a:rPr lang="en-US"/>
              <a:t>Svar: GRØNT. Det er en verificeret kilde. Fantastisk til sund interaktion.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022" name="Google Shape;1022;g3cf0640c514_2_4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6"/>
        <p:cNvGrpSpPr/>
        <p:nvPr/>
      </p:nvGrpSpPr>
      <p:grpSpPr>
        <a:xfrm>
          <a:off x="0" y="0"/>
          <a:ext cx="0" cy="0"/>
          <a:chOff x="0" y="0"/>
          <a:chExt cx="0" cy="0"/>
        </a:xfrm>
      </p:grpSpPr>
      <p:sp>
        <p:nvSpPr>
          <p:cNvPr id="1037" name="Google Shape;1037;g3cf5f708819_0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8" name="Google Shape;1038;g3cf5f708819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3"/>
        <p:cNvGrpSpPr/>
        <p:nvPr/>
      </p:nvGrpSpPr>
      <p:grpSpPr>
        <a:xfrm>
          <a:off x="0" y="0"/>
          <a:ext cx="0" cy="0"/>
          <a:chOff x="0" y="0"/>
          <a:chExt cx="0" cy="0"/>
        </a:xfrm>
      </p:grpSpPr>
      <p:sp>
        <p:nvSpPr>
          <p:cNvPr id="1044" name="Google Shape;1044;g39561785954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5" name="Google Shape;1045;g3956178595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3b993c2dcf8_0_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Google Shape;416;g3b993c2dcf8_0_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7" name="Google Shape;417;g3b993c2dcf8_0_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219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3ce1553e39b_0_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Hvad du vil lære</a:t>
            </a:r>
            <a:endParaRPr/>
          </a:p>
          <a:p>
            <a:pPr marL="0" lvl="0" indent="0" algn="l" rtl="0">
              <a:lnSpc>
                <a:spcPct val="100000"/>
              </a:lnSpc>
              <a:spcBef>
                <a:spcPts val="0"/>
              </a:spcBef>
              <a:spcAft>
                <a:spcPts val="0"/>
              </a:spcAft>
              <a:buSzPts val="1400"/>
              <a:buNone/>
            </a:pPr>
            <a:r>
              <a:rPr lang="en-US"/>
              <a:t>Vores mål er at skifte fra grundlæggende digital brug til informeret digital deltagelse. Ved afslutningen af dette modul vil du være i stand til at:</a:t>
            </a:r>
            <a:endParaRPr/>
          </a:p>
          <a:p>
            <a:pPr marL="0" lvl="0" indent="0" algn="l" rtl="0">
              <a:lnSpc>
                <a:spcPct val="100000"/>
              </a:lnSpc>
              <a:spcBef>
                <a:spcPts val="0"/>
              </a:spcBef>
              <a:spcAft>
                <a:spcPts val="0"/>
              </a:spcAft>
              <a:buSzPts val="1400"/>
              <a:buNone/>
            </a:pPr>
            <a:r>
              <a:rPr lang="en-US"/>
              <a:t>Mestre AI-personalisering: Forstå, hvordan AI former dine feeds på sociale medier, og lær, hvordan du kan "træne" den til at vise dig indhold, der virkelig interesserer dig.</a:t>
            </a:r>
            <a:endParaRPr/>
          </a:p>
          <a:p>
            <a:pPr marL="0" lvl="0" indent="0" algn="l" rtl="0">
              <a:lnSpc>
                <a:spcPct val="100000"/>
              </a:lnSpc>
              <a:spcBef>
                <a:spcPts val="0"/>
              </a:spcBef>
              <a:spcAft>
                <a:spcPts val="0"/>
              </a:spcAft>
              <a:buSzPts val="1400"/>
              <a:buNone/>
            </a:pPr>
            <a:r>
              <a:rPr lang="en-US"/>
              <a:t>Udvikle et "digitalt øje": Tilegn dig praktiske teknikker til at spotte falske profiler, bots og AI-genererede billeder eller beskeder.</a:t>
            </a:r>
            <a:endParaRPr/>
          </a:p>
          <a:p>
            <a:pPr marL="0" lvl="0" indent="0" algn="l" rtl="0">
              <a:lnSpc>
                <a:spcPct val="100000"/>
              </a:lnSpc>
              <a:spcBef>
                <a:spcPts val="0"/>
              </a:spcBef>
              <a:spcAft>
                <a:spcPts val="0"/>
              </a:spcAft>
              <a:buSzPts val="1400"/>
              <a:buNone/>
            </a:pPr>
            <a:r>
              <a:rPr lang="en-US"/>
              <a:t>Kommunikere med selvtillid: Brug videosamtaler og messaging-apps (som WhatsApp eller Zoom) og oprethold samtidig streng privatlivsbeskyttelse og sikkerhed.</a:t>
            </a:r>
            <a:endParaRPr/>
          </a:p>
          <a:p>
            <a:pPr marL="0" lvl="0" indent="0" algn="l" rtl="0">
              <a:lnSpc>
                <a:spcPct val="100000"/>
              </a:lnSpc>
              <a:spcBef>
                <a:spcPts val="0"/>
              </a:spcBef>
              <a:spcAft>
                <a:spcPts val="0"/>
              </a:spcAft>
              <a:buSzPts val="1400"/>
              <a:buNone/>
            </a:pPr>
            <a:r>
              <a:rPr lang="en-US"/>
              <a:t>Sætte digitale grænser: Lær at bruge anmeldelsesværktøjer og AI-moderering til at beskytte dit mentale velbefindende og din privatlivsbeskyttelse.</a:t>
            </a:r>
            <a:endParaRPr/>
          </a:p>
          <a:p>
            <a:pPr marL="0" lvl="0" indent="0" algn="l" rtl="0">
              <a:lnSpc>
                <a:spcPct val="100000"/>
              </a:lnSpc>
              <a:spcBef>
                <a:spcPts val="0"/>
              </a:spcBef>
              <a:spcAft>
                <a:spcPts val="0"/>
              </a:spcAft>
              <a:buSzPts val="1400"/>
              <a:buNone/>
            </a:pPr>
            <a:endParaRPr sz="1100"/>
          </a:p>
        </p:txBody>
      </p:sp>
      <p:sp>
        <p:nvSpPr>
          <p:cNvPr id="425" name="Google Shape;425;g3ce1553e39b_0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3c8abc38406_0_1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Yderligere oplysninger:</a:t>
            </a:r>
            <a:endParaRPr/>
          </a:p>
          <a:p>
            <a:pPr marL="0" lvl="0" indent="0" algn="l" rtl="0">
              <a:lnSpc>
                <a:spcPct val="100000"/>
              </a:lnSpc>
              <a:spcBef>
                <a:spcPts val="0"/>
              </a:spcBef>
              <a:spcAft>
                <a:spcPts val="0"/>
              </a:spcAft>
              <a:buSzPts val="1400"/>
              <a:buNone/>
            </a:pPr>
            <a:r>
              <a:rPr lang="en-US" u="sng">
                <a:solidFill>
                  <a:schemeClr val="hlink"/>
                </a:solidFill>
                <a:hlinkClick r:id="rId3"/>
              </a:rPr>
              <a:t>https://www.ibm.com/think/topics/artificial-intelligence</a:t>
            </a:r>
            <a:endParaRPr/>
          </a:p>
          <a:p>
            <a:pPr marL="0" lvl="0" indent="0" algn="l" rtl="0">
              <a:lnSpc>
                <a:spcPct val="100000"/>
              </a:lnSpc>
              <a:spcBef>
                <a:spcPts val="0"/>
              </a:spcBef>
              <a:spcAft>
                <a:spcPts val="0"/>
              </a:spcAft>
              <a:buSzPts val="1400"/>
              <a:buNone/>
            </a:pPr>
            <a:endParaRPr/>
          </a:p>
        </p:txBody>
      </p:sp>
      <p:sp>
        <p:nvSpPr>
          <p:cNvPr id="441" name="Google Shape;441;g3c8abc38406_0_1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g3cf0640c514_2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7" name="Google Shape;447;g3cf0640c514_2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Hurtig øvelse: Sammenlign dit feed med en andens på din yndlingsapp til sociale medier, og læg mærke til forskellene.</a:t>
            </a:r>
            <a:endParaRPr/>
          </a:p>
          <a:p>
            <a:pPr marL="0" lvl="0" indent="0" algn="l" rtl="0">
              <a:lnSpc>
                <a:spcPct val="100000"/>
              </a:lnSpc>
              <a:spcBef>
                <a:spcPts val="0"/>
              </a:spcBef>
              <a:spcAft>
                <a:spcPts val="0"/>
              </a:spcAft>
              <a:buSzPts val="1400"/>
              <a:buNone/>
            </a:pPr>
            <a:endParaRPr/>
          </a:p>
        </p:txBody>
      </p:sp>
      <p:sp>
        <p:nvSpPr>
          <p:cNvPr id="448" name="Google Shape;448;g3cf0640c514_2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g3ce1553e39b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Fordele</a:t>
            </a:r>
            <a:endParaRPr/>
          </a:p>
          <a:p>
            <a:pPr marL="0" lvl="0" indent="0" algn="l" rtl="0">
              <a:lnSpc>
                <a:spcPct val="100000"/>
              </a:lnSpc>
              <a:spcBef>
                <a:spcPts val="0"/>
              </a:spcBef>
              <a:spcAft>
                <a:spcPts val="0"/>
              </a:spcAft>
              <a:buClr>
                <a:schemeClr val="dk1"/>
              </a:buClr>
              <a:buSzPts val="1400"/>
              <a:buFont typeface="Arial"/>
              <a:buNone/>
            </a:pPr>
            <a:r>
              <a:rPr lang="en-US"/>
              <a:t>1. Relevans — mere nyttig information på kort tid</a:t>
            </a:r>
            <a:endParaRPr/>
          </a:p>
          <a:p>
            <a:pPr marL="0" lvl="0" indent="0" algn="l" rtl="0">
              <a:lnSpc>
                <a:spcPct val="100000"/>
              </a:lnSpc>
              <a:spcBef>
                <a:spcPts val="0"/>
              </a:spcBef>
              <a:spcAft>
                <a:spcPts val="0"/>
              </a:spcAft>
              <a:buClr>
                <a:schemeClr val="dk1"/>
              </a:buClr>
              <a:buSzPts val="1400"/>
              <a:buFont typeface="Arial"/>
              <a:buNone/>
            </a:pPr>
            <a:r>
              <a:rPr lang="en-US"/>
              <a:t>AI-anbefalinger hjælper dig med at se indhold, der matcher dine interesser, uden at du selv skal søge efter det. For eksempel kan nyhedsapps vise artikler, du sandsynligvis vil finde interessante, baseret på hvad du har læst tidligere. Det sparer tid og hjælper dig med at finde vigtige oplysninger hurtigere. (AI's indflydelse på personaliseret indhold)</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2. Forbindelse — Det er nemmere at finde ting, du kan lide</a:t>
            </a:r>
            <a:endParaRPr/>
          </a:p>
          <a:p>
            <a:pPr marL="0" lvl="0" indent="0" algn="l" rtl="0">
              <a:lnSpc>
                <a:spcPct val="100000"/>
              </a:lnSpc>
              <a:spcBef>
                <a:spcPts val="0"/>
              </a:spcBef>
              <a:spcAft>
                <a:spcPts val="0"/>
              </a:spcAft>
              <a:buClr>
                <a:schemeClr val="dk1"/>
              </a:buClr>
              <a:buSzPts val="1400"/>
              <a:buFont typeface="Arial"/>
              <a:buNone/>
            </a:pPr>
            <a:r>
              <a:rPr lang="en-US"/>
              <a:t>Disse systemer kan foreslå produkter, serier, artikler eller ideer, der passer til din smag — og dermed hjælpe dig med at opdage ting, du måske aldrig ville have fundet på egen hånd. For eksempel grupperer underholdningssystemer nogle gange film eller tjenester ud fra det, du har set. (AI-emner i Prime Video-nyheder)</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3. Opdagelse — Nye interesser og forslag</a:t>
            </a:r>
            <a:endParaRPr/>
          </a:p>
          <a:p>
            <a:pPr marL="0" lvl="0" indent="0" algn="l" rtl="0">
              <a:lnSpc>
                <a:spcPct val="100000"/>
              </a:lnSpc>
              <a:spcBef>
                <a:spcPts val="0"/>
              </a:spcBef>
              <a:spcAft>
                <a:spcPts val="0"/>
              </a:spcAft>
              <a:buClr>
                <a:schemeClr val="dk1"/>
              </a:buClr>
              <a:buSzPts val="1400"/>
              <a:buFont typeface="Arial"/>
              <a:buNone/>
            </a:pPr>
            <a:r>
              <a:rPr lang="en-US"/>
              <a:t>AI kan introducere dig til nye interesser ved at vise dig materiale, der ligner det, du allerede nyder, men fra nye kilder. Dette kan udvide din horisont og hjælpe dig med at lære om nye ideer eller hobbyer. (AI's indflydelse på personaliseret indhold.</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For yderligere information:</a:t>
            </a:r>
            <a:endParaRPr/>
          </a:p>
          <a:p>
            <a:pPr marL="0" lvl="0" indent="0" algn="l" rtl="0">
              <a:lnSpc>
                <a:spcPct val="100000"/>
              </a:lnSpc>
              <a:spcBef>
                <a:spcPts val="0"/>
              </a:spcBef>
              <a:spcAft>
                <a:spcPts val="0"/>
              </a:spcAft>
              <a:buSzPts val="1400"/>
              <a:buNone/>
            </a:pPr>
            <a:r>
              <a:rPr lang="en-US" u="sng">
                <a:solidFill>
                  <a:schemeClr val="hlink"/>
                </a:solidFill>
                <a:hlinkClick r:id="rId3"/>
              </a:rPr>
              <a:t>https://aicontentfy.com/en/blog/impact-of-ai-on-content-personalization-for-consumers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Risici:</a:t>
            </a:r>
            <a:endParaRPr/>
          </a:p>
          <a:p>
            <a:pPr marL="0" lvl="0" indent="0" algn="l" rtl="0">
              <a:lnSpc>
                <a:spcPct val="100000"/>
              </a:lnSpc>
              <a:spcBef>
                <a:spcPts val="0"/>
              </a:spcBef>
              <a:spcAft>
                <a:spcPts val="0"/>
              </a:spcAft>
              <a:buSzPts val="1400"/>
              <a:buNone/>
            </a:pPr>
            <a:r>
              <a:rPr lang="en-US"/>
              <a:t>1. Fejlinformation — Falsk eller vildledende indhold</a:t>
            </a:r>
            <a:endParaRPr/>
          </a:p>
          <a:p>
            <a:pPr marL="0" lvl="0" indent="0" algn="l" rtl="0">
              <a:lnSpc>
                <a:spcPct val="100000"/>
              </a:lnSpc>
              <a:spcBef>
                <a:spcPts val="0"/>
              </a:spcBef>
              <a:spcAft>
                <a:spcPts val="0"/>
              </a:spcAft>
              <a:buSzPts val="1400"/>
              <a:buNone/>
            </a:pPr>
            <a:r>
              <a:rPr lang="en-US"/>
              <a:t>AI-systemer kan undertiden anbefale oplysninger, der ikke er korrekte. Anbefalingssystemer kan forstærke rygter eller misinformation, når de prioriterer popularitet frem for nøjagtighed, hvilket gør fejl mere synlige online. Pålidelige nyhedskilder og faktatjek foretaget af eksperter er stadig afgørende. (Misinformation fra AI og analyse af pålidelige nyheder)</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2. Filterbobler — Man ser kun det, man allerede tror på</a:t>
            </a:r>
            <a:endParaRPr/>
          </a:p>
          <a:p>
            <a:pPr marL="0" lvl="0" indent="0" algn="l" rtl="0">
              <a:lnSpc>
                <a:spcPct val="100000"/>
              </a:lnSpc>
              <a:spcBef>
                <a:spcPts val="0"/>
              </a:spcBef>
              <a:spcAft>
                <a:spcPts val="0"/>
              </a:spcAft>
              <a:buSzPts val="1400"/>
              <a:buNone/>
            </a:pPr>
            <a:r>
              <a:rPr lang="en-US"/>
              <a:t>Algoritmer viser dig ofte indhold, der ligner det, du har set før — det kan betyde, at du ser færre forskellige meninger og ikke bliver udsat for nye perspektiver. Dette fænomen kaldes en filterboble, hvor din onlineverden føles "skræddersyet", men mere snæver. At læse fra flere kilder hjælper med at forhindre dette. (Forklaring af filterbobler)</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3. Følelsesmæssig påvirkning — designet til at holde dig engageret</a:t>
            </a:r>
            <a:endParaRPr/>
          </a:p>
          <a:p>
            <a:pPr marL="0" lvl="0" indent="0" algn="l" rtl="0">
              <a:lnSpc>
                <a:spcPct val="100000"/>
              </a:lnSpc>
              <a:spcBef>
                <a:spcPts val="0"/>
              </a:spcBef>
              <a:spcAft>
                <a:spcPts val="0"/>
              </a:spcAft>
              <a:buSzPts val="1400"/>
              <a:buNone/>
            </a:pPr>
            <a:r>
              <a:rPr lang="en-US"/>
              <a:t>Nogle AI-anbefalinger er designet til at få dig til at klikke og forblive engageret længere, og fremhæver undertiden følelsesladede eller dramatiske emner, fordi de skaber mere interaktion — selvom de er mindre afbalancerede eller gennemtænkte. At være bevidst om, hvorfor noget anbefales, hjælper dig med at vælge det, der virkelig er værdifuldt. (Se diskussionen om filterbobler og algoritmer).</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For yderligere information:</a:t>
            </a:r>
            <a:endParaRPr/>
          </a:p>
          <a:p>
            <a:pPr marL="0" lvl="0" indent="0" algn="l" rtl="0">
              <a:lnSpc>
                <a:spcPct val="100000"/>
              </a:lnSpc>
              <a:spcBef>
                <a:spcPts val="0"/>
              </a:spcBef>
              <a:spcAft>
                <a:spcPts val="0"/>
              </a:spcAft>
              <a:buSzPts val="1400"/>
              <a:buNone/>
            </a:pPr>
            <a:r>
              <a:rPr lang="en-US" u="sng">
                <a:solidFill>
                  <a:schemeClr val="hlink"/>
                </a:solidFill>
                <a:hlinkClick r:id="rId4"/>
              </a:rPr>
              <a:t>https://cepr.org/voxeu/columns/ai-misinformation-and-value-trusted-news?utm_source=chatgpt.com</a:t>
            </a:r>
            <a:endParaRPr/>
          </a:p>
          <a:p>
            <a:pPr marL="0" lvl="0" indent="0" algn="l" rtl="0">
              <a:lnSpc>
                <a:spcPct val="100000"/>
              </a:lnSpc>
              <a:spcBef>
                <a:spcPts val="0"/>
              </a:spcBef>
              <a:spcAft>
                <a:spcPts val="0"/>
              </a:spcAft>
              <a:buSzPts val="1400"/>
              <a:buNone/>
            </a:pPr>
            <a:r>
              <a:rPr lang="en-US" u="sng">
                <a:solidFill>
                  <a:schemeClr val="hlink"/>
                </a:solidFill>
                <a:hlinkClick r:id="rId5"/>
              </a:rPr>
              <a:t>https://en.wikipedia.org/wiki/Filter_bubble?utm_source=chatgpt.com</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endParaRPr/>
          </a:p>
        </p:txBody>
      </p:sp>
      <p:sp>
        <p:nvSpPr>
          <p:cNvPr id="460" name="Google Shape;460;g3ce1553e39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3c8abc38406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7" name="Google Shape;477;g3c8abc38406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8" name="Google Shape;478;g3c8abc38406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9.png"/></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7.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2.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2.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Content Slide ">
  <p:cSld name="1_Content Slide ">
    <p:spTree>
      <p:nvGrpSpPr>
        <p:cNvPr id="1" name="Shape 174"/>
        <p:cNvGrpSpPr/>
        <p:nvPr/>
      </p:nvGrpSpPr>
      <p:grpSpPr>
        <a:xfrm>
          <a:off x="0" y="0"/>
          <a:ext cx="0" cy="0"/>
          <a:chOff x="0" y="0"/>
          <a:chExt cx="0" cy="0"/>
        </a:xfrm>
      </p:grpSpPr>
      <p:sp>
        <p:nvSpPr>
          <p:cNvPr id="175" name="Google Shape;175;p43"/>
          <p:cNvSpPr/>
          <p:nvPr/>
        </p:nvSpPr>
        <p:spPr>
          <a:xfrm rot="10800000" flipH="1">
            <a:off x="0" y="1290"/>
            <a:ext cx="5367130" cy="6856710"/>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6" name="Google Shape;176;p43"/>
          <p:cNvSpPr txBox="1">
            <a:spLocks noGrp="1"/>
          </p:cNvSpPr>
          <p:nvPr>
            <p:ph type="body" idx="1"/>
          </p:nvPr>
        </p:nvSpPr>
        <p:spPr>
          <a:xfrm>
            <a:off x="5800379" y="1533652"/>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7" name="Google Shape;177;p43"/>
          <p:cNvSpPr txBox="1">
            <a:spLocks noGrp="1"/>
          </p:cNvSpPr>
          <p:nvPr>
            <p:ph type="body" idx="2"/>
          </p:nvPr>
        </p:nvSpPr>
        <p:spPr>
          <a:xfrm>
            <a:off x="6526491" y="1533653"/>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8" name="Google Shape;178;p43"/>
          <p:cNvSpPr txBox="1">
            <a:spLocks noGrp="1"/>
          </p:cNvSpPr>
          <p:nvPr>
            <p:ph type="body" idx="3"/>
          </p:nvPr>
        </p:nvSpPr>
        <p:spPr>
          <a:xfrm>
            <a:off x="5800379" y="2112721"/>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9" name="Google Shape;179;p43"/>
          <p:cNvSpPr txBox="1">
            <a:spLocks noGrp="1"/>
          </p:cNvSpPr>
          <p:nvPr>
            <p:ph type="body" idx="4"/>
          </p:nvPr>
        </p:nvSpPr>
        <p:spPr>
          <a:xfrm>
            <a:off x="6526491" y="2112722"/>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0" name="Google Shape;180;p43"/>
          <p:cNvSpPr txBox="1">
            <a:spLocks noGrp="1"/>
          </p:cNvSpPr>
          <p:nvPr>
            <p:ph type="body" idx="5"/>
          </p:nvPr>
        </p:nvSpPr>
        <p:spPr>
          <a:xfrm>
            <a:off x="5800379" y="2695047"/>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1" name="Google Shape;181;p43"/>
          <p:cNvSpPr txBox="1">
            <a:spLocks noGrp="1"/>
          </p:cNvSpPr>
          <p:nvPr>
            <p:ph type="body" idx="6"/>
          </p:nvPr>
        </p:nvSpPr>
        <p:spPr>
          <a:xfrm>
            <a:off x="6526491" y="2695048"/>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2" name="Google Shape;182;p43"/>
          <p:cNvSpPr txBox="1">
            <a:spLocks noGrp="1"/>
          </p:cNvSpPr>
          <p:nvPr>
            <p:ph type="body" idx="7"/>
          </p:nvPr>
        </p:nvSpPr>
        <p:spPr>
          <a:xfrm>
            <a:off x="5800379" y="3274146"/>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3" name="Google Shape;183;p43"/>
          <p:cNvSpPr txBox="1">
            <a:spLocks noGrp="1"/>
          </p:cNvSpPr>
          <p:nvPr>
            <p:ph type="body" idx="8"/>
          </p:nvPr>
        </p:nvSpPr>
        <p:spPr>
          <a:xfrm>
            <a:off x="6526491" y="3274147"/>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4" name="Google Shape;184;p43"/>
          <p:cNvSpPr txBox="1">
            <a:spLocks noGrp="1"/>
          </p:cNvSpPr>
          <p:nvPr>
            <p:ph type="body" idx="9"/>
          </p:nvPr>
        </p:nvSpPr>
        <p:spPr>
          <a:xfrm>
            <a:off x="5800379" y="3860733"/>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5" name="Google Shape;185;p43"/>
          <p:cNvSpPr txBox="1">
            <a:spLocks noGrp="1"/>
          </p:cNvSpPr>
          <p:nvPr>
            <p:ph type="body" idx="13"/>
          </p:nvPr>
        </p:nvSpPr>
        <p:spPr>
          <a:xfrm>
            <a:off x="6526491" y="3860734"/>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6" name="Google Shape;186;p43"/>
          <p:cNvSpPr txBox="1">
            <a:spLocks noGrp="1"/>
          </p:cNvSpPr>
          <p:nvPr>
            <p:ph type="body" idx="14"/>
          </p:nvPr>
        </p:nvSpPr>
        <p:spPr>
          <a:xfrm>
            <a:off x="5800379" y="444305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7" name="Google Shape;187;p43"/>
          <p:cNvSpPr txBox="1">
            <a:spLocks noGrp="1"/>
          </p:cNvSpPr>
          <p:nvPr>
            <p:ph type="body" idx="15"/>
          </p:nvPr>
        </p:nvSpPr>
        <p:spPr>
          <a:xfrm>
            <a:off x="6526491" y="4443060"/>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8" name="Google Shape;188;p43"/>
          <p:cNvSpPr txBox="1">
            <a:spLocks noGrp="1"/>
          </p:cNvSpPr>
          <p:nvPr>
            <p:ph type="body" idx="16"/>
          </p:nvPr>
        </p:nvSpPr>
        <p:spPr>
          <a:xfrm>
            <a:off x="5800379" y="5022158"/>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9" name="Google Shape;189;p43"/>
          <p:cNvSpPr txBox="1">
            <a:spLocks noGrp="1"/>
          </p:cNvSpPr>
          <p:nvPr>
            <p:ph type="body" idx="17"/>
          </p:nvPr>
        </p:nvSpPr>
        <p:spPr>
          <a:xfrm>
            <a:off x="6526491" y="5022159"/>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0" name="Google Shape;190;p43"/>
          <p:cNvSpPr txBox="1">
            <a:spLocks noGrp="1"/>
          </p:cNvSpPr>
          <p:nvPr>
            <p:ph type="body" idx="18"/>
          </p:nvPr>
        </p:nvSpPr>
        <p:spPr>
          <a:xfrm>
            <a:off x="484630" y="708693"/>
            <a:ext cx="4363092"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1" name="Google Shape;191;p43"/>
          <p:cNvSpPr txBox="1">
            <a:spLocks noGrp="1"/>
          </p:cNvSpPr>
          <p:nvPr>
            <p:ph type="body" idx="19"/>
          </p:nvPr>
        </p:nvSpPr>
        <p:spPr>
          <a:xfrm>
            <a:off x="479512" y="1764536"/>
            <a:ext cx="435753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92" name="Google Shape;192;p4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5800379" y="5324347"/>
            <a:ext cx="1787365" cy="397996"/>
          </a:xfrm>
          <a:prstGeom prst="rect">
            <a:avLst/>
          </a:prstGeom>
          <a:noFill/>
          <a:ln>
            <a:noFill/>
          </a:ln>
        </p:spPr>
      </p:pic>
      <p:sp>
        <p:nvSpPr>
          <p:cNvPr id="193" name="Google Shape;193;p43"/>
          <p:cNvSpPr txBox="1"/>
          <p:nvPr/>
        </p:nvSpPr>
        <p:spPr>
          <a:xfrm>
            <a:off x="7587744" y="5270937"/>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ts val="65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
        <p:nvSpPr>
          <p:cNvPr id="2" name="TextBox 1">
            <a:extLst>
              <a:ext uri="{FF2B5EF4-FFF2-40B4-BE49-F238E27FC236}">
                <a16:creationId xmlns:a16="http://schemas.microsoft.com/office/drawing/2014/main" id="{070927A8-05A1-0E9C-58D7-9AE3AACE6883}"/>
              </a:ext>
            </a:extLst>
          </p:cNvPr>
          <p:cNvSpPr txBox="1"/>
          <p:nvPr userDrawn="1"/>
        </p:nvSpPr>
        <p:spPr>
          <a:xfrm>
            <a:off x="7587744" y="5839319"/>
            <a:ext cx="2961800" cy="451406"/>
          </a:xfrm>
          <a:prstGeom prst="rect">
            <a:avLst/>
          </a:prstGeom>
          <a:noFill/>
        </p:spPr>
        <p:txBody>
          <a:bodyPr wrap="square">
            <a:spAutoFit/>
          </a:bodyPr>
          <a:lstStyle/>
          <a:p>
            <a:pPr algn="just">
              <a:lnSpc>
                <a:spcPts val="650"/>
              </a:lnSpc>
            </a:pPr>
            <a:r>
              <a:rPr lang="en-IE" sz="650">
                <a:solidFill>
                  <a:srgbClr val="242B62"/>
                </a:solidFill>
                <a:latin typeface="Calibri" panose="020F0502020204030204" pitchFamily="34" charset="0"/>
                <a:ea typeface="Calibri" panose="020F0502020204030204" pitchFamily="34" charset="0"/>
                <a:cs typeface="Calibri" panose="020F0502020204030204" pitchFamily="34" charset="0"/>
              </a:rPr>
              <a:t>This license enables </a:t>
            </a:r>
            <a:r>
              <a:rPr lang="en-IE" sz="650" err="1">
                <a:solidFill>
                  <a:srgbClr val="242B62"/>
                </a:solidFill>
                <a:latin typeface="Calibri" panose="020F0502020204030204" pitchFamily="34" charset="0"/>
                <a:ea typeface="Calibri" panose="020F0502020204030204" pitchFamily="34" charset="0"/>
                <a:cs typeface="Calibri" panose="020F0502020204030204" pitchFamily="34" charset="0"/>
              </a:rPr>
              <a:t>reusers</a:t>
            </a:r>
            <a:r>
              <a:rPr lang="en-IE" sz="650">
                <a:solidFill>
                  <a:srgbClr val="242B62"/>
                </a:solidFill>
                <a:latin typeface="Calibri" panose="020F0502020204030204" pitchFamily="34" charset="0"/>
                <a:ea typeface="Calibri" panose="020F0502020204030204" pitchFamily="34" charset="0"/>
                <a:cs typeface="Calibri" panose="020F0502020204030204" pitchFamily="34" charset="0"/>
              </a:rPr>
              <a:t> to distribute, remix, adapt, and build upon the material in any medium or format, so long as </a:t>
            </a:r>
            <a:r>
              <a:rPr lang="en-US" sz="650">
                <a:solidFill>
                  <a:srgbClr val="242B62"/>
                </a:solidFill>
                <a:latin typeface="Calibri" panose="020F0502020204030204" pitchFamily="34" charset="0"/>
                <a:ea typeface="Calibri" panose="020F0502020204030204" pitchFamily="34" charset="0"/>
                <a:cs typeface="Calibri" panose="020F0502020204030204" pitchFamily="34" charset="0"/>
              </a:rPr>
              <a:t>attribution is given to the creator. The license allows for commercial use. CC BY includes the following elements: BY: credit must be given to the creator.</a:t>
            </a:r>
          </a:p>
        </p:txBody>
      </p:sp>
      <p:pic>
        <p:nvPicPr>
          <p:cNvPr id="3" name="Picture 2" descr="A grey and black sign with a person in a circle&#10;&#10;AI-generated content may be incorrect.">
            <a:extLst>
              <a:ext uri="{FF2B5EF4-FFF2-40B4-BE49-F238E27FC236}">
                <a16:creationId xmlns:a16="http://schemas.microsoft.com/office/drawing/2014/main" id="{740E92C5-EA84-E69C-E8C8-D0B4B7686C3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800379" y="5844692"/>
            <a:ext cx="1074910" cy="39217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Text Slide 01 ">
  <p:cSld name="1_Text Slide 01 ">
    <p:spTree>
      <p:nvGrpSpPr>
        <p:cNvPr id="1" name="Shape 229"/>
        <p:cNvGrpSpPr/>
        <p:nvPr/>
      </p:nvGrpSpPr>
      <p:grpSpPr>
        <a:xfrm>
          <a:off x="0" y="0"/>
          <a:ext cx="0" cy="0"/>
          <a:chOff x="0" y="0"/>
          <a:chExt cx="0" cy="0"/>
        </a:xfrm>
      </p:grpSpPr>
      <p:sp>
        <p:nvSpPr>
          <p:cNvPr id="230" name="Google Shape;230;p66"/>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31" name="Google Shape;231;p66"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232" name="Google Shape;232;p66"/>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233" name="Google Shape;233;p66"/>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4" name="Google Shape;234;p66"/>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5" name="Google Shape;235;p66"/>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236" name="Google Shape;236;p66"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Box 9">
            <a:extLst>
              <a:ext uri="{FF2B5EF4-FFF2-40B4-BE49-F238E27FC236}">
                <a16:creationId xmlns:a16="http://schemas.microsoft.com/office/drawing/2014/main" id="{C3C48613-F405-27A1-A39E-F4C078B170A8}"/>
              </a:ext>
            </a:extLst>
          </p:cNvPr>
          <p:cNvSpPr txBox="1"/>
          <p:nvPr userDrawn="1"/>
        </p:nvSpPr>
        <p:spPr>
          <a:xfrm rot="16200000">
            <a:off x="8778242" y="3115062"/>
            <a:ext cx="6096000" cy="215444"/>
          </a:xfrm>
          <a:prstGeom prst="rect">
            <a:avLst/>
          </a:prstGeom>
          <a:noFill/>
        </p:spPr>
        <p:txBody>
          <a:bodyPr wrap="square">
            <a:spAutoFit/>
          </a:bodyPr>
          <a:lstStyle/>
          <a:p>
            <a:r>
              <a:rPr lang="en-US" sz="800" spc="300">
                <a:solidFill>
                  <a:schemeClr val="bg1"/>
                </a:solidFill>
              </a:rPr>
              <a:t>Sharing Knowledge, Bridging Generations</a:t>
            </a:r>
          </a:p>
        </p:txBody>
      </p:sp>
      <p:pic>
        <p:nvPicPr>
          <p:cNvPr id="11" name="Picture 10" descr="A colorful circles with white lines and dots&#10;&#10;AI-generated content may be incorrect.">
            <a:extLst>
              <a:ext uri="{FF2B5EF4-FFF2-40B4-BE49-F238E27FC236}">
                <a16:creationId xmlns:a16="http://schemas.microsoft.com/office/drawing/2014/main" id="{C5E025B0-FFB8-0787-BC1E-9021C0E94D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5928530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 name="TextBox 5">
            <a:extLst>
              <a:ext uri="{FF2B5EF4-FFF2-40B4-BE49-F238E27FC236}">
                <a16:creationId xmlns:a16="http://schemas.microsoft.com/office/drawing/2014/main" id="{E2749A0A-E4B3-F6E8-A792-1FD020E385D1}"/>
              </a:ext>
            </a:extLst>
          </p:cNvPr>
          <p:cNvSpPr txBox="1"/>
          <p:nvPr userDrawn="1"/>
        </p:nvSpPr>
        <p:spPr>
          <a:xfrm rot="16200000">
            <a:off x="8778242" y="3115062"/>
            <a:ext cx="6096000" cy="215444"/>
          </a:xfrm>
          <a:prstGeom prst="rect">
            <a:avLst/>
          </a:prstGeom>
          <a:noFill/>
        </p:spPr>
        <p:txBody>
          <a:bodyPr wrap="square">
            <a:spAutoFit/>
          </a:bodyPr>
          <a:lstStyle/>
          <a:p>
            <a:r>
              <a:rPr lang="en-US" sz="800" spc="30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AF4195F0-62DB-F639-9366-D7952423C93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53857273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2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 name="TextBox 5">
            <a:extLst>
              <a:ext uri="{FF2B5EF4-FFF2-40B4-BE49-F238E27FC236}">
                <a16:creationId xmlns:a16="http://schemas.microsoft.com/office/drawing/2014/main" id="{38839F0E-F68F-A1A5-3A26-4C57DF5DEB90}"/>
              </a:ext>
            </a:extLst>
          </p:cNvPr>
          <p:cNvSpPr txBox="1"/>
          <p:nvPr userDrawn="1"/>
        </p:nvSpPr>
        <p:spPr>
          <a:xfrm rot="16200000">
            <a:off x="8778242" y="3115062"/>
            <a:ext cx="6096000" cy="215444"/>
          </a:xfrm>
          <a:prstGeom prst="rect">
            <a:avLst/>
          </a:prstGeom>
          <a:noFill/>
        </p:spPr>
        <p:txBody>
          <a:bodyPr wrap="square">
            <a:spAutoFit/>
          </a:bodyPr>
          <a:lstStyle/>
          <a:p>
            <a:r>
              <a:rPr lang="en-US" sz="800" spc="30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D756C40B-2649-96C1-77DB-E6B8C26C4D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2765173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3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Box 7">
            <a:extLst>
              <a:ext uri="{FF2B5EF4-FFF2-40B4-BE49-F238E27FC236}">
                <a16:creationId xmlns:a16="http://schemas.microsoft.com/office/drawing/2014/main" id="{CFA2FA94-BEB6-5BBF-F10E-D0267AEF4CDE}"/>
              </a:ext>
            </a:extLst>
          </p:cNvPr>
          <p:cNvSpPr txBox="1"/>
          <p:nvPr userDrawn="1"/>
        </p:nvSpPr>
        <p:spPr>
          <a:xfrm rot="16200000">
            <a:off x="8778242" y="3115062"/>
            <a:ext cx="6096000" cy="215444"/>
          </a:xfrm>
          <a:prstGeom prst="rect">
            <a:avLst/>
          </a:prstGeom>
          <a:noFill/>
        </p:spPr>
        <p:txBody>
          <a:bodyPr wrap="square">
            <a:spAutoFit/>
          </a:bodyPr>
          <a:lstStyle/>
          <a:p>
            <a:r>
              <a:rPr lang="en-US" sz="800" spc="300">
                <a:solidFill>
                  <a:schemeClr val="bg1"/>
                </a:solidFill>
              </a:rPr>
              <a:t>Sharing Knowledge, Bridging Generations</a:t>
            </a:r>
          </a:p>
        </p:txBody>
      </p:sp>
      <p:pic>
        <p:nvPicPr>
          <p:cNvPr id="9" name="Picture 8" descr="A colorful circles with white lines and dots&#10;&#10;AI-generated content may be incorrect.">
            <a:extLst>
              <a:ext uri="{FF2B5EF4-FFF2-40B4-BE49-F238E27FC236}">
                <a16:creationId xmlns:a16="http://schemas.microsoft.com/office/drawing/2014/main" id="{2B63C4AD-4DF3-4FF6-9972-8662A36029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5933393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23">
            <a:extLst>
              <a:ext uri="{FF2B5EF4-FFF2-40B4-BE49-F238E27FC236}">
                <a16:creationId xmlns:a16="http://schemas.microsoft.com/office/drawing/2014/main" id="{659E05F6-A996-3DA9-46E4-886CCE040BDF}"/>
              </a:ext>
            </a:extLst>
          </p:cNvPr>
          <p:cNvSpPr>
            <a:spLocks noGrp="1"/>
          </p:cNvSpPr>
          <p:nvPr>
            <p:ph type="body" sz="quarter" idx="15" hasCustomPrompt="1"/>
          </p:nvPr>
        </p:nvSpPr>
        <p:spPr>
          <a:xfrm>
            <a:off x="911564" y="826894"/>
            <a:ext cx="10301868"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a:t>TITLE</a:t>
            </a:r>
          </a:p>
        </p:txBody>
      </p:sp>
      <p:sp>
        <p:nvSpPr>
          <p:cNvPr id="7" name="Text Placeholder 25">
            <a:extLst>
              <a:ext uri="{FF2B5EF4-FFF2-40B4-BE49-F238E27FC236}">
                <a16:creationId xmlns:a16="http://schemas.microsoft.com/office/drawing/2014/main" id="{A4D27BBF-BEFE-B430-8914-FF93CAFBCB3A}"/>
              </a:ext>
            </a:extLst>
          </p:cNvPr>
          <p:cNvSpPr>
            <a:spLocks noGrp="1"/>
          </p:cNvSpPr>
          <p:nvPr>
            <p:ph type="body" sz="quarter" idx="17" hasCustomPrompt="1"/>
          </p:nvPr>
        </p:nvSpPr>
        <p:spPr>
          <a:xfrm>
            <a:off x="911565" y="2351145"/>
            <a:ext cx="1028874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115999398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Text Slide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C007B5-5238-9A09-F2BD-EF766E81798C}"/>
              </a:ext>
            </a:extLst>
          </p:cNvPr>
          <p:cNvSpPr/>
          <p:nvPr userDrawn="1"/>
        </p:nvSpPr>
        <p:spPr>
          <a:xfrm>
            <a:off x="-36717" y="643325"/>
            <a:ext cx="1422400" cy="1524001"/>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38EE93B-2C9D-E739-73DD-1366084ACB9B}"/>
              </a:ext>
            </a:extLst>
          </p:cNvPr>
          <p:cNvSpPr/>
          <p:nvPr userDrawn="1"/>
        </p:nvSpPr>
        <p:spPr>
          <a:xfrm>
            <a:off x="10781837" y="-1"/>
            <a:ext cx="1422400" cy="3429001"/>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3">
            <a:extLst>
              <a:ext uri="{FF2B5EF4-FFF2-40B4-BE49-F238E27FC236}">
                <a16:creationId xmlns:a16="http://schemas.microsoft.com/office/drawing/2014/main" id="{6895791E-91AB-39FE-4DA4-BD7916227E59}"/>
              </a:ext>
            </a:extLst>
          </p:cNvPr>
          <p:cNvSpPr>
            <a:spLocks noGrp="1"/>
          </p:cNvSpPr>
          <p:nvPr>
            <p:ph type="body" sz="quarter" idx="15" hasCustomPrompt="1"/>
          </p:nvPr>
        </p:nvSpPr>
        <p:spPr>
          <a:xfrm>
            <a:off x="1632756" y="820615"/>
            <a:ext cx="897317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3" name="Text Placeholder 25">
            <a:extLst>
              <a:ext uri="{FF2B5EF4-FFF2-40B4-BE49-F238E27FC236}">
                <a16:creationId xmlns:a16="http://schemas.microsoft.com/office/drawing/2014/main" id="{E7E9C95F-B366-311F-D368-7288F0AB33EC}"/>
              </a:ext>
            </a:extLst>
          </p:cNvPr>
          <p:cNvSpPr>
            <a:spLocks noGrp="1"/>
          </p:cNvSpPr>
          <p:nvPr>
            <p:ph type="body" sz="quarter" idx="16" hasCustomPrompt="1"/>
          </p:nvPr>
        </p:nvSpPr>
        <p:spPr>
          <a:xfrm>
            <a:off x="1632756" y="2167326"/>
            <a:ext cx="8961741" cy="416678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102799510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146225431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Quote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119C0F9B-E54B-184B-BD64-CF054A84D3CB}"/>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 Placeholder 23">
            <a:extLst>
              <a:ext uri="{FF2B5EF4-FFF2-40B4-BE49-F238E27FC236}">
                <a16:creationId xmlns:a16="http://schemas.microsoft.com/office/drawing/2014/main" id="{96D99E2D-DA0C-1C9A-59A0-4B16ACC43234}"/>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a:t>Quote Slide</a:t>
            </a:r>
          </a:p>
        </p:txBody>
      </p:sp>
      <p:sp>
        <p:nvSpPr>
          <p:cNvPr id="9" name="Text Placeholder 23">
            <a:extLst>
              <a:ext uri="{FF2B5EF4-FFF2-40B4-BE49-F238E27FC236}">
                <a16:creationId xmlns:a16="http://schemas.microsoft.com/office/drawing/2014/main" id="{D5BB39D9-9BDB-3141-7C1A-E6A717AD2EFC}"/>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a:t>Name</a:t>
            </a:r>
          </a:p>
        </p:txBody>
      </p:sp>
      <p:pic>
        <p:nvPicPr>
          <p:cNvPr id="2" name="Picture 1" descr="A colorful circles with white lines and dots&#10;&#10;AI-generated content may be incorrect.">
            <a:extLst>
              <a:ext uri="{FF2B5EF4-FFF2-40B4-BE49-F238E27FC236}">
                <a16:creationId xmlns:a16="http://schemas.microsoft.com/office/drawing/2014/main" id="{B3AFE2EE-ED26-B450-5A7C-63F12E0CDD8C}"/>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4323731">
            <a:off x="27559" y="2752821"/>
            <a:ext cx="3845287" cy="3119494"/>
          </a:xfrm>
          <a:prstGeom prst="rect">
            <a:avLst/>
          </a:prstGeom>
        </p:spPr>
      </p:pic>
    </p:spTree>
    <p:extLst>
      <p:ext uri="{BB962C8B-B14F-4D97-AF65-F5344CB8AC3E}">
        <p14:creationId xmlns:p14="http://schemas.microsoft.com/office/powerpoint/2010/main" val="34370671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DEB85EB-B4D4-18AB-0442-FD0CA53A8CB7}"/>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5F17DB20-8D1B-BDA2-8064-56C47C3E9C0C}"/>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a:t>Quote Slide</a:t>
            </a:r>
          </a:p>
        </p:txBody>
      </p:sp>
      <p:sp>
        <p:nvSpPr>
          <p:cNvPr id="4" name="Text Placeholder 23">
            <a:extLst>
              <a:ext uri="{FF2B5EF4-FFF2-40B4-BE49-F238E27FC236}">
                <a16:creationId xmlns:a16="http://schemas.microsoft.com/office/drawing/2014/main" id="{37C686D6-0259-ED14-4887-40169AB2C302}"/>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a:t>Name</a:t>
            </a:r>
          </a:p>
        </p:txBody>
      </p:sp>
      <p:pic>
        <p:nvPicPr>
          <p:cNvPr id="7" name="Picture 6" descr="A colorful circles with white lines and dots&#10;&#10;AI-generated content may be incorrect.">
            <a:extLst>
              <a:ext uri="{FF2B5EF4-FFF2-40B4-BE49-F238E27FC236}">
                <a16:creationId xmlns:a16="http://schemas.microsoft.com/office/drawing/2014/main" id="{1846F862-A89C-E7AC-667F-E0827F4D3CA6}"/>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3551861">
            <a:off x="413750" y="2668847"/>
            <a:ext cx="3845287" cy="3119494"/>
          </a:xfrm>
          <a:prstGeom prst="rect">
            <a:avLst/>
          </a:prstGeom>
        </p:spPr>
      </p:pic>
    </p:spTree>
    <p:extLst>
      <p:ext uri="{BB962C8B-B14F-4D97-AF65-F5344CB8AC3E}">
        <p14:creationId xmlns:p14="http://schemas.microsoft.com/office/powerpoint/2010/main" val="288147517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Laptop Slide 0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81"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E145ACB9-1E5A-5C58-E62C-E5C99F3A46E2}"/>
              </a:ext>
            </a:extLst>
          </p:cNvPr>
          <p:cNvSpPr>
            <a:spLocks noGrp="1"/>
          </p:cNvSpPr>
          <p:nvPr>
            <p:ph type="body" sz="quarter" idx="15" hasCustomPrompt="1"/>
          </p:nvPr>
        </p:nvSpPr>
        <p:spPr>
          <a:xfrm>
            <a:off x="6255424" y="729155"/>
            <a:ext cx="5154698"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17" name="Text Placeholder 25">
            <a:extLst>
              <a:ext uri="{FF2B5EF4-FFF2-40B4-BE49-F238E27FC236}">
                <a16:creationId xmlns:a16="http://schemas.microsoft.com/office/drawing/2014/main" id="{37B480BC-BC33-87DC-829F-63AE0A6946D0}"/>
              </a:ext>
            </a:extLst>
          </p:cNvPr>
          <p:cNvSpPr>
            <a:spLocks noGrp="1"/>
          </p:cNvSpPr>
          <p:nvPr>
            <p:ph type="body" sz="quarter" idx="16" hasCustomPrompt="1"/>
          </p:nvPr>
        </p:nvSpPr>
        <p:spPr>
          <a:xfrm>
            <a:off x="6248715" y="1779136"/>
            <a:ext cx="5148129"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3" name="Picture 2" descr="A colorful circles with white lines and dots&#10;&#10;AI-generated content may be incorrect.">
            <a:extLst>
              <a:ext uri="{FF2B5EF4-FFF2-40B4-BE49-F238E27FC236}">
                <a16:creationId xmlns:a16="http://schemas.microsoft.com/office/drawing/2014/main" id="{0D21F428-256E-8EAC-86CE-CD04B468A57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17086529" flipH="1">
            <a:off x="-975088" y="537869"/>
            <a:ext cx="3540487" cy="2482534"/>
          </a:xfrm>
          <a:prstGeom prst="rect">
            <a:avLst/>
          </a:prstGeom>
        </p:spPr>
      </p:pic>
      <p:sp>
        <p:nvSpPr>
          <p:cNvPr id="15" name="TextBox 14">
            <a:extLst>
              <a:ext uri="{FF2B5EF4-FFF2-40B4-BE49-F238E27FC236}">
                <a16:creationId xmlns:a16="http://schemas.microsoft.com/office/drawing/2014/main" id="{68280DAE-A352-3B3E-194D-E64C978CD9D6}"/>
              </a:ext>
            </a:extLst>
          </p:cNvPr>
          <p:cNvSpPr txBox="1"/>
          <p:nvPr userDrawn="1"/>
        </p:nvSpPr>
        <p:spPr>
          <a:xfrm rot="16200000">
            <a:off x="-2769205" y="3191800"/>
            <a:ext cx="6096000" cy="215444"/>
          </a:xfrm>
          <a:prstGeom prst="rect">
            <a:avLst/>
          </a:prstGeom>
          <a:noFill/>
        </p:spPr>
        <p:txBody>
          <a:bodyPr wrap="square">
            <a:spAutoFit/>
          </a:bodyPr>
          <a:lstStyle/>
          <a:p>
            <a:r>
              <a:rPr lang="en-US" sz="800" spc="300">
                <a:solidFill>
                  <a:schemeClr val="bg1"/>
                </a:solidFill>
              </a:rPr>
              <a:t>Sharing Knowledge, Bridging Generations</a:t>
            </a:r>
          </a:p>
        </p:txBody>
      </p:sp>
      <p:pic>
        <p:nvPicPr>
          <p:cNvPr id="18" name="Picture 17" descr="A colorful circles with white lines and dots&#10;&#10;AI-generated content may be incorrect.">
            <a:extLst>
              <a:ext uri="{FF2B5EF4-FFF2-40B4-BE49-F238E27FC236}">
                <a16:creationId xmlns:a16="http://schemas.microsoft.com/office/drawing/2014/main" id="{41F40B86-E02E-C098-5D07-9B3CA6D0FB0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866" y="6353233"/>
            <a:ext cx="280317" cy="223015"/>
          </a:xfrm>
          <a:prstGeom prst="rect">
            <a:avLst/>
          </a:prstGeom>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1D85222D-7296-0E0F-2016-81D77B58CD3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p:spPr>
      </p:pic>
      <p:sp>
        <p:nvSpPr>
          <p:cNvPr id="20" name="Picture Placeholder 17">
            <a:extLst>
              <a:ext uri="{FF2B5EF4-FFF2-40B4-BE49-F238E27FC236}">
                <a16:creationId xmlns:a16="http://schemas.microsoft.com/office/drawing/2014/main" id="{88564539-D941-DDCF-1FAA-F000B7D3EDF6}"/>
              </a:ext>
            </a:extLst>
          </p:cNvPr>
          <p:cNvSpPr>
            <a:spLocks noGrp="1"/>
          </p:cNvSpPr>
          <p:nvPr>
            <p:ph type="pic" sz="quarter" idx="10"/>
          </p:nvPr>
        </p:nvSpPr>
        <p:spPr>
          <a:xfrm>
            <a:off x="635768" y="2347106"/>
            <a:ext cx="4501280" cy="3433062"/>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Tree>
    <p:extLst>
      <p:ext uri="{BB962C8B-B14F-4D97-AF65-F5344CB8AC3E}">
        <p14:creationId xmlns:p14="http://schemas.microsoft.com/office/powerpoint/2010/main" val="2094200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Laptop Slide 02">
  <p:cSld name="Laptop Slide 02">
    <p:spTree>
      <p:nvGrpSpPr>
        <p:cNvPr id="1" name="Shape 237"/>
        <p:cNvGrpSpPr/>
        <p:nvPr/>
      </p:nvGrpSpPr>
      <p:grpSpPr>
        <a:xfrm>
          <a:off x="0" y="0"/>
          <a:ext cx="0" cy="0"/>
          <a:chOff x="0" y="0"/>
          <a:chExt cx="0" cy="0"/>
        </a:xfrm>
      </p:grpSpPr>
      <p:sp>
        <p:nvSpPr>
          <p:cNvPr id="238" name="Google Shape;238;p61"/>
          <p:cNvSpPr/>
          <p:nvPr/>
        </p:nvSpPr>
        <p:spPr>
          <a:xfrm>
            <a:off x="4482075" y="363284"/>
            <a:ext cx="7709925" cy="5680998"/>
          </a:xfrm>
          <a:custGeom>
            <a:avLst/>
            <a:gdLst/>
            <a:ahLst/>
            <a:cxnLst/>
            <a:rect l="l" t="t" r="r" b="b"/>
            <a:pathLst>
              <a:path w="5486400" h="3124200" extrusionOk="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9" name="Google Shape;239;p61"/>
          <p:cNvSpPr/>
          <p:nvPr/>
        </p:nvSpPr>
        <p:spPr>
          <a:xfrm>
            <a:off x="10771750" y="-3967"/>
            <a:ext cx="1420250" cy="1932666"/>
          </a:xfrm>
          <a:prstGeom prst="rect">
            <a:avLst/>
          </a:prstGeom>
          <a:solidFill>
            <a:srgbClr val="615AA6">
              <a:alpha val="7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40" name="Google Shape;240;p61"/>
          <p:cNvPicPr preferRelativeResize="0"/>
          <p:nvPr/>
        </p:nvPicPr>
        <p:blipFill rotWithShape="1">
          <a:blip r:embed="rId2" cstate="screen">
            <a:alphaModFix/>
            <a:extLst>
              <a:ext uri="{28A0092B-C50C-407E-A947-70E740481C1C}">
                <a14:useLocalDpi xmlns:a14="http://schemas.microsoft.com/office/drawing/2010/main"/>
              </a:ext>
            </a:extLst>
          </a:blip>
          <a:srcRect l="-19343"/>
          <a:stretch/>
        </p:blipFill>
        <p:spPr>
          <a:xfrm>
            <a:off x="-1511179" y="2612571"/>
            <a:ext cx="8450840" cy="4245429"/>
          </a:xfrm>
          <a:prstGeom prst="rect">
            <a:avLst/>
          </a:prstGeom>
          <a:noFill/>
          <a:ln>
            <a:noFill/>
          </a:ln>
        </p:spPr>
      </p:pic>
      <p:sp>
        <p:nvSpPr>
          <p:cNvPr id="241" name="Google Shape;241;p61"/>
          <p:cNvSpPr>
            <a:spLocks noGrp="1"/>
          </p:cNvSpPr>
          <p:nvPr>
            <p:ph type="pic" idx="2"/>
          </p:nvPr>
        </p:nvSpPr>
        <p:spPr>
          <a:xfrm>
            <a:off x="1114362" y="2802349"/>
            <a:ext cx="4981638" cy="3090444"/>
          </a:xfrm>
          <a:prstGeom prst="rect">
            <a:avLst/>
          </a:prstGeom>
          <a:solidFill>
            <a:srgbClr val="D9D9D9"/>
          </a:solidFill>
          <a:ln>
            <a:noFill/>
          </a:ln>
        </p:spPr>
      </p:sp>
      <p:sp>
        <p:nvSpPr>
          <p:cNvPr id="242" name="Google Shape;242;p61"/>
          <p:cNvSpPr txBox="1">
            <a:spLocks noGrp="1"/>
          </p:cNvSpPr>
          <p:nvPr>
            <p:ph type="body" idx="1"/>
          </p:nvPr>
        </p:nvSpPr>
        <p:spPr>
          <a:xfrm>
            <a:off x="6702563" y="1024538"/>
            <a:ext cx="45509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3" name="Google Shape;243;p61"/>
          <p:cNvSpPr txBox="1">
            <a:spLocks noGrp="1"/>
          </p:cNvSpPr>
          <p:nvPr>
            <p:ph type="body" idx="3"/>
          </p:nvPr>
        </p:nvSpPr>
        <p:spPr>
          <a:xfrm>
            <a:off x="6689558" y="2074519"/>
            <a:ext cx="4545176" cy="32835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Laptop Slide 02">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615AA6">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rgbClr val="D9D9D9"/>
          </a:solidFill>
        </p:spPr>
        <p:txBody>
          <a:bodyPr/>
          <a:lstStyle>
            <a:lvl1pPr algn="ctr">
              <a:buNone/>
              <a:defRPr sz="1600">
                <a:solidFill>
                  <a:srgbClr val="D9D9D9"/>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4" name="Text Placeholder 23">
            <a:extLst>
              <a:ext uri="{FF2B5EF4-FFF2-40B4-BE49-F238E27FC236}">
                <a16:creationId xmlns:a16="http://schemas.microsoft.com/office/drawing/2014/main" id="{711A9560-0229-20EC-569A-C87803BBFE79}"/>
              </a:ext>
            </a:extLst>
          </p:cNvPr>
          <p:cNvSpPr>
            <a:spLocks noGrp="1"/>
          </p:cNvSpPr>
          <p:nvPr>
            <p:ph type="body" sz="quarter" idx="15" hasCustomPrompt="1"/>
          </p:nvPr>
        </p:nvSpPr>
        <p:spPr>
          <a:xfrm>
            <a:off x="6702563" y="1024538"/>
            <a:ext cx="4550975"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a:t>TITLE</a:t>
            </a:r>
          </a:p>
        </p:txBody>
      </p:sp>
      <p:sp>
        <p:nvSpPr>
          <p:cNvPr id="5" name="Text Placeholder 25">
            <a:extLst>
              <a:ext uri="{FF2B5EF4-FFF2-40B4-BE49-F238E27FC236}">
                <a16:creationId xmlns:a16="http://schemas.microsoft.com/office/drawing/2014/main" id="{5CF22B5A-A3E4-A347-F4E8-E98C4987979B}"/>
              </a:ext>
            </a:extLst>
          </p:cNvPr>
          <p:cNvSpPr>
            <a:spLocks noGrp="1"/>
          </p:cNvSpPr>
          <p:nvPr>
            <p:ph type="body" sz="quarter" idx="16" hasCustomPrompt="1"/>
          </p:nvPr>
        </p:nvSpPr>
        <p:spPr>
          <a:xfrm>
            <a:off x="6689558" y="2074519"/>
            <a:ext cx="4545176" cy="3283543"/>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321531197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Tree>
    <p:extLst>
      <p:ext uri="{BB962C8B-B14F-4D97-AF65-F5344CB8AC3E}">
        <p14:creationId xmlns:p14="http://schemas.microsoft.com/office/powerpoint/2010/main" val="198414502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Phone Slide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E6B1AE-FA37-EFED-7BCD-90167349E758}"/>
              </a:ext>
            </a:extLst>
          </p:cNvPr>
          <p:cNvSpPr/>
          <p:nvPr userDrawn="1"/>
        </p:nvSpPr>
        <p:spPr>
          <a:xfrm>
            <a:off x="-515319" y="612732"/>
            <a:ext cx="1422400" cy="1524001"/>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3D46F0B-5A07-1E2B-A642-85458F1114C2}"/>
              </a:ext>
            </a:extLst>
          </p:cNvPr>
          <p:cNvSpPr/>
          <p:nvPr userDrawn="1"/>
        </p:nvSpPr>
        <p:spPr>
          <a:xfrm>
            <a:off x="10781837" y="0"/>
            <a:ext cx="1422400" cy="288448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rgbClr val="D9D9D9"/>
          </a:solidFill>
        </p:spPr>
        <p:txBody>
          <a:bodyPr/>
          <a:lstStyle>
            <a:lvl1pPr>
              <a:defRPr>
                <a:solidFill>
                  <a:srgbClr val="D9D9D9"/>
                </a:solidFill>
              </a:defRPr>
            </a:lvl1pPr>
          </a:lstStyle>
          <a:p>
            <a:endParaRPr lang="fr-CA"/>
          </a:p>
        </p:txBody>
      </p:sp>
      <p:sp>
        <p:nvSpPr>
          <p:cNvPr id="6" name="Text Placeholder 23">
            <a:extLst>
              <a:ext uri="{FF2B5EF4-FFF2-40B4-BE49-F238E27FC236}">
                <a16:creationId xmlns:a16="http://schemas.microsoft.com/office/drawing/2014/main" id="{1976A41F-13B4-059C-5D7D-BC46C155049A}"/>
              </a:ext>
            </a:extLst>
          </p:cNvPr>
          <p:cNvSpPr>
            <a:spLocks noGrp="1"/>
          </p:cNvSpPr>
          <p:nvPr>
            <p:ph type="body" sz="quarter" idx="16" hasCustomPrompt="1"/>
          </p:nvPr>
        </p:nvSpPr>
        <p:spPr>
          <a:xfrm>
            <a:off x="1651559" y="1086752"/>
            <a:ext cx="407815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7" name="Text Placeholder 25">
            <a:extLst>
              <a:ext uri="{FF2B5EF4-FFF2-40B4-BE49-F238E27FC236}">
                <a16:creationId xmlns:a16="http://schemas.microsoft.com/office/drawing/2014/main" id="{EB72BE20-20AD-B6F8-A431-9E561287EA58}"/>
              </a:ext>
            </a:extLst>
          </p:cNvPr>
          <p:cNvSpPr>
            <a:spLocks noGrp="1"/>
          </p:cNvSpPr>
          <p:nvPr>
            <p:ph type="body" sz="quarter" idx="17" hasCustomPrompt="1"/>
          </p:nvPr>
        </p:nvSpPr>
        <p:spPr>
          <a:xfrm>
            <a:off x="1644852" y="2136733"/>
            <a:ext cx="4072958"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91436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410883" y="4928291"/>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3573262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Laptop Slide 01">
  <p:cSld name="Laptop Slide 01">
    <p:spTree>
      <p:nvGrpSpPr>
        <p:cNvPr id="1" name="Shape 244"/>
        <p:cNvGrpSpPr/>
        <p:nvPr/>
      </p:nvGrpSpPr>
      <p:grpSpPr>
        <a:xfrm>
          <a:off x="0" y="0"/>
          <a:ext cx="0" cy="0"/>
          <a:chOff x="0" y="0"/>
          <a:chExt cx="0" cy="0"/>
        </a:xfrm>
      </p:grpSpPr>
      <p:sp>
        <p:nvSpPr>
          <p:cNvPr id="245" name="Google Shape;245;p52"/>
          <p:cNvSpPr/>
          <p:nvPr/>
        </p:nvSpPr>
        <p:spPr>
          <a:xfrm rot="10800000" flipH="1">
            <a:off x="-81"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6" name="Google Shape;246;p52"/>
          <p:cNvSpPr txBox="1">
            <a:spLocks noGrp="1"/>
          </p:cNvSpPr>
          <p:nvPr>
            <p:ph type="body" idx="1"/>
          </p:nvPr>
        </p:nvSpPr>
        <p:spPr>
          <a:xfrm>
            <a:off x="6255424" y="729155"/>
            <a:ext cx="515469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7" name="Google Shape;247;p52"/>
          <p:cNvSpPr txBox="1">
            <a:spLocks noGrp="1"/>
          </p:cNvSpPr>
          <p:nvPr>
            <p:ph type="body" idx="2"/>
          </p:nvPr>
        </p:nvSpPr>
        <p:spPr>
          <a:xfrm>
            <a:off x="6248715" y="1779136"/>
            <a:ext cx="5148129"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48" name="Google Shape;248;p52"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4513471" flipH="1">
            <a:off x="-975088" y="537869"/>
            <a:ext cx="3540487" cy="2482534"/>
          </a:xfrm>
          <a:prstGeom prst="rect">
            <a:avLst/>
          </a:prstGeom>
          <a:noFill/>
          <a:ln>
            <a:noFill/>
          </a:ln>
        </p:spPr>
      </p:pic>
      <p:sp>
        <p:nvSpPr>
          <p:cNvPr id="249" name="Google Shape;249;p52"/>
          <p:cNvSpPr txBox="1"/>
          <p:nvPr/>
        </p:nvSpPr>
        <p:spPr>
          <a:xfrm rot="-5400000">
            <a:off x="-2769205" y="3191800"/>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250" name="Google Shape;250;p52"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68866" y="6353233"/>
            <a:ext cx="280317" cy="223015"/>
          </a:xfrm>
          <a:prstGeom prst="rect">
            <a:avLst/>
          </a:prstGeom>
          <a:noFill/>
          <a:ln>
            <a:noFill/>
          </a:ln>
          <a:effectLst>
            <a:outerShdw blurRad="50800" dist="38100" dir="5400000" algn="t" rotWithShape="0">
              <a:srgbClr val="000000">
                <a:alpha val="40000"/>
              </a:srgbClr>
            </a:outerShdw>
          </a:effectLst>
        </p:spPr>
      </p:pic>
      <p:pic>
        <p:nvPicPr>
          <p:cNvPr id="251" name="Google Shape;251;p52"/>
          <p:cNvPicPr preferRelativeResize="0"/>
          <p:nvPr/>
        </p:nvPicPr>
        <p:blipFill rotWithShape="1">
          <a:blip r:embed="rId4" cstate="screen">
            <a:alphaModFix/>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a:noFill/>
          <a:ln>
            <a:noFill/>
          </a:ln>
        </p:spPr>
      </p:pic>
      <p:sp>
        <p:nvSpPr>
          <p:cNvPr id="252" name="Google Shape;252;p52"/>
          <p:cNvSpPr>
            <a:spLocks noGrp="1"/>
          </p:cNvSpPr>
          <p:nvPr>
            <p:ph type="pic" idx="3"/>
          </p:nvPr>
        </p:nvSpPr>
        <p:spPr>
          <a:xfrm>
            <a:off x="635768" y="2347106"/>
            <a:ext cx="4501280" cy="3433062"/>
          </a:xfrm>
          <a:prstGeom prst="rect">
            <a:avLst/>
          </a:prstGeom>
          <a:solidFill>
            <a:srgbClr val="D8D8D8"/>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hone Slide 01">
  <p:cSld name="Phone Slide 01">
    <p:spTree>
      <p:nvGrpSpPr>
        <p:cNvPr id="1" name="Shape 253"/>
        <p:cNvGrpSpPr/>
        <p:nvPr/>
      </p:nvGrpSpPr>
      <p:grpSpPr>
        <a:xfrm>
          <a:off x="0" y="0"/>
          <a:ext cx="0" cy="0"/>
          <a:chOff x="0" y="0"/>
          <a:chExt cx="0" cy="0"/>
        </a:xfrm>
      </p:grpSpPr>
      <p:sp>
        <p:nvSpPr>
          <p:cNvPr id="254" name="Google Shape;254;p49"/>
          <p:cNvSpPr/>
          <p:nvPr/>
        </p:nvSpPr>
        <p:spPr>
          <a:xfrm rot="10800000" flipH="1">
            <a:off x="11590595"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5" name="Google Shape;255;p49"/>
          <p:cNvSpPr txBox="1">
            <a:spLocks noGrp="1"/>
          </p:cNvSpPr>
          <p:nvPr>
            <p:ph type="body" idx="1"/>
          </p:nvPr>
        </p:nvSpPr>
        <p:spPr>
          <a:xfrm>
            <a:off x="960864" y="1025248"/>
            <a:ext cx="488732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6" name="Google Shape;256;p49"/>
          <p:cNvSpPr txBox="1">
            <a:spLocks noGrp="1"/>
          </p:cNvSpPr>
          <p:nvPr>
            <p:ph type="body" idx="2"/>
          </p:nvPr>
        </p:nvSpPr>
        <p:spPr>
          <a:xfrm>
            <a:off x="954156" y="2075229"/>
            <a:ext cx="488109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57" name="Google Shape;257;p49"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180489" y="523265"/>
            <a:ext cx="3540487" cy="2482534"/>
          </a:xfrm>
          <a:prstGeom prst="rect">
            <a:avLst/>
          </a:prstGeom>
          <a:noFill/>
          <a:ln>
            <a:noFill/>
          </a:ln>
        </p:spPr>
      </p:pic>
      <p:sp>
        <p:nvSpPr>
          <p:cNvPr id="258" name="Google Shape;258;p49"/>
          <p:cNvSpPr txBox="1"/>
          <p:nvPr/>
        </p:nvSpPr>
        <p:spPr>
          <a:xfrm rot="-5400000">
            <a:off x="8831250" y="3234330"/>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259" name="Google Shape;259;p49"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69321" y="6395763"/>
            <a:ext cx="280317" cy="223015"/>
          </a:xfrm>
          <a:prstGeom prst="rect">
            <a:avLst/>
          </a:prstGeom>
          <a:noFill/>
          <a:ln>
            <a:noFill/>
          </a:ln>
          <a:effectLst>
            <a:outerShdw blurRad="50800" dist="38100" dir="5400000" algn="t" rotWithShape="0">
              <a:srgbClr val="000000">
                <a:alpha val="40000"/>
              </a:srgbClr>
            </a:outerShdw>
          </a:effectLst>
        </p:spPr>
      </p:pic>
      <p:pic>
        <p:nvPicPr>
          <p:cNvPr id="260" name="Google Shape;260;p49" descr="iPhone6_mockup_front_white.png"/>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261" name="Google Shape;261;p49"/>
          <p:cNvSpPr>
            <a:spLocks noGrp="1"/>
          </p:cNvSpPr>
          <p:nvPr>
            <p:ph type="pic" idx="3"/>
          </p:nvPr>
        </p:nvSpPr>
        <p:spPr>
          <a:xfrm>
            <a:off x="7735037" y="1373925"/>
            <a:ext cx="2444127" cy="4336988"/>
          </a:xfrm>
          <a:prstGeom prst="rect">
            <a:avLst/>
          </a:prstGeom>
          <a:solidFill>
            <a:srgbClr val="D8D8D8"/>
          </a:solid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xt Slide 03">
  <p:cSld name="Text Slide 03">
    <p:spTree>
      <p:nvGrpSpPr>
        <p:cNvPr id="1" name="Shape 262"/>
        <p:cNvGrpSpPr/>
        <p:nvPr/>
      </p:nvGrpSpPr>
      <p:grpSpPr>
        <a:xfrm>
          <a:off x="0" y="0"/>
          <a:ext cx="0" cy="0"/>
          <a:chOff x="0" y="0"/>
          <a:chExt cx="0" cy="0"/>
        </a:xfrm>
      </p:grpSpPr>
      <p:sp>
        <p:nvSpPr>
          <p:cNvPr id="263" name="Google Shape;263;p59"/>
          <p:cNvSpPr/>
          <p:nvPr/>
        </p:nvSpPr>
        <p:spPr>
          <a:xfrm>
            <a:off x="-36717" y="643325"/>
            <a:ext cx="1422400" cy="1524001"/>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4" name="Google Shape;264;p59"/>
          <p:cNvSpPr/>
          <p:nvPr/>
        </p:nvSpPr>
        <p:spPr>
          <a:xfrm>
            <a:off x="10781837" y="-1"/>
            <a:ext cx="1422400" cy="3429001"/>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5" name="Google Shape;265;p59"/>
          <p:cNvSpPr txBox="1">
            <a:spLocks noGrp="1"/>
          </p:cNvSpPr>
          <p:nvPr>
            <p:ph type="body" idx="1"/>
          </p:nvPr>
        </p:nvSpPr>
        <p:spPr>
          <a:xfrm>
            <a:off x="1632756" y="820615"/>
            <a:ext cx="89731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6" name="Google Shape;266;p59"/>
          <p:cNvSpPr txBox="1">
            <a:spLocks noGrp="1"/>
          </p:cNvSpPr>
          <p:nvPr>
            <p:ph type="body" idx="2"/>
          </p:nvPr>
        </p:nvSpPr>
        <p:spPr>
          <a:xfrm>
            <a:off x="1632756" y="2167326"/>
            <a:ext cx="8961741" cy="41667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ote Slide 04">
  <p:cSld name="Quote Slide 04">
    <p:spTree>
      <p:nvGrpSpPr>
        <p:cNvPr id="1" name="Shape 267"/>
        <p:cNvGrpSpPr/>
        <p:nvPr/>
      </p:nvGrpSpPr>
      <p:grpSpPr>
        <a:xfrm>
          <a:off x="0" y="0"/>
          <a:ext cx="0" cy="0"/>
          <a:chOff x="0" y="0"/>
          <a:chExt cx="0" cy="0"/>
        </a:xfrm>
      </p:grpSpPr>
      <p:sp>
        <p:nvSpPr>
          <p:cNvPr id="268" name="Google Shape;268;p60"/>
          <p:cNvSpPr/>
          <p:nvPr/>
        </p:nvSpPr>
        <p:spPr>
          <a:xfrm>
            <a:off x="1281154" y="0"/>
            <a:ext cx="5844795" cy="6309657"/>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9" name="Google Shape;269;p60"/>
          <p:cNvSpPr/>
          <p:nvPr/>
        </p:nvSpPr>
        <p:spPr>
          <a:xfrm rot="-5400000">
            <a:off x="10557481" y="-214269"/>
            <a:ext cx="1420250" cy="1848787"/>
          </a:xfrm>
          <a:prstGeom prst="rect">
            <a:avLst/>
          </a:prstGeom>
          <a:solidFill>
            <a:srgbClr val="5696D0">
              <a:alpha val="7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0" name="Google Shape;270;p60"/>
          <p:cNvSpPr txBox="1">
            <a:spLocks noGrp="1"/>
          </p:cNvSpPr>
          <p:nvPr>
            <p:ph type="body" idx="1"/>
          </p:nvPr>
        </p:nvSpPr>
        <p:spPr>
          <a:xfrm>
            <a:off x="2044656" y="732542"/>
            <a:ext cx="4459950"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1" name="Google Shape;271;p60"/>
          <p:cNvSpPr txBox="1">
            <a:spLocks noGrp="1"/>
          </p:cNvSpPr>
          <p:nvPr>
            <p:ph type="body" idx="2"/>
          </p:nvPr>
        </p:nvSpPr>
        <p:spPr>
          <a:xfrm>
            <a:off x="2044656" y="3955877"/>
            <a:ext cx="4459950"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272"/>
        <p:cNvGrpSpPr/>
        <p:nvPr/>
      </p:nvGrpSpPr>
      <p:grpSpPr>
        <a:xfrm>
          <a:off x="0" y="0"/>
          <a:ext cx="0" cy="0"/>
          <a:chOff x="0" y="0"/>
          <a:chExt cx="0" cy="0"/>
        </a:xfrm>
      </p:grpSpPr>
      <p:sp>
        <p:nvSpPr>
          <p:cNvPr id="273" name="Google Shape;273;p41"/>
          <p:cNvSpPr>
            <a:spLocks noGrp="1"/>
          </p:cNvSpPr>
          <p:nvPr>
            <p:ph type="pic" idx="2"/>
          </p:nvPr>
        </p:nvSpPr>
        <p:spPr>
          <a:xfrm>
            <a:off x="0" y="2853114"/>
            <a:ext cx="12192000" cy="3094978"/>
          </a:xfrm>
          <a:prstGeom prst="rect">
            <a:avLst/>
          </a:prstGeom>
          <a:solidFill>
            <a:srgbClr val="BFBFBF"/>
          </a:solidFill>
          <a:ln>
            <a:noFill/>
          </a:ln>
        </p:spPr>
      </p:sp>
      <p:pic>
        <p:nvPicPr>
          <p:cNvPr id="274" name="Google Shape;274;p41" descr="A logo for a company&#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454521" y="-204061"/>
            <a:ext cx="3540255" cy="3291816"/>
          </a:xfrm>
          <a:prstGeom prst="rect">
            <a:avLst/>
          </a:prstGeom>
          <a:noFill/>
          <a:ln>
            <a:noFill/>
          </a:ln>
        </p:spPr>
      </p:pic>
      <p:pic>
        <p:nvPicPr>
          <p:cNvPr id="275" name="Google Shape;275;p4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47344" y="6176903"/>
            <a:ext cx="1787365" cy="397996"/>
          </a:xfrm>
          <a:prstGeom prst="rect">
            <a:avLst/>
          </a:prstGeom>
          <a:noFill/>
          <a:ln>
            <a:noFill/>
          </a:ln>
        </p:spPr>
      </p:pic>
      <p:sp>
        <p:nvSpPr>
          <p:cNvPr id="276" name="Google Shape;276;p41"/>
          <p:cNvSpPr txBox="1"/>
          <p:nvPr/>
        </p:nvSpPr>
        <p:spPr>
          <a:xfrm>
            <a:off x="2334709" y="6176903"/>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Cover 01">
  <p:cSld name="Cover 01">
    <p:spTree>
      <p:nvGrpSpPr>
        <p:cNvPr id="1" name="Shape 277"/>
        <p:cNvGrpSpPr/>
        <p:nvPr/>
      </p:nvGrpSpPr>
      <p:grpSpPr>
        <a:xfrm>
          <a:off x="0" y="0"/>
          <a:ext cx="0" cy="0"/>
          <a:chOff x="0" y="0"/>
          <a:chExt cx="0" cy="0"/>
        </a:xfrm>
      </p:grpSpPr>
      <p:sp>
        <p:nvSpPr>
          <p:cNvPr id="278" name="Google Shape;278;p42"/>
          <p:cNvSpPr>
            <a:spLocks noGrp="1"/>
          </p:cNvSpPr>
          <p:nvPr>
            <p:ph type="pic" idx="2"/>
          </p:nvPr>
        </p:nvSpPr>
        <p:spPr>
          <a:xfrm>
            <a:off x="3310" y="17886"/>
            <a:ext cx="12188690" cy="5750526"/>
          </a:xfrm>
          <a:prstGeom prst="rect">
            <a:avLst/>
          </a:prstGeom>
          <a:solidFill>
            <a:srgbClr val="BFBFBF"/>
          </a:solidFill>
          <a:ln>
            <a:noFill/>
          </a:ln>
        </p:spPr>
      </p:sp>
      <p:sp>
        <p:nvSpPr>
          <p:cNvPr id="279" name="Google Shape;279;p42"/>
          <p:cNvSpPr/>
          <p:nvPr/>
        </p:nvSpPr>
        <p:spPr>
          <a:xfrm>
            <a:off x="0" y="3850617"/>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280" name="Google Shape;280;p4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060110" y="6096129"/>
            <a:ext cx="1787365" cy="397996"/>
          </a:xfrm>
          <a:prstGeom prst="rect">
            <a:avLst/>
          </a:prstGeom>
          <a:noFill/>
          <a:ln>
            <a:noFill/>
          </a:ln>
        </p:spPr>
      </p:pic>
      <p:sp>
        <p:nvSpPr>
          <p:cNvPr id="281" name="Google Shape;281;p42"/>
          <p:cNvSpPr txBox="1"/>
          <p:nvPr/>
        </p:nvSpPr>
        <p:spPr>
          <a:xfrm>
            <a:off x="8847475" y="609612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282"/>
        <p:cNvGrpSpPr/>
        <p:nvPr/>
      </p:nvGrpSpPr>
      <p:grpSpPr>
        <a:xfrm>
          <a:off x="0" y="0"/>
          <a:ext cx="0" cy="0"/>
          <a:chOff x="0" y="0"/>
          <a:chExt cx="0" cy="0"/>
        </a:xfrm>
      </p:grpSpPr>
      <p:sp>
        <p:nvSpPr>
          <p:cNvPr id="283" name="Google Shape;283;p44"/>
          <p:cNvSpPr/>
          <p:nvPr/>
        </p:nvSpPr>
        <p:spPr>
          <a:xfrm rot="10800000" flipH="1">
            <a:off x="-89796" y="14541"/>
            <a:ext cx="1382400"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84" name="Google Shape;284;p44"/>
          <p:cNvSpPr>
            <a:spLocks noGrp="1"/>
          </p:cNvSpPr>
          <p:nvPr>
            <p:ph type="pic" idx="2"/>
          </p:nvPr>
        </p:nvSpPr>
        <p:spPr>
          <a:xfrm>
            <a:off x="788894" y="288801"/>
            <a:ext cx="11403106" cy="2223235"/>
          </a:xfrm>
          <a:prstGeom prst="rect">
            <a:avLst/>
          </a:prstGeom>
          <a:solidFill>
            <a:srgbClr val="D9D9D9"/>
          </a:solidFill>
          <a:ln>
            <a:noFill/>
          </a:ln>
        </p:spPr>
      </p:sp>
      <p:sp>
        <p:nvSpPr>
          <p:cNvPr id="285" name="Google Shape;285;p44"/>
          <p:cNvSpPr txBox="1">
            <a:spLocks noGrp="1"/>
          </p:cNvSpPr>
          <p:nvPr>
            <p:ph type="body" idx="1"/>
          </p:nvPr>
        </p:nvSpPr>
        <p:spPr>
          <a:xfrm>
            <a:off x="2040141" y="286255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6" name="Google Shape;286;p44"/>
          <p:cNvSpPr txBox="1">
            <a:spLocks noGrp="1"/>
          </p:cNvSpPr>
          <p:nvPr>
            <p:ph type="body" idx="3"/>
          </p:nvPr>
        </p:nvSpPr>
        <p:spPr>
          <a:xfrm>
            <a:off x="2766253" y="286255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7" name="Google Shape;287;p44"/>
          <p:cNvSpPr txBox="1">
            <a:spLocks noGrp="1"/>
          </p:cNvSpPr>
          <p:nvPr>
            <p:ph type="body" idx="4"/>
          </p:nvPr>
        </p:nvSpPr>
        <p:spPr>
          <a:xfrm>
            <a:off x="2040141" y="3441624"/>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8" name="Google Shape;288;p44"/>
          <p:cNvSpPr txBox="1">
            <a:spLocks noGrp="1"/>
          </p:cNvSpPr>
          <p:nvPr>
            <p:ph type="body" idx="5"/>
          </p:nvPr>
        </p:nvSpPr>
        <p:spPr>
          <a:xfrm>
            <a:off x="2766253" y="3441625"/>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9" name="Google Shape;289;p44"/>
          <p:cNvSpPr txBox="1">
            <a:spLocks noGrp="1"/>
          </p:cNvSpPr>
          <p:nvPr>
            <p:ph type="body" idx="6"/>
          </p:nvPr>
        </p:nvSpPr>
        <p:spPr>
          <a:xfrm>
            <a:off x="2040141" y="402395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0" name="Google Shape;290;p44"/>
          <p:cNvSpPr txBox="1">
            <a:spLocks noGrp="1"/>
          </p:cNvSpPr>
          <p:nvPr>
            <p:ph type="body" idx="7"/>
          </p:nvPr>
        </p:nvSpPr>
        <p:spPr>
          <a:xfrm>
            <a:off x="2766253" y="4023951"/>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1" name="Google Shape;291;p44"/>
          <p:cNvSpPr txBox="1">
            <a:spLocks noGrp="1"/>
          </p:cNvSpPr>
          <p:nvPr>
            <p:ph type="body" idx="8"/>
          </p:nvPr>
        </p:nvSpPr>
        <p:spPr>
          <a:xfrm>
            <a:off x="2040141" y="460304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2" name="Google Shape;292;p44"/>
          <p:cNvSpPr txBox="1">
            <a:spLocks noGrp="1"/>
          </p:cNvSpPr>
          <p:nvPr>
            <p:ph type="body" idx="9"/>
          </p:nvPr>
        </p:nvSpPr>
        <p:spPr>
          <a:xfrm>
            <a:off x="2766253" y="4603050"/>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93" name="Google Shape;293;p44"/>
          <p:cNvCxnSpPr/>
          <p:nvPr/>
        </p:nvCxnSpPr>
        <p:spPr>
          <a:xfrm rot="10800000" flipH="1">
            <a:off x="1956469" y="3431696"/>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294" name="Google Shape;294;p44"/>
          <p:cNvCxnSpPr/>
          <p:nvPr/>
        </p:nvCxnSpPr>
        <p:spPr>
          <a:xfrm rot="10800000" flipH="1">
            <a:off x="1956469" y="4009519"/>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295" name="Google Shape;295;p44"/>
          <p:cNvCxnSpPr/>
          <p:nvPr/>
        </p:nvCxnSpPr>
        <p:spPr>
          <a:xfrm rot="10800000" flipH="1">
            <a:off x="1956469" y="4587342"/>
            <a:ext cx="9108000" cy="14543"/>
          </a:xfrm>
          <a:prstGeom prst="straightConnector1">
            <a:avLst/>
          </a:prstGeom>
          <a:noFill/>
          <a:ln w="19050" cap="flat" cmpd="sng">
            <a:solidFill>
              <a:srgbClr val="CA7BB3"/>
            </a:solidFill>
            <a:prstDash val="solid"/>
            <a:miter lim="800000"/>
            <a:headEnd type="none" w="sm" len="sm"/>
            <a:tailEnd type="none" w="sm" len="sm"/>
          </a:ln>
        </p:spPr>
      </p:cxnSp>
      <p:sp>
        <p:nvSpPr>
          <p:cNvPr id="296" name="Google Shape;296;p44"/>
          <p:cNvSpPr txBox="1">
            <a:spLocks noGrp="1"/>
          </p:cNvSpPr>
          <p:nvPr>
            <p:ph type="body" idx="13"/>
          </p:nvPr>
        </p:nvSpPr>
        <p:spPr>
          <a:xfrm>
            <a:off x="2027668" y="519514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7" name="Google Shape;297;p44"/>
          <p:cNvSpPr txBox="1">
            <a:spLocks noGrp="1"/>
          </p:cNvSpPr>
          <p:nvPr>
            <p:ph type="body" idx="14"/>
          </p:nvPr>
        </p:nvSpPr>
        <p:spPr>
          <a:xfrm>
            <a:off x="2753780" y="519514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98" name="Google Shape;298;p44"/>
          <p:cNvCxnSpPr/>
          <p:nvPr/>
        </p:nvCxnSpPr>
        <p:spPr>
          <a:xfrm rot="10800000" flipH="1">
            <a:off x="1943996" y="5179438"/>
            <a:ext cx="9108000" cy="14543"/>
          </a:xfrm>
          <a:prstGeom prst="straightConnector1">
            <a:avLst/>
          </a:prstGeom>
          <a:noFill/>
          <a:ln w="19050" cap="flat" cmpd="sng">
            <a:solidFill>
              <a:srgbClr val="CA7BB3"/>
            </a:solidFill>
            <a:prstDash val="solid"/>
            <a:miter lim="800000"/>
            <a:headEnd type="none" w="sm" len="sm"/>
            <a:tailEnd type="none" w="sm" len="sm"/>
          </a:ln>
        </p:spPr>
      </p:cxnSp>
      <p:pic>
        <p:nvPicPr>
          <p:cNvPr id="299" name="Google Shape;299;p4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943996" y="6097889"/>
            <a:ext cx="1787365" cy="397996"/>
          </a:xfrm>
          <a:prstGeom prst="rect">
            <a:avLst/>
          </a:prstGeom>
          <a:noFill/>
          <a:ln>
            <a:noFill/>
          </a:ln>
        </p:spPr>
      </p:pic>
      <p:sp>
        <p:nvSpPr>
          <p:cNvPr id="300" name="Google Shape;300;p44"/>
          <p:cNvSpPr txBox="1"/>
          <p:nvPr/>
        </p:nvSpPr>
        <p:spPr>
          <a:xfrm>
            <a:off x="3731361" y="609788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
        <p:nvSpPr>
          <p:cNvPr id="3" name="TextBox 2">
            <a:extLst>
              <a:ext uri="{FF2B5EF4-FFF2-40B4-BE49-F238E27FC236}">
                <a16:creationId xmlns:a16="http://schemas.microsoft.com/office/drawing/2014/main" id="{41FB1E28-D8C9-456C-0D1B-27A2AF205AB4}"/>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buClrTx/>
              <a:buFontTx/>
              <a:buNone/>
            </a:pPr>
            <a:r>
              <a:rPr lang="en-IE" sz="658" kern="1200">
                <a:solidFill>
                  <a:srgbClr val="292668"/>
                </a:solidFill>
                <a:latin typeface="Calibri" panose="020F0502020204030204"/>
                <a:ea typeface="+mn-ea"/>
                <a:cs typeface="+mn-cs"/>
              </a:rPr>
              <a:t>This license enables </a:t>
            </a:r>
            <a:r>
              <a:rPr lang="en-IE" sz="658" kern="1200" err="1">
                <a:solidFill>
                  <a:srgbClr val="292668"/>
                </a:solidFill>
                <a:latin typeface="Calibri" panose="020F0502020204030204"/>
                <a:ea typeface="+mn-ea"/>
                <a:cs typeface="+mn-cs"/>
              </a:rPr>
              <a:t>reusers</a:t>
            </a:r>
            <a:r>
              <a:rPr lang="en-IE" sz="658" kern="1200">
                <a:solidFill>
                  <a:srgbClr val="292668"/>
                </a:solidFill>
                <a:latin typeface="Calibri" panose="020F0502020204030204"/>
                <a:ea typeface="+mn-ea"/>
                <a:cs typeface="+mn-cs"/>
              </a:rPr>
              <a:t> to distribute, remix, adapt, and build upon the material in any medium or format, so long as </a:t>
            </a:r>
            <a:r>
              <a:rPr lang="en-US" sz="658" kern="1200">
                <a:solidFill>
                  <a:srgbClr val="292668"/>
                </a:solidFill>
                <a:latin typeface="Calibri" panose="020F0502020204030204"/>
                <a:ea typeface="+mn-ea"/>
                <a:cs typeface="+mn-cs"/>
              </a:rPr>
              <a:t>attribution is given to the creator. The license allows for commercial use. CC BY includes the following elements: </a:t>
            </a:r>
          </a:p>
          <a:p>
            <a:pPr algn="just">
              <a:lnSpc>
                <a:spcPts val="650"/>
              </a:lnSpc>
              <a:buClrTx/>
              <a:buFontTx/>
              <a:buNone/>
            </a:pPr>
            <a:r>
              <a:rPr lang="en-US" sz="658" kern="1200">
                <a:solidFill>
                  <a:srgbClr val="292668"/>
                </a:solidFill>
                <a:latin typeface="Calibri" panose="020F0502020204030204"/>
                <a:ea typeface="+mn-ea"/>
                <a:cs typeface="+mn-cs"/>
              </a:rPr>
              <a:t>BY: credit must be given to the creator.</a:t>
            </a:r>
            <a:endParaRPr lang="en-US" sz="658" kern="1200">
              <a:solidFill>
                <a:srgbClr val="292668"/>
              </a:solidFill>
              <a:latin typeface="Calibri" panose="020F0502020204030204"/>
              <a:ea typeface="Calibri"/>
              <a:cs typeface="Calibri"/>
            </a:endParaRPr>
          </a:p>
        </p:txBody>
      </p:sp>
      <p:pic>
        <p:nvPicPr>
          <p:cNvPr id="4" name="Picture 3" descr="A grey and black sign with a person in a circle&#10;&#10;AI-generated content may be incorrect.">
            <a:extLst>
              <a:ext uri="{FF2B5EF4-FFF2-40B4-BE49-F238E27FC236}">
                <a16:creationId xmlns:a16="http://schemas.microsoft.com/office/drawing/2014/main" id="{D4ED9155-51E6-2F1F-9BD1-C41013F371C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301"/>
        <p:cNvGrpSpPr/>
        <p:nvPr/>
      </p:nvGrpSpPr>
      <p:grpSpPr>
        <a:xfrm>
          <a:off x="0" y="0"/>
          <a:ext cx="0" cy="0"/>
          <a:chOff x="0" y="0"/>
          <a:chExt cx="0" cy="0"/>
        </a:xfrm>
      </p:grpSpPr>
      <p:sp>
        <p:nvSpPr>
          <p:cNvPr id="302" name="Google Shape;302;p48"/>
          <p:cNvSpPr/>
          <p:nvPr/>
        </p:nvSpPr>
        <p:spPr>
          <a:xfrm rot="-5400000">
            <a:off x="2692652" y="-2666999"/>
            <a:ext cx="6858001"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03" name="Google Shape;303;p48"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304" name="Google Shape;304;p48"/>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305" name="Google Shape;305;p48"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
        <p:nvSpPr>
          <p:cNvPr id="306" name="Google Shape;306;p48"/>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307" name="Google Shape;307;p48"/>
          <p:cNvSpPr>
            <a:spLocks noGrp="1"/>
          </p:cNvSpPr>
          <p:nvPr>
            <p:ph type="pic" idx="2"/>
          </p:nvPr>
        </p:nvSpPr>
        <p:spPr>
          <a:xfrm>
            <a:off x="799128" y="746272"/>
            <a:ext cx="10203652" cy="5365455"/>
          </a:xfrm>
          <a:prstGeom prst="rect">
            <a:avLst/>
          </a:prstGeom>
          <a:solidFill>
            <a:srgbClr val="BFBFBF"/>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vider ">
  <p:cSld name="Divider ">
    <p:spTree>
      <p:nvGrpSpPr>
        <p:cNvPr id="1" name="Shape 194"/>
        <p:cNvGrpSpPr/>
        <p:nvPr/>
      </p:nvGrpSpPr>
      <p:grpSpPr>
        <a:xfrm>
          <a:off x="0" y="0"/>
          <a:ext cx="0" cy="0"/>
          <a:chOff x="0" y="0"/>
          <a:chExt cx="0" cy="0"/>
        </a:xfrm>
      </p:grpSpPr>
      <p:sp>
        <p:nvSpPr>
          <p:cNvPr id="195" name="Google Shape;195;p46"/>
          <p:cNvSpPr/>
          <p:nvPr/>
        </p:nvSpPr>
        <p:spPr>
          <a:xfrm>
            <a:off x="6850169" y="543238"/>
            <a:ext cx="4721156" cy="5802284"/>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96" name="Google Shape;196;p46"/>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7" name="Google Shape;197;p46"/>
          <p:cNvSpPr>
            <a:spLocks noGrp="1"/>
          </p:cNvSpPr>
          <p:nvPr>
            <p:ph type="pic" idx="2"/>
          </p:nvPr>
        </p:nvSpPr>
        <p:spPr>
          <a:xfrm>
            <a:off x="238772" y="2626822"/>
            <a:ext cx="7708195" cy="3396829"/>
          </a:xfrm>
          <a:prstGeom prst="rect">
            <a:avLst/>
          </a:prstGeom>
          <a:solidFill>
            <a:srgbClr val="D9D9D9"/>
          </a:solidFill>
          <a:ln>
            <a:noFill/>
          </a:ln>
        </p:spPr>
        <p:txBody>
          <a:bodyPr/>
          <a:lstStyle/>
          <a:p>
            <a:endParaRPr lang="en-IE"/>
          </a:p>
        </p:txBody>
      </p:sp>
      <p:pic>
        <p:nvPicPr>
          <p:cNvPr id="198" name="Google Shape;198;p46"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308"/>
        <p:cNvGrpSpPr/>
        <p:nvPr/>
      </p:nvGrpSpPr>
      <p:grpSpPr>
        <a:xfrm>
          <a:off x="0" y="0"/>
          <a:ext cx="0" cy="0"/>
          <a:chOff x="0" y="0"/>
          <a:chExt cx="0" cy="0"/>
        </a:xfrm>
      </p:grpSpPr>
      <p:sp>
        <p:nvSpPr>
          <p:cNvPr id="309" name="Google Shape;309;p50"/>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10" name="Google Shape;310;p50"/>
          <p:cNvSpPr>
            <a:spLocks noGrp="1"/>
          </p:cNvSpPr>
          <p:nvPr>
            <p:ph type="pic" idx="2"/>
          </p:nvPr>
        </p:nvSpPr>
        <p:spPr>
          <a:xfrm>
            <a:off x="6083676" y="0"/>
            <a:ext cx="5361066" cy="6858000"/>
          </a:xfrm>
          <a:prstGeom prst="rect">
            <a:avLst/>
          </a:prstGeom>
          <a:solidFill>
            <a:srgbClr val="D8D8D8"/>
          </a:solidFill>
          <a:ln>
            <a:noFill/>
          </a:ln>
        </p:spPr>
      </p:sp>
      <p:sp>
        <p:nvSpPr>
          <p:cNvPr id="311" name="Google Shape;311;p50"/>
          <p:cNvSpPr txBox="1">
            <a:spLocks noGrp="1"/>
          </p:cNvSpPr>
          <p:nvPr>
            <p:ph type="body" idx="1"/>
          </p:nvPr>
        </p:nvSpPr>
        <p:spPr>
          <a:xfrm>
            <a:off x="747258" y="842936"/>
            <a:ext cx="464492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2" name="Google Shape;312;p50"/>
          <p:cNvSpPr txBox="1">
            <a:spLocks noGrp="1"/>
          </p:cNvSpPr>
          <p:nvPr>
            <p:ph type="body" idx="3"/>
          </p:nvPr>
        </p:nvSpPr>
        <p:spPr>
          <a:xfrm>
            <a:off x="747258" y="1898779"/>
            <a:ext cx="463900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Quote Slide 01">
  <p:cSld name="Quote Slide 01">
    <p:spTree>
      <p:nvGrpSpPr>
        <p:cNvPr id="1" name="Shape 313"/>
        <p:cNvGrpSpPr/>
        <p:nvPr/>
      </p:nvGrpSpPr>
      <p:grpSpPr>
        <a:xfrm>
          <a:off x="0" y="0"/>
          <a:ext cx="0" cy="0"/>
          <a:chOff x="0" y="0"/>
          <a:chExt cx="0" cy="0"/>
        </a:xfrm>
      </p:grpSpPr>
      <p:sp>
        <p:nvSpPr>
          <p:cNvPr id="314" name="Google Shape;314;p51"/>
          <p:cNvSpPr/>
          <p:nvPr/>
        </p:nvSpPr>
        <p:spPr>
          <a:xfrm>
            <a:off x="1950203" y="4092"/>
            <a:ext cx="8291594" cy="6853908"/>
          </a:xfrm>
          <a:custGeom>
            <a:avLst/>
            <a:gdLst/>
            <a:ahLst/>
            <a:cxnLst/>
            <a:rect l="l" t="t" r="r" b="b"/>
            <a:pathLst>
              <a:path w="8291594" h="6853908" extrusionOk="0">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15" name="Google Shape;315;p51"/>
          <p:cNvSpPr txBox="1">
            <a:spLocks noGrp="1"/>
          </p:cNvSpPr>
          <p:nvPr>
            <p:ph type="body" idx="1"/>
          </p:nvPr>
        </p:nvSpPr>
        <p:spPr>
          <a:xfrm>
            <a:off x="3031713" y="1005258"/>
            <a:ext cx="6128571"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6" name="Google Shape;316;p51"/>
          <p:cNvSpPr txBox="1">
            <a:spLocks noGrp="1"/>
          </p:cNvSpPr>
          <p:nvPr>
            <p:ph type="body" idx="2"/>
          </p:nvPr>
        </p:nvSpPr>
        <p:spPr>
          <a:xfrm>
            <a:off x="3031713" y="4228593"/>
            <a:ext cx="6128571"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17" name="Google Shape;317;p51"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5129" t="-7198" r="-1" b="-1"/>
          <a:stretch/>
        </p:blipFill>
        <p:spPr>
          <a:xfrm rot="4323731">
            <a:off x="27559" y="2752821"/>
            <a:ext cx="3845287" cy="3119494"/>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Quote Slide 02">
  <p:cSld name="Quote Slide 02">
    <p:spTree>
      <p:nvGrpSpPr>
        <p:cNvPr id="1" name="Shape 318"/>
        <p:cNvGrpSpPr/>
        <p:nvPr/>
      </p:nvGrpSpPr>
      <p:grpSpPr>
        <a:xfrm>
          <a:off x="0" y="0"/>
          <a:ext cx="0" cy="0"/>
          <a:chOff x="0" y="0"/>
          <a:chExt cx="0" cy="0"/>
        </a:xfrm>
      </p:grpSpPr>
      <p:sp>
        <p:nvSpPr>
          <p:cNvPr id="319" name="Google Shape;319;p53"/>
          <p:cNvSpPr/>
          <p:nvPr/>
        </p:nvSpPr>
        <p:spPr>
          <a:xfrm>
            <a:off x="1950203" y="4092"/>
            <a:ext cx="8291594" cy="6853908"/>
          </a:xfrm>
          <a:custGeom>
            <a:avLst/>
            <a:gdLst/>
            <a:ahLst/>
            <a:cxnLst/>
            <a:rect l="l" t="t" r="r" b="b"/>
            <a:pathLst>
              <a:path w="8291594" h="6853908" extrusionOk="0">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0" name="Google Shape;320;p53"/>
          <p:cNvSpPr txBox="1">
            <a:spLocks noGrp="1"/>
          </p:cNvSpPr>
          <p:nvPr>
            <p:ph type="body" idx="1"/>
          </p:nvPr>
        </p:nvSpPr>
        <p:spPr>
          <a:xfrm>
            <a:off x="3031713" y="1005258"/>
            <a:ext cx="6128571"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1" name="Google Shape;321;p53"/>
          <p:cNvSpPr txBox="1">
            <a:spLocks noGrp="1"/>
          </p:cNvSpPr>
          <p:nvPr>
            <p:ph type="body" idx="2"/>
          </p:nvPr>
        </p:nvSpPr>
        <p:spPr>
          <a:xfrm>
            <a:off x="3031713" y="4228593"/>
            <a:ext cx="6128571"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22" name="Google Shape;322;p53"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5129" t="-7198" r="-1" b="-1"/>
          <a:stretch/>
        </p:blipFill>
        <p:spPr>
          <a:xfrm rot="3551861">
            <a:off x="413751" y="2668846"/>
            <a:ext cx="3845287" cy="3119494"/>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Quote/Photo Slide 02">
  <p:cSld name="Quote/Photo Slide 02">
    <p:spTree>
      <p:nvGrpSpPr>
        <p:cNvPr id="1" name="Shape 323"/>
        <p:cNvGrpSpPr/>
        <p:nvPr/>
      </p:nvGrpSpPr>
      <p:grpSpPr>
        <a:xfrm>
          <a:off x="0" y="0"/>
          <a:ext cx="0" cy="0"/>
          <a:chOff x="0" y="0"/>
          <a:chExt cx="0" cy="0"/>
        </a:xfrm>
      </p:grpSpPr>
      <p:sp>
        <p:nvSpPr>
          <p:cNvPr id="324" name="Google Shape;324;p54"/>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5" name="Google Shape;325;p54"/>
          <p:cNvSpPr>
            <a:spLocks noGrp="1"/>
          </p:cNvSpPr>
          <p:nvPr>
            <p:ph type="pic" idx="2"/>
          </p:nvPr>
        </p:nvSpPr>
        <p:spPr>
          <a:xfrm>
            <a:off x="0" y="0"/>
            <a:ext cx="12192000" cy="6858000"/>
          </a:xfrm>
          <a:prstGeom prst="rect">
            <a:avLst/>
          </a:prstGeom>
          <a:noFill/>
          <a:ln>
            <a:noFill/>
          </a:ln>
        </p:spPr>
      </p:sp>
      <p:sp>
        <p:nvSpPr>
          <p:cNvPr id="326" name="Google Shape;326;p54"/>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7" name="Google Shape;327;p54"/>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8" name="Google Shape;328;p54"/>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329"/>
        <p:cNvGrpSpPr/>
        <p:nvPr/>
      </p:nvGrpSpPr>
      <p:grpSpPr>
        <a:xfrm>
          <a:off x="0" y="0"/>
          <a:ext cx="0" cy="0"/>
          <a:chOff x="0" y="0"/>
          <a:chExt cx="0" cy="0"/>
        </a:xfrm>
      </p:grpSpPr>
      <p:sp>
        <p:nvSpPr>
          <p:cNvPr id="330" name="Google Shape;330;p55"/>
          <p:cNvSpPr>
            <a:spLocks noGrp="1"/>
          </p:cNvSpPr>
          <p:nvPr>
            <p:ph type="pic" idx="2"/>
          </p:nvPr>
        </p:nvSpPr>
        <p:spPr>
          <a:xfrm>
            <a:off x="0" y="3919655"/>
            <a:ext cx="11125201" cy="2342319"/>
          </a:xfrm>
          <a:prstGeom prst="rect">
            <a:avLst/>
          </a:prstGeom>
          <a:solidFill>
            <a:srgbClr val="D9D9D9"/>
          </a:solidFill>
          <a:ln>
            <a:noFill/>
          </a:ln>
        </p:spPr>
      </p:sp>
      <p:sp>
        <p:nvSpPr>
          <p:cNvPr id="331" name="Google Shape;331;p55"/>
          <p:cNvSpPr txBox="1">
            <a:spLocks noGrp="1"/>
          </p:cNvSpPr>
          <p:nvPr>
            <p:ph type="body" idx="1"/>
          </p:nvPr>
        </p:nvSpPr>
        <p:spPr>
          <a:xfrm>
            <a:off x="1338470" y="820615"/>
            <a:ext cx="978673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2" name="Google Shape;332;p55"/>
          <p:cNvSpPr txBox="1">
            <a:spLocks noGrp="1"/>
          </p:cNvSpPr>
          <p:nvPr>
            <p:ph type="body" idx="3"/>
          </p:nvPr>
        </p:nvSpPr>
        <p:spPr>
          <a:xfrm>
            <a:off x="1332138" y="1870597"/>
            <a:ext cx="9774260" cy="182447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Large Photo Slide - Pruple">
  <p:cSld name="Large Photo Slide - Pruple">
    <p:spTree>
      <p:nvGrpSpPr>
        <p:cNvPr id="1" name="Shape 333"/>
        <p:cNvGrpSpPr/>
        <p:nvPr/>
      </p:nvGrpSpPr>
      <p:grpSpPr>
        <a:xfrm>
          <a:off x="0" y="0"/>
          <a:ext cx="0" cy="0"/>
          <a:chOff x="0" y="0"/>
          <a:chExt cx="0" cy="0"/>
        </a:xfrm>
      </p:grpSpPr>
      <p:sp>
        <p:nvSpPr>
          <p:cNvPr id="334" name="Google Shape;334;p56"/>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35" name="Google Shape;335;p56"/>
          <p:cNvSpPr>
            <a:spLocks noGrp="1"/>
          </p:cNvSpPr>
          <p:nvPr>
            <p:ph type="pic" idx="2"/>
          </p:nvPr>
        </p:nvSpPr>
        <p:spPr>
          <a:xfrm>
            <a:off x="0" y="0"/>
            <a:ext cx="12192000" cy="6858000"/>
          </a:xfrm>
          <a:prstGeom prst="rect">
            <a:avLst/>
          </a:prstGeom>
          <a:noFill/>
          <a:ln>
            <a:noFill/>
          </a:ln>
        </p:spPr>
      </p:sp>
      <p:sp>
        <p:nvSpPr>
          <p:cNvPr id="336" name="Google Shape;336;p56"/>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7" name="Google Shape;337;p56"/>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8" name="Google Shape;338;p56"/>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Quote Slide 03">
  <p:cSld name="Quote Slide 03">
    <p:spTree>
      <p:nvGrpSpPr>
        <p:cNvPr id="1" name="Shape 339"/>
        <p:cNvGrpSpPr/>
        <p:nvPr/>
      </p:nvGrpSpPr>
      <p:grpSpPr>
        <a:xfrm>
          <a:off x="0" y="0"/>
          <a:ext cx="0" cy="0"/>
          <a:chOff x="0" y="0"/>
          <a:chExt cx="0" cy="0"/>
        </a:xfrm>
      </p:grpSpPr>
      <p:sp>
        <p:nvSpPr>
          <p:cNvPr id="340" name="Google Shape;340;p57"/>
          <p:cNvSpPr/>
          <p:nvPr/>
        </p:nvSpPr>
        <p:spPr>
          <a:xfrm rot="-5400000">
            <a:off x="232431" y="464696"/>
            <a:ext cx="5844795" cy="6309657"/>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1" name="Google Shape;341;p57"/>
          <p:cNvSpPr/>
          <p:nvPr/>
        </p:nvSpPr>
        <p:spPr>
          <a:xfrm rot="-5400000">
            <a:off x="10180964" y="-214268"/>
            <a:ext cx="1420250" cy="1848787"/>
          </a:xfrm>
          <a:prstGeom prst="rect">
            <a:avLst/>
          </a:prstGeom>
          <a:solidFill>
            <a:srgbClr val="935AA5">
              <a:alpha val="7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2" name="Google Shape;342;p57"/>
          <p:cNvSpPr txBox="1">
            <a:spLocks noGrp="1"/>
          </p:cNvSpPr>
          <p:nvPr>
            <p:ph type="body" idx="1"/>
          </p:nvPr>
        </p:nvSpPr>
        <p:spPr>
          <a:xfrm>
            <a:off x="567657" y="1743195"/>
            <a:ext cx="4459950"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3" name="Google Shape;343;p57"/>
          <p:cNvSpPr txBox="1">
            <a:spLocks noGrp="1"/>
          </p:cNvSpPr>
          <p:nvPr>
            <p:ph type="body" idx="2"/>
          </p:nvPr>
        </p:nvSpPr>
        <p:spPr>
          <a:xfrm>
            <a:off x="567657" y="4966530"/>
            <a:ext cx="4459950"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344"/>
        <p:cNvGrpSpPr/>
        <p:nvPr/>
      </p:nvGrpSpPr>
      <p:grpSpPr>
        <a:xfrm>
          <a:off x="0" y="0"/>
          <a:ext cx="0" cy="0"/>
          <a:chOff x="0" y="0"/>
          <a:chExt cx="0" cy="0"/>
        </a:xfrm>
      </p:grpSpPr>
      <p:sp>
        <p:nvSpPr>
          <p:cNvPr id="345" name="Google Shape;345;p64"/>
          <p:cNvSpPr>
            <a:spLocks noGrp="1"/>
          </p:cNvSpPr>
          <p:nvPr>
            <p:ph type="pic" idx="2"/>
          </p:nvPr>
        </p:nvSpPr>
        <p:spPr>
          <a:xfrm>
            <a:off x="0" y="3154017"/>
            <a:ext cx="12192000" cy="2571163"/>
          </a:xfrm>
          <a:prstGeom prst="rect">
            <a:avLst/>
          </a:prstGeom>
          <a:solidFill>
            <a:srgbClr val="D8D8D8"/>
          </a:solidFill>
          <a:ln>
            <a:noFill/>
          </a:ln>
        </p:spPr>
      </p:sp>
      <p:sp>
        <p:nvSpPr>
          <p:cNvPr id="346" name="Google Shape;346;p64"/>
          <p:cNvSpPr txBox="1">
            <a:spLocks noGrp="1"/>
          </p:cNvSpPr>
          <p:nvPr>
            <p:ph type="body" idx="1"/>
          </p:nvPr>
        </p:nvSpPr>
        <p:spPr>
          <a:xfrm>
            <a:off x="7324883" y="6034128"/>
            <a:ext cx="4381736" cy="46612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7" name="Google Shape;347;p64"/>
          <p:cNvSpPr txBox="1">
            <a:spLocks noGrp="1"/>
          </p:cNvSpPr>
          <p:nvPr>
            <p:ph type="body" idx="3"/>
          </p:nvPr>
        </p:nvSpPr>
        <p:spPr>
          <a:xfrm>
            <a:off x="5824855" y="1132820"/>
            <a:ext cx="5881764" cy="634242"/>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000"/>
              </a:spcBef>
              <a:spcAft>
                <a:spcPts val="0"/>
              </a:spcAft>
              <a:buClr>
                <a:srgbClr val="242B62"/>
              </a:buClr>
              <a:buSzPts val="3600"/>
              <a:buFont typeface="Arial"/>
              <a:buNone/>
              <a:defRPr sz="3600" b="1"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48" name="Google Shape;348;p6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21988" y="6102259"/>
            <a:ext cx="1787365" cy="397996"/>
          </a:xfrm>
          <a:prstGeom prst="rect">
            <a:avLst/>
          </a:prstGeom>
          <a:noFill/>
          <a:ln>
            <a:noFill/>
          </a:ln>
        </p:spPr>
      </p:pic>
      <p:sp>
        <p:nvSpPr>
          <p:cNvPr id="349" name="Google Shape;349;p64"/>
          <p:cNvSpPr txBox="1"/>
          <p:nvPr/>
        </p:nvSpPr>
        <p:spPr>
          <a:xfrm>
            <a:off x="2409353" y="610225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pic>
        <p:nvPicPr>
          <p:cNvPr id="350" name="Google Shape;350;p64" descr="A logo for a company&#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10574" y="0"/>
            <a:ext cx="3540255" cy="3291816"/>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Photo Slide - Navy">
  <p:cSld name="Photo Slide - Navy">
    <p:spTree>
      <p:nvGrpSpPr>
        <p:cNvPr id="1" name="Shape 351"/>
        <p:cNvGrpSpPr/>
        <p:nvPr/>
      </p:nvGrpSpPr>
      <p:grpSpPr>
        <a:xfrm>
          <a:off x="0" y="0"/>
          <a:ext cx="0" cy="0"/>
          <a:chOff x="0" y="0"/>
          <a:chExt cx="0" cy="0"/>
        </a:xfrm>
      </p:grpSpPr>
      <p:sp>
        <p:nvSpPr>
          <p:cNvPr id="352" name="Google Shape;352;p68"/>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3" name="Google Shape;353;p68"/>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4" name="Google Shape;354;p68"/>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5" name="Google Shape;355;p68"/>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56"/>
        <p:cNvGrpSpPr/>
        <p:nvPr/>
      </p:nvGrpSpPr>
      <p:grpSpPr>
        <a:xfrm>
          <a:off x="0" y="0"/>
          <a:ext cx="0" cy="0"/>
          <a:chOff x="0" y="0"/>
          <a:chExt cx="0" cy="0"/>
        </a:xfrm>
      </p:grpSpPr>
      <p:sp>
        <p:nvSpPr>
          <p:cNvPr id="357" name="Google Shape;357;p69"/>
          <p:cNvSpPr/>
          <p:nvPr/>
        </p:nvSpPr>
        <p:spPr>
          <a:xfrm rot="-5400000">
            <a:off x="2679826" y="-2679826"/>
            <a:ext cx="6858001" cy="12217652"/>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58" name="Google Shape;358;p69"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359" name="Google Shape;359;p6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360" name="Google Shape;360;p69"/>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1" name="Google Shape;361;p69"/>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2" name="Google Shape;362;p69"/>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363" name="Google Shape;363;p69"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199"/>
        <p:cNvGrpSpPr/>
        <p:nvPr/>
      </p:nvGrpSpPr>
      <p:grpSpPr>
        <a:xfrm>
          <a:off x="0" y="0"/>
          <a:ext cx="0" cy="0"/>
          <a:chOff x="0" y="0"/>
          <a:chExt cx="0" cy="0"/>
        </a:xfrm>
      </p:grpSpPr>
      <p:sp>
        <p:nvSpPr>
          <p:cNvPr id="200" name="Google Shape;200;p63"/>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1" name="Google Shape;201;p63"/>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2" name="Google Shape;202;p63"/>
          <p:cNvSpPr txBox="1">
            <a:spLocks noGrp="1"/>
          </p:cNvSpPr>
          <p:nvPr>
            <p:ph type="body" idx="2"/>
          </p:nvPr>
        </p:nvSpPr>
        <p:spPr>
          <a:xfrm>
            <a:off x="911565" y="2351145"/>
            <a:ext cx="1028874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2_Text Slide 01 ">
  <p:cSld name="2_Text Slide 01 ">
    <p:spTree>
      <p:nvGrpSpPr>
        <p:cNvPr id="1" name="Shape 364"/>
        <p:cNvGrpSpPr/>
        <p:nvPr/>
      </p:nvGrpSpPr>
      <p:grpSpPr>
        <a:xfrm>
          <a:off x="0" y="0"/>
          <a:ext cx="0" cy="0"/>
          <a:chOff x="0" y="0"/>
          <a:chExt cx="0" cy="0"/>
        </a:xfrm>
      </p:grpSpPr>
      <p:sp>
        <p:nvSpPr>
          <p:cNvPr id="365" name="Google Shape;365;p70"/>
          <p:cNvSpPr/>
          <p:nvPr/>
        </p:nvSpPr>
        <p:spPr>
          <a:xfrm rot="-5400000">
            <a:off x="2679826" y="-2679826"/>
            <a:ext cx="6858001" cy="12217652"/>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66" name="Google Shape;366;p70"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367" name="Google Shape;367;p70"/>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368" name="Google Shape;368;p70"/>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9" name="Google Shape;369;p70"/>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0" name="Google Shape;370;p70"/>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371" name="Google Shape;371;p70"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3_Text Slide 01 ">
  <p:cSld name="3_Text Slide 01 ">
    <p:spTree>
      <p:nvGrpSpPr>
        <p:cNvPr id="1" name="Shape 372"/>
        <p:cNvGrpSpPr/>
        <p:nvPr/>
      </p:nvGrpSpPr>
      <p:grpSpPr>
        <a:xfrm>
          <a:off x="0" y="0"/>
          <a:ext cx="0" cy="0"/>
          <a:chOff x="0" y="0"/>
          <a:chExt cx="0" cy="0"/>
        </a:xfrm>
      </p:grpSpPr>
      <p:sp>
        <p:nvSpPr>
          <p:cNvPr id="373" name="Google Shape;373;p71"/>
          <p:cNvSpPr/>
          <p:nvPr/>
        </p:nvSpPr>
        <p:spPr>
          <a:xfrm rot="-5400000">
            <a:off x="2679826" y="-2679826"/>
            <a:ext cx="6858001" cy="12217652"/>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74" name="Google Shape;374;p71"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375" name="Google Shape;375;p71"/>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376" name="Google Shape;376;p71"/>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7" name="Google Shape;377;p71"/>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8" name="Google Shape;378;p71"/>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379" name="Google Shape;379;p71"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Laptop Slide 02">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615AA6">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rgbClr val="D9D9D9"/>
          </a:solidFill>
        </p:spPr>
        <p:txBody>
          <a:bodyPr/>
          <a:lstStyle>
            <a:lvl1pPr algn="ctr">
              <a:buNone/>
              <a:defRPr sz="1600">
                <a:solidFill>
                  <a:srgbClr val="D9D9D9"/>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4" name="Text Placeholder 23">
            <a:extLst>
              <a:ext uri="{FF2B5EF4-FFF2-40B4-BE49-F238E27FC236}">
                <a16:creationId xmlns:a16="http://schemas.microsoft.com/office/drawing/2014/main" id="{711A9560-0229-20EC-569A-C87803BBFE79}"/>
              </a:ext>
            </a:extLst>
          </p:cNvPr>
          <p:cNvSpPr>
            <a:spLocks noGrp="1"/>
          </p:cNvSpPr>
          <p:nvPr>
            <p:ph type="body" sz="quarter" idx="15" hasCustomPrompt="1"/>
          </p:nvPr>
        </p:nvSpPr>
        <p:spPr>
          <a:xfrm>
            <a:off x="6702563" y="1024538"/>
            <a:ext cx="4550975"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a:t>TITLE</a:t>
            </a:r>
          </a:p>
        </p:txBody>
      </p:sp>
      <p:sp>
        <p:nvSpPr>
          <p:cNvPr id="5" name="Text Placeholder 25">
            <a:extLst>
              <a:ext uri="{FF2B5EF4-FFF2-40B4-BE49-F238E27FC236}">
                <a16:creationId xmlns:a16="http://schemas.microsoft.com/office/drawing/2014/main" id="{5CF22B5A-A3E4-A347-F4E8-E98C4987979B}"/>
              </a:ext>
            </a:extLst>
          </p:cNvPr>
          <p:cNvSpPr>
            <a:spLocks noGrp="1"/>
          </p:cNvSpPr>
          <p:nvPr>
            <p:ph type="body" sz="quarter" idx="16" hasCustomPrompt="1"/>
          </p:nvPr>
        </p:nvSpPr>
        <p:spPr>
          <a:xfrm>
            <a:off x="6689558" y="2074519"/>
            <a:ext cx="4545176" cy="3283543"/>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10447673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A23881BF-50DE-4A0A-BC60-2288230932B6}"/>
              </a:ext>
            </a:extLst>
          </p:cNvPr>
          <p:cNvSpPr>
            <a:spLocks noGrp="1"/>
          </p:cNvSpPr>
          <p:nvPr>
            <p:ph type="pic" sz="quarter" idx="10"/>
          </p:nvPr>
        </p:nvSpPr>
        <p:spPr>
          <a:xfrm>
            <a:off x="3310" y="17886"/>
            <a:ext cx="12188690" cy="5750526"/>
          </a:xfrm>
          <a:custGeom>
            <a:avLst/>
            <a:gdLst>
              <a:gd name="connsiteX0" fmla="*/ 0 w 12188690"/>
              <a:gd name="connsiteY0" fmla="*/ 0 h 5750526"/>
              <a:gd name="connsiteX1" fmla="*/ 12188690 w 12188690"/>
              <a:gd name="connsiteY1" fmla="*/ 0 h 5750526"/>
              <a:gd name="connsiteX2" fmla="*/ 12188690 w 12188690"/>
              <a:gd name="connsiteY2" fmla="*/ 5750526 h 5750526"/>
              <a:gd name="connsiteX3" fmla="*/ 4880096 w 12188690"/>
              <a:gd name="connsiteY3" fmla="*/ 5750526 h 5750526"/>
              <a:gd name="connsiteX4" fmla="*/ 4880096 w 12188690"/>
              <a:gd name="connsiteY4" fmla="*/ 3832731 h 5750526"/>
              <a:gd name="connsiteX5" fmla="*/ 0 w 12188690"/>
              <a:gd name="connsiteY5" fmla="*/ 3832731 h 575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690" h="5750526">
                <a:moveTo>
                  <a:pt x="0" y="0"/>
                </a:moveTo>
                <a:lnTo>
                  <a:pt x="12188690" y="0"/>
                </a:lnTo>
                <a:lnTo>
                  <a:pt x="12188690" y="5750526"/>
                </a:lnTo>
                <a:lnTo>
                  <a:pt x="4880096" y="5750526"/>
                </a:lnTo>
                <a:lnTo>
                  <a:pt x="4880096" y="3832731"/>
                </a:lnTo>
                <a:lnTo>
                  <a:pt x="0" y="3832731"/>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p:txBody>
      </p:sp>
      <p:sp>
        <p:nvSpPr>
          <p:cNvPr id="17" name="Rectangle 16">
            <a:extLst>
              <a:ext uri="{FF2B5EF4-FFF2-40B4-BE49-F238E27FC236}">
                <a16:creationId xmlns:a16="http://schemas.microsoft.com/office/drawing/2014/main" id="{6B601F56-BD2F-2B6E-9059-2394412AA06D}"/>
              </a:ext>
            </a:extLst>
          </p:cNvPr>
          <p:cNvSpPr/>
          <p:nvPr userDrawn="1"/>
        </p:nvSpPr>
        <p:spPr>
          <a:xfrm>
            <a:off x="0" y="3850617"/>
            <a:ext cx="4883406" cy="260184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0" name="Picture 19">
            <a:extLst>
              <a:ext uri="{FF2B5EF4-FFF2-40B4-BE49-F238E27FC236}">
                <a16:creationId xmlns:a16="http://schemas.microsoft.com/office/drawing/2014/main" id="{37D0F76E-84E8-B97E-209C-D9516D3939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60110" y="6096129"/>
            <a:ext cx="1787365" cy="397996"/>
          </a:xfrm>
          <a:prstGeom prst="rect">
            <a:avLst/>
          </a:prstGeom>
        </p:spPr>
      </p:pic>
      <p:sp>
        <p:nvSpPr>
          <p:cNvPr id="21" name="TextBox 20">
            <a:extLst>
              <a:ext uri="{FF2B5EF4-FFF2-40B4-BE49-F238E27FC236}">
                <a16:creationId xmlns:a16="http://schemas.microsoft.com/office/drawing/2014/main" id="{8233B25E-0BD6-6E7F-3784-AA21F79CB9BA}"/>
              </a:ext>
            </a:extLst>
          </p:cNvPr>
          <p:cNvSpPr txBox="1"/>
          <p:nvPr userDrawn="1"/>
        </p:nvSpPr>
        <p:spPr>
          <a:xfrm>
            <a:off x="8847475" y="6096129"/>
            <a:ext cx="2844572" cy="451406"/>
          </a:xfrm>
          <a:prstGeom prst="rect">
            <a:avLst/>
          </a:prstGeom>
          <a:noFill/>
        </p:spPr>
        <p:txBody>
          <a:bodyPr wrap="square">
            <a:spAutoFit/>
          </a:bodyPr>
          <a:lstStyle/>
          <a:p>
            <a:pPr algn="just">
              <a:lnSpc>
                <a:spcPts val="650"/>
              </a:lnSpc>
            </a:pPr>
            <a:r>
              <a:rPr lang="en-IE" sz="650" b="0" i="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444771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35152"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p:txBody>
      </p:sp>
      <p:sp>
        <p:nvSpPr>
          <p:cNvPr id="8" name="Rectangle 7">
            <a:extLst>
              <a:ext uri="{FF2B5EF4-FFF2-40B4-BE49-F238E27FC236}">
                <a16:creationId xmlns:a16="http://schemas.microsoft.com/office/drawing/2014/main" id="{AFCF296B-E199-9A44-DB23-825EDA2C3D6A}"/>
              </a:ext>
            </a:extLst>
          </p:cNvPr>
          <p:cNvSpPr/>
          <p:nvPr userDrawn="1"/>
        </p:nvSpPr>
        <p:spPr>
          <a:xfrm>
            <a:off x="-1" y="3906677"/>
            <a:ext cx="6270171"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1EC93058-9EA6-FA93-B088-B24CD848711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12842637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04673D9F-9BC9-4E52-5154-43BA36715B62}"/>
              </a:ext>
            </a:extLst>
          </p:cNvPr>
          <p:cNvSpPr>
            <a:spLocks noGrp="1"/>
          </p:cNvSpPr>
          <p:nvPr>
            <p:ph type="pic" sz="quarter" idx="10"/>
          </p:nvPr>
        </p:nvSpPr>
        <p:spPr>
          <a:xfrm>
            <a:off x="0" y="2853114"/>
            <a:ext cx="12192000" cy="3094978"/>
          </a:xfrm>
          <a:custGeom>
            <a:avLst/>
            <a:gdLst>
              <a:gd name="connsiteX0" fmla="*/ 405507 w 12192000"/>
              <a:gd name="connsiteY0" fmla="*/ 2825686 h 3094978"/>
              <a:gd name="connsiteX1" fmla="*/ 857572 w 12192000"/>
              <a:gd name="connsiteY1" fmla="*/ 2825686 h 3094978"/>
              <a:gd name="connsiteX2" fmla="*/ 938497 w 12192000"/>
              <a:gd name="connsiteY2" fmla="*/ 3067532 h 3094978"/>
              <a:gd name="connsiteX3" fmla="*/ 947799 w 12192000"/>
              <a:gd name="connsiteY3" fmla="*/ 3087066 h 3094978"/>
              <a:gd name="connsiteX4" fmla="*/ 961092 w 12192000"/>
              <a:gd name="connsiteY4" fmla="*/ 3094978 h 3094978"/>
              <a:gd name="connsiteX5" fmla="*/ 302529 w 12192000"/>
              <a:gd name="connsiteY5" fmla="*/ 3094978 h 3094978"/>
              <a:gd name="connsiteX6" fmla="*/ 319465 w 12192000"/>
              <a:gd name="connsiteY6" fmla="*/ 3082880 h 3094978"/>
              <a:gd name="connsiteX7" fmla="*/ 329232 w 12192000"/>
              <a:gd name="connsiteY7" fmla="*/ 3061021 h 3094978"/>
              <a:gd name="connsiteX8" fmla="*/ 10614483 w 12192000"/>
              <a:gd name="connsiteY8" fmla="*/ 2608025 h 3094978"/>
              <a:gd name="connsiteX9" fmla="*/ 10690757 w 12192000"/>
              <a:gd name="connsiteY9" fmla="*/ 2608025 h 3094978"/>
              <a:gd name="connsiteX10" fmla="*/ 10759590 w 12192000"/>
              <a:gd name="connsiteY10" fmla="*/ 2620118 h 3094978"/>
              <a:gd name="connsiteX11" fmla="*/ 10812145 w 12192000"/>
              <a:gd name="connsiteY11" fmla="*/ 2655929 h 3094978"/>
              <a:gd name="connsiteX12" fmla="*/ 10853538 w 12192000"/>
              <a:gd name="connsiteY12" fmla="*/ 2714995 h 3094978"/>
              <a:gd name="connsiteX13" fmla="*/ 10891675 w 12192000"/>
              <a:gd name="connsiteY13" fmla="*/ 2795921 h 3094978"/>
              <a:gd name="connsiteX14" fmla="*/ 10999575 w 12192000"/>
              <a:gd name="connsiteY14" fmla="*/ 3064742 h 3094978"/>
              <a:gd name="connsiteX15" fmla="*/ 11008877 w 12192000"/>
              <a:gd name="connsiteY15" fmla="*/ 3083810 h 3094978"/>
              <a:gd name="connsiteX16" fmla="*/ 11025230 w 12192000"/>
              <a:gd name="connsiteY16" fmla="*/ 3094978 h 3094978"/>
              <a:gd name="connsiteX17" fmla="*/ 10589197 w 12192000"/>
              <a:gd name="connsiteY17" fmla="*/ 3094978 h 3094978"/>
              <a:gd name="connsiteX18" fmla="*/ 10608436 w 12192000"/>
              <a:gd name="connsiteY18" fmla="*/ 3083345 h 3094978"/>
              <a:gd name="connsiteX19" fmla="*/ 10614483 w 12192000"/>
              <a:gd name="connsiteY19" fmla="*/ 3066602 h 3094978"/>
              <a:gd name="connsiteX20" fmla="*/ 4499433 w 12192000"/>
              <a:gd name="connsiteY20" fmla="*/ 2608025 h 3094978"/>
              <a:gd name="connsiteX21" fmla="*/ 4575708 w 12192000"/>
              <a:gd name="connsiteY21" fmla="*/ 2608025 h 3094978"/>
              <a:gd name="connsiteX22" fmla="*/ 4644541 w 12192000"/>
              <a:gd name="connsiteY22" fmla="*/ 2620118 h 3094978"/>
              <a:gd name="connsiteX23" fmla="*/ 4697096 w 12192000"/>
              <a:gd name="connsiteY23" fmla="*/ 2655929 h 3094978"/>
              <a:gd name="connsiteX24" fmla="*/ 4738489 w 12192000"/>
              <a:gd name="connsiteY24" fmla="*/ 2714995 h 3094978"/>
              <a:gd name="connsiteX25" fmla="*/ 4776626 w 12192000"/>
              <a:gd name="connsiteY25" fmla="*/ 2795921 h 3094978"/>
              <a:gd name="connsiteX26" fmla="*/ 4884526 w 12192000"/>
              <a:gd name="connsiteY26" fmla="*/ 3064742 h 3094978"/>
              <a:gd name="connsiteX27" fmla="*/ 4893827 w 12192000"/>
              <a:gd name="connsiteY27" fmla="*/ 3083810 h 3094978"/>
              <a:gd name="connsiteX28" fmla="*/ 4910180 w 12192000"/>
              <a:gd name="connsiteY28" fmla="*/ 3094978 h 3094978"/>
              <a:gd name="connsiteX29" fmla="*/ 4474149 w 12192000"/>
              <a:gd name="connsiteY29" fmla="*/ 3094978 h 3094978"/>
              <a:gd name="connsiteX30" fmla="*/ 4493387 w 12192000"/>
              <a:gd name="connsiteY30" fmla="*/ 3083345 h 3094978"/>
              <a:gd name="connsiteX31" fmla="*/ 4499433 w 12192000"/>
              <a:gd name="connsiteY31" fmla="*/ 3066602 h 3094978"/>
              <a:gd name="connsiteX32" fmla="*/ 7649157 w 12192000"/>
              <a:gd name="connsiteY32" fmla="*/ 2165261 h 3094978"/>
              <a:gd name="connsiteX33" fmla="*/ 7651018 w 12192000"/>
              <a:gd name="connsiteY33" fmla="*/ 2165261 h 3094978"/>
              <a:gd name="connsiteX34" fmla="*/ 7699387 w 12192000"/>
              <a:gd name="connsiteY34" fmla="*/ 2278278 h 3094978"/>
              <a:gd name="connsiteX35" fmla="*/ 7752407 w 12192000"/>
              <a:gd name="connsiteY35" fmla="*/ 2386643 h 3094978"/>
              <a:gd name="connsiteX36" fmla="*/ 8051924 w 12192000"/>
              <a:gd name="connsiteY36" fmla="*/ 2949400 h 3094978"/>
              <a:gd name="connsiteX37" fmla="*/ 8093782 w 12192000"/>
              <a:gd name="connsiteY37" fmla="*/ 3025209 h 3094978"/>
              <a:gd name="connsiteX38" fmla="*/ 8132384 w 12192000"/>
              <a:gd name="connsiteY38" fmla="*/ 3071718 h 3094978"/>
              <a:gd name="connsiteX39" fmla="*/ 8175256 w 12192000"/>
              <a:gd name="connsiteY39" fmla="*/ 3094978 h 3094978"/>
              <a:gd name="connsiteX40" fmla="*/ 7633783 w 12192000"/>
              <a:gd name="connsiteY40" fmla="*/ 3094978 h 3094978"/>
              <a:gd name="connsiteX41" fmla="*/ 7633809 w 12192000"/>
              <a:gd name="connsiteY41" fmla="*/ 3094972 h 3094978"/>
              <a:gd name="connsiteX42" fmla="*/ 7651483 w 12192000"/>
              <a:gd name="connsiteY42" fmla="*/ 3082415 h 3094978"/>
              <a:gd name="connsiteX43" fmla="*/ 7656599 w 12192000"/>
              <a:gd name="connsiteY43" fmla="*/ 3065672 h 3094978"/>
              <a:gd name="connsiteX44" fmla="*/ 7656599 w 12192000"/>
              <a:gd name="connsiteY44" fmla="*/ 2435942 h 3094978"/>
              <a:gd name="connsiteX45" fmla="*/ 7654738 w 12192000"/>
              <a:gd name="connsiteY45" fmla="*/ 2298741 h 3094978"/>
              <a:gd name="connsiteX46" fmla="*/ 7649157 w 12192000"/>
              <a:gd name="connsiteY46" fmla="*/ 2165261 h 3094978"/>
              <a:gd name="connsiteX47" fmla="*/ 629679 w 12192000"/>
              <a:gd name="connsiteY47" fmla="*/ 2126194 h 3094978"/>
              <a:gd name="connsiteX48" fmla="*/ 630609 w 12192000"/>
              <a:gd name="connsiteY48" fmla="*/ 2126194 h 3094978"/>
              <a:gd name="connsiteX49" fmla="*/ 800831 w 12192000"/>
              <a:gd name="connsiteY49" fmla="*/ 2637791 h 3094978"/>
              <a:gd name="connsiteX50" fmla="*/ 459457 w 12192000"/>
              <a:gd name="connsiteY50" fmla="*/ 2637791 h 3094978"/>
              <a:gd name="connsiteX51" fmla="*/ 10614483 w 12192000"/>
              <a:gd name="connsiteY51" fmla="*/ 2083406 h 3094978"/>
              <a:gd name="connsiteX52" fmla="*/ 10724243 w 12192000"/>
              <a:gd name="connsiteY52" fmla="*/ 2083406 h 3094978"/>
              <a:gd name="connsiteX53" fmla="*/ 10789821 w 12192000"/>
              <a:gd name="connsiteY53" fmla="*/ 2086196 h 3094978"/>
              <a:gd name="connsiteX54" fmla="*/ 10832144 w 12192000"/>
              <a:gd name="connsiteY54" fmla="*/ 2093638 h 3094978"/>
              <a:gd name="connsiteX55" fmla="*/ 10920510 w 12192000"/>
              <a:gd name="connsiteY55" fmla="*/ 2151309 h 3094978"/>
              <a:gd name="connsiteX56" fmla="*/ 10947485 w 12192000"/>
              <a:gd name="connsiteY56" fmla="*/ 2251767 h 3094978"/>
              <a:gd name="connsiteX57" fmla="*/ 10934463 w 12192000"/>
              <a:gd name="connsiteY57" fmla="*/ 2322461 h 3094978"/>
              <a:gd name="connsiteX58" fmla="*/ 10895396 w 12192000"/>
              <a:gd name="connsiteY58" fmla="*/ 2376876 h 3094978"/>
              <a:gd name="connsiteX59" fmla="*/ 10830283 w 12192000"/>
              <a:gd name="connsiteY59" fmla="*/ 2412223 h 3094978"/>
              <a:gd name="connsiteX60" fmla="*/ 10739126 w 12192000"/>
              <a:gd name="connsiteY60" fmla="*/ 2424780 h 3094978"/>
              <a:gd name="connsiteX61" fmla="*/ 10614483 w 12192000"/>
              <a:gd name="connsiteY61" fmla="*/ 2424780 h 3094978"/>
              <a:gd name="connsiteX62" fmla="*/ 4499433 w 12192000"/>
              <a:gd name="connsiteY62" fmla="*/ 2083406 h 3094978"/>
              <a:gd name="connsiteX63" fmla="*/ 4609194 w 12192000"/>
              <a:gd name="connsiteY63" fmla="*/ 2083406 h 3094978"/>
              <a:gd name="connsiteX64" fmla="*/ 4674771 w 12192000"/>
              <a:gd name="connsiteY64" fmla="*/ 2086196 h 3094978"/>
              <a:gd name="connsiteX65" fmla="*/ 4717094 w 12192000"/>
              <a:gd name="connsiteY65" fmla="*/ 2093638 h 3094978"/>
              <a:gd name="connsiteX66" fmla="*/ 4805461 w 12192000"/>
              <a:gd name="connsiteY66" fmla="*/ 2151309 h 3094978"/>
              <a:gd name="connsiteX67" fmla="*/ 4832436 w 12192000"/>
              <a:gd name="connsiteY67" fmla="*/ 2251767 h 3094978"/>
              <a:gd name="connsiteX68" fmla="*/ 4819414 w 12192000"/>
              <a:gd name="connsiteY68" fmla="*/ 2322461 h 3094978"/>
              <a:gd name="connsiteX69" fmla="*/ 4780346 w 12192000"/>
              <a:gd name="connsiteY69" fmla="*/ 2376876 h 3094978"/>
              <a:gd name="connsiteX70" fmla="*/ 4715234 w 12192000"/>
              <a:gd name="connsiteY70" fmla="*/ 2412223 h 3094978"/>
              <a:gd name="connsiteX71" fmla="*/ 4624077 w 12192000"/>
              <a:gd name="connsiteY71" fmla="*/ 2424780 h 3094978"/>
              <a:gd name="connsiteX72" fmla="*/ 4499433 w 12192000"/>
              <a:gd name="connsiteY72" fmla="*/ 2424780 h 3094978"/>
              <a:gd name="connsiteX73" fmla="*/ 9638319 w 12192000"/>
              <a:gd name="connsiteY73" fmla="*/ 2075964 h 3094978"/>
              <a:gd name="connsiteX74" fmla="*/ 9787147 w 12192000"/>
              <a:gd name="connsiteY74" fmla="*/ 2106195 h 3094978"/>
              <a:gd name="connsiteX75" fmla="*/ 9882490 w 12192000"/>
              <a:gd name="connsiteY75" fmla="*/ 2191771 h 3094978"/>
              <a:gd name="connsiteX76" fmla="*/ 9933185 w 12192000"/>
              <a:gd name="connsiteY76" fmla="*/ 2324786 h 3094978"/>
              <a:gd name="connsiteX77" fmla="*/ 9948067 w 12192000"/>
              <a:gd name="connsiteY77" fmla="*/ 2497334 h 3094978"/>
              <a:gd name="connsiteX78" fmla="*/ 9932719 w 12192000"/>
              <a:gd name="connsiteY78" fmla="*/ 2660580 h 3094978"/>
              <a:gd name="connsiteX79" fmla="*/ 9880165 w 12192000"/>
              <a:gd name="connsiteY79" fmla="*/ 2794991 h 3094978"/>
              <a:gd name="connsiteX80" fmla="*/ 9782496 w 12192000"/>
              <a:gd name="connsiteY80" fmla="*/ 2886148 h 3094978"/>
              <a:gd name="connsiteX81" fmla="*/ 9631808 w 12192000"/>
              <a:gd name="connsiteY81" fmla="*/ 2919634 h 3094978"/>
              <a:gd name="connsiteX82" fmla="*/ 9482049 w 12192000"/>
              <a:gd name="connsiteY82" fmla="*/ 2890334 h 3094978"/>
              <a:gd name="connsiteX83" fmla="*/ 9387172 w 12192000"/>
              <a:gd name="connsiteY83" fmla="*/ 2805222 h 3094978"/>
              <a:gd name="connsiteX84" fmla="*/ 9336942 w 12192000"/>
              <a:gd name="connsiteY84" fmla="*/ 2670812 h 3094978"/>
              <a:gd name="connsiteX85" fmla="*/ 9322060 w 12192000"/>
              <a:gd name="connsiteY85" fmla="*/ 2493613 h 3094978"/>
              <a:gd name="connsiteX86" fmla="*/ 9337408 w 12192000"/>
              <a:gd name="connsiteY86" fmla="*/ 2333158 h 3094978"/>
              <a:gd name="connsiteX87" fmla="*/ 9389962 w 12192000"/>
              <a:gd name="connsiteY87" fmla="*/ 2200608 h 3094978"/>
              <a:gd name="connsiteX88" fmla="*/ 9487630 w 12192000"/>
              <a:gd name="connsiteY88" fmla="*/ 2109916 h 3094978"/>
              <a:gd name="connsiteX89" fmla="*/ 9638319 w 12192000"/>
              <a:gd name="connsiteY89" fmla="*/ 2075964 h 3094978"/>
              <a:gd name="connsiteX90" fmla="*/ 3523270 w 12192000"/>
              <a:gd name="connsiteY90" fmla="*/ 2075964 h 3094978"/>
              <a:gd name="connsiteX91" fmla="*/ 3672098 w 12192000"/>
              <a:gd name="connsiteY91" fmla="*/ 2106195 h 3094978"/>
              <a:gd name="connsiteX92" fmla="*/ 3767441 w 12192000"/>
              <a:gd name="connsiteY92" fmla="*/ 2191771 h 3094978"/>
              <a:gd name="connsiteX93" fmla="*/ 3818136 w 12192000"/>
              <a:gd name="connsiteY93" fmla="*/ 2324786 h 3094978"/>
              <a:gd name="connsiteX94" fmla="*/ 3833018 w 12192000"/>
              <a:gd name="connsiteY94" fmla="*/ 2497334 h 3094978"/>
              <a:gd name="connsiteX95" fmla="*/ 3817670 w 12192000"/>
              <a:gd name="connsiteY95" fmla="*/ 2660580 h 3094978"/>
              <a:gd name="connsiteX96" fmla="*/ 3765115 w 12192000"/>
              <a:gd name="connsiteY96" fmla="*/ 2794991 h 3094978"/>
              <a:gd name="connsiteX97" fmla="*/ 3667447 w 12192000"/>
              <a:gd name="connsiteY97" fmla="*/ 2886148 h 3094978"/>
              <a:gd name="connsiteX98" fmla="*/ 3516758 w 12192000"/>
              <a:gd name="connsiteY98" fmla="*/ 2919634 h 3094978"/>
              <a:gd name="connsiteX99" fmla="*/ 3367000 w 12192000"/>
              <a:gd name="connsiteY99" fmla="*/ 2890334 h 3094978"/>
              <a:gd name="connsiteX100" fmla="*/ 3272122 w 12192000"/>
              <a:gd name="connsiteY100" fmla="*/ 2805222 h 3094978"/>
              <a:gd name="connsiteX101" fmla="*/ 3221893 w 12192000"/>
              <a:gd name="connsiteY101" fmla="*/ 2670812 h 3094978"/>
              <a:gd name="connsiteX102" fmla="*/ 3207010 w 12192000"/>
              <a:gd name="connsiteY102" fmla="*/ 2493613 h 3094978"/>
              <a:gd name="connsiteX103" fmla="*/ 3222358 w 12192000"/>
              <a:gd name="connsiteY103" fmla="*/ 2333158 h 3094978"/>
              <a:gd name="connsiteX104" fmla="*/ 3274913 w 12192000"/>
              <a:gd name="connsiteY104" fmla="*/ 2200608 h 3094978"/>
              <a:gd name="connsiteX105" fmla="*/ 3372581 w 12192000"/>
              <a:gd name="connsiteY105" fmla="*/ 2109916 h 3094978"/>
              <a:gd name="connsiteX106" fmla="*/ 3523270 w 12192000"/>
              <a:gd name="connsiteY106" fmla="*/ 2075964 h 3094978"/>
              <a:gd name="connsiteX107" fmla="*/ 0 w 12192000"/>
              <a:gd name="connsiteY107" fmla="*/ 0 h 3094978"/>
              <a:gd name="connsiteX108" fmla="*/ 12192000 w 12192000"/>
              <a:gd name="connsiteY108" fmla="*/ 0 h 3094978"/>
              <a:gd name="connsiteX109" fmla="*/ 12192000 w 12192000"/>
              <a:gd name="connsiteY109" fmla="*/ 3094978 h 3094978"/>
              <a:gd name="connsiteX110" fmla="*/ 11835765 w 12192000"/>
              <a:gd name="connsiteY110" fmla="*/ 3094978 h 3094978"/>
              <a:gd name="connsiteX111" fmla="*/ 11905734 w 12192000"/>
              <a:gd name="connsiteY111" fmla="*/ 3067184 h 3094978"/>
              <a:gd name="connsiteX112" fmla="*/ 11971311 w 12192000"/>
              <a:gd name="connsiteY112" fmla="*/ 3025209 h 3094978"/>
              <a:gd name="connsiteX113" fmla="*/ 12067119 w 12192000"/>
              <a:gd name="connsiteY113" fmla="*/ 2905681 h 3094978"/>
              <a:gd name="connsiteX114" fmla="*/ 12102466 w 12192000"/>
              <a:gd name="connsiteY114" fmla="*/ 2739180 h 3094978"/>
              <a:gd name="connsiteX115" fmla="*/ 12080142 w 12192000"/>
              <a:gd name="connsiteY115" fmla="*/ 2613141 h 3094978"/>
              <a:gd name="connsiteX116" fmla="*/ 12021541 w 12192000"/>
              <a:gd name="connsiteY116" fmla="*/ 2520123 h 3094978"/>
              <a:gd name="connsiteX117" fmla="*/ 11938755 w 12192000"/>
              <a:gd name="connsiteY117" fmla="*/ 2452220 h 3094978"/>
              <a:gd name="connsiteX118" fmla="*/ 11843877 w 12192000"/>
              <a:gd name="connsiteY118" fmla="*/ 2401526 h 3094978"/>
              <a:gd name="connsiteX119" fmla="*/ 11748999 w 12192000"/>
              <a:gd name="connsiteY119" fmla="*/ 2359203 h 3094978"/>
              <a:gd name="connsiteX120" fmla="*/ 11665749 w 12192000"/>
              <a:gd name="connsiteY120" fmla="*/ 2316415 h 3094978"/>
              <a:gd name="connsiteX121" fmla="*/ 11607147 w 12192000"/>
              <a:gd name="connsiteY121" fmla="*/ 2264325 h 3094978"/>
              <a:gd name="connsiteX122" fmla="*/ 11585288 w 12192000"/>
              <a:gd name="connsiteY122" fmla="*/ 2195027 h 3094978"/>
              <a:gd name="connsiteX123" fmla="*/ 11595055 w 12192000"/>
              <a:gd name="connsiteY123" fmla="*/ 2143867 h 3094978"/>
              <a:gd name="connsiteX124" fmla="*/ 11624821 w 12192000"/>
              <a:gd name="connsiteY124" fmla="*/ 2102474 h 3094978"/>
              <a:gd name="connsiteX125" fmla="*/ 11674585 w 12192000"/>
              <a:gd name="connsiteY125" fmla="*/ 2075499 h 3094978"/>
              <a:gd name="connsiteX126" fmla="*/ 11744348 w 12192000"/>
              <a:gd name="connsiteY126" fmla="*/ 2065732 h 3094978"/>
              <a:gd name="connsiteX127" fmla="*/ 11838296 w 12192000"/>
              <a:gd name="connsiteY127" fmla="*/ 2078290 h 3094978"/>
              <a:gd name="connsiteX128" fmla="*/ 11913640 w 12192000"/>
              <a:gd name="connsiteY128" fmla="*/ 2106195 h 3094978"/>
              <a:gd name="connsiteX129" fmla="*/ 11968521 w 12192000"/>
              <a:gd name="connsiteY129" fmla="*/ 2134565 h 3094978"/>
              <a:gd name="connsiteX130" fmla="*/ 12001077 w 12192000"/>
              <a:gd name="connsiteY130" fmla="*/ 2147588 h 3094978"/>
              <a:gd name="connsiteX131" fmla="*/ 12017355 w 12192000"/>
              <a:gd name="connsiteY131" fmla="*/ 2142007 h 3094978"/>
              <a:gd name="connsiteX132" fmla="*/ 12026657 w 12192000"/>
              <a:gd name="connsiteY132" fmla="*/ 2124333 h 3094978"/>
              <a:gd name="connsiteX133" fmla="*/ 12031308 w 12192000"/>
              <a:gd name="connsiteY133" fmla="*/ 2093638 h 3094978"/>
              <a:gd name="connsiteX134" fmla="*/ 12032703 w 12192000"/>
              <a:gd name="connsiteY134" fmla="*/ 2048059 h 3094978"/>
              <a:gd name="connsiteX135" fmla="*/ 12031773 w 12192000"/>
              <a:gd name="connsiteY135" fmla="*/ 2007596 h 3094978"/>
              <a:gd name="connsiteX136" fmla="*/ 12028517 w 12192000"/>
              <a:gd name="connsiteY136" fmla="*/ 1980621 h 3094978"/>
              <a:gd name="connsiteX137" fmla="*/ 12022936 w 12192000"/>
              <a:gd name="connsiteY137" fmla="*/ 1963413 h 3094978"/>
              <a:gd name="connsiteX138" fmla="*/ 12010379 w 12192000"/>
              <a:gd name="connsiteY138" fmla="*/ 1947600 h 3094978"/>
              <a:gd name="connsiteX139" fmla="*/ 11972241 w 12192000"/>
              <a:gd name="connsiteY139" fmla="*/ 1924346 h 3094978"/>
              <a:gd name="connsiteX140" fmla="*/ 11906199 w 12192000"/>
              <a:gd name="connsiteY140" fmla="*/ 1899231 h 3094978"/>
              <a:gd name="connsiteX141" fmla="*/ 11826204 w 12192000"/>
              <a:gd name="connsiteY141" fmla="*/ 1881558 h 3094978"/>
              <a:gd name="connsiteX142" fmla="*/ 11740628 w 12192000"/>
              <a:gd name="connsiteY142" fmla="*/ 1875046 h 3094978"/>
              <a:gd name="connsiteX143" fmla="*/ 11583893 w 12192000"/>
              <a:gd name="connsiteY143" fmla="*/ 1896440 h 3094978"/>
              <a:gd name="connsiteX144" fmla="*/ 11455529 w 12192000"/>
              <a:gd name="connsiteY144" fmla="*/ 1961088 h 3094978"/>
              <a:gd name="connsiteX145" fmla="*/ 11369022 w 12192000"/>
              <a:gd name="connsiteY145" fmla="*/ 2069918 h 3094978"/>
              <a:gd name="connsiteX146" fmla="*/ 11336931 w 12192000"/>
              <a:gd name="connsiteY146" fmla="*/ 2222002 h 3094978"/>
              <a:gd name="connsiteX147" fmla="*/ 11359256 w 12192000"/>
              <a:gd name="connsiteY147" fmla="*/ 2351296 h 3094978"/>
              <a:gd name="connsiteX148" fmla="*/ 11417392 w 12192000"/>
              <a:gd name="connsiteY148" fmla="*/ 2444779 h 3094978"/>
              <a:gd name="connsiteX149" fmla="*/ 11498782 w 12192000"/>
              <a:gd name="connsiteY149" fmla="*/ 2512682 h 3094978"/>
              <a:gd name="connsiteX150" fmla="*/ 11592730 w 12192000"/>
              <a:gd name="connsiteY150" fmla="*/ 2563376 h 3094978"/>
              <a:gd name="connsiteX151" fmla="*/ 11686678 w 12192000"/>
              <a:gd name="connsiteY151" fmla="*/ 2605700 h 3094978"/>
              <a:gd name="connsiteX152" fmla="*/ 11768068 w 12192000"/>
              <a:gd name="connsiteY152" fmla="*/ 2648488 h 3094978"/>
              <a:gd name="connsiteX153" fmla="*/ 11826204 w 12192000"/>
              <a:gd name="connsiteY153" fmla="*/ 2700578 h 3094978"/>
              <a:gd name="connsiteX154" fmla="*/ 11848528 w 12192000"/>
              <a:gd name="connsiteY154" fmla="*/ 2770806 h 3094978"/>
              <a:gd name="connsiteX155" fmla="*/ 11835506 w 12192000"/>
              <a:gd name="connsiteY155" fmla="*/ 2834988 h 3094978"/>
              <a:gd name="connsiteX156" fmla="*/ 11797834 w 12192000"/>
              <a:gd name="connsiteY156" fmla="*/ 2883357 h 3094978"/>
              <a:gd name="connsiteX157" fmla="*/ 11737837 w 12192000"/>
              <a:gd name="connsiteY157" fmla="*/ 2913588 h 3094978"/>
              <a:gd name="connsiteX158" fmla="*/ 11657842 w 12192000"/>
              <a:gd name="connsiteY158" fmla="*/ 2924285 h 3094978"/>
              <a:gd name="connsiteX159" fmla="*/ 11538314 w 12192000"/>
              <a:gd name="connsiteY159" fmla="*/ 2908937 h 3094978"/>
              <a:gd name="connsiteX160" fmla="*/ 11449483 w 12192000"/>
              <a:gd name="connsiteY160" fmla="*/ 2874986 h 3094978"/>
              <a:gd name="connsiteX161" fmla="*/ 11388556 w 12192000"/>
              <a:gd name="connsiteY161" fmla="*/ 2841034 h 3094978"/>
              <a:gd name="connsiteX162" fmla="*/ 11351814 w 12192000"/>
              <a:gd name="connsiteY162" fmla="*/ 2825686 h 3094978"/>
              <a:gd name="connsiteX163" fmla="*/ 11335536 w 12192000"/>
              <a:gd name="connsiteY163" fmla="*/ 2830802 h 3094978"/>
              <a:gd name="connsiteX164" fmla="*/ 11324374 w 12192000"/>
              <a:gd name="connsiteY164" fmla="*/ 2848011 h 3094978"/>
              <a:gd name="connsiteX165" fmla="*/ 11318328 w 12192000"/>
              <a:gd name="connsiteY165" fmla="*/ 2879637 h 3094978"/>
              <a:gd name="connsiteX166" fmla="*/ 11316468 w 12192000"/>
              <a:gd name="connsiteY166" fmla="*/ 2928006 h 3094978"/>
              <a:gd name="connsiteX167" fmla="*/ 11321584 w 12192000"/>
              <a:gd name="connsiteY167" fmla="*/ 2993583 h 3094978"/>
              <a:gd name="connsiteX168" fmla="*/ 11338792 w 12192000"/>
              <a:gd name="connsiteY168" fmla="*/ 3028465 h 3094978"/>
              <a:gd name="connsiteX169" fmla="*/ 11378324 w 12192000"/>
              <a:gd name="connsiteY169" fmla="*/ 3056370 h 3094978"/>
              <a:gd name="connsiteX170" fmla="*/ 11446692 w 12192000"/>
              <a:gd name="connsiteY170" fmla="*/ 3086601 h 3094978"/>
              <a:gd name="connsiteX171" fmla="*/ 11478778 w 12192000"/>
              <a:gd name="connsiteY171" fmla="*/ 3094978 h 3094978"/>
              <a:gd name="connsiteX172" fmla="*/ 11244947 w 12192000"/>
              <a:gd name="connsiteY172" fmla="*/ 3094978 h 3094978"/>
              <a:gd name="connsiteX173" fmla="*/ 11259094 w 12192000"/>
              <a:gd name="connsiteY173" fmla="*/ 3085670 h 3094978"/>
              <a:gd name="connsiteX174" fmla="*/ 11262815 w 12192000"/>
              <a:gd name="connsiteY174" fmla="*/ 3068462 h 3094978"/>
              <a:gd name="connsiteX175" fmla="*/ 11258164 w 12192000"/>
              <a:gd name="connsiteY175" fmla="*/ 3042882 h 3094978"/>
              <a:gd name="connsiteX176" fmla="*/ 11239561 w 12192000"/>
              <a:gd name="connsiteY176" fmla="*/ 2991258 h 3094978"/>
              <a:gd name="connsiteX177" fmla="*/ 11138171 w 12192000"/>
              <a:gd name="connsiteY177" fmla="*/ 2754063 h 3094978"/>
              <a:gd name="connsiteX178" fmla="*/ 11101895 w 12192000"/>
              <a:gd name="connsiteY178" fmla="*/ 2677323 h 3094978"/>
              <a:gd name="connsiteX179" fmla="*/ 11062362 w 12192000"/>
              <a:gd name="connsiteY179" fmla="*/ 2616862 h 3094978"/>
              <a:gd name="connsiteX180" fmla="*/ 11017714 w 12192000"/>
              <a:gd name="connsiteY180" fmla="*/ 2571748 h 3094978"/>
              <a:gd name="connsiteX181" fmla="*/ 10967019 w 12192000"/>
              <a:gd name="connsiteY181" fmla="*/ 2540122 h 3094978"/>
              <a:gd name="connsiteX182" fmla="*/ 11066548 w 12192000"/>
              <a:gd name="connsiteY182" fmla="*/ 2493613 h 3094978"/>
              <a:gd name="connsiteX183" fmla="*/ 11140032 w 12192000"/>
              <a:gd name="connsiteY183" fmla="*/ 2425710 h 3094978"/>
              <a:gd name="connsiteX184" fmla="*/ 11185145 w 12192000"/>
              <a:gd name="connsiteY184" fmla="*/ 2336879 h 3094978"/>
              <a:gd name="connsiteX185" fmla="*/ 11200493 w 12192000"/>
              <a:gd name="connsiteY185" fmla="*/ 2226653 h 3094978"/>
              <a:gd name="connsiteX186" fmla="*/ 11179099 w 12192000"/>
              <a:gd name="connsiteY186" fmla="*/ 2099684 h 3094978"/>
              <a:gd name="connsiteX187" fmla="*/ 11117243 w 12192000"/>
              <a:gd name="connsiteY187" fmla="*/ 2003876 h 3094978"/>
              <a:gd name="connsiteX188" fmla="*/ 11018644 w 12192000"/>
              <a:gd name="connsiteY188" fmla="*/ 1938298 h 3094978"/>
              <a:gd name="connsiteX189" fmla="*/ 10887954 w 12192000"/>
              <a:gd name="connsiteY189" fmla="*/ 1902952 h 3094978"/>
              <a:gd name="connsiteX190" fmla="*/ 10832144 w 12192000"/>
              <a:gd name="connsiteY190" fmla="*/ 1898301 h 3094978"/>
              <a:gd name="connsiteX191" fmla="*/ 10754009 w 12192000"/>
              <a:gd name="connsiteY191" fmla="*/ 1896440 h 3094978"/>
              <a:gd name="connsiteX192" fmla="*/ 10442400 w 12192000"/>
              <a:gd name="connsiteY192" fmla="*/ 1896440 h 3094978"/>
              <a:gd name="connsiteX193" fmla="*/ 10390775 w 12192000"/>
              <a:gd name="connsiteY193" fmla="*/ 1914579 h 3094978"/>
              <a:gd name="connsiteX194" fmla="*/ 10369846 w 12192000"/>
              <a:gd name="connsiteY194" fmla="*/ 1973645 h 3094978"/>
              <a:gd name="connsiteX195" fmla="*/ 10369846 w 12192000"/>
              <a:gd name="connsiteY195" fmla="*/ 3066602 h 3094978"/>
              <a:gd name="connsiteX196" fmla="*/ 10375427 w 12192000"/>
              <a:gd name="connsiteY196" fmla="*/ 3083345 h 3094978"/>
              <a:gd name="connsiteX197" fmla="*/ 10394220 w 12192000"/>
              <a:gd name="connsiteY197" fmla="*/ 3094978 h 3094978"/>
              <a:gd name="connsiteX198" fmla="*/ 9814716 w 12192000"/>
              <a:gd name="connsiteY198" fmla="*/ 3094978 h 3094978"/>
              <a:gd name="connsiteX199" fmla="*/ 9875049 w 12192000"/>
              <a:gd name="connsiteY199" fmla="*/ 3078229 h 3094978"/>
              <a:gd name="connsiteX200" fmla="*/ 10056898 w 12192000"/>
              <a:gd name="connsiteY200" fmla="*/ 2952655 h 3094978"/>
              <a:gd name="connsiteX201" fmla="*/ 10167589 w 12192000"/>
              <a:gd name="connsiteY201" fmla="*/ 2752202 h 3094978"/>
              <a:gd name="connsiteX202" fmla="*/ 10204796 w 12192000"/>
              <a:gd name="connsiteY202" fmla="*/ 2484311 h 3094978"/>
              <a:gd name="connsiteX203" fmla="*/ 10168984 w 12192000"/>
              <a:gd name="connsiteY203" fmla="*/ 2213165 h 3094978"/>
              <a:gd name="connsiteX204" fmla="*/ 10062944 w 12192000"/>
              <a:gd name="connsiteY204" fmla="*/ 2022944 h 3094978"/>
              <a:gd name="connsiteX205" fmla="*/ 9888071 w 12192000"/>
              <a:gd name="connsiteY205" fmla="*/ 1911323 h 3094978"/>
              <a:gd name="connsiteX206" fmla="*/ 9646690 w 12192000"/>
              <a:gd name="connsiteY206" fmla="*/ 1875046 h 3094978"/>
              <a:gd name="connsiteX207" fmla="*/ 9395078 w 12192000"/>
              <a:gd name="connsiteY207" fmla="*/ 1918765 h 3094978"/>
              <a:gd name="connsiteX208" fmla="*/ 9213229 w 12192000"/>
              <a:gd name="connsiteY208" fmla="*/ 2044338 h 3094978"/>
              <a:gd name="connsiteX209" fmla="*/ 9102538 w 12192000"/>
              <a:gd name="connsiteY209" fmla="*/ 2242931 h 3094978"/>
              <a:gd name="connsiteX210" fmla="*/ 9065331 w 12192000"/>
              <a:gd name="connsiteY210" fmla="*/ 2505706 h 3094978"/>
              <a:gd name="connsiteX211" fmla="*/ 9100213 w 12192000"/>
              <a:gd name="connsiteY211" fmla="*/ 2781038 h 3094978"/>
              <a:gd name="connsiteX212" fmla="*/ 9204857 w 12192000"/>
              <a:gd name="connsiteY212" fmla="*/ 2972654 h 3094978"/>
              <a:gd name="connsiteX213" fmla="*/ 9379265 w 12192000"/>
              <a:gd name="connsiteY213" fmla="*/ 3084740 h 3094978"/>
              <a:gd name="connsiteX214" fmla="*/ 9421469 w 12192000"/>
              <a:gd name="connsiteY214" fmla="*/ 3094978 h 3094978"/>
              <a:gd name="connsiteX215" fmla="*/ 8875627 w 12192000"/>
              <a:gd name="connsiteY215" fmla="*/ 3094978 h 3094978"/>
              <a:gd name="connsiteX216" fmla="*/ 8894867 w 12192000"/>
              <a:gd name="connsiteY216" fmla="*/ 3083345 h 3094978"/>
              <a:gd name="connsiteX217" fmla="*/ 8900913 w 12192000"/>
              <a:gd name="connsiteY217" fmla="*/ 3066602 h 3094978"/>
              <a:gd name="connsiteX218" fmla="*/ 8900913 w 12192000"/>
              <a:gd name="connsiteY218" fmla="*/ 1929927 h 3094978"/>
              <a:gd name="connsiteX219" fmla="*/ 8894867 w 12192000"/>
              <a:gd name="connsiteY219" fmla="*/ 1913184 h 3094978"/>
              <a:gd name="connsiteX220" fmla="*/ 8874868 w 12192000"/>
              <a:gd name="connsiteY220" fmla="*/ 1901091 h 3094978"/>
              <a:gd name="connsiteX221" fmla="*/ 8837661 w 12192000"/>
              <a:gd name="connsiteY221" fmla="*/ 1893650 h 3094978"/>
              <a:gd name="connsiteX222" fmla="*/ 8778130 w 12192000"/>
              <a:gd name="connsiteY222" fmla="*/ 1890859 h 3094978"/>
              <a:gd name="connsiteX223" fmla="*/ 8719529 w 12192000"/>
              <a:gd name="connsiteY223" fmla="*/ 1893650 h 3094978"/>
              <a:gd name="connsiteX224" fmla="*/ 8681857 w 12192000"/>
              <a:gd name="connsiteY224" fmla="*/ 1901091 h 3094978"/>
              <a:gd name="connsiteX225" fmla="*/ 8661393 w 12192000"/>
              <a:gd name="connsiteY225" fmla="*/ 1913184 h 3094978"/>
              <a:gd name="connsiteX226" fmla="*/ 8655347 w 12192000"/>
              <a:gd name="connsiteY226" fmla="*/ 1929927 h 3094978"/>
              <a:gd name="connsiteX227" fmla="*/ 8655347 w 12192000"/>
              <a:gd name="connsiteY227" fmla="*/ 3066602 h 3094978"/>
              <a:gd name="connsiteX228" fmla="*/ 8661393 w 12192000"/>
              <a:gd name="connsiteY228" fmla="*/ 3083345 h 3094978"/>
              <a:gd name="connsiteX229" fmla="*/ 8680633 w 12192000"/>
              <a:gd name="connsiteY229" fmla="*/ 3094978 h 3094978"/>
              <a:gd name="connsiteX230" fmla="*/ 8374831 w 12192000"/>
              <a:gd name="connsiteY230" fmla="*/ 3094978 h 3094978"/>
              <a:gd name="connsiteX231" fmla="*/ 8401205 w 12192000"/>
              <a:gd name="connsiteY231" fmla="*/ 3080555 h 3094978"/>
              <a:gd name="connsiteX232" fmla="*/ 8421204 w 12192000"/>
              <a:gd name="connsiteY232" fmla="*/ 3052649 h 3094978"/>
              <a:gd name="connsiteX233" fmla="*/ 8428645 w 12192000"/>
              <a:gd name="connsiteY233" fmla="*/ 3014512 h 3094978"/>
              <a:gd name="connsiteX234" fmla="*/ 8428645 w 12192000"/>
              <a:gd name="connsiteY234" fmla="*/ 1932717 h 3094978"/>
              <a:gd name="connsiteX235" fmla="*/ 8423994 w 12192000"/>
              <a:gd name="connsiteY235" fmla="*/ 1915974 h 3094978"/>
              <a:gd name="connsiteX236" fmla="*/ 8407716 w 12192000"/>
              <a:gd name="connsiteY236" fmla="*/ 1902952 h 3094978"/>
              <a:gd name="connsiteX237" fmla="*/ 8374695 w 12192000"/>
              <a:gd name="connsiteY237" fmla="*/ 1895045 h 3094978"/>
              <a:gd name="connsiteX238" fmla="*/ 8321675 w 12192000"/>
              <a:gd name="connsiteY238" fmla="*/ 1892720 h 3094978"/>
              <a:gd name="connsiteX239" fmla="*/ 8266794 w 12192000"/>
              <a:gd name="connsiteY239" fmla="*/ 1895045 h 3094978"/>
              <a:gd name="connsiteX240" fmla="*/ 8232378 w 12192000"/>
              <a:gd name="connsiteY240" fmla="*/ 1902952 h 3094978"/>
              <a:gd name="connsiteX241" fmla="*/ 8213774 w 12192000"/>
              <a:gd name="connsiteY241" fmla="*/ 1915974 h 3094978"/>
              <a:gd name="connsiteX242" fmla="*/ 8208193 w 12192000"/>
              <a:gd name="connsiteY242" fmla="*/ 1932717 h 3094978"/>
              <a:gd name="connsiteX243" fmla="*/ 8208193 w 12192000"/>
              <a:gd name="connsiteY243" fmla="*/ 2497334 h 3094978"/>
              <a:gd name="connsiteX244" fmla="*/ 8209589 w 12192000"/>
              <a:gd name="connsiteY244" fmla="*/ 2632210 h 3094978"/>
              <a:gd name="connsiteX245" fmla="*/ 8213774 w 12192000"/>
              <a:gd name="connsiteY245" fmla="*/ 2768015 h 3094978"/>
              <a:gd name="connsiteX246" fmla="*/ 8212844 w 12192000"/>
              <a:gd name="connsiteY246" fmla="*/ 2768015 h 3094978"/>
              <a:gd name="connsiteX247" fmla="*/ 8178428 w 12192000"/>
              <a:gd name="connsiteY247" fmla="*/ 2693601 h 3094978"/>
              <a:gd name="connsiteX248" fmla="*/ 8142151 w 12192000"/>
              <a:gd name="connsiteY248" fmla="*/ 2617792 h 3094978"/>
              <a:gd name="connsiteX249" fmla="*/ 8103549 w 12192000"/>
              <a:gd name="connsiteY249" fmla="*/ 2540587 h 3094978"/>
              <a:gd name="connsiteX250" fmla="*/ 8063086 w 12192000"/>
              <a:gd name="connsiteY250" fmla="*/ 2461987 h 3094978"/>
              <a:gd name="connsiteX251" fmla="*/ 7828682 w 12192000"/>
              <a:gd name="connsiteY251" fmla="*/ 2022014 h 3094978"/>
              <a:gd name="connsiteX252" fmla="*/ 7794265 w 12192000"/>
              <a:gd name="connsiteY252" fmla="*/ 1961088 h 3094978"/>
              <a:gd name="connsiteX253" fmla="*/ 7758454 w 12192000"/>
              <a:gd name="connsiteY253" fmla="*/ 1922485 h 3094978"/>
              <a:gd name="connsiteX254" fmla="*/ 7715200 w 12192000"/>
              <a:gd name="connsiteY254" fmla="*/ 1902486 h 3094978"/>
              <a:gd name="connsiteX255" fmla="*/ 7655669 w 12192000"/>
              <a:gd name="connsiteY255" fmla="*/ 1896440 h 3094978"/>
              <a:gd name="connsiteX256" fmla="*/ 7524514 w 12192000"/>
              <a:gd name="connsiteY256" fmla="*/ 1896440 h 3094978"/>
              <a:gd name="connsiteX257" fmla="*/ 7461727 w 12192000"/>
              <a:gd name="connsiteY257" fmla="*/ 1918299 h 3094978"/>
              <a:gd name="connsiteX258" fmla="*/ 7436147 w 12192000"/>
              <a:gd name="connsiteY258" fmla="*/ 1983877 h 3094978"/>
              <a:gd name="connsiteX259" fmla="*/ 7436147 w 12192000"/>
              <a:gd name="connsiteY259" fmla="*/ 3065672 h 3094978"/>
              <a:gd name="connsiteX260" fmla="*/ 7440798 w 12192000"/>
              <a:gd name="connsiteY260" fmla="*/ 3082415 h 3094978"/>
              <a:gd name="connsiteX261" fmla="*/ 7457541 w 12192000"/>
              <a:gd name="connsiteY261" fmla="*/ 3094972 h 3094978"/>
              <a:gd name="connsiteX262" fmla="*/ 7457567 w 12192000"/>
              <a:gd name="connsiteY262" fmla="*/ 3094978 h 3094978"/>
              <a:gd name="connsiteX263" fmla="*/ 7233295 w 12192000"/>
              <a:gd name="connsiteY263" fmla="*/ 3094978 h 3094978"/>
              <a:gd name="connsiteX264" fmla="*/ 7233313 w 12192000"/>
              <a:gd name="connsiteY264" fmla="*/ 3094972 h 3094978"/>
              <a:gd name="connsiteX265" fmla="*/ 7244940 w 12192000"/>
              <a:gd name="connsiteY265" fmla="*/ 3078694 h 3094978"/>
              <a:gd name="connsiteX266" fmla="*/ 7251916 w 12192000"/>
              <a:gd name="connsiteY266" fmla="*/ 3049394 h 3094978"/>
              <a:gd name="connsiteX267" fmla="*/ 7254242 w 12192000"/>
              <a:gd name="connsiteY267" fmla="*/ 3004280 h 3094978"/>
              <a:gd name="connsiteX268" fmla="*/ 7251916 w 12192000"/>
              <a:gd name="connsiteY268" fmla="*/ 2959167 h 3094978"/>
              <a:gd name="connsiteX269" fmla="*/ 7244940 w 12192000"/>
              <a:gd name="connsiteY269" fmla="*/ 2929866 h 3094978"/>
              <a:gd name="connsiteX270" fmla="*/ 7233313 w 12192000"/>
              <a:gd name="connsiteY270" fmla="*/ 2913588 h 3094978"/>
              <a:gd name="connsiteX271" fmla="*/ 7217965 w 12192000"/>
              <a:gd name="connsiteY271" fmla="*/ 2908472 h 3094978"/>
              <a:gd name="connsiteX272" fmla="*/ 6784503 w 12192000"/>
              <a:gd name="connsiteY272" fmla="*/ 2908472 h 3094978"/>
              <a:gd name="connsiteX273" fmla="*/ 6784503 w 12192000"/>
              <a:gd name="connsiteY273" fmla="*/ 2568957 h 3094978"/>
              <a:gd name="connsiteX274" fmla="*/ 7148202 w 12192000"/>
              <a:gd name="connsiteY274" fmla="*/ 2568957 h 3094978"/>
              <a:gd name="connsiteX275" fmla="*/ 7163550 w 12192000"/>
              <a:gd name="connsiteY275" fmla="*/ 2564307 h 3094978"/>
              <a:gd name="connsiteX276" fmla="*/ 7175177 w 12192000"/>
              <a:gd name="connsiteY276" fmla="*/ 2548959 h 3094978"/>
              <a:gd name="connsiteX277" fmla="*/ 7182153 w 12192000"/>
              <a:gd name="connsiteY277" fmla="*/ 2520588 h 3094978"/>
              <a:gd name="connsiteX278" fmla="*/ 7184479 w 12192000"/>
              <a:gd name="connsiteY278" fmla="*/ 2475940 h 3094978"/>
              <a:gd name="connsiteX279" fmla="*/ 7182153 w 12192000"/>
              <a:gd name="connsiteY279" fmla="*/ 2431757 h 3094978"/>
              <a:gd name="connsiteX280" fmla="*/ 7175177 w 12192000"/>
              <a:gd name="connsiteY280" fmla="*/ 2402921 h 3094978"/>
              <a:gd name="connsiteX281" fmla="*/ 7163550 w 12192000"/>
              <a:gd name="connsiteY281" fmla="*/ 2387108 h 3094978"/>
              <a:gd name="connsiteX282" fmla="*/ 7148202 w 12192000"/>
              <a:gd name="connsiteY282" fmla="*/ 2381992 h 3094978"/>
              <a:gd name="connsiteX283" fmla="*/ 6784503 w 12192000"/>
              <a:gd name="connsiteY283" fmla="*/ 2381992 h 3094978"/>
              <a:gd name="connsiteX284" fmla="*/ 6784503 w 12192000"/>
              <a:gd name="connsiteY284" fmla="*/ 2088057 h 3094978"/>
              <a:gd name="connsiteX285" fmla="*/ 7214244 w 12192000"/>
              <a:gd name="connsiteY285" fmla="*/ 2088057 h 3094978"/>
              <a:gd name="connsiteX286" fmla="*/ 7229127 w 12192000"/>
              <a:gd name="connsiteY286" fmla="*/ 2082941 h 3094978"/>
              <a:gd name="connsiteX287" fmla="*/ 7240289 w 12192000"/>
              <a:gd name="connsiteY287" fmla="*/ 2066663 h 3094978"/>
              <a:gd name="connsiteX288" fmla="*/ 7247266 w 12192000"/>
              <a:gd name="connsiteY288" fmla="*/ 2037362 h 3094978"/>
              <a:gd name="connsiteX289" fmla="*/ 7249591 w 12192000"/>
              <a:gd name="connsiteY289" fmla="*/ 1993179 h 3094978"/>
              <a:gd name="connsiteX290" fmla="*/ 7247266 w 12192000"/>
              <a:gd name="connsiteY290" fmla="*/ 1947135 h 3094978"/>
              <a:gd name="connsiteX291" fmla="*/ 7240289 w 12192000"/>
              <a:gd name="connsiteY291" fmla="*/ 1917369 h 3094978"/>
              <a:gd name="connsiteX292" fmla="*/ 7229127 w 12192000"/>
              <a:gd name="connsiteY292" fmla="*/ 1901091 h 3094978"/>
              <a:gd name="connsiteX293" fmla="*/ 7214244 w 12192000"/>
              <a:gd name="connsiteY293" fmla="*/ 1896440 h 3094978"/>
              <a:gd name="connsiteX294" fmla="*/ 6613351 w 12192000"/>
              <a:gd name="connsiteY294" fmla="*/ 1896440 h 3094978"/>
              <a:gd name="connsiteX295" fmla="*/ 6561726 w 12192000"/>
              <a:gd name="connsiteY295" fmla="*/ 1914579 h 3094978"/>
              <a:gd name="connsiteX296" fmla="*/ 6540797 w 12192000"/>
              <a:gd name="connsiteY296" fmla="*/ 1973645 h 3094978"/>
              <a:gd name="connsiteX297" fmla="*/ 6540797 w 12192000"/>
              <a:gd name="connsiteY297" fmla="*/ 3022884 h 3094978"/>
              <a:gd name="connsiteX298" fmla="*/ 6561726 w 12192000"/>
              <a:gd name="connsiteY298" fmla="*/ 3081950 h 3094978"/>
              <a:gd name="connsiteX299" fmla="*/ 6584108 w 12192000"/>
              <a:gd name="connsiteY299" fmla="*/ 3094978 h 3094978"/>
              <a:gd name="connsiteX300" fmla="*/ 6120766 w 12192000"/>
              <a:gd name="connsiteY300" fmla="*/ 3094978 h 3094978"/>
              <a:gd name="connsiteX301" fmla="*/ 6190735 w 12192000"/>
              <a:gd name="connsiteY301" fmla="*/ 3067184 h 3094978"/>
              <a:gd name="connsiteX302" fmla="*/ 6256312 w 12192000"/>
              <a:gd name="connsiteY302" fmla="*/ 3025209 h 3094978"/>
              <a:gd name="connsiteX303" fmla="*/ 6352120 w 12192000"/>
              <a:gd name="connsiteY303" fmla="*/ 2905681 h 3094978"/>
              <a:gd name="connsiteX304" fmla="*/ 6387467 w 12192000"/>
              <a:gd name="connsiteY304" fmla="*/ 2739180 h 3094978"/>
              <a:gd name="connsiteX305" fmla="*/ 6365143 w 12192000"/>
              <a:gd name="connsiteY305" fmla="*/ 2613141 h 3094978"/>
              <a:gd name="connsiteX306" fmla="*/ 6306542 w 12192000"/>
              <a:gd name="connsiteY306" fmla="*/ 2520123 h 3094978"/>
              <a:gd name="connsiteX307" fmla="*/ 6223756 w 12192000"/>
              <a:gd name="connsiteY307" fmla="*/ 2452220 h 3094978"/>
              <a:gd name="connsiteX308" fmla="*/ 6128878 w 12192000"/>
              <a:gd name="connsiteY308" fmla="*/ 2401526 h 3094978"/>
              <a:gd name="connsiteX309" fmla="*/ 6034000 w 12192000"/>
              <a:gd name="connsiteY309" fmla="*/ 2359203 h 3094978"/>
              <a:gd name="connsiteX310" fmla="*/ 5950749 w 12192000"/>
              <a:gd name="connsiteY310" fmla="*/ 2316415 h 3094978"/>
              <a:gd name="connsiteX311" fmla="*/ 5892148 w 12192000"/>
              <a:gd name="connsiteY311" fmla="*/ 2264325 h 3094978"/>
              <a:gd name="connsiteX312" fmla="*/ 5870289 w 12192000"/>
              <a:gd name="connsiteY312" fmla="*/ 2195027 h 3094978"/>
              <a:gd name="connsiteX313" fmla="*/ 5880056 w 12192000"/>
              <a:gd name="connsiteY313" fmla="*/ 2143867 h 3094978"/>
              <a:gd name="connsiteX314" fmla="*/ 5909822 w 12192000"/>
              <a:gd name="connsiteY314" fmla="*/ 2102474 h 3094978"/>
              <a:gd name="connsiteX315" fmla="*/ 5959587 w 12192000"/>
              <a:gd name="connsiteY315" fmla="*/ 2075499 h 3094978"/>
              <a:gd name="connsiteX316" fmla="*/ 6029350 w 12192000"/>
              <a:gd name="connsiteY316" fmla="*/ 2065732 h 3094978"/>
              <a:gd name="connsiteX317" fmla="*/ 6123297 w 12192000"/>
              <a:gd name="connsiteY317" fmla="*/ 2078290 h 3094978"/>
              <a:gd name="connsiteX318" fmla="*/ 6198641 w 12192000"/>
              <a:gd name="connsiteY318" fmla="*/ 2106195 h 3094978"/>
              <a:gd name="connsiteX319" fmla="*/ 6253522 w 12192000"/>
              <a:gd name="connsiteY319" fmla="*/ 2134565 h 3094978"/>
              <a:gd name="connsiteX320" fmla="*/ 6286078 w 12192000"/>
              <a:gd name="connsiteY320" fmla="*/ 2147588 h 3094978"/>
              <a:gd name="connsiteX321" fmla="*/ 6302356 w 12192000"/>
              <a:gd name="connsiteY321" fmla="*/ 2142007 h 3094978"/>
              <a:gd name="connsiteX322" fmla="*/ 6311658 w 12192000"/>
              <a:gd name="connsiteY322" fmla="*/ 2124333 h 3094978"/>
              <a:gd name="connsiteX323" fmla="*/ 6316308 w 12192000"/>
              <a:gd name="connsiteY323" fmla="*/ 2093638 h 3094978"/>
              <a:gd name="connsiteX324" fmla="*/ 6317704 w 12192000"/>
              <a:gd name="connsiteY324" fmla="*/ 2048059 h 3094978"/>
              <a:gd name="connsiteX325" fmla="*/ 6316774 w 12192000"/>
              <a:gd name="connsiteY325" fmla="*/ 2007596 h 3094978"/>
              <a:gd name="connsiteX326" fmla="*/ 6313518 w 12192000"/>
              <a:gd name="connsiteY326" fmla="*/ 1980621 h 3094978"/>
              <a:gd name="connsiteX327" fmla="*/ 6307937 w 12192000"/>
              <a:gd name="connsiteY327" fmla="*/ 1963413 h 3094978"/>
              <a:gd name="connsiteX328" fmla="*/ 6295380 w 12192000"/>
              <a:gd name="connsiteY328" fmla="*/ 1947600 h 3094978"/>
              <a:gd name="connsiteX329" fmla="*/ 6257242 w 12192000"/>
              <a:gd name="connsiteY329" fmla="*/ 1924346 h 3094978"/>
              <a:gd name="connsiteX330" fmla="*/ 6191200 w 12192000"/>
              <a:gd name="connsiteY330" fmla="*/ 1899231 h 3094978"/>
              <a:gd name="connsiteX331" fmla="*/ 6111205 w 12192000"/>
              <a:gd name="connsiteY331" fmla="*/ 1881558 h 3094978"/>
              <a:gd name="connsiteX332" fmla="*/ 6025629 w 12192000"/>
              <a:gd name="connsiteY332" fmla="*/ 1875046 h 3094978"/>
              <a:gd name="connsiteX333" fmla="*/ 5868894 w 12192000"/>
              <a:gd name="connsiteY333" fmla="*/ 1896440 h 3094978"/>
              <a:gd name="connsiteX334" fmla="*/ 5740530 w 12192000"/>
              <a:gd name="connsiteY334" fmla="*/ 1961088 h 3094978"/>
              <a:gd name="connsiteX335" fmla="*/ 5654025 w 12192000"/>
              <a:gd name="connsiteY335" fmla="*/ 2069918 h 3094978"/>
              <a:gd name="connsiteX336" fmla="*/ 5621932 w 12192000"/>
              <a:gd name="connsiteY336" fmla="*/ 2222002 h 3094978"/>
              <a:gd name="connsiteX337" fmla="*/ 5644256 w 12192000"/>
              <a:gd name="connsiteY337" fmla="*/ 2351296 h 3094978"/>
              <a:gd name="connsiteX338" fmla="*/ 5702392 w 12192000"/>
              <a:gd name="connsiteY338" fmla="*/ 2444779 h 3094978"/>
              <a:gd name="connsiteX339" fmla="*/ 5783783 w 12192000"/>
              <a:gd name="connsiteY339" fmla="*/ 2512682 h 3094978"/>
              <a:gd name="connsiteX340" fmla="*/ 5877731 w 12192000"/>
              <a:gd name="connsiteY340" fmla="*/ 2563376 h 3094978"/>
              <a:gd name="connsiteX341" fmla="*/ 5971679 w 12192000"/>
              <a:gd name="connsiteY341" fmla="*/ 2605700 h 3094978"/>
              <a:gd name="connsiteX342" fmla="*/ 6053069 w 12192000"/>
              <a:gd name="connsiteY342" fmla="*/ 2648488 h 3094978"/>
              <a:gd name="connsiteX343" fmla="*/ 6111205 w 12192000"/>
              <a:gd name="connsiteY343" fmla="*/ 2700578 h 3094978"/>
              <a:gd name="connsiteX344" fmla="*/ 6133529 w 12192000"/>
              <a:gd name="connsiteY344" fmla="*/ 2770806 h 3094978"/>
              <a:gd name="connsiteX345" fmla="*/ 6120506 w 12192000"/>
              <a:gd name="connsiteY345" fmla="*/ 2834988 h 3094978"/>
              <a:gd name="connsiteX346" fmla="*/ 6082834 w 12192000"/>
              <a:gd name="connsiteY346" fmla="*/ 2883357 h 3094978"/>
              <a:gd name="connsiteX347" fmla="*/ 6022838 w 12192000"/>
              <a:gd name="connsiteY347" fmla="*/ 2913588 h 3094978"/>
              <a:gd name="connsiteX348" fmla="*/ 5942843 w 12192000"/>
              <a:gd name="connsiteY348" fmla="*/ 2924285 h 3094978"/>
              <a:gd name="connsiteX349" fmla="*/ 5823315 w 12192000"/>
              <a:gd name="connsiteY349" fmla="*/ 2908937 h 3094978"/>
              <a:gd name="connsiteX350" fmla="*/ 5734484 w 12192000"/>
              <a:gd name="connsiteY350" fmla="*/ 2874986 h 3094978"/>
              <a:gd name="connsiteX351" fmla="*/ 5673557 w 12192000"/>
              <a:gd name="connsiteY351" fmla="*/ 2841034 h 3094978"/>
              <a:gd name="connsiteX352" fmla="*/ 5636815 w 12192000"/>
              <a:gd name="connsiteY352" fmla="*/ 2825686 h 3094978"/>
              <a:gd name="connsiteX353" fmla="*/ 5620537 w 12192000"/>
              <a:gd name="connsiteY353" fmla="*/ 2830802 h 3094978"/>
              <a:gd name="connsiteX354" fmla="*/ 5609376 w 12192000"/>
              <a:gd name="connsiteY354" fmla="*/ 2848011 h 3094978"/>
              <a:gd name="connsiteX355" fmla="*/ 5603329 w 12192000"/>
              <a:gd name="connsiteY355" fmla="*/ 2879637 h 3094978"/>
              <a:gd name="connsiteX356" fmla="*/ 5601468 w 12192000"/>
              <a:gd name="connsiteY356" fmla="*/ 2928006 h 3094978"/>
              <a:gd name="connsiteX357" fmla="*/ 5606584 w 12192000"/>
              <a:gd name="connsiteY357" fmla="*/ 2993583 h 3094978"/>
              <a:gd name="connsiteX358" fmla="*/ 5623793 w 12192000"/>
              <a:gd name="connsiteY358" fmla="*/ 3028465 h 3094978"/>
              <a:gd name="connsiteX359" fmla="*/ 5663325 w 12192000"/>
              <a:gd name="connsiteY359" fmla="*/ 3056370 h 3094978"/>
              <a:gd name="connsiteX360" fmla="*/ 5731693 w 12192000"/>
              <a:gd name="connsiteY360" fmla="*/ 3086601 h 3094978"/>
              <a:gd name="connsiteX361" fmla="*/ 5763780 w 12192000"/>
              <a:gd name="connsiteY361" fmla="*/ 3094978 h 3094978"/>
              <a:gd name="connsiteX362" fmla="*/ 5129899 w 12192000"/>
              <a:gd name="connsiteY362" fmla="*/ 3094978 h 3094978"/>
              <a:gd name="connsiteX363" fmla="*/ 5144045 w 12192000"/>
              <a:gd name="connsiteY363" fmla="*/ 3085670 h 3094978"/>
              <a:gd name="connsiteX364" fmla="*/ 5147766 w 12192000"/>
              <a:gd name="connsiteY364" fmla="*/ 3068462 h 3094978"/>
              <a:gd name="connsiteX365" fmla="*/ 5143115 w 12192000"/>
              <a:gd name="connsiteY365" fmla="*/ 3042882 h 3094978"/>
              <a:gd name="connsiteX366" fmla="*/ 5124511 w 12192000"/>
              <a:gd name="connsiteY366" fmla="*/ 2991258 h 3094978"/>
              <a:gd name="connsiteX367" fmla="*/ 5023122 w 12192000"/>
              <a:gd name="connsiteY367" fmla="*/ 2754063 h 3094978"/>
              <a:gd name="connsiteX368" fmla="*/ 4986845 w 12192000"/>
              <a:gd name="connsiteY368" fmla="*/ 2677323 h 3094978"/>
              <a:gd name="connsiteX369" fmla="*/ 4947313 w 12192000"/>
              <a:gd name="connsiteY369" fmla="*/ 2616862 h 3094978"/>
              <a:gd name="connsiteX370" fmla="*/ 4902664 w 12192000"/>
              <a:gd name="connsiteY370" fmla="*/ 2571748 h 3094978"/>
              <a:gd name="connsiteX371" fmla="*/ 4851970 w 12192000"/>
              <a:gd name="connsiteY371" fmla="*/ 2540122 h 3094978"/>
              <a:gd name="connsiteX372" fmla="*/ 4951499 w 12192000"/>
              <a:gd name="connsiteY372" fmla="*/ 2493613 h 3094978"/>
              <a:gd name="connsiteX373" fmla="*/ 5024984 w 12192000"/>
              <a:gd name="connsiteY373" fmla="*/ 2425710 h 3094978"/>
              <a:gd name="connsiteX374" fmla="*/ 5070096 w 12192000"/>
              <a:gd name="connsiteY374" fmla="*/ 2336879 h 3094978"/>
              <a:gd name="connsiteX375" fmla="*/ 5085444 w 12192000"/>
              <a:gd name="connsiteY375" fmla="*/ 2226653 h 3094978"/>
              <a:gd name="connsiteX376" fmla="*/ 5064051 w 12192000"/>
              <a:gd name="connsiteY376" fmla="*/ 2099684 h 3094978"/>
              <a:gd name="connsiteX377" fmla="*/ 5002194 w 12192000"/>
              <a:gd name="connsiteY377" fmla="*/ 2003876 h 3094978"/>
              <a:gd name="connsiteX378" fmla="*/ 4903595 w 12192000"/>
              <a:gd name="connsiteY378" fmla="*/ 1938298 h 3094978"/>
              <a:gd name="connsiteX379" fmla="*/ 4772906 w 12192000"/>
              <a:gd name="connsiteY379" fmla="*/ 1902952 h 3094978"/>
              <a:gd name="connsiteX380" fmla="*/ 4717094 w 12192000"/>
              <a:gd name="connsiteY380" fmla="*/ 1898301 h 3094978"/>
              <a:gd name="connsiteX381" fmla="*/ 4638960 w 12192000"/>
              <a:gd name="connsiteY381" fmla="*/ 1896440 h 3094978"/>
              <a:gd name="connsiteX382" fmla="*/ 4327351 w 12192000"/>
              <a:gd name="connsiteY382" fmla="*/ 1896440 h 3094978"/>
              <a:gd name="connsiteX383" fmla="*/ 4275727 w 12192000"/>
              <a:gd name="connsiteY383" fmla="*/ 1914579 h 3094978"/>
              <a:gd name="connsiteX384" fmla="*/ 4254797 w 12192000"/>
              <a:gd name="connsiteY384" fmla="*/ 1973645 h 3094978"/>
              <a:gd name="connsiteX385" fmla="*/ 4254797 w 12192000"/>
              <a:gd name="connsiteY385" fmla="*/ 3066602 h 3094978"/>
              <a:gd name="connsiteX386" fmla="*/ 4260378 w 12192000"/>
              <a:gd name="connsiteY386" fmla="*/ 3083345 h 3094978"/>
              <a:gd name="connsiteX387" fmla="*/ 4279171 w 12192000"/>
              <a:gd name="connsiteY387" fmla="*/ 3094978 h 3094978"/>
              <a:gd name="connsiteX388" fmla="*/ 3699668 w 12192000"/>
              <a:gd name="connsiteY388" fmla="*/ 3094978 h 3094978"/>
              <a:gd name="connsiteX389" fmla="*/ 3760000 w 12192000"/>
              <a:gd name="connsiteY389" fmla="*/ 3078229 h 3094978"/>
              <a:gd name="connsiteX390" fmla="*/ 3941848 w 12192000"/>
              <a:gd name="connsiteY390" fmla="*/ 2952655 h 3094978"/>
              <a:gd name="connsiteX391" fmla="*/ 4052539 w 12192000"/>
              <a:gd name="connsiteY391" fmla="*/ 2752202 h 3094978"/>
              <a:gd name="connsiteX392" fmla="*/ 4089747 w 12192000"/>
              <a:gd name="connsiteY392" fmla="*/ 2484311 h 3094978"/>
              <a:gd name="connsiteX393" fmla="*/ 4053935 w 12192000"/>
              <a:gd name="connsiteY393" fmla="*/ 2213165 h 3094978"/>
              <a:gd name="connsiteX394" fmla="*/ 3947895 w 12192000"/>
              <a:gd name="connsiteY394" fmla="*/ 2022944 h 3094978"/>
              <a:gd name="connsiteX395" fmla="*/ 3773022 w 12192000"/>
              <a:gd name="connsiteY395" fmla="*/ 1911323 h 3094978"/>
              <a:gd name="connsiteX396" fmla="*/ 3531641 w 12192000"/>
              <a:gd name="connsiteY396" fmla="*/ 1875046 h 3094978"/>
              <a:gd name="connsiteX397" fmla="*/ 3280029 w 12192000"/>
              <a:gd name="connsiteY397" fmla="*/ 1918765 h 3094978"/>
              <a:gd name="connsiteX398" fmla="*/ 3098179 w 12192000"/>
              <a:gd name="connsiteY398" fmla="*/ 2044338 h 3094978"/>
              <a:gd name="connsiteX399" fmla="*/ 2987489 w 12192000"/>
              <a:gd name="connsiteY399" fmla="*/ 2242931 h 3094978"/>
              <a:gd name="connsiteX400" fmla="*/ 2950282 w 12192000"/>
              <a:gd name="connsiteY400" fmla="*/ 2505706 h 3094978"/>
              <a:gd name="connsiteX401" fmla="*/ 2985163 w 12192000"/>
              <a:gd name="connsiteY401" fmla="*/ 2781038 h 3094978"/>
              <a:gd name="connsiteX402" fmla="*/ 3089808 w 12192000"/>
              <a:gd name="connsiteY402" fmla="*/ 2972654 h 3094978"/>
              <a:gd name="connsiteX403" fmla="*/ 3264216 w 12192000"/>
              <a:gd name="connsiteY403" fmla="*/ 3084740 h 3094978"/>
              <a:gd name="connsiteX404" fmla="*/ 3306421 w 12192000"/>
              <a:gd name="connsiteY404" fmla="*/ 3094978 h 3094978"/>
              <a:gd name="connsiteX405" fmla="*/ 2398306 w 12192000"/>
              <a:gd name="connsiteY405" fmla="*/ 3094978 h 3094978"/>
              <a:gd name="connsiteX406" fmla="*/ 2398334 w 12192000"/>
              <a:gd name="connsiteY406" fmla="*/ 3094972 h 3094978"/>
              <a:gd name="connsiteX407" fmla="*/ 2418333 w 12192000"/>
              <a:gd name="connsiteY407" fmla="*/ 3082415 h 3094978"/>
              <a:gd name="connsiteX408" fmla="*/ 2423914 w 12192000"/>
              <a:gd name="connsiteY408" fmla="*/ 3064742 h 3094978"/>
              <a:gd name="connsiteX409" fmla="*/ 2423914 w 12192000"/>
              <a:gd name="connsiteY409" fmla="*/ 2616397 h 3094978"/>
              <a:gd name="connsiteX410" fmla="*/ 2793193 w 12192000"/>
              <a:gd name="connsiteY410" fmla="*/ 2616397 h 3094978"/>
              <a:gd name="connsiteX411" fmla="*/ 2808076 w 12192000"/>
              <a:gd name="connsiteY411" fmla="*/ 2611281 h 3094978"/>
              <a:gd name="connsiteX412" fmla="*/ 2819703 w 12192000"/>
              <a:gd name="connsiteY412" fmla="*/ 2594073 h 3094978"/>
              <a:gd name="connsiteX413" fmla="*/ 2827145 w 12192000"/>
              <a:gd name="connsiteY413" fmla="*/ 2563376 h 3094978"/>
              <a:gd name="connsiteX414" fmla="*/ 2829471 w 12192000"/>
              <a:gd name="connsiteY414" fmla="*/ 2516868 h 3094978"/>
              <a:gd name="connsiteX415" fmla="*/ 2827145 w 12192000"/>
              <a:gd name="connsiteY415" fmla="*/ 2470359 h 3094978"/>
              <a:gd name="connsiteX416" fmla="*/ 2819703 w 12192000"/>
              <a:gd name="connsiteY416" fmla="*/ 2440593 h 3094978"/>
              <a:gd name="connsiteX417" fmla="*/ 2808076 w 12192000"/>
              <a:gd name="connsiteY417" fmla="*/ 2424780 h 3094978"/>
              <a:gd name="connsiteX418" fmla="*/ 2793193 w 12192000"/>
              <a:gd name="connsiteY418" fmla="*/ 2420129 h 3094978"/>
              <a:gd name="connsiteX419" fmla="*/ 2423914 w 12192000"/>
              <a:gd name="connsiteY419" fmla="*/ 2420129 h 3094978"/>
              <a:gd name="connsiteX420" fmla="*/ 2423914 w 12192000"/>
              <a:gd name="connsiteY420" fmla="*/ 2096428 h 3094978"/>
              <a:gd name="connsiteX421" fmla="*/ 2817378 w 12192000"/>
              <a:gd name="connsiteY421" fmla="*/ 2096428 h 3094978"/>
              <a:gd name="connsiteX422" fmla="*/ 2832261 w 12192000"/>
              <a:gd name="connsiteY422" fmla="*/ 2090847 h 3094978"/>
              <a:gd name="connsiteX423" fmla="*/ 2843888 w 12192000"/>
              <a:gd name="connsiteY423" fmla="*/ 2074104 h 3094978"/>
              <a:gd name="connsiteX424" fmla="*/ 2851329 w 12192000"/>
              <a:gd name="connsiteY424" fmla="*/ 2043873 h 3094978"/>
              <a:gd name="connsiteX425" fmla="*/ 2853655 w 12192000"/>
              <a:gd name="connsiteY425" fmla="*/ 1996899 h 3094978"/>
              <a:gd name="connsiteX426" fmla="*/ 2851329 w 12192000"/>
              <a:gd name="connsiteY426" fmla="*/ 1949460 h 3094978"/>
              <a:gd name="connsiteX427" fmla="*/ 2843888 w 12192000"/>
              <a:gd name="connsiteY427" fmla="*/ 1918299 h 3094978"/>
              <a:gd name="connsiteX428" fmla="*/ 2832261 w 12192000"/>
              <a:gd name="connsiteY428" fmla="*/ 1901556 h 3094978"/>
              <a:gd name="connsiteX429" fmla="*/ 2817378 w 12192000"/>
              <a:gd name="connsiteY429" fmla="*/ 1896440 h 3094978"/>
              <a:gd name="connsiteX430" fmla="*/ 2250901 w 12192000"/>
              <a:gd name="connsiteY430" fmla="*/ 1896440 h 3094978"/>
              <a:gd name="connsiteX431" fmla="*/ 2199276 w 12192000"/>
              <a:gd name="connsiteY431" fmla="*/ 1914579 h 3094978"/>
              <a:gd name="connsiteX432" fmla="*/ 2178347 w 12192000"/>
              <a:gd name="connsiteY432" fmla="*/ 1973645 h 3094978"/>
              <a:gd name="connsiteX433" fmla="*/ 2178347 w 12192000"/>
              <a:gd name="connsiteY433" fmla="*/ 3064742 h 3094978"/>
              <a:gd name="connsiteX434" fmla="*/ 2184393 w 12192000"/>
              <a:gd name="connsiteY434" fmla="*/ 3082415 h 3094978"/>
              <a:gd name="connsiteX435" fmla="*/ 2204392 w 12192000"/>
              <a:gd name="connsiteY435" fmla="*/ 3094972 h 3094978"/>
              <a:gd name="connsiteX436" fmla="*/ 2204421 w 12192000"/>
              <a:gd name="connsiteY436" fmla="*/ 3094978 h 3094978"/>
              <a:gd name="connsiteX437" fmla="*/ 1531853 w 12192000"/>
              <a:gd name="connsiteY437" fmla="*/ 3094978 h 3094978"/>
              <a:gd name="connsiteX438" fmla="*/ 1551092 w 12192000"/>
              <a:gd name="connsiteY438" fmla="*/ 3083345 h 3094978"/>
              <a:gd name="connsiteX439" fmla="*/ 1557139 w 12192000"/>
              <a:gd name="connsiteY439" fmla="*/ 3066602 h 3094978"/>
              <a:gd name="connsiteX440" fmla="*/ 1557139 w 12192000"/>
              <a:gd name="connsiteY440" fmla="*/ 1929927 h 3094978"/>
              <a:gd name="connsiteX441" fmla="*/ 1551092 w 12192000"/>
              <a:gd name="connsiteY441" fmla="*/ 1913184 h 3094978"/>
              <a:gd name="connsiteX442" fmla="*/ 1531094 w 12192000"/>
              <a:gd name="connsiteY442" fmla="*/ 1901091 h 3094978"/>
              <a:gd name="connsiteX443" fmla="*/ 1493887 w 12192000"/>
              <a:gd name="connsiteY443" fmla="*/ 1893650 h 3094978"/>
              <a:gd name="connsiteX444" fmla="*/ 1434355 w 12192000"/>
              <a:gd name="connsiteY444" fmla="*/ 1890859 h 3094978"/>
              <a:gd name="connsiteX445" fmla="*/ 1375754 w 12192000"/>
              <a:gd name="connsiteY445" fmla="*/ 1893650 h 3094978"/>
              <a:gd name="connsiteX446" fmla="*/ 1338082 w 12192000"/>
              <a:gd name="connsiteY446" fmla="*/ 1901091 h 3094978"/>
              <a:gd name="connsiteX447" fmla="*/ 1317618 w 12192000"/>
              <a:gd name="connsiteY447" fmla="*/ 1913184 h 3094978"/>
              <a:gd name="connsiteX448" fmla="*/ 1311572 w 12192000"/>
              <a:gd name="connsiteY448" fmla="*/ 1929927 h 3094978"/>
              <a:gd name="connsiteX449" fmla="*/ 1311572 w 12192000"/>
              <a:gd name="connsiteY449" fmla="*/ 3066602 h 3094978"/>
              <a:gd name="connsiteX450" fmla="*/ 1317618 w 12192000"/>
              <a:gd name="connsiteY450" fmla="*/ 3083345 h 3094978"/>
              <a:gd name="connsiteX451" fmla="*/ 1336858 w 12192000"/>
              <a:gd name="connsiteY451" fmla="*/ 3094978 h 3094978"/>
              <a:gd name="connsiteX452" fmla="*/ 1178467 w 12192000"/>
              <a:gd name="connsiteY452" fmla="*/ 3094978 h 3094978"/>
              <a:gd name="connsiteX453" fmla="*/ 1189645 w 12192000"/>
              <a:gd name="connsiteY453" fmla="*/ 3091252 h 3094978"/>
              <a:gd name="connsiteX454" fmla="*/ 1197086 w 12192000"/>
              <a:gd name="connsiteY454" fmla="*/ 3061951 h 3094978"/>
              <a:gd name="connsiteX455" fmla="*/ 1183133 w 12192000"/>
              <a:gd name="connsiteY455" fmla="*/ 3008931 h 3094978"/>
              <a:gd name="connsiteX456" fmla="*/ 811063 w 12192000"/>
              <a:gd name="connsiteY456" fmla="*/ 1942019 h 3094978"/>
              <a:gd name="connsiteX457" fmla="*/ 797576 w 12192000"/>
              <a:gd name="connsiteY457" fmla="*/ 1914114 h 3094978"/>
              <a:gd name="connsiteX458" fmla="*/ 771531 w 12192000"/>
              <a:gd name="connsiteY458" fmla="*/ 1898766 h 3094978"/>
              <a:gd name="connsiteX459" fmla="*/ 720836 w 12192000"/>
              <a:gd name="connsiteY459" fmla="*/ 1892255 h 3094978"/>
              <a:gd name="connsiteX460" fmla="*/ 633400 w 12192000"/>
              <a:gd name="connsiteY460" fmla="*/ 1890859 h 3094978"/>
              <a:gd name="connsiteX461" fmla="*/ 557125 w 12192000"/>
              <a:gd name="connsiteY461" fmla="*/ 1892255 h 3094978"/>
              <a:gd name="connsiteX462" fmla="*/ 512012 w 12192000"/>
              <a:gd name="connsiteY462" fmla="*/ 1898766 h 3094978"/>
              <a:gd name="connsiteX463" fmla="*/ 488292 w 12192000"/>
              <a:gd name="connsiteY463" fmla="*/ 1913649 h 3094978"/>
              <a:gd name="connsiteX464" fmla="*/ 475270 w 12192000"/>
              <a:gd name="connsiteY464" fmla="*/ 1939228 h 3094978"/>
              <a:gd name="connsiteX465" fmla="*/ 104130 w 12192000"/>
              <a:gd name="connsiteY465" fmla="*/ 3007071 h 3094978"/>
              <a:gd name="connsiteX466" fmla="*/ 90177 w 12192000"/>
              <a:gd name="connsiteY466" fmla="*/ 3059160 h 3094978"/>
              <a:gd name="connsiteX467" fmla="*/ 96688 w 12192000"/>
              <a:gd name="connsiteY467" fmla="*/ 3089391 h 3094978"/>
              <a:gd name="connsiteX468" fmla="*/ 110559 w 12192000"/>
              <a:gd name="connsiteY468" fmla="*/ 3094978 h 3094978"/>
              <a:gd name="connsiteX469" fmla="*/ 0 w 12192000"/>
              <a:gd name="connsiteY469" fmla="*/ 3094978 h 309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12192000" h="3094978">
                <a:moveTo>
                  <a:pt x="405507" y="2825686"/>
                </a:moveTo>
                <a:lnTo>
                  <a:pt x="857572" y="2825686"/>
                </a:lnTo>
                <a:lnTo>
                  <a:pt x="938497" y="3067532"/>
                </a:lnTo>
                <a:cubicBezTo>
                  <a:pt x="940978" y="3075593"/>
                  <a:pt x="944078" y="3082105"/>
                  <a:pt x="947799" y="3087066"/>
                </a:cubicBezTo>
                <a:lnTo>
                  <a:pt x="961092" y="3094978"/>
                </a:lnTo>
                <a:lnTo>
                  <a:pt x="302529" y="3094978"/>
                </a:lnTo>
                <a:lnTo>
                  <a:pt x="319465" y="3082880"/>
                </a:lnTo>
                <a:cubicBezTo>
                  <a:pt x="323496" y="3076989"/>
                  <a:pt x="326752" y="3069702"/>
                  <a:pt x="329232" y="3061021"/>
                </a:cubicBezTo>
                <a:close/>
                <a:moveTo>
                  <a:pt x="10614483" y="2608025"/>
                </a:moveTo>
                <a:lnTo>
                  <a:pt x="10690757" y="2608025"/>
                </a:lnTo>
                <a:cubicBezTo>
                  <a:pt x="10716802" y="2608025"/>
                  <a:pt x="10739746" y="2612056"/>
                  <a:pt x="10759590" y="2620118"/>
                </a:cubicBezTo>
                <a:cubicBezTo>
                  <a:pt x="10779434" y="2628179"/>
                  <a:pt x="10796952" y="2640116"/>
                  <a:pt x="10812145" y="2655929"/>
                </a:cubicBezTo>
                <a:cubicBezTo>
                  <a:pt x="10827338" y="2671742"/>
                  <a:pt x="10841135" y="2691431"/>
                  <a:pt x="10853538" y="2714995"/>
                </a:cubicBezTo>
                <a:cubicBezTo>
                  <a:pt x="10865940" y="2738560"/>
                  <a:pt x="10878652" y="2765535"/>
                  <a:pt x="10891675" y="2795921"/>
                </a:cubicBezTo>
                <a:lnTo>
                  <a:pt x="10999575" y="3064742"/>
                </a:lnTo>
                <a:cubicBezTo>
                  <a:pt x="11002055" y="3072183"/>
                  <a:pt x="11005156" y="3078539"/>
                  <a:pt x="11008877" y="3083810"/>
                </a:cubicBezTo>
                <a:lnTo>
                  <a:pt x="11025230" y="3094978"/>
                </a:lnTo>
                <a:lnTo>
                  <a:pt x="10589197" y="3094978"/>
                </a:lnTo>
                <a:lnTo>
                  <a:pt x="10608436" y="3083345"/>
                </a:lnTo>
                <a:cubicBezTo>
                  <a:pt x="10612468" y="3078384"/>
                  <a:pt x="10614483" y="3072803"/>
                  <a:pt x="10614483" y="3066602"/>
                </a:cubicBezTo>
                <a:close/>
                <a:moveTo>
                  <a:pt x="4499433" y="2608025"/>
                </a:moveTo>
                <a:lnTo>
                  <a:pt x="4575708" y="2608025"/>
                </a:lnTo>
                <a:cubicBezTo>
                  <a:pt x="4601754" y="2608025"/>
                  <a:pt x="4624697" y="2612056"/>
                  <a:pt x="4644541" y="2620118"/>
                </a:cubicBezTo>
                <a:cubicBezTo>
                  <a:pt x="4664385" y="2628179"/>
                  <a:pt x="4681903" y="2640116"/>
                  <a:pt x="4697096" y="2655929"/>
                </a:cubicBezTo>
                <a:cubicBezTo>
                  <a:pt x="4712288" y="2671742"/>
                  <a:pt x="4726086" y="2691431"/>
                  <a:pt x="4738489" y="2714995"/>
                </a:cubicBezTo>
                <a:cubicBezTo>
                  <a:pt x="4750891" y="2738560"/>
                  <a:pt x="4763603" y="2765535"/>
                  <a:pt x="4776626" y="2795921"/>
                </a:cubicBezTo>
                <a:lnTo>
                  <a:pt x="4884526" y="3064742"/>
                </a:lnTo>
                <a:cubicBezTo>
                  <a:pt x="4887006" y="3072183"/>
                  <a:pt x="4890107" y="3078539"/>
                  <a:pt x="4893827" y="3083810"/>
                </a:cubicBezTo>
                <a:lnTo>
                  <a:pt x="4910180" y="3094978"/>
                </a:lnTo>
                <a:lnTo>
                  <a:pt x="4474149" y="3094978"/>
                </a:lnTo>
                <a:lnTo>
                  <a:pt x="4493387" y="3083345"/>
                </a:lnTo>
                <a:cubicBezTo>
                  <a:pt x="4497419" y="3078384"/>
                  <a:pt x="4499433" y="3072803"/>
                  <a:pt x="4499433" y="3066602"/>
                </a:cubicBezTo>
                <a:close/>
                <a:moveTo>
                  <a:pt x="7649157" y="2165261"/>
                </a:moveTo>
                <a:lnTo>
                  <a:pt x="7651018" y="2165261"/>
                </a:lnTo>
                <a:cubicBezTo>
                  <a:pt x="7665280" y="2201848"/>
                  <a:pt x="7681403" y="2239520"/>
                  <a:pt x="7699387" y="2278278"/>
                </a:cubicBezTo>
                <a:cubicBezTo>
                  <a:pt x="7717370" y="2317035"/>
                  <a:pt x="7735043" y="2353157"/>
                  <a:pt x="7752407" y="2386643"/>
                </a:cubicBezTo>
                <a:lnTo>
                  <a:pt x="8051924" y="2949400"/>
                </a:lnTo>
                <a:cubicBezTo>
                  <a:pt x="8067426" y="2980406"/>
                  <a:pt x="8081378" y="3005675"/>
                  <a:pt x="8093782" y="3025209"/>
                </a:cubicBezTo>
                <a:cubicBezTo>
                  <a:pt x="8106183" y="3044743"/>
                  <a:pt x="8119051" y="3060246"/>
                  <a:pt x="8132384" y="3071718"/>
                </a:cubicBezTo>
                <a:lnTo>
                  <a:pt x="8175256" y="3094978"/>
                </a:lnTo>
                <a:lnTo>
                  <a:pt x="7633783" y="3094978"/>
                </a:lnTo>
                <a:lnTo>
                  <a:pt x="7633809" y="3094972"/>
                </a:lnTo>
                <a:cubicBezTo>
                  <a:pt x="7642181" y="3091562"/>
                  <a:pt x="7648072" y="3087376"/>
                  <a:pt x="7651483" y="3082415"/>
                </a:cubicBezTo>
                <a:cubicBezTo>
                  <a:pt x="7654893" y="3077454"/>
                  <a:pt x="7656598" y="3071873"/>
                  <a:pt x="7656599" y="3065672"/>
                </a:cubicBezTo>
                <a:lnTo>
                  <a:pt x="7656599" y="2435942"/>
                </a:lnTo>
                <a:cubicBezTo>
                  <a:pt x="7656598" y="2388813"/>
                  <a:pt x="7655978" y="2343080"/>
                  <a:pt x="7654738" y="2298741"/>
                </a:cubicBezTo>
                <a:cubicBezTo>
                  <a:pt x="7653498" y="2254403"/>
                  <a:pt x="7651637" y="2209910"/>
                  <a:pt x="7649157" y="2165261"/>
                </a:cubicBezTo>
                <a:close/>
                <a:moveTo>
                  <a:pt x="629679" y="2126194"/>
                </a:moveTo>
                <a:lnTo>
                  <a:pt x="630609" y="2126194"/>
                </a:lnTo>
                <a:lnTo>
                  <a:pt x="800831" y="2637791"/>
                </a:lnTo>
                <a:lnTo>
                  <a:pt x="459457" y="2637791"/>
                </a:lnTo>
                <a:close/>
                <a:moveTo>
                  <a:pt x="10614483" y="2083406"/>
                </a:moveTo>
                <a:lnTo>
                  <a:pt x="10724243" y="2083406"/>
                </a:lnTo>
                <a:cubicBezTo>
                  <a:pt x="10752149" y="2083406"/>
                  <a:pt x="10774008" y="2084336"/>
                  <a:pt x="10789821" y="2086196"/>
                </a:cubicBezTo>
                <a:cubicBezTo>
                  <a:pt x="10805634" y="2088057"/>
                  <a:pt x="10819741" y="2090537"/>
                  <a:pt x="10832144" y="2093638"/>
                </a:cubicBezTo>
                <a:cubicBezTo>
                  <a:pt x="10873071" y="2104800"/>
                  <a:pt x="10902527" y="2124023"/>
                  <a:pt x="10920510" y="2151309"/>
                </a:cubicBezTo>
                <a:cubicBezTo>
                  <a:pt x="10938494" y="2178594"/>
                  <a:pt x="10947485" y="2212080"/>
                  <a:pt x="10947485" y="2251767"/>
                </a:cubicBezTo>
                <a:cubicBezTo>
                  <a:pt x="10947485" y="2277812"/>
                  <a:pt x="10943145" y="2301377"/>
                  <a:pt x="10934463" y="2322461"/>
                </a:cubicBezTo>
                <a:cubicBezTo>
                  <a:pt x="10925781" y="2343545"/>
                  <a:pt x="10912758" y="2361683"/>
                  <a:pt x="10895396" y="2376876"/>
                </a:cubicBezTo>
                <a:cubicBezTo>
                  <a:pt x="10878033" y="2392069"/>
                  <a:pt x="10856328" y="2403851"/>
                  <a:pt x="10830283" y="2412223"/>
                </a:cubicBezTo>
                <a:cubicBezTo>
                  <a:pt x="10804238" y="2420594"/>
                  <a:pt x="10773853" y="2424780"/>
                  <a:pt x="10739126" y="2424780"/>
                </a:cubicBezTo>
                <a:lnTo>
                  <a:pt x="10614483" y="2424780"/>
                </a:lnTo>
                <a:close/>
                <a:moveTo>
                  <a:pt x="4499433" y="2083406"/>
                </a:moveTo>
                <a:lnTo>
                  <a:pt x="4609194" y="2083406"/>
                </a:lnTo>
                <a:cubicBezTo>
                  <a:pt x="4637099" y="2083406"/>
                  <a:pt x="4658958" y="2084336"/>
                  <a:pt x="4674771" y="2086196"/>
                </a:cubicBezTo>
                <a:cubicBezTo>
                  <a:pt x="4690584" y="2088057"/>
                  <a:pt x="4704692" y="2090537"/>
                  <a:pt x="4717094" y="2093638"/>
                </a:cubicBezTo>
                <a:cubicBezTo>
                  <a:pt x="4758023" y="2104800"/>
                  <a:pt x="4787477" y="2124023"/>
                  <a:pt x="4805461" y="2151309"/>
                </a:cubicBezTo>
                <a:cubicBezTo>
                  <a:pt x="4823444" y="2178594"/>
                  <a:pt x="4832436" y="2212080"/>
                  <a:pt x="4832436" y="2251767"/>
                </a:cubicBezTo>
                <a:cubicBezTo>
                  <a:pt x="4832436" y="2277812"/>
                  <a:pt x="4828095" y="2301377"/>
                  <a:pt x="4819414" y="2322461"/>
                </a:cubicBezTo>
                <a:cubicBezTo>
                  <a:pt x="4810732" y="2343545"/>
                  <a:pt x="4797709" y="2361683"/>
                  <a:pt x="4780346" y="2376876"/>
                </a:cubicBezTo>
                <a:cubicBezTo>
                  <a:pt x="4762984" y="2392069"/>
                  <a:pt x="4741279" y="2403851"/>
                  <a:pt x="4715234" y="2412223"/>
                </a:cubicBezTo>
                <a:cubicBezTo>
                  <a:pt x="4689189" y="2420594"/>
                  <a:pt x="4658803" y="2424780"/>
                  <a:pt x="4624077" y="2424780"/>
                </a:cubicBezTo>
                <a:lnTo>
                  <a:pt x="4499433" y="2424780"/>
                </a:lnTo>
                <a:close/>
                <a:moveTo>
                  <a:pt x="9638319" y="2075964"/>
                </a:moveTo>
                <a:cubicBezTo>
                  <a:pt x="9697849" y="2075964"/>
                  <a:pt x="9747460" y="2086041"/>
                  <a:pt x="9787147" y="2106195"/>
                </a:cubicBezTo>
                <a:cubicBezTo>
                  <a:pt x="9826834" y="2126349"/>
                  <a:pt x="9858615" y="2154874"/>
                  <a:pt x="9882490" y="2191771"/>
                </a:cubicBezTo>
                <a:cubicBezTo>
                  <a:pt x="9906365" y="2228668"/>
                  <a:pt x="9923262" y="2273007"/>
                  <a:pt x="9933185" y="2324786"/>
                </a:cubicBezTo>
                <a:cubicBezTo>
                  <a:pt x="9943106" y="2376566"/>
                  <a:pt x="9948066" y="2434082"/>
                  <a:pt x="9948067" y="2497334"/>
                </a:cubicBezTo>
                <a:cubicBezTo>
                  <a:pt x="9948066" y="2555005"/>
                  <a:pt x="9942950" y="2609420"/>
                  <a:pt x="9932719" y="2660580"/>
                </a:cubicBezTo>
                <a:cubicBezTo>
                  <a:pt x="9922486" y="2711740"/>
                  <a:pt x="9904969" y="2756543"/>
                  <a:pt x="9880165" y="2794991"/>
                </a:cubicBezTo>
                <a:cubicBezTo>
                  <a:pt x="9855359" y="2833438"/>
                  <a:pt x="9822803" y="2863824"/>
                  <a:pt x="9782496" y="2886148"/>
                </a:cubicBezTo>
                <a:cubicBezTo>
                  <a:pt x="9742188" y="2908472"/>
                  <a:pt x="9691959" y="2919634"/>
                  <a:pt x="9631808" y="2919634"/>
                </a:cubicBezTo>
                <a:cubicBezTo>
                  <a:pt x="9571657" y="2919634"/>
                  <a:pt x="9521738" y="2909867"/>
                  <a:pt x="9482049" y="2890334"/>
                </a:cubicBezTo>
                <a:cubicBezTo>
                  <a:pt x="9442362" y="2870800"/>
                  <a:pt x="9410736" y="2842430"/>
                  <a:pt x="9387172" y="2805222"/>
                </a:cubicBezTo>
                <a:cubicBezTo>
                  <a:pt x="9363608" y="2768015"/>
                  <a:pt x="9346865" y="2723212"/>
                  <a:pt x="9336942" y="2670812"/>
                </a:cubicBezTo>
                <a:cubicBezTo>
                  <a:pt x="9327020" y="2618412"/>
                  <a:pt x="9322058" y="2559346"/>
                  <a:pt x="9322060" y="2493613"/>
                </a:cubicBezTo>
                <a:cubicBezTo>
                  <a:pt x="9322058" y="2437183"/>
                  <a:pt x="9327174" y="2383697"/>
                  <a:pt x="9337408" y="2333158"/>
                </a:cubicBezTo>
                <a:cubicBezTo>
                  <a:pt x="9347638" y="2282618"/>
                  <a:pt x="9365158" y="2238435"/>
                  <a:pt x="9389962" y="2200608"/>
                </a:cubicBezTo>
                <a:cubicBezTo>
                  <a:pt x="9414767" y="2162781"/>
                  <a:pt x="9447324" y="2132550"/>
                  <a:pt x="9487630" y="2109916"/>
                </a:cubicBezTo>
                <a:cubicBezTo>
                  <a:pt x="9527938" y="2087281"/>
                  <a:pt x="9578168" y="2075964"/>
                  <a:pt x="9638319" y="2075964"/>
                </a:cubicBezTo>
                <a:close/>
                <a:moveTo>
                  <a:pt x="3523270" y="2075964"/>
                </a:moveTo>
                <a:cubicBezTo>
                  <a:pt x="3582801" y="2075964"/>
                  <a:pt x="3632410" y="2086041"/>
                  <a:pt x="3672098" y="2106195"/>
                </a:cubicBezTo>
                <a:cubicBezTo>
                  <a:pt x="3711785" y="2126349"/>
                  <a:pt x="3743567" y="2154874"/>
                  <a:pt x="3767441" y="2191771"/>
                </a:cubicBezTo>
                <a:cubicBezTo>
                  <a:pt x="3791315" y="2228668"/>
                  <a:pt x="3808213" y="2273007"/>
                  <a:pt x="3818136" y="2324786"/>
                </a:cubicBezTo>
                <a:cubicBezTo>
                  <a:pt x="3828057" y="2376566"/>
                  <a:pt x="3833018" y="2434082"/>
                  <a:pt x="3833018" y="2497334"/>
                </a:cubicBezTo>
                <a:cubicBezTo>
                  <a:pt x="3833018" y="2555005"/>
                  <a:pt x="3827902" y="2609420"/>
                  <a:pt x="3817670" y="2660580"/>
                </a:cubicBezTo>
                <a:cubicBezTo>
                  <a:pt x="3807438" y="2711740"/>
                  <a:pt x="3789920" y="2756543"/>
                  <a:pt x="3765115" y="2794991"/>
                </a:cubicBezTo>
                <a:cubicBezTo>
                  <a:pt x="3740310" y="2833438"/>
                  <a:pt x="3707754" y="2863824"/>
                  <a:pt x="3667447" y="2886148"/>
                </a:cubicBezTo>
                <a:cubicBezTo>
                  <a:pt x="3627139" y="2908472"/>
                  <a:pt x="3576910" y="2919634"/>
                  <a:pt x="3516758" y="2919634"/>
                </a:cubicBezTo>
                <a:cubicBezTo>
                  <a:pt x="3456607" y="2919634"/>
                  <a:pt x="3406688" y="2909867"/>
                  <a:pt x="3367000" y="2890334"/>
                </a:cubicBezTo>
                <a:cubicBezTo>
                  <a:pt x="3327313" y="2870800"/>
                  <a:pt x="3295687" y="2842430"/>
                  <a:pt x="3272122" y="2805222"/>
                </a:cubicBezTo>
                <a:cubicBezTo>
                  <a:pt x="3248558" y="2768015"/>
                  <a:pt x="3231815" y="2723212"/>
                  <a:pt x="3221893" y="2670812"/>
                </a:cubicBezTo>
                <a:cubicBezTo>
                  <a:pt x="3211971" y="2618412"/>
                  <a:pt x="3207010" y="2559346"/>
                  <a:pt x="3207010" y="2493613"/>
                </a:cubicBezTo>
                <a:cubicBezTo>
                  <a:pt x="3207010" y="2437183"/>
                  <a:pt x="3212126" y="2383697"/>
                  <a:pt x="3222358" y="2333158"/>
                </a:cubicBezTo>
                <a:cubicBezTo>
                  <a:pt x="3232590" y="2282618"/>
                  <a:pt x="3250108" y="2238435"/>
                  <a:pt x="3274913" y="2200608"/>
                </a:cubicBezTo>
                <a:cubicBezTo>
                  <a:pt x="3299717" y="2162781"/>
                  <a:pt x="3332274" y="2132550"/>
                  <a:pt x="3372581" y="2109916"/>
                </a:cubicBezTo>
                <a:cubicBezTo>
                  <a:pt x="3412889" y="2087281"/>
                  <a:pt x="3463119" y="2075964"/>
                  <a:pt x="3523270" y="2075964"/>
                </a:cubicBezTo>
                <a:close/>
                <a:moveTo>
                  <a:pt x="0" y="0"/>
                </a:moveTo>
                <a:lnTo>
                  <a:pt x="12192000" y="0"/>
                </a:lnTo>
                <a:lnTo>
                  <a:pt x="12192000" y="3094978"/>
                </a:lnTo>
                <a:lnTo>
                  <a:pt x="11835765" y="3094978"/>
                </a:lnTo>
                <a:lnTo>
                  <a:pt x="11905734" y="3067184"/>
                </a:lnTo>
                <a:cubicBezTo>
                  <a:pt x="11929298" y="3055169"/>
                  <a:pt x="11951157" y="3041177"/>
                  <a:pt x="11971311" y="3025209"/>
                </a:cubicBezTo>
                <a:cubicBezTo>
                  <a:pt x="12011618" y="2993273"/>
                  <a:pt x="12043555" y="2953430"/>
                  <a:pt x="12067119" y="2905681"/>
                </a:cubicBezTo>
                <a:cubicBezTo>
                  <a:pt x="12090683" y="2857933"/>
                  <a:pt x="12102466" y="2802432"/>
                  <a:pt x="12102466" y="2739180"/>
                </a:cubicBezTo>
                <a:cubicBezTo>
                  <a:pt x="12102466" y="2690811"/>
                  <a:pt x="12095025" y="2648798"/>
                  <a:pt x="12080142" y="2613141"/>
                </a:cubicBezTo>
                <a:cubicBezTo>
                  <a:pt x="12065259" y="2577484"/>
                  <a:pt x="12045725" y="2546478"/>
                  <a:pt x="12021541" y="2520123"/>
                </a:cubicBezTo>
                <a:cubicBezTo>
                  <a:pt x="11997356" y="2493768"/>
                  <a:pt x="11969760" y="2471134"/>
                  <a:pt x="11938755" y="2452220"/>
                </a:cubicBezTo>
                <a:cubicBezTo>
                  <a:pt x="11907749" y="2433307"/>
                  <a:pt x="11876123" y="2416409"/>
                  <a:pt x="11843877" y="2401526"/>
                </a:cubicBezTo>
                <a:cubicBezTo>
                  <a:pt x="11811630" y="2386643"/>
                  <a:pt x="11780004" y="2372535"/>
                  <a:pt x="11748999" y="2359203"/>
                </a:cubicBezTo>
                <a:cubicBezTo>
                  <a:pt x="11717993" y="2345870"/>
                  <a:pt x="11690242" y="2331608"/>
                  <a:pt x="11665749" y="2316415"/>
                </a:cubicBezTo>
                <a:cubicBezTo>
                  <a:pt x="11641254" y="2301222"/>
                  <a:pt x="11621720" y="2283859"/>
                  <a:pt x="11607147" y="2264325"/>
                </a:cubicBezTo>
                <a:cubicBezTo>
                  <a:pt x="11592574" y="2244791"/>
                  <a:pt x="11585287" y="2221692"/>
                  <a:pt x="11585288" y="2195027"/>
                </a:cubicBezTo>
                <a:cubicBezTo>
                  <a:pt x="11585287" y="2177043"/>
                  <a:pt x="11588543" y="2159990"/>
                  <a:pt x="11595055" y="2143867"/>
                </a:cubicBezTo>
                <a:cubicBezTo>
                  <a:pt x="11601565" y="2127744"/>
                  <a:pt x="11611488" y="2113946"/>
                  <a:pt x="11624821" y="2102474"/>
                </a:cubicBezTo>
                <a:cubicBezTo>
                  <a:pt x="11638153" y="2091002"/>
                  <a:pt x="11654741" y="2082010"/>
                  <a:pt x="11674585" y="2075499"/>
                </a:cubicBezTo>
                <a:cubicBezTo>
                  <a:pt x="11694428" y="2068988"/>
                  <a:pt x="11717683" y="2065732"/>
                  <a:pt x="11744348" y="2065732"/>
                </a:cubicBezTo>
                <a:cubicBezTo>
                  <a:pt x="11778454" y="2065732"/>
                  <a:pt x="11809770" y="2069918"/>
                  <a:pt x="11838296" y="2078290"/>
                </a:cubicBezTo>
                <a:cubicBezTo>
                  <a:pt x="11866821" y="2086661"/>
                  <a:pt x="11891936" y="2095963"/>
                  <a:pt x="11913640" y="2106195"/>
                </a:cubicBezTo>
                <a:cubicBezTo>
                  <a:pt x="11935344" y="2116427"/>
                  <a:pt x="11953638" y="2125884"/>
                  <a:pt x="11968521" y="2134565"/>
                </a:cubicBezTo>
                <a:cubicBezTo>
                  <a:pt x="11983404" y="2143247"/>
                  <a:pt x="11994255" y="2147588"/>
                  <a:pt x="12001077" y="2147588"/>
                </a:cubicBezTo>
                <a:cubicBezTo>
                  <a:pt x="12007897" y="2147588"/>
                  <a:pt x="12013324" y="2145727"/>
                  <a:pt x="12017355" y="2142007"/>
                </a:cubicBezTo>
                <a:cubicBezTo>
                  <a:pt x="12021385" y="2138286"/>
                  <a:pt x="12024486" y="2132395"/>
                  <a:pt x="12026657" y="2124333"/>
                </a:cubicBezTo>
                <a:cubicBezTo>
                  <a:pt x="12028826" y="2116272"/>
                  <a:pt x="12030377" y="2106040"/>
                  <a:pt x="12031308" y="2093638"/>
                </a:cubicBezTo>
                <a:cubicBezTo>
                  <a:pt x="12032238" y="2081235"/>
                  <a:pt x="12032703" y="2066042"/>
                  <a:pt x="12032703" y="2048059"/>
                </a:cubicBezTo>
                <a:cubicBezTo>
                  <a:pt x="12032703" y="2031936"/>
                  <a:pt x="12032392" y="2018448"/>
                  <a:pt x="12031773" y="2007596"/>
                </a:cubicBezTo>
                <a:cubicBezTo>
                  <a:pt x="12031152" y="1996744"/>
                  <a:pt x="12030067" y="1987753"/>
                  <a:pt x="12028517" y="1980621"/>
                </a:cubicBezTo>
                <a:cubicBezTo>
                  <a:pt x="12026966" y="1973490"/>
                  <a:pt x="12025106" y="1967754"/>
                  <a:pt x="12022936" y="1963413"/>
                </a:cubicBezTo>
                <a:cubicBezTo>
                  <a:pt x="12020765" y="1959072"/>
                  <a:pt x="12016579" y="1953801"/>
                  <a:pt x="12010379" y="1947600"/>
                </a:cubicBezTo>
                <a:cubicBezTo>
                  <a:pt x="12004177" y="1941399"/>
                  <a:pt x="11991465" y="1933647"/>
                  <a:pt x="11972241" y="1924346"/>
                </a:cubicBezTo>
                <a:cubicBezTo>
                  <a:pt x="11953017" y="1915044"/>
                  <a:pt x="11931003" y="1906672"/>
                  <a:pt x="11906199" y="1899231"/>
                </a:cubicBezTo>
                <a:cubicBezTo>
                  <a:pt x="11881394" y="1891789"/>
                  <a:pt x="11854729" y="1885898"/>
                  <a:pt x="11826204" y="1881558"/>
                </a:cubicBezTo>
                <a:cubicBezTo>
                  <a:pt x="11797678" y="1877217"/>
                  <a:pt x="11769153" y="1875046"/>
                  <a:pt x="11740628" y="1875046"/>
                </a:cubicBezTo>
                <a:cubicBezTo>
                  <a:pt x="11685437" y="1875046"/>
                  <a:pt x="11633191" y="1882178"/>
                  <a:pt x="11583893" y="1896440"/>
                </a:cubicBezTo>
                <a:cubicBezTo>
                  <a:pt x="11534593" y="1910703"/>
                  <a:pt x="11491805" y="1932252"/>
                  <a:pt x="11455529" y="1961088"/>
                </a:cubicBezTo>
                <a:cubicBezTo>
                  <a:pt x="11419252" y="1989923"/>
                  <a:pt x="11390417" y="2026200"/>
                  <a:pt x="11369022" y="2069918"/>
                </a:cubicBezTo>
                <a:cubicBezTo>
                  <a:pt x="11347628" y="2113636"/>
                  <a:pt x="11336931" y="2164331"/>
                  <a:pt x="11336931" y="2222002"/>
                </a:cubicBezTo>
                <a:cubicBezTo>
                  <a:pt x="11336931" y="2272231"/>
                  <a:pt x="11344373" y="2315330"/>
                  <a:pt x="11359256" y="2351296"/>
                </a:cubicBezTo>
                <a:cubicBezTo>
                  <a:pt x="11374138" y="2387263"/>
                  <a:pt x="11393516" y="2418424"/>
                  <a:pt x="11417392" y="2444779"/>
                </a:cubicBezTo>
                <a:cubicBezTo>
                  <a:pt x="11441266" y="2471134"/>
                  <a:pt x="11468395" y="2493768"/>
                  <a:pt x="11498782" y="2512682"/>
                </a:cubicBezTo>
                <a:cubicBezTo>
                  <a:pt x="11529167" y="2531595"/>
                  <a:pt x="11560483" y="2548494"/>
                  <a:pt x="11592730" y="2563376"/>
                </a:cubicBezTo>
                <a:cubicBezTo>
                  <a:pt x="11624975" y="2578259"/>
                  <a:pt x="11656291" y="2592367"/>
                  <a:pt x="11686678" y="2605700"/>
                </a:cubicBezTo>
                <a:cubicBezTo>
                  <a:pt x="11717063" y="2619032"/>
                  <a:pt x="11744193" y="2633295"/>
                  <a:pt x="11768068" y="2648488"/>
                </a:cubicBezTo>
                <a:cubicBezTo>
                  <a:pt x="11791942" y="2663681"/>
                  <a:pt x="11811321" y="2681044"/>
                  <a:pt x="11826204" y="2700578"/>
                </a:cubicBezTo>
                <a:cubicBezTo>
                  <a:pt x="11841087" y="2720111"/>
                  <a:pt x="11848528" y="2743521"/>
                  <a:pt x="11848528" y="2770806"/>
                </a:cubicBezTo>
                <a:cubicBezTo>
                  <a:pt x="11848528" y="2794370"/>
                  <a:pt x="11844187" y="2815764"/>
                  <a:pt x="11835506" y="2834988"/>
                </a:cubicBezTo>
                <a:cubicBezTo>
                  <a:pt x="11826824" y="2854212"/>
                  <a:pt x="11814266" y="2870335"/>
                  <a:pt x="11797834" y="2883357"/>
                </a:cubicBezTo>
                <a:cubicBezTo>
                  <a:pt x="11781400" y="2896380"/>
                  <a:pt x="11761401" y="2906457"/>
                  <a:pt x="11737837" y="2913588"/>
                </a:cubicBezTo>
                <a:cubicBezTo>
                  <a:pt x="11714272" y="2920719"/>
                  <a:pt x="11687607" y="2924285"/>
                  <a:pt x="11657842" y="2924285"/>
                </a:cubicBezTo>
                <a:cubicBezTo>
                  <a:pt x="11612573" y="2924285"/>
                  <a:pt x="11572731" y="2919169"/>
                  <a:pt x="11538314" y="2908937"/>
                </a:cubicBezTo>
                <a:cubicBezTo>
                  <a:pt x="11503898" y="2898705"/>
                  <a:pt x="11474287" y="2887388"/>
                  <a:pt x="11449483" y="2874986"/>
                </a:cubicBezTo>
                <a:cubicBezTo>
                  <a:pt x="11424677" y="2862583"/>
                  <a:pt x="11404369" y="2851266"/>
                  <a:pt x="11388556" y="2841034"/>
                </a:cubicBezTo>
                <a:cubicBezTo>
                  <a:pt x="11372743" y="2830802"/>
                  <a:pt x="11360495" y="2825686"/>
                  <a:pt x="11351814" y="2825686"/>
                </a:cubicBezTo>
                <a:cubicBezTo>
                  <a:pt x="11345612" y="2825686"/>
                  <a:pt x="11340187" y="2827392"/>
                  <a:pt x="11335536" y="2830802"/>
                </a:cubicBezTo>
                <a:cubicBezTo>
                  <a:pt x="11330885" y="2834213"/>
                  <a:pt x="11327165" y="2839949"/>
                  <a:pt x="11324374" y="2848011"/>
                </a:cubicBezTo>
                <a:cubicBezTo>
                  <a:pt x="11321584" y="2856072"/>
                  <a:pt x="11319567" y="2866614"/>
                  <a:pt x="11318328" y="2879637"/>
                </a:cubicBezTo>
                <a:cubicBezTo>
                  <a:pt x="11317087" y="2892659"/>
                  <a:pt x="11316468" y="2908782"/>
                  <a:pt x="11316468" y="2928006"/>
                </a:cubicBezTo>
                <a:cubicBezTo>
                  <a:pt x="11316468" y="2956531"/>
                  <a:pt x="11318172" y="2978390"/>
                  <a:pt x="11321584" y="2993583"/>
                </a:cubicBezTo>
                <a:cubicBezTo>
                  <a:pt x="11324994" y="3008776"/>
                  <a:pt x="11330729" y="3020403"/>
                  <a:pt x="11338792" y="3028465"/>
                </a:cubicBezTo>
                <a:cubicBezTo>
                  <a:pt x="11346853" y="3036526"/>
                  <a:pt x="11360030" y="3045828"/>
                  <a:pt x="11378324" y="3056370"/>
                </a:cubicBezTo>
                <a:cubicBezTo>
                  <a:pt x="11396617" y="3066912"/>
                  <a:pt x="11419407" y="3076989"/>
                  <a:pt x="11446692" y="3086601"/>
                </a:cubicBezTo>
                <a:lnTo>
                  <a:pt x="11478778" y="3094978"/>
                </a:lnTo>
                <a:lnTo>
                  <a:pt x="11244947" y="3094978"/>
                </a:lnTo>
                <a:lnTo>
                  <a:pt x="11259094" y="3085670"/>
                </a:lnTo>
                <a:cubicBezTo>
                  <a:pt x="11261574" y="3081020"/>
                  <a:pt x="11262815" y="3075283"/>
                  <a:pt x="11262815" y="3068462"/>
                </a:cubicBezTo>
                <a:cubicBezTo>
                  <a:pt x="11262815" y="3062261"/>
                  <a:pt x="11261265" y="3053734"/>
                  <a:pt x="11258164" y="3042882"/>
                </a:cubicBezTo>
                <a:cubicBezTo>
                  <a:pt x="11255063" y="3032030"/>
                  <a:pt x="11248862" y="3014822"/>
                  <a:pt x="11239561" y="2991258"/>
                </a:cubicBezTo>
                <a:lnTo>
                  <a:pt x="11138171" y="2754063"/>
                </a:lnTo>
                <a:cubicBezTo>
                  <a:pt x="11126390" y="2725537"/>
                  <a:pt x="11114297" y="2699958"/>
                  <a:pt x="11101895" y="2677323"/>
                </a:cubicBezTo>
                <a:cubicBezTo>
                  <a:pt x="11089492" y="2654689"/>
                  <a:pt x="11076315" y="2634535"/>
                  <a:pt x="11062362" y="2616862"/>
                </a:cubicBezTo>
                <a:cubicBezTo>
                  <a:pt x="11048410" y="2599189"/>
                  <a:pt x="11033527" y="2584150"/>
                  <a:pt x="11017714" y="2571748"/>
                </a:cubicBezTo>
                <a:cubicBezTo>
                  <a:pt x="11001901" y="2559346"/>
                  <a:pt x="10985003" y="2548804"/>
                  <a:pt x="10967019" y="2540122"/>
                </a:cubicBezTo>
                <a:cubicBezTo>
                  <a:pt x="11004226" y="2528340"/>
                  <a:pt x="11037402" y="2512837"/>
                  <a:pt x="11066548" y="2493613"/>
                </a:cubicBezTo>
                <a:cubicBezTo>
                  <a:pt x="11095694" y="2474390"/>
                  <a:pt x="11120188" y="2451755"/>
                  <a:pt x="11140032" y="2425710"/>
                </a:cubicBezTo>
                <a:cubicBezTo>
                  <a:pt x="11159876" y="2399665"/>
                  <a:pt x="11174913" y="2370055"/>
                  <a:pt x="11185145" y="2336879"/>
                </a:cubicBezTo>
                <a:cubicBezTo>
                  <a:pt x="11195377" y="2303702"/>
                  <a:pt x="11200493" y="2266960"/>
                  <a:pt x="11200493" y="2226653"/>
                </a:cubicBezTo>
                <a:cubicBezTo>
                  <a:pt x="11200493" y="2178904"/>
                  <a:pt x="11193362" y="2136581"/>
                  <a:pt x="11179099" y="2099684"/>
                </a:cubicBezTo>
                <a:cubicBezTo>
                  <a:pt x="11164836" y="2062787"/>
                  <a:pt x="11144218" y="2030851"/>
                  <a:pt x="11117243" y="2003876"/>
                </a:cubicBezTo>
                <a:cubicBezTo>
                  <a:pt x="11090267" y="1976901"/>
                  <a:pt x="11057401" y="1955041"/>
                  <a:pt x="11018644" y="1938298"/>
                </a:cubicBezTo>
                <a:cubicBezTo>
                  <a:pt x="10979887" y="1921555"/>
                  <a:pt x="10936323" y="1909773"/>
                  <a:pt x="10887954" y="1902952"/>
                </a:cubicBezTo>
                <a:cubicBezTo>
                  <a:pt x="10871211" y="1901091"/>
                  <a:pt x="10852608" y="1899541"/>
                  <a:pt x="10832144" y="1898301"/>
                </a:cubicBezTo>
                <a:cubicBezTo>
                  <a:pt x="10811680" y="1897061"/>
                  <a:pt x="10785635" y="1896440"/>
                  <a:pt x="10754009" y="1896440"/>
                </a:cubicBezTo>
                <a:lnTo>
                  <a:pt x="10442400" y="1896440"/>
                </a:lnTo>
                <a:cubicBezTo>
                  <a:pt x="10421936" y="1896440"/>
                  <a:pt x="10404728" y="1902486"/>
                  <a:pt x="10390775" y="1914579"/>
                </a:cubicBezTo>
                <a:cubicBezTo>
                  <a:pt x="10376823" y="1926671"/>
                  <a:pt x="10369846" y="1946360"/>
                  <a:pt x="10369846" y="1973645"/>
                </a:cubicBezTo>
                <a:lnTo>
                  <a:pt x="10369846" y="3066602"/>
                </a:lnTo>
                <a:cubicBezTo>
                  <a:pt x="10369846" y="3072803"/>
                  <a:pt x="10371707" y="3078384"/>
                  <a:pt x="10375427" y="3083345"/>
                </a:cubicBezTo>
                <a:lnTo>
                  <a:pt x="10394220" y="3094978"/>
                </a:lnTo>
                <a:lnTo>
                  <a:pt x="9814716" y="3094978"/>
                </a:lnTo>
                <a:lnTo>
                  <a:pt x="9875049" y="3078229"/>
                </a:lnTo>
                <a:cubicBezTo>
                  <a:pt x="9947292" y="3049394"/>
                  <a:pt x="10007908" y="3007536"/>
                  <a:pt x="10056898" y="2952655"/>
                </a:cubicBezTo>
                <a:cubicBezTo>
                  <a:pt x="10105888" y="2897775"/>
                  <a:pt x="10142783" y="2830957"/>
                  <a:pt x="10167589" y="2752202"/>
                </a:cubicBezTo>
                <a:cubicBezTo>
                  <a:pt x="10192393" y="2673448"/>
                  <a:pt x="10204795" y="2584150"/>
                  <a:pt x="10204796" y="2484311"/>
                </a:cubicBezTo>
                <a:cubicBezTo>
                  <a:pt x="10204795" y="2380132"/>
                  <a:pt x="10192858" y="2289750"/>
                  <a:pt x="10168984" y="2213165"/>
                </a:cubicBezTo>
                <a:cubicBezTo>
                  <a:pt x="10145109" y="2136581"/>
                  <a:pt x="10109762" y="2073174"/>
                  <a:pt x="10062944" y="2022944"/>
                </a:cubicBezTo>
                <a:cubicBezTo>
                  <a:pt x="10016125" y="1972715"/>
                  <a:pt x="9957833" y="1935508"/>
                  <a:pt x="9888071" y="1911323"/>
                </a:cubicBezTo>
                <a:cubicBezTo>
                  <a:pt x="9818307" y="1887139"/>
                  <a:pt x="9737846" y="1875046"/>
                  <a:pt x="9646690" y="1875046"/>
                </a:cubicBezTo>
                <a:cubicBezTo>
                  <a:pt x="9551193" y="1875046"/>
                  <a:pt x="9467321" y="1889619"/>
                  <a:pt x="9395078" y="1918765"/>
                </a:cubicBezTo>
                <a:cubicBezTo>
                  <a:pt x="9322835" y="1947910"/>
                  <a:pt x="9262219" y="1989768"/>
                  <a:pt x="9213229" y="2044338"/>
                </a:cubicBezTo>
                <a:cubicBezTo>
                  <a:pt x="9164240" y="2098909"/>
                  <a:pt x="9127343" y="2165106"/>
                  <a:pt x="9102538" y="2242931"/>
                </a:cubicBezTo>
                <a:cubicBezTo>
                  <a:pt x="9077733" y="2320756"/>
                  <a:pt x="9065330" y="2408347"/>
                  <a:pt x="9065331" y="2505706"/>
                </a:cubicBezTo>
                <a:cubicBezTo>
                  <a:pt x="9065330" y="2611746"/>
                  <a:pt x="9076957" y="2703523"/>
                  <a:pt x="9100213" y="2781038"/>
                </a:cubicBezTo>
                <a:cubicBezTo>
                  <a:pt x="9123466" y="2858553"/>
                  <a:pt x="9158348" y="2922425"/>
                  <a:pt x="9204857" y="2972654"/>
                </a:cubicBezTo>
                <a:cubicBezTo>
                  <a:pt x="9251365" y="3022884"/>
                  <a:pt x="9309501" y="3060246"/>
                  <a:pt x="9379265" y="3084740"/>
                </a:cubicBezTo>
                <a:lnTo>
                  <a:pt x="9421469" y="3094978"/>
                </a:lnTo>
                <a:lnTo>
                  <a:pt x="8875627" y="3094978"/>
                </a:lnTo>
                <a:lnTo>
                  <a:pt x="8894867" y="3083345"/>
                </a:lnTo>
                <a:cubicBezTo>
                  <a:pt x="8898898" y="3078384"/>
                  <a:pt x="8900913" y="3072803"/>
                  <a:pt x="8900913" y="3066602"/>
                </a:cubicBezTo>
                <a:lnTo>
                  <a:pt x="8900913" y="1929927"/>
                </a:lnTo>
                <a:cubicBezTo>
                  <a:pt x="8900913" y="1923726"/>
                  <a:pt x="8898898" y="1918144"/>
                  <a:pt x="8894867" y="1913184"/>
                </a:cubicBezTo>
                <a:cubicBezTo>
                  <a:pt x="8890837" y="1908223"/>
                  <a:pt x="8884170" y="1904192"/>
                  <a:pt x="8874868" y="1901091"/>
                </a:cubicBezTo>
                <a:cubicBezTo>
                  <a:pt x="8865567" y="1897991"/>
                  <a:pt x="8853164" y="1895510"/>
                  <a:pt x="8837661" y="1893650"/>
                </a:cubicBezTo>
                <a:cubicBezTo>
                  <a:pt x="8822158" y="1891789"/>
                  <a:pt x="8802314" y="1890859"/>
                  <a:pt x="8778130" y="1890859"/>
                </a:cubicBezTo>
                <a:cubicBezTo>
                  <a:pt x="8754566" y="1890859"/>
                  <a:pt x="8735032" y="1891789"/>
                  <a:pt x="8719529" y="1893650"/>
                </a:cubicBezTo>
                <a:cubicBezTo>
                  <a:pt x="8704026" y="1895510"/>
                  <a:pt x="8691468" y="1897991"/>
                  <a:pt x="8681857" y="1901091"/>
                </a:cubicBezTo>
                <a:cubicBezTo>
                  <a:pt x="8672245" y="1904192"/>
                  <a:pt x="8665424" y="1908223"/>
                  <a:pt x="8661393" y="1913184"/>
                </a:cubicBezTo>
                <a:cubicBezTo>
                  <a:pt x="8657362" y="1918144"/>
                  <a:pt x="8655346" y="1923726"/>
                  <a:pt x="8655347" y="1929927"/>
                </a:cubicBezTo>
                <a:lnTo>
                  <a:pt x="8655347" y="3066602"/>
                </a:lnTo>
                <a:cubicBezTo>
                  <a:pt x="8655346" y="3072803"/>
                  <a:pt x="8657362" y="3078384"/>
                  <a:pt x="8661393" y="3083345"/>
                </a:cubicBezTo>
                <a:lnTo>
                  <a:pt x="8680633" y="3094978"/>
                </a:lnTo>
                <a:lnTo>
                  <a:pt x="8374831" y="3094978"/>
                </a:lnTo>
                <a:lnTo>
                  <a:pt x="8401205" y="3080555"/>
                </a:lnTo>
                <a:cubicBezTo>
                  <a:pt x="8409576" y="3073113"/>
                  <a:pt x="8416242" y="3063811"/>
                  <a:pt x="8421204" y="3052649"/>
                </a:cubicBezTo>
                <a:cubicBezTo>
                  <a:pt x="8426164" y="3041487"/>
                  <a:pt x="8428645" y="3028775"/>
                  <a:pt x="8428645" y="3014512"/>
                </a:cubicBezTo>
                <a:lnTo>
                  <a:pt x="8428645" y="1932717"/>
                </a:lnTo>
                <a:cubicBezTo>
                  <a:pt x="8428645" y="1926516"/>
                  <a:pt x="8427094" y="1920935"/>
                  <a:pt x="8423994" y="1915974"/>
                </a:cubicBezTo>
                <a:cubicBezTo>
                  <a:pt x="8420893" y="1911013"/>
                  <a:pt x="8415467" y="1906672"/>
                  <a:pt x="8407716" y="1902952"/>
                </a:cubicBezTo>
                <a:cubicBezTo>
                  <a:pt x="8399964" y="1899231"/>
                  <a:pt x="8388957" y="1896595"/>
                  <a:pt x="8374695" y="1895045"/>
                </a:cubicBezTo>
                <a:cubicBezTo>
                  <a:pt x="8360431" y="1893495"/>
                  <a:pt x="8342758" y="1892720"/>
                  <a:pt x="8321675" y="1892720"/>
                </a:cubicBezTo>
                <a:cubicBezTo>
                  <a:pt x="8299351" y="1892720"/>
                  <a:pt x="8281056" y="1893495"/>
                  <a:pt x="8266794" y="1895045"/>
                </a:cubicBezTo>
                <a:cubicBezTo>
                  <a:pt x="8252531" y="1896595"/>
                  <a:pt x="8241059" y="1899231"/>
                  <a:pt x="8232378" y="1902952"/>
                </a:cubicBezTo>
                <a:cubicBezTo>
                  <a:pt x="8223695" y="1906672"/>
                  <a:pt x="8217495" y="1911013"/>
                  <a:pt x="8213774" y="1915974"/>
                </a:cubicBezTo>
                <a:cubicBezTo>
                  <a:pt x="8210054" y="1920935"/>
                  <a:pt x="8208193" y="1926516"/>
                  <a:pt x="8208193" y="1932717"/>
                </a:cubicBezTo>
                <a:lnTo>
                  <a:pt x="8208193" y="2497334"/>
                </a:lnTo>
                <a:cubicBezTo>
                  <a:pt x="8208193" y="2540122"/>
                  <a:pt x="8208658" y="2585080"/>
                  <a:pt x="8209589" y="2632210"/>
                </a:cubicBezTo>
                <a:cubicBezTo>
                  <a:pt x="8210519" y="2679339"/>
                  <a:pt x="8211914" y="2724607"/>
                  <a:pt x="8213774" y="2768015"/>
                </a:cubicBezTo>
                <a:lnTo>
                  <a:pt x="8212844" y="2768015"/>
                </a:lnTo>
                <a:cubicBezTo>
                  <a:pt x="8201682" y="2743211"/>
                  <a:pt x="8190209" y="2718406"/>
                  <a:pt x="8178428" y="2693601"/>
                </a:cubicBezTo>
                <a:cubicBezTo>
                  <a:pt x="8166645" y="2668797"/>
                  <a:pt x="8154552" y="2643527"/>
                  <a:pt x="8142151" y="2617792"/>
                </a:cubicBezTo>
                <a:cubicBezTo>
                  <a:pt x="8129748" y="2592057"/>
                  <a:pt x="8116880" y="2566322"/>
                  <a:pt x="8103549" y="2540587"/>
                </a:cubicBezTo>
                <a:cubicBezTo>
                  <a:pt x="8090215" y="2514852"/>
                  <a:pt x="8076728" y="2488652"/>
                  <a:pt x="8063086" y="2461987"/>
                </a:cubicBezTo>
                <a:lnTo>
                  <a:pt x="7828682" y="2022014"/>
                </a:lnTo>
                <a:cubicBezTo>
                  <a:pt x="7816899" y="1997830"/>
                  <a:pt x="7805427" y="1977521"/>
                  <a:pt x="7794265" y="1961088"/>
                </a:cubicBezTo>
                <a:cubicBezTo>
                  <a:pt x="7783103" y="1944654"/>
                  <a:pt x="7771165" y="1931787"/>
                  <a:pt x="7758454" y="1922485"/>
                </a:cubicBezTo>
                <a:cubicBezTo>
                  <a:pt x="7745740" y="1913184"/>
                  <a:pt x="7731323" y="1906517"/>
                  <a:pt x="7715200" y="1902486"/>
                </a:cubicBezTo>
                <a:cubicBezTo>
                  <a:pt x="7699076" y="1898456"/>
                  <a:pt x="7679233" y="1896440"/>
                  <a:pt x="7655669" y="1896440"/>
                </a:cubicBezTo>
                <a:lnTo>
                  <a:pt x="7524514" y="1896440"/>
                </a:lnTo>
                <a:cubicBezTo>
                  <a:pt x="7499709" y="1896440"/>
                  <a:pt x="7478780" y="1903727"/>
                  <a:pt x="7461727" y="1918299"/>
                </a:cubicBezTo>
                <a:cubicBezTo>
                  <a:pt x="7444673" y="1932872"/>
                  <a:pt x="7436147" y="1954731"/>
                  <a:pt x="7436147" y="1983877"/>
                </a:cubicBezTo>
                <a:lnTo>
                  <a:pt x="7436147" y="3065672"/>
                </a:lnTo>
                <a:cubicBezTo>
                  <a:pt x="7436147" y="3071873"/>
                  <a:pt x="7437697" y="3077454"/>
                  <a:pt x="7440798" y="3082415"/>
                </a:cubicBezTo>
                <a:cubicBezTo>
                  <a:pt x="7443898" y="3087376"/>
                  <a:pt x="7449479" y="3091562"/>
                  <a:pt x="7457541" y="3094972"/>
                </a:cubicBezTo>
                <a:lnTo>
                  <a:pt x="7457567" y="3094978"/>
                </a:lnTo>
                <a:lnTo>
                  <a:pt x="7233295" y="3094978"/>
                </a:lnTo>
                <a:lnTo>
                  <a:pt x="7233313" y="3094972"/>
                </a:lnTo>
                <a:cubicBezTo>
                  <a:pt x="7237964" y="3091562"/>
                  <a:pt x="7241839" y="3086136"/>
                  <a:pt x="7244940" y="3078694"/>
                </a:cubicBezTo>
                <a:cubicBezTo>
                  <a:pt x="7248041" y="3071253"/>
                  <a:pt x="7250366" y="3061486"/>
                  <a:pt x="7251916" y="3049394"/>
                </a:cubicBezTo>
                <a:cubicBezTo>
                  <a:pt x="7253466" y="3037301"/>
                  <a:pt x="7254242" y="3022263"/>
                  <a:pt x="7254242" y="3004280"/>
                </a:cubicBezTo>
                <a:cubicBezTo>
                  <a:pt x="7254242" y="2986297"/>
                  <a:pt x="7253466" y="2971259"/>
                  <a:pt x="7251916" y="2959167"/>
                </a:cubicBezTo>
                <a:cubicBezTo>
                  <a:pt x="7250366" y="2947074"/>
                  <a:pt x="7248041" y="2937307"/>
                  <a:pt x="7244940" y="2929866"/>
                </a:cubicBezTo>
                <a:cubicBezTo>
                  <a:pt x="7241839" y="2922425"/>
                  <a:pt x="7237964" y="2916999"/>
                  <a:pt x="7233313" y="2913588"/>
                </a:cubicBezTo>
                <a:cubicBezTo>
                  <a:pt x="7228662" y="2910177"/>
                  <a:pt x="7223546" y="2908472"/>
                  <a:pt x="7217965" y="2908472"/>
                </a:cubicBezTo>
                <a:lnTo>
                  <a:pt x="6784503" y="2908472"/>
                </a:lnTo>
                <a:lnTo>
                  <a:pt x="6784503" y="2568957"/>
                </a:lnTo>
                <a:lnTo>
                  <a:pt x="7148202" y="2568957"/>
                </a:lnTo>
                <a:cubicBezTo>
                  <a:pt x="7153783" y="2568957"/>
                  <a:pt x="7158899" y="2567407"/>
                  <a:pt x="7163550" y="2564307"/>
                </a:cubicBezTo>
                <a:cubicBezTo>
                  <a:pt x="7168201" y="2561206"/>
                  <a:pt x="7172076" y="2556090"/>
                  <a:pt x="7175177" y="2548959"/>
                </a:cubicBezTo>
                <a:cubicBezTo>
                  <a:pt x="7178277" y="2541827"/>
                  <a:pt x="7180603" y="2532371"/>
                  <a:pt x="7182153" y="2520588"/>
                </a:cubicBezTo>
                <a:cubicBezTo>
                  <a:pt x="7183703" y="2508806"/>
                  <a:pt x="7184479" y="2493923"/>
                  <a:pt x="7184479" y="2475940"/>
                </a:cubicBezTo>
                <a:cubicBezTo>
                  <a:pt x="7184479" y="2458577"/>
                  <a:pt x="7183703" y="2443849"/>
                  <a:pt x="7182153" y="2431757"/>
                </a:cubicBezTo>
                <a:cubicBezTo>
                  <a:pt x="7180603" y="2419664"/>
                  <a:pt x="7178277" y="2410052"/>
                  <a:pt x="7175177" y="2402921"/>
                </a:cubicBezTo>
                <a:cubicBezTo>
                  <a:pt x="7172076" y="2395790"/>
                  <a:pt x="7168201" y="2390519"/>
                  <a:pt x="7163550" y="2387108"/>
                </a:cubicBezTo>
                <a:cubicBezTo>
                  <a:pt x="7158899" y="2383697"/>
                  <a:pt x="7153783" y="2381992"/>
                  <a:pt x="7148202" y="2381992"/>
                </a:cubicBezTo>
                <a:lnTo>
                  <a:pt x="6784503" y="2381992"/>
                </a:lnTo>
                <a:lnTo>
                  <a:pt x="6784503" y="2088057"/>
                </a:lnTo>
                <a:lnTo>
                  <a:pt x="7214244" y="2088057"/>
                </a:lnTo>
                <a:cubicBezTo>
                  <a:pt x="7219825" y="2088057"/>
                  <a:pt x="7224786" y="2086351"/>
                  <a:pt x="7229127" y="2082941"/>
                </a:cubicBezTo>
                <a:cubicBezTo>
                  <a:pt x="7233468" y="2079530"/>
                  <a:pt x="7237188" y="2074104"/>
                  <a:pt x="7240289" y="2066663"/>
                </a:cubicBezTo>
                <a:cubicBezTo>
                  <a:pt x="7243390" y="2059221"/>
                  <a:pt x="7245715" y="2049454"/>
                  <a:pt x="7247266" y="2037362"/>
                </a:cubicBezTo>
                <a:cubicBezTo>
                  <a:pt x="7248816" y="2025270"/>
                  <a:pt x="7249591" y="2010542"/>
                  <a:pt x="7249591" y="1993179"/>
                </a:cubicBezTo>
                <a:cubicBezTo>
                  <a:pt x="7249591" y="1974575"/>
                  <a:pt x="7248816" y="1959227"/>
                  <a:pt x="7247266" y="1947135"/>
                </a:cubicBezTo>
                <a:cubicBezTo>
                  <a:pt x="7245715" y="1935043"/>
                  <a:pt x="7243390" y="1925121"/>
                  <a:pt x="7240289" y="1917369"/>
                </a:cubicBezTo>
                <a:cubicBezTo>
                  <a:pt x="7237188" y="1909618"/>
                  <a:pt x="7233468" y="1904192"/>
                  <a:pt x="7229127" y="1901091"/>
                </a:cubicBezTo>
                <a:cubicBezTo>
                  <a:pt x="7224786" y="1897991"/>
                  <a:pt x="7219825" y="1896440"/>
                  <a:pt x="7214244" y="1896440"/>
                </a:cubicBezTo>
                <a:lnTo>
                  <a:pt x="6613351" y="1896440"/>
                </a:lnTo>
                <a:cubicBezTo>
                  <a:pt x="6592887" y="1896440"/>
                  <a:pt x="6575679" y="1902486"/>
                  <a:pt x="6561726" y="1914579"/>
                </a:cubicBezTo>
                <a:cubicBezTo>
                  <a:pt x="6547773" y="1926671"/>
                  <a:pt x="6540797" y="1946360"/>
                  <a:pt x="6540797" y="1973645"/>
                </a:cubicBezTo>
                <a:lnTo>
                  <a:pt x="6540797" y="3022884"/>
                </a:lnTo>
                <a:cubicBezTo>
                  <a:pt x="6540797" y="3050169"/>
                  <a:pt x="6547773" y="3069858"/>
                  <a:pt x="6561726" y="3081950"/>
                </a:cubicBezTo>
                <a:lnTo>
                  <a:pt x="6584108" y="3094978"/>
                </a:lnTo>
                <a:lnTo>
                  <a:pt x="6120766" y="3094978"/>
                </a:lnTo>
                <a:lnTo>
                  <a:pt x="6190735" y="3067184"/>
                </a:lnTo>
                <a:cubicBezTo>
                  <a:pt x="6214299" y="3055169"/>
                  <a:pt x="6236158" y="3041177"/>
                  <a:pt x="6256312" y="3025209"/>
                </a:cubicBezTo>
                <a:cubicBezTo>
                  <a:pt x="6296620" y="2993273"/>
                  <a:pt x="6328555" y="2953430"/>
                  <a:pt x="6352120" y="2905681"/>
                </a:cubicBezTo>
                <a:cubicBezTo>
                  <a:pt x="6375685" y="2857933"/>
                  <a:pt x="6387467" y="2802432"/>
                  <a:pt x="6387467" y="2739180"/>
                </a:cubicBezTo>
                <a:cubicBezTo>
                  <a:pt x="6387467" y="2690811"/>
                  <a:pt x="6380026" y="2648798"/>
                  <a:pt x="6365143" y="2613141"/>
                </a:cubicBezTo>
                <a:cubicBezTo>
                  <a:pt x="6350260" y="2577484"/>
                  <a:pt x="6330726" y="2546478"/>
                  <a:pt x="6306542" y="2520123"/>
                </a:cubicBezTo>
                <a:cubicBezTo>
                  <a:pt x="6282357" y="2493768"/>
                  <a:pt x="6254762" y="2471134"/>
                  <a:pt x="6223756" y="2452220"/>
                </a:cubicBezTo>
                <a:cubicBezTo>
                  <a:pt x="6192750" y="2433307"/>
                  <a:pt x="6161124" y="2416409"/>
                  <a:pt x="6128878" y="2401526"/>
                </a:cubicBezTo>
                <a:cubicBezTo>
                  <a:pt x="6096632" y="2386643"/>
                  <a:pt x="6065007" y="2372535"/>
                  <a:pt x="6034000" y="2359203"/>
                </a:cubicBezTo>
                <a:cubicBezTo>
                  <a:pt x="6002994" y="2345870"/>
                  <a:pt x="5975244" y="2331608"/>
                  <a:pt x="5950749" y="2316415"/>
                </a:cubicBezTo>
                <a:cubicBezTo>
                  <a:pt x="5926254" y="2301222"/>
                  <a:pt x="5906721" y="2283859"/>
                  <a:pt x="5892148" y="2264325"/>
                </a:cubicBezTo>
                <a:cubicBezTo>
                  <a:pt x="5877575" y="2244791"/>
                  <a:pt x="5870289" y="2221692"/>
                  <a:pt x="5870289" y="2195027"/>
                </a:cubicBezTo>
                <a:cubicBezTo>
                  <a:pt x="5870289" y="2177043"/>
                  <a:pt x="5873544" y="2159990"/>
                  <a:pt x="5880056" y="2143867"/>
                </a:cubicBezTo>
                <a:cubicBezTo>
                  <a:pt x="5886567" y="2127744"/>
                  <a:pt x="5896489" y="2113946"/>
                  <a:pt x="5909822" y="2102474"/>
                </a:cubicBezTo>
                <a:cubicBezTo>
                  <a:pt x="5923155" y="2091002"/>
                  <a:pt x="5939742" y="2082010"/>
                  <a:pt x="5959587" y="2075499"/>
                </a:cubicBezTo>
                <a:cubicBezTo>
                  <a:pt x="5979431" y="2068988"/>
                  <a:pt x="6002684" y="2065732"/>
                  <a:pt x="6029350" y="2065732"/>
                </a:cubicBezTo>
                <a:cubicBezTo>
                  <a:pt x="6063455" y="2065732"/>
                  <a:pt x="6094771" y="2069918"/>
                  <a:pt x="6123297" y="2078290"/>
                </a:cubicBezTo>
                <a:cubicBezTo>
                  <a:pt x="6151822" y="2086661"/>
                  <a:pt x="6176937" y="2095963"/>
                  <a:pt x="6198641" y="2106195"/>
                </a:cubicBezTo>
                <a:cubicBezTo>
                  <a:pt x="6220345" y="2116427"/>
                  <a:pt x="6238639" y="2125884"/>
                  <a:pt x="6253522" y="2134565"/>
                </a:cubicBezTo>
                <a:cubicBezTo>
                  <a:pt x="6268404" y="2143247"/>
                  <a:pt x="6279256" y="2147588"/>
                  <a:pt x="6286078" y="2147588"/>
                </a:cubicBezTo>
                <a:cubicBezTo>
                  <a:pt x="6292899" y="2147588"/>
                  <a:pt x="6298325" y="2145727"/>
                  <a:pt x="6302356" y="2142007"/>
                </a:cubicBezTo>
                <a:cubicBezTo>
                  <a:pt x="6306386" y="2138286"/>
                  <a:pt x="6309487" y="2132395"/>
                  <a:pt x="6311658" y="2124333"/>
                </a:cubicBezTo>
                <a:cubicBezTo>
                  <a:pt x="6313828" y="2116272"/>
                  <a:pt x="6315378" y="2106040"/>
                  <a:pt x="6316308" y="2093638"/>
                </a:cubicBezTo>
                <a:cubicBezTo>
                  <a:pt x="6317239" y="2081235"/>
                  <a:pt x="6317704" y="2066042"/>
                  <a:pt x="6317704" y="2048059"/>
                </a:cubicBezTo>
                <a:cubicBezTo>
                  <a:pt x="6317704" y="2031936"/>
                  <a:pt x="6317393" y="2018448"/>
                  <a:pt x="6316774" y="2007596"/>
                </a:cubicBezTo>
                <a:cubicBezTo>
                  <a:pt x="6316153" y="1996744"/>
                  <a:pt x="6315068" y="1987753"/>
                  <a:pt x="6313518" y="1980621"/>
                </a:cubicBezTo>
                <a:cubicBezTo>
                  <a:pt x="6311967" y="1973490"/>
                  <a:pt x="6310107" y="1967754"/>
                  <a:pt x="6307937" y="1963413"/>
                </a:cubicBezTo>
                <a:cubicBezTo>
                  <a:pt x="6305766" y="1959072"/>
                  <a:pt x="6301580" y="1953801"/>
                  <a:pt x="6295380" y="1947600"/>
                </a:cubicBezTo>
                <a:cubicBezTo>
                  <a:pt x="6289178" y="1941399"/>
                  <a:pt x="6276466" y="1933647"/>
                  <a:pt x="6257242" y="1924346"/>
                </a:cubicBezTo>
                <a:cubicBezTo>
                  <a:pt x="6238018" y="1915044"/>
                  <a:pt x="6216004" y="1906672"/>
                  <a:pt x="6191200" y="1899231"/>
                </a:cubicBezTo>
                <a:cubicBezTo>
                  <a:pt x="6166395" y="1891789"/>
                  <a:pt x="6139730" y="1885898"/>
                  <a:pt x="6111205" y="1881558"/>
                </a:cubicBezTo>
                <a:cubicBezTo>
                  <a:pt x="6082679" y="1877217"/>
                  <a:pt x="6054155" y="1875046"/>
                  <a:pt x="6025629" y="1875046"/>
                </a:cubicBezTo>
                <a:cubicBezTo>
                  <a:pt x="5970439" y="1875046"/>
                  <a:pt x="5918194" y="1882178"/>
                  <a:pt x="5868894" y="1896440"/>
                </a:cubicBezTo>
                <a:cubicBezTo>
                  <a:pt x="5819595" y="1910703"/>
                  <a:pt x="5776806" y="1932252"/>
                  <a:pt x="5740530" y="1961088"/>
                </a:cubicBezTo>
                <a:cubicBezTo>
                  <a:pt x="5704253" y="1989923"/>
                  <a:pt x="5675417" y="2026200"/>
                  <a:pt x="5654025" y="2069918"/>
                </a:cubicBezTo>
                <a:cubicBezTo>
                  <a:pt x="5632629" y="2113636"/>
                  <a:pt x="5621932" y="2164331"/>
                  <a:pt x="5621932" y="2222002"/>
                </a:cubicBezTo>
                <a:cubicBezTo>
                  <a:pt x="5621932" y="2272231"/>
                  <a:pt x="5629374" y="2315330"/>
                  <a:pt x="5644256" y="2351296"/>
                </a:cubicBezTo>
                <a:cubicBezTo>
                  <a:pt x="5659140" y="2387263"/>
                  <a:pt x="5678518" y="2418424"/>
                  <a:pt x="5702392" y="2444779"/>
                </a:cubicBezTo>
                <a:cubicBezTo>
                  <a:pt x="5726267" y="2471134"/>
                  <a:pt x="5753397" y="2493768"/>
                  <a:pt x="5783783" y="2512682"/>
                </a:cubicBezTo>
                <a:cubicBezTo>
                  <a:pt x="5814168" y="2531595"/>
                  <a:pt x="5845484" y="2548494"/>
                  <a:pt x="5877731" y="2563376"/>
                </a:cubicBezTo>
                <a:cubicBezTo>
                  <a:pt x="5909976" y="2578259"/>
                  <a:pt x="5941292" y="2592367"/>
                  <a:pt x="5971679" y="2605700"/>
                </a:cubicBezTo>
                <a:cubicBezTo>
                  <a:pt x="6002064" y="2619032"/>
                  <a:pt x="6029194" y="2633295"/>
                  <a:pt x="6053069" y="2648488"/>
                </a:cubicBezTo>
                <a:cubicBezTo>
                  <a:pt x="6076943" y="2663681"/>
                  <a:pt x="6096322" y="2681044"/>
                  <a:pt x="6111205" y="2700578"/>
                </a:cubicBezTo>
                <a:cubicBezTo>
                  <a:pt x="6126088" y="2720111"/>
                  <a:pt x="6133529" y="2743521"/>
                  <a:pt x="6133529" y="2770806"/>
                </a:cubicBezTo>
                <a:cubicBezTo>
                  <a:pt x="6133529" y="2794370"/>
                  <a:pt x="6129188" y="2815764"/>
                  <a:pt x="6120506" y="2834988"/>
                </a:cubicBezTo>
                <a:cubicBezTo>
                  <a:pt x="6111824" y="2854212"/>
                  <a:pt x="6099267" y="2870335"/>
                  <a:pt x="6082834" y="2883357"/>
                </a:cubicBezTo>
                <a:cubicBezTo>
                  <a:pt x="6066401" y="2896380"/>
                  <a:pt x="6046403" y="2906457"/>
                  <a:pt x="6022838" y="2913588"/>
                </a:cubicBezTo>
                <a:cubicBezTo>
                  <a:pt x="5999273" y="2920719"/>
                  <a:pt x="5972608" y="2924285"/>
                  <a:pt x="5942843" y="2924285"/>
                </a:cubicBezTo>
                <a:cubicBezTo>
                  <a:pt x="5897574" y="2924285"/>
                  <a:pt x="5857732" y="2919169"/>
                  <a:pt x="5823315" y="2908937"/>
                </a:cubicBezTo>
                <a:cubicBezTo>
                  <a:pt x="5788899" y="2898705"/>
                  <a:pt x="5759288" y="2887388"/>
                  <a:pt x="5734484" y="2874986"/>
                </a:cubicBezTo>
                <a:cubicBezTo>
                  <a:pt x="5709679" y="2862583"/>
                  <a:pt x="5689371" y="2851266"/>
                  <a:pt x="5673557" y="2841034"/>
                </a:cubicBezTo>
                <a:cubicBezTo>
                  <a:pt x="5657745" y="2830802"/>
                  <a:pt x="5645497" y="2825686"/>
                  <a:pt x="5636815" y="2825686"/>
                </a:cubicBezTo>
                <a:cubicBezTo>
                  <a:pt x="5630614" y="2825686"/>
                  <a:pt x="5625189" y="2827392"/>
                  <a:pt x="5620537" y="2830802"/>
                </a:cubicBezTo>
                <a:cubicBezTo>
                  <a:pt x="5615886" y="2834213"/>
                  <a:pt x="5612166" y="2839949"/>
                  <a:pt x="5609376" y="2848011"/>
                </a:cubicBezTo>
                <a:cubicBezTo>
                  <a:pt x="5606584" y="2856072"/>
                  <a:pt x="5604569" y="2866614"/>
                  <a:pt x="5603329" y="2879637"/>
                </a:cubicBezTo>
                <a:cubicBezTo>
                  <a:pt x="5602088" y="2892659"/>
                  <a:pt x="5601468" y="2908782"/>
                  <a:pt x="5601468" y="2928006"/>
                </a:cubicBezTo>
                <a:cubicBezTo>
                  <a:pt x="5601468" y="2956531"/>
                  <a:pt x="5603174" y="2978390"/>
                  <a:pt x="5606584" y="2993583"/>
                </a:cubicBezTo>
                <a:cubicBezTo>
                  <a:pt x="5609995" y="3008776"/>
                  <a:pt x="5615731" y="3020403"/>
                  <a:pt x="5623793" y="3028465"/>
                </a:cubicBezTo>
                <a:cubicBezTo>
                  <a:pt x="5631854" y="3036526"/>
                  <a:pt x="5645031" y="3045828"/>
                  <a:pt x="5663325" y="3056370"/>
                </a:cubicBezTo>
                <a:cubicBezTo>
                  <a:pt x="5681618" y="3066912"/>
                  <a:pt x="5704408" y="3076989"/>
                  <a:pt x="5731693" y="3086601"/>
                </a:cubicBezTo>
                <a:lnTo>
                  <a:pt x="5763780" y="3094978"/>
                </a:lnTo>
                <a:lnTo>
                  <a:pt x="5129899" y="3094978"/>
                </a:lnTo>
                <a:lnTo>
                  <a:pt x="5144045" y="3085670"/>
                </a:lnTo>
                <a:cubicBezTo>
                  <a:pt x="5146526" y="3081020"/>
                  <a:pt x="5147766" y="3075283"/>
                  <a:pt x="5147766" y="3068462"/>
                </a:cubicBezTo>
                <a:cubicBezTo>
                  <a:pt x="5147766" y="3062261"/>
                  <a:pt x="5146215" y="3053734"/>
                  <a:pt x="5143115" y="3042882"/>
                </a:cubicBezTo>
                <a:cubicBezTo>
                  <a:pt x="5140014" y="3032030"/>
                  <a:pt x="5133813" y="3014822"/>
                  <a:pt x="5124511" y="2991258"/>
                </a:cubicBezTo>
                <a:lnTo>
                  <a:pt x="5023122" y="2754063"/>
                </a:lnTo>
                <a:cubicBezTo>
                  <a:pt x="5011340" y="2725537"/>
                  <a:pt x="4999249" y="2699958"/>
                  <a:pt x="4986845" y="2677323"/>
                </a:cubicBezTo>
                <a:cubicBezTo>
                  <a:pt x="4974443" y="2654689"/>
                  <a:pt x="4961265" y="2634535"/>
                  <a:pt x="4947313" y="2616862"/>
                </a:cubicBezTo>
                <a:cubicBezTo>
                  <a:pt x="4933360" y="2599189"/>
                  <a:pt x="4918477" y="2584150"/>
                  <a:pt x="4902664" y="2571748"/>
                </a:cubicBezTo>
                <a:cubicBezTo>
                  <a:pt x="4886851" y="2559346"/>
                  <a:pt x="4869953" y="2548804"/>
                  <a:pt x="4851970" y="2540122"/>
                </a:cubicBezTo>
                <a:cubicBezTo>
                  <a:pt x="4889177" y="2528340"/>
                  <a:pt x="4922354" y="2512837"/>
                  <a:pt x="4951499" y="2493613"/>
                </a:cubicBezTo>
                <a:cubicBezTo>
                  <a:pt x="4980643" y="2474390"/>
                  <a:pt x="5005140" y="2451755"/>
                  <a:pt x="5024984" y="2425710"/>
                </a:cubicBezTo>
                <a:cubicBezTo>
                  <a:pt x="5044826" y="2399665"/>
                  <a:pt x="5059864" y="2370055"/>
                  <a:pt x="5070096" y="2336879"/>
                </a:cubicBezTo>
                <a:cubicBezTo>
                  <a:pt x="5080328" y="2303702"/>
                  <a:pt x="5085443" y="2266960"/>
                  <a:pt x="5085444" y="2226653"/>
                </a:cubicBezTo>
                <a:cubicBezTo>
                  <a:pt x="5085443" y="2178904"/>
                  <a:pt x="5078312" y="2136581"/>
                  <a:pt x="5064051" y="2099684"/>
                </a:cubicBezTo>
                <a:cubicBezTo>
                  <a:pt x="5049787" y="2062787"/>
                  <a:pt x="5029168" y="2030851"/>
                  <a:pt x="5002194" y="2003876"/>
                </a:cubicBezTo>
                <a:cubicBezTo>
                  <a:pt x="4975218" y="1976901"/>
                  <a:pt x="4942352" y="1955041"/>
                  <a:pt x="4903595" y="1938298"/>
                </a:cubicBezTo>
                <a:cubicBezTo>
                  <a:pt x="4864837" y="1921555"/>
                  <a:pt x="4821274" y="1909773"/>
                  <a:pt x="4772906" y="1902952"/>
                </a:cubicBezTo>
                <a:cubicBezTo>
                  <a:pt x="4756161" y="1901091"/>
                  <a:pt x="4737558" y="1899541"/>
                  <a:pt x="4717094" y="1898301"/>
                </a:cubicBezTo>
                <a:cubicBezTo>
                  <a:pt x="4696630" y="1897061"/>
                  <a:pt x="4670585" y="1896440"/>
                  <a:pt x="4638960" y="1896440"/>
                </a:cubicBezTo>
                <a:lnTo>
                  <a:pt x="4327351" y="1896440"/>
                </a:lnTo>
                <a:cubicBezTo>
                  <a:pt x="4306887" y="1896440"/>
                  <a:pt x="4289679" y="1902486"/>
                  <a:pt x="4275727" y="1914579"/>
                </a:cubicBezTo>
                <a:cubicBezTo>
                  <a:pt x="4261773" y="1926671"/>
                  <a:pt x="4254797" y="1946360"/>
                  <a:pt x="4254797" y="1973645"/>
                </a:cubicBezTo>
                <a:lnTo>
                  <a:pt x="4254797" y="3066602"/>
                </a:lnTo>
                <a:cubicBezTo>
                  <a:pt x="4254797" y="3072803"/>
                  <a:pt x="4256657" y="3078384"/>
                  <a:pt x="4260378" y="3083345"/>
                </a:cubicBezTo>
                <a:lnTo>
                  <a:pt x="4279171" y="3094978"/>
                </a:lnTo>
                <a:lnTo>
                  <a:pt x="3699668" y="3094978"/>
                </a:lnTo>
                <a:lnTo>
                  <a:pt x="3760000" y="3078229"/>
                </a:lnTo>
                <a:cubicBezTo>
                  <a:pt x="3832243" y="3049394"/>
                  <a:pt x="3892859" y="3007536"/>
                  <a:pt x="3941848" y="2952655"/>
                </a:cubicBezTo>
                <a:cubicBezTo>
                  <a:pt x="3990838" y="2897775"/>
                  <a:pt x="4027735" y="2830957"/>
                  <a:pt x="4052539" y="2752202"/>
                </a:cubicBezTo>
                <a:cubicBezTo>
                  <a:pt x="4077344" y="2673448"/>
                  <a:pt x="4089747" y="2584150"/>
                  <a:pt x="4089747" y="2484311"/>
                </a:cubicBezTo>
                <a:cubicBezTo>
                  <a:pt x="4089747" y="2380132"/>
                  <a:pt x="4077809" y="2289750"/>
                  <a:pt x="4053935" y="2213165"/>
                </a:cubicBezTo>
                <a:cubicBezTo>
                  <a:pt x="4030060" y="2136581"/>
                  <a:pt x="3994713" y="2073174"/>
                  <a:pt x="3947895" y="2022944"/>
                </a:cubicBezTo>
                <a:cubicBezTo>
                  <a:pt x="3901076" y="1972715"/>
                  <a:pt x="3842785" y="1935508"/>
                  <a:pt x="3773022" y="1911323"/>
                </a:cubicBezTo>
                <a:cubicBezTo>
                  <a:pt x="3703259" y="1887139"/>
                  <a:pt x="3622799" y="1875046"/>
                  <a:pt x="3531641" y="1875046"/>
                </a:cubicBezTo>
                <a:cubicBezTo>
                  <a:pt x="3436143" y="1875046"/>
                  <a:pt x="3352272" y="1889619"/>
                  <a:pt x="3280029" y="1918765"/>
                </a:cubicBezTo>
                <a:cubicBezTo>
                  <a:pt x="3207785" y="1947910"/>
                  <a:pt x="3147169" y="1989768"/>
                  <a:pt x="3098179" y="2044338"/>
                </a:cubicBezTo>
                <a:cubicBezTo>
                  <a:pt x="3049190" y="2098909"/>
                  <a:pt x="3012293" y="2165106"/>
                  <a:pt x="2987489" y="2242931"/>
                </a:cubicBezTo>
                <a:cubicBezTo>
                  <a:pt x="2962684" y="2320756"/>
                  <a:pt x="2950282" y="2408347"/>
                  <a:pt x="2950282" y="2505706"/>
                </a:cubicBezTo>
                <a:cubicBezTo>
                  <a:pt x="2950282" y="2611746"/>
                  <a:pt x="2961908" y="2703523"/>
                  <a:pt x="2985163" y="2781038"/>
                </a:cubicBezTo>
                <a:cubicBezTo>
                  <a:pt x="3008417" y="2858553"/>
                  <a:pt x="3043299" y="2922425"/>
                  <a:pt x="3089808" y="2972654"/>
                </a:cubicBezTo>
                <a:cubicBezTo>
                  <a:pt x="3136317" y="3022884"/>
                  <a:pt x="3194453" y="3060246"/>
                  <a:pt x="3264216" y="3084740"/>
                </a:cubicBezTo>
                <a:lnTo>
                  <a:pt x="3306421" y="3094978"/>
                </a:lnTo>
                <a:lnTo>
                  <a:pt x="2398306" y="3094978"/>
                </a:lnTo>
                <a:lnTo>
                  <a:pt x="2398334" y="3094972"/>
                </a:lnTo>
                <a:cubicBezTo>
                  <a:pt x="2407945" y="3091562"/>
                  <a:pt x="2414612" y="3087376"/>
                  <a:pt x="2418333" y="3082415"/>
                </a:cubicBezTo>
                <a:cubicBezTo>
                  <a:pt x="2422053" y="3077454"/>
                  <a:pt x="2423914" y="3071563"/>
                  <a:pt x="2423914" y="3064742"/>
                </a:cubicBezTo>
                <a:lnTo>
                  <a:pt x="2423914" y="2616397"/>
                </a:lnTo>
                <a:lnTo>
                  <a:pt x="2793193" y="2616397"/>
                </a:lnTo>
                <a:cubicBezTo>
                  <a:pt x="2798774" y="2616397"/>
                  <a:pt x="2803736" y="2614692"/>
                  <a:pt x="2808076" y="2611281"/>
                </a:cubicBezTo>
                <a:cubicBezTo>
                  <a:pt x="2812417" y="2607870"/>
                  <a:pt x="2816293" y="2602134"/>
                  <a:pt x="2819703" y="2594073"/>
                </a:cubicBezTo>
                <a:cubicBezTo>
                  <a:pt x="2823114" y="2586011"/>
                  <a:pt x="2825594" y="2575779"/>
                  <a:pt x="2827145" y="2563376"/>
                </a:cubicBezTo>
                <a:cubicBezTo>
                  <a:pt x="2828695" y="2550974"/>
                  <a:pt x="2829471" y="2535471"/>
                  <a:pt x="2829471" y="2516868"/>
                </a:cubicBezTo>
                <a:cubicBezTo>
                  <a:pt x="2829471" y="2498264"/>
                  <a:pt x="2828695" y="2482761"/>
                  <a:pt x="2827145" y="2470359"/>
                </a:cubicBezTo>
                <a:cubicBezTo>
                  <a:pt x="2825594" y="2457957"/>
                  <a:pt x="2823114" y="2448035"/>
                  <a:pt x="2819703" y="2440593"/>
                </a:cubicBezTo>
                <a:cubicBezTo>
                  <a:pt x="2816293" y="2433152"/>
                  <a:pt x="2812417" y="2427881"/>
                  <a:pt x="2808076" y="2424780"/>
                </a:cubicBezTo>
                <a:cubicBezTo>
                  <a:pt x="2803736" y="2421680"/>
                  <a:pt x="2798774" y="2420129"/>
                  <a:pt x="2793193" y="2420129"/>
                </a:cubicBezTo>
                <a:lnTo>
                  <a:pt x="2423914" y="2420129"/>
                </a:lnTo>
                <a:lnTo>
                  <a:pt x="2423914" y="2096428"/>
                </a:lnTo>
                <a:lnTo>
                  <a:pt x="2817378" y="2096428"/>
                </a:lnTo>
                <a:cubicBezTo>
                  <a:pt x="2822959" y="2096428"/>
                  <a:pt x="2827920" y="2094568"/>
                  <a:pt x="2832261" y="2090847"/>
                </a:cubicBezTo>
                <a:cubicBezTo>
                  <a:pt x="2836602" y="2087126"/>
                  <a:pt x="2840477" y="2081545"/>
                  <a:pt x="2843888" y="2074104"/>
                </a:cubicBezTo>
                <a:cubicBezTo>
                  <a:pt x="2847299" y="2066663"/>
                  <a:pt x="2849779" y="2056586"/>
                  <a:pt x="2851329" y="2043873"/>
                </a:cubicBezTo>
                <a:cubicBezTo>
                  <a:pt x="2852880" y="2031161"/>
                  <a:pt x="2853655" y="2015503"/>
                  <a:pt x="2853655" y="1996899"/>
                </a:cubicBezTo>
                <a:cubicBezTo>
                  <a:pt x="2853655" y="1978296"/>
                  <a:pt x="2852880" y="1962483"/>
                  <a:pt x="2851329" y="1949460"/>
                </a:cubicBezTo>
                <a:cubicBezTo>
                  <a:pt x="2849779" y="1936438"/>
                  <a:pt x="2847299" y="1926051"/>
                  <a:pt x="2843888" y="1918299"/>
                </a:cubicBezTo>
                <a:cubicBezTo>
                  <a:pt x="2840477" y="1910548"/>
                  <a:pt x="2836602" y="1904967"/>
                  <a:pt x="2832261" y="1901556"/>
                </a:cubicBezTo>
                <a:cubicBezTo>
                  <a:pt x="2827920" y="1898146"/>
                  <a:pt x="2822959" y="1896440"/>
                  <a:pt x="2817378" y="1896440"/>
                </a:cubicBezTo>
                <a:lnTo>
                  <a:pt x="2250901" y="1896440"/>
                </a:lnTo>
                <a:cubicBezTo>
                  <a:pt x="2230437" y="1896440"/>
                  <a:pt x="2213228" y="1902486"/>
                  <a:pt x="2199276" y="1914579"/>
                </a:cubicBezTo>
                <a:cubicBezTo>
                  <a:pt x="2185323" y="1926671"/>
                  <a:pt x="2178347" y="1946360"/>
                  <a:pt x="2178347" y="1973645"/>
                </a:cubicBezTo>
                <a:lnTo>
                  <a:pt x="2178347" y="3064742"/>
                </a:lnTo>
                <a:cubicBezTo>
                  <a:pt x="2178347" y="3071563"/>
                  <a:pt x="2180362" y="3077454"/>
                  <a:pt x="2184393" y="3082415"/>
                </a:cubicBezTo>
                <a:cubicBezTo>
                  <a:pt x="2188424" y="3087376"/>
                  <a:pt x="2195090" y="3091562"/>
                  <a:pt x="2204392" y="3094972"/>
                </a:cubicBezTo>
                <a:lnTo>
                  <a:pt x="2204421" y="3094978"/>
                </a:lnTo>
                <a:lnTo>
                  <a:pt x="1531853" y="3094978"/>
                </a:lnTo>
                <a:lnTo>
                  <a:pt x="1551092" y="3083345"/>
                </a:lnTo>
                <a:cubicBezTo>
                  <a:pt x="1555123" y="3078384"/>
                  <a:pt x="1557139" y="3072803"/>
                  <a:pt x="1557139" y="3066602"/>
                </a:cubicBezTo>
                <a:lnTo>
                  <a:pt x="1557139" y="1929927"/>
                </a:lnTo>
                <a:cubicBezTo>
                  <a:pt x="1557139" y="1923726"/>
                  <a:pt x="1555123" y="1918144"/>
                  <a:pt x="1551092" y="1913184"/>
                </a:cubicBezTo>
                <a:cubicBezTo>
                  <a:pt x="1547062" y="1908223"/>
                  <a:pt x="1540395" y="1904192"/>
                  <a:pt x="1531094" y="1901091"/>
                </a:cubicBezTo>
                <a:cubicBezTo>
                  <a:pt x="1521792" y="1897991"/>
                  <a:pt x="1509390" y="1895510"/>
                  <a:pt x="1493887" y="1893650"/>
                </a:cubicBezTo>
                <a:cubicBezTo>
                  <a:pt x="1478384" y="1891789"/>
                  <a:pt x="1458540" y="1890859"/>
                  <a:pt x="1434355" y="1890859"/>
                </a:cubicBezTo>
                <a:cubicBezTo>
                  <a:pt x="1410791" y="1890859"/>
                  <a:pt x="1391257" y="1891789"/>
                  <a:pt x="1375754" y="1893650"/>
                </a:cubicBezTo>
                <a:cubicBezTo>
                  <a:pt x="1360251" y="1895510"/>
                  <a:pt x="1347694" y="1897991"/>
                  <a:pt x="1338082" y="1901091"/>
                </a:cubicBezTo>
                <a:cubicBezTo>
                  <a:pt x="1328470" y="1904192"/>
                  <a:pt x="1321649" y="1908223"/>
                  <a:pt x="1317618" y="1913184"/>
                </a:cubicBezTo>
                <a:cubicBezTo>
                  <a:pt x="1313587" y="1918144"/>
                  <a:pt x="1311572" y="1923726"/>
                  <a:pt x="1311572" y="1929927"/>
                </a:cubicBezTo>
                <a:lnTo>
                  <a:pt x="1311572" y="3066602"/>
                </a:lnTo>
                <a:cubicBezTo>
                  <a:pt x="1311572" y="3072803"/>
                  <a:pt x="1313587" y="3078384"/>
                  <a:pt x="1317618" y="3083345"/>
                </a:cubicBezTo>
                <a:lnTo>
                  <a:pt x="1336858" y="3094978"/>
                </a:lnTo>
                <a:lnTo>
                  <a:pt x="1178467" y="3094978"/>
                </a:lnTo>
                <a:lnTo>
                  <a:pt x="1189645" y="3091252"/>
                </a:lnTo>
                <a:cubicBezTo>
                  <a:pt x="1196466" y="3084740"/>
                  <a:pt x="1198947" y="3074973"/>
                  <a:pt x="1197086" y="3061951"/>
                </a:cubicBezTo>
                <a:cubicBezTo>
                  <a:pt x="1195226" y="3048929"/>
                  <a:pt x="1190575" y="3031255"/>
                  <a:pt x="1183133" y="3008931"/>
                </a:cubicBezTo>
                <a:lnTo>
                  <a:pt x="811063" y="1942019"/>
                </a:lnTo>
                <a:cubicBezTo>
                  <a:pt x="807342" y="1930237"/>
                  <a:pt x="802847" y="1920935"/>
                  <a:pt x="797576" y="1914114"/>
                </a:cubicBezTo>
                <a:cubicBezTo>
                  <a:pt x="792305" y="1907292"/>
                  <a:pt x="783623" y="1902176"/>
                  <a:pt x="771531" y="1898766"/>
                </a:cubicBezTo>
                <a:cubicBezTo>
                  <a:pt x="759438" y="1895355"/>
                  <a:pt x="742540" y="1893185"/>
                  <a:pt x="720836" y="1892255"/>
                </a:cubicBezTo>
                <a:cubicBezTo>
                  <a:pt x="699132" y="1891324"/>
                  <a:pt x="669986" y="1890859"/>
                  <a:pt x="633400" y="1890859"/>
                </a:cubicBezTo>
                <a:cubicBezTo>
                  <a:pt x="601774" y="1890859"/>
                  <a:pt x="576349" y="1891324"/>
                  <a:pt x="557125" y="1892255"/>
                </a:cubicBezTo>
                <a:cubicBezTo>
                  <a:pt x="537902" y="1893185"/>
                  <a:pt x="522864" y="1895355"/>
                  <a:pt x="512012" y="1898766"/>
                </a:cubicBezTo>
                <a:cubicBezTo>
                  <a:pt x="501160" y="1902176"/>
                  <a:pt x="493253" y="1907137"/>
                  <a:pt x="488292" y="1913649"/>
                </a:cubicBezTo>
                <a:cubicBezTo>
                  <a:pt x="483331" y="1920160"/>
                  <a:pt x="478990" y="1928686"/>
                  <a:pt x="475270" y="1939228"/>
                </a:cubicBezTo>
                <a:lnTo>
                  <a:pt x="104130" y="3007071"/>
                </a:lnTo>
                <a:cubicBezTo>
                  <a:pt x="96688" y="3028775"/>
                  <a:pt x="92037" y="3046138"/>
                  <a:pt x="90177" y="3059160"/>
                </a:cubicBezTo>
                <a:cubicBezTo>
                  <a:pt x="88317" y="3072183"/>
                  <a:pt x="90487" y="3082260"/>
                  <a:pt x="96688" y="3089391"/>
                </a:cubicBezTo>
                <a:lnTo>
                  <a:pt x="110559" y="3094978"/>
                </a:lnTo>
                <a:lnTo>
                  <a:pt x="0" y="3094978"/>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p:txBody>
      </p:sp>
      <p:pic>
        <p:nvPicPr>
          <p:cNvPr id="9" name="Picture 8" descr="A logo for a company&#10;&#10;AI-generated content may be incorrect.">
            <a:extLst>
              <a:ext uri="{FF2B5EF4-FFF2-40B4-BE49-F238E27FC236}">
                <a16:creationId xmlns:a16="http://schemas.microsoft.com/office/drawing/2014/main" id="{B7C17308-B716-F809-6DDC-C65B26E1FB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54521" y="-204061"/>
            <a:ext cx="3540255" cy="3291816"/>
          </a:xfrm>
          <a:prstGeom prst="rect">
            <a:avLst/>
          </a:prstGeom>
        </p:spPr>
      </p:pic>
      <p:pic>
        <p:nvPicPr>
          <p:cNvPr id="26" name="Picture 25">
            <a:extLst>
              <a:ext uri="{FF2B5EF4-FFF2-40B4-BE49-F238E27FC236}">
                <a16:creationId xmlns:a16="http://schemas.microsoft.com/office/drawing/2014/main" id="{92F74230-0E81-8AFB-1CEE-2F80A2BC97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7344" y="6176903"/>
            <a:ext cx="1787365" cy="397996"/>
          </a:xfrm>
          <a:prstGeom prst="rect">
            <a:avLst/>
          </a:prstGeom>
        </p:spPr>
      </p:pic>
      <p:sp>
        <p:nvSpPr>
          <p:cNvPr id="27" name="TextBox 26">
            <a:extLst>
              <a:ext uri="{FF2B5EF4-FFF2-40B4-BE49-F238E27FC236}">
                <a16:creationId xmlns:a16="http://schemas.microsoft.com/office/drawing/2014/main" id="{E921F927-DC17-BA00-F3A9-3E736E5B989E}"/>
              </a:ext>
            </a:extLst>
          </p:cNvPr>
          <p:cNvSpPr txBox="1"/>
          <p:nvPr userDrawn="1"/>
        </p:nvSpPr>
        <p:spPr>
          <a:xfrm>
            <a:off x="2334709" y="6176903"/>
            <a:ext cx="2844572" cy="451406"/>
          </a:xfrm>
          <a:prstGeom prst="rect">
            <a:avLst/>
          </a:prstGeom>
          <a:noFill/>
        </p:spPr>
        <p:txBody>
          <a:bodyPr wrap="square">
            <a:spAutoFit/>
          </a:bodyPr>
          <a:lstStyle/>
          <a:p>
            <a:pPr algn="just">
              <a:lnSpc>
                <a:spcPts val="650"/>
              </a:lnSpc>
            </a:pPr>
            <a:r>
              <a:rPr lang="en-IE" sz="650" b="0" i="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5010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615AA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pic>
        <p:nvPicPr>
          <p:cNvPr id="7" name="Picture 6">
            <a:extLst>
              <a:ext uri="{FF2B5EF4-FFF2-40B4-BE49-F238E27FC236}">
                <a16:creationId xmlns:a16="http://schemas.microsoft.com/office/drawing/2014/main" id="{2E7DAB99-961A-D53A-748D-5F85FA2F00D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5741" y="5777908"/>
            <a:ext cx="1787365" cy="397996"/>
          </a:xfrm>
          <a:prstGeom prst="rect">
            <a:avLst/>
          </a:prstGeom>
        </p:spPr>
      </p:pic>
      <p:sp>
        <p:nvSpPr>
          <p:cNvPr id="8" name="TextBox 7">
            <a:extLst>
              <a:ext uri="{FF2B5EF4-FFF2-40B4-BE49-F238E27FC236}">
                <a16:creationId xmlns:a16="http://schemas.microsoft.com/office/drawing/2014/main" id="{1E81B304-4330-D23A-3699-CD93304D4E3D}"/>
              </a:ext>
            </a:extLst>
          </p:cNvPr>
          <p:cNvSpPr txBox="1"/>
          <p:nvPr userDrawn="1"/>
        </p:nvSpPr>
        <p:spPr>
          <a:xfrm>
            <a:off x="2603106" y="5777908"/>
            <a:ext cx="2844572" cy="451406"/>
          </a:xfrm>
          <a:prstGeom prst="rect">
            <a:avLst/>
          </a:prstGeom>
          <a:noFill/>
        </p:spPr>
        <p:txBody>
          <a:bodyPr wrap="square">
            <a:spAutoFit/>
          </a:bodyPr>
          <a:lstStyle/>
          <a:p>
            <a:pPr algn="just">
              <a:lnSpc>
                <a:spcPts val="650"/>
              </a:lnSpc>
            </a:pPr>
            <a:r>
              <a:rPr lang="en-IE" sz="650" b="0" i="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1263478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Overview/Intro ">
    <p:spTree>
      <p:nvGrpSpPr>
        <p:cNvPr id="1" name=""/>
        <p:cNvGrpSpPr/>
        <p:nvPr/>
      </p:nvGrpSpPr>
      <p:grpSpPr>
        <a:xfrm>
          <a:off x="0" y="0"/>
          <a:ext cx="0" cy="0"/>
          <a:chOff x="0" y="0"/>
          <a:chExt cx="0" cy="0"/>
        </a:xfrm>
      </p:grpSpPr>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p:txBody>
      </p:sp>
      <p:sp>
        <p:nvSpPr>
          <p:cNvPr id="7" name="Text Placeholder 23">
            <a:extLst>
              <a:ext uri="{FF2B5EF4-FFF2-40B4-BE49-F238E27FC236}">
                <a16:creationId xmlns:a16="http://schemas.microsoft.com/office/drawing/2014/main" id="{1E3E1DCA-97E1-E51C-B6F1-951296F0F1F3}"/>
              </a:ext>
            </a:extLst>
          </p:cNvPr>
          <p:cNvSpPr>
            <a:spLocks noGrp="1"/>
          </p:cNvSpPr>
          <p:nvPr>
            <p:ph type="body" sz="quarter" idx="15" hasCustomPrompt="1"/>
          </p:nvPr>
        </p:nvSpPr>
        <p:spPr>
          <a:xfrm>
            <a:off x="4927638" y="70889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8" name="Text Placeholder 25">
            <a:extLst>
              <a:ext uri="{FF2B5EF4-FFF2-40B4-BE49-F238E27FC236}">
                <a16:creationId xmlns:a16="http://schemas.microsoft.com/office/drawing/2014/main" id="{A809BE57-6FB4-ED63-E611-2B6D97EE24B5}"/>
              </a:ext>
            </a:extLst>
          </p:cNvPr>
          <p:cNvSpPr>
            <a:spLocks noGrp="1"/>
          </p:cNvSpPr>
          <p:nvPr>
            <p:ph type="body" sz="quarter" idx="17" hasCustomPrompt="1"/>
          </p:nvPr>
        </p:nvSpPr>
        <p:spPr>
          <a:xfrm>
            <a:off x="4922520" y="1764739"/>
            <a:ext cx="5989394"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11077334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1290"/>
            <a:ext cx="5367130" cy="6856710"/>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5800379" y="1533652"/>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6526491" y="1533653"/>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5800379" y="2112721"/>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6526491" y="2112722"/>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5800379" y="2695047"/>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6526491" y="2695048"/>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5800379" y="3274146"/>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6526491" y="3274147"/>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5716707" y="2102793"/>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5716707" y="2680616"/>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5716707" y="3258439"/>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8D63AFD1-E075-261E-7E61-13D32FDBFFA8}"/>
              </a:ext>
            </a:extLst>
          </p:cNvPr>
          <p:cNvSpPr>
            <a:spLocks noGrp="1"/>
          </p:cNvSpPr>
          <p:nvPr>
            <p:ph type="body" sz="quarter" idx="39" hasCustomPrompt="1"/>
          </p:nvPr>
        </p:nvSpPr>
        <p:spPr>
          <a:xfrm>
            <a:off x="5800379" y="3860733"/>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1" name="Text Placeholder 25">
            <a:extLst>
              <a:ext uri="{FF2B5EF4-FFF2-40B4-BE49-F238E27FC236}">
                <a16:creationId xmlns:a16="http://schemas.microsoft.com/office/drawing/2014/main" id="{98E053A2-CB51-1A4A-B8EF-5E6317B12DCC}"/>
              </a:ext>
            </a:extLst>
          </p:cNvPr>
          <p:cNvSpPr>
            <a:spLocks noGrp="1"/>
          </p:cNvSpPr>
          <p:nvPr>
            <p:ph type="body" sz="quarter" idx="40" hasCustomPrompt="1"/>
          </p:nvPr>
        </p:nvSpPr>
        <p:spPr>
          <a:xfrm>
            <a:off x="6526491" y="3860734"/>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CB79C817-AB3D-CA6E-A288-3584740CFBDF}"/>
              </a:ext>
            </a:extLst>
          </p:cNvPr>
          <p:cNvSpPr>
            <a:spLocks noGrp="1"/>
          </p:cNvSpPr>
          <p:nvPr>
            <p:ph type="body" sz="quarter" idx="41" hasCustomPrompt="1"/>
          </p:nvPr>
        </p:nvSpPr>
        <p:spPr>
          <a:xfrm>
            <a:off x="5800379" y="444305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06</a:t>
            </a:r>
          </a:p>
        </p:txBody>
      </p:sp>
      <p:sp>
        <p:nvSpPr>
          <p:cNvPr id="13" name="Text Placeholder 25">
            <a:extLst>
              <a:ext uri="{FF2B5EF4-FFF2-40B4-BE49-F238E27FC236}">
                <a16:creationId xmlns:a16="http://schemas.microsoft.com/office/drawing/2014/main" id="{2F37BA71-7B11-5E0A-1A7E-EF85ED01DFB8}"/>
              </a:ext>
            </a:extLst>
          </p:cNvPr>
          <p:cNvSpPr>
            <a:spLocks noGrp="1"/>
          </p:cNvSpPr>
          <p:nvPr>
            <p:ph type="body" sz="quarter" idx="42" hasCustomPrompt="1"/>
          </p:nvPr>
        </p:nvSpPr>
        <p:spPr>
          <a:xfrm>
            <a:off x="6526491" y="4443060"/>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9" name="Text Placeholder 25">
            <a:extLst>
              <a:ext uri="{FF2B5EF4-FFF2-40B4-BE49-F238E27FC236}">
                <a16:creationId xmlns:a16="http://schemas.microsoft.com/office/drawing/2014/main" id="{032F0331-469A-13E3-602B-AE97105A9A2D}"/>
              </a:ext>
            </a:extLst>
          </p:cNvPr>
          <p:cNvSpPr>
            <a:spLocks noGrp="1"/>
          </p:cNvSpPr>
          <p:nvPr>
            <p:ph type="body" sz="quarter" idx="43" hasCustomPrompt="1"/>
          </p:nvPr>
        </p:nvSpPr>
        <p:spPr>
          <a:xfrm>
            <a:off x="5800379" y="5022158"/>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07</a:t>
            </a:r>
          </a:p>
        </p:txBody>
      </p:sp>
      <p:sp>
        <p:nvSpPr>
          <p:cNvPr id="25" name="Text Placeholder 25">
            <a:extLst>
              <a:ext uri="{FF2B5EF4-FFF2-40B4-BE49-F238E27FC236}">
                <a16:creationId xmlns:a16="http://schemas.microsoft.com/office/drawing/2014/main" id="{68ADA2D0-1D13-C796-3A06-AFAFDD9EE429}"/>
              </a:ext>
            </a:extLst>
          </p:cNvPr>
          <p:cNvSpPr>
            <a:spLocks noGrp="1"/>
          </p:cNvSpPr>
          <p:nvPr>
            <p:ph type="body" sz="quarter" idx="44" hasCustomPrompt="1"/>
          </p:nvPr>
        </p:nvSpPr>
        <p:spPr>
          <a:xfrm>
            <a:off x="6526491" y="5022159"/>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cxnSp>
        <p:nvCxnSpPr>
          <p:cNvPr id="27" name="Straight Connector 26">
            <a:extLst>
              <a:ext uri="{FF2B5EF4-FFF2-40B4-BE49-F238E27FC236}">
                <a16:creationId xmlns:a16="http://schemas.microsoft.com/office/drawing/2014/main" id="{EF99A732-2B1F-6FFC-AB3E-2D4BB230CF75}"/>
              </a:ext>
            </a:extLst>
          </p:cNvPr>
          <p:cNvCxnSpPr>
            <a:cxnSpLocks/>
          </p:cNvCxnSpPr>
          <p:nvPr userDrawn="1"/>
        </p:nvCxnSpPr>
        <p:spPr>
          <a:xfrm flipV="1">
            <a:off x="5716707" y="3850805"/>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5EFC9C0-098B-A9DB-0DB5-742103614269}"/>
              </a:ext>
            </a:extLst>
          </p:cNvPr>
          <p:cNvCxnSpPr>
            <a:cxnSpLocks/>
          </p:cNvCxnSpPr>
          <p:nvPr userDrawn="1"/>
        </p:nvCxnSpPr>
        <p:spPr>
          <a:xfrm flipV="1">
            <a:off x="5716707" y="4428628"/>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A93404-6300-5A3C-3AA9-0592871A161F}"/>
              </a:ext>
            </a:extLst>
          </p:cNvPr>
          <p:cNvCxnSpPr>
            <a:cxnSpLocks/>
          </p:cNvCxnSpPr>
          <p:nvPr userDrawn="1"/>
        </p:nvCxnSpPr>
        <p:spPr>
          <a:xfrm flipV="1">
            <a:off x="5716707" y="5006451"/>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30" name="Text Placeholder 23">
            <a:extLst>
              <a:ext uri="{FF2B5EF4-FFF2-40B4-BE49-F238E27FC236}">
                <a16:creationId xmlns:a16="http://schemas.microsoft.com/office/drawing/2014/main" id="{AADEB69D-C675-BD34-3629-D5D55045A08E}"/>
              </a:ext>
            </a:extLst>
          </p:cNvPr>
          <p:cNvSpPr>
            <a:spLocks noGrp="1"/>
          </p:cNvSpPr>
          <p:nvPr>
            <p:ph type="body" sz="quarter" idx="15" hasCustomPrompt="1"/>
          </p:nvPr>
        </p:nvSpPr>
        <p:spPr>
          <a:xfrm>
            <a:off x="484630" y="708693"/>
            <a:ext cx="4363092"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a:t>TITLE</a:t>
            </a:r>
          </a:p>
        </p:txBody>
      </p:sp>
      <p:sp>
        <p:nvSpPr>
          <p:cNvPr id="31" name="Text Placeholder 25">
            <a:extLst>
              <a:ext uri="{FF2B5EF4-FFF2-40B4-BE49-F238E27FC236}">
                <a16:creationId xmlns:a16="http://schemas.microsoft.com/office/drawing/2014/main" id="{781ABF81-0550-F0C3-BC97-5B020E1F3CD2}"/>
              </a:ext>
            </a:extLst>
          </p:cNvPr>
          <p:cNvSpPr>
            <a:spLocks noGrp="1"/>
          </p:cNvSpPr>
          <p:nvPr>
            <p:ph type="body" sz="quarter" idx="17" hasCustomPrompt="1"/>
          </p:nvPr>
        </p:nvSpPr>
        <p:spPr>
          <a:xfrm>
            <a:off x="479512" y="1764536"/>
            <a:ext cx="4357532"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34" name="Picture 33">
            <a:extLst>
              <a:ext uri="{FF2B5EF4-FFF2-40B4-BE49-F238E27FC236}">
                <a16:creationId xmlns:a16="http://schemas.microsoft.com/office/drawing/2014/main" id="{5CE366FA-8067-7D3E-65C0-F213A84B15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22827" y="6008953"/>
            <a:ext cx="1787365" cy="397996"/>
          </a:xfrm>
          <a:prstGeom prst="rect">
            <a:avLst/>
          </a:prstGeom>
        </p:spPr>
      </p:pic>
      <p:sp>
        <p:nvSpPr>
          <p:cNvPr id="35" name="TextBox 34">
            <a:extLst>
              <a:ext uri="{FF2B5EF4-FFF2-40B4-BE49-F238E27FC236}">
                <a16:creationId xmlns:a16="http://schemas.microsoft.com/office/drawing/2014/main" id="{372BE5D6-3F78-C4A5-CEB3-900A0345AABD}"/>
              </a:ext>
            </a:extLst>
          </p:cNvPr>
          <p:cNvSpPr txBox="1"/>
          <p:nvPr userDrawn="1"/>
        </p:nvSpPr>
        <p:spPr>
          <a:xfrm>
            <a:off x="7610192" y="6008953"/>
            <a:ext cx="2844572" cy="451406"/>
          </a:xfrm>
          <a:prstGeom prst="rect">
            <a:avLst/>
          </a:prstGeom>
          <a:noFill/>
        </p:spPr>
        <p:txBody>
          <a:bodyPr wrap="square">
            <a:spAutoFit/>
          </a:bodyPr>
          <a:lstStyle/>
          <a:p>
            <a:pPr algn="just">
              <a:lnSpc>
                <a:spcPts val="650"/>
              </a:lnSpc>
            </a:pPr>
            <a:r>
              <a:rPr lang="en-IE" sz="650" b="0" i="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043458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Quote/Photo Slide 01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1B494-6709-27FF-40F1-E727C6EE8DE7}"/>
              </a:ext>
            </a:extLst>
          </p:cNvPr>
          <p:cNvSpPr/>
          <p:nvPr userDrawn="1"/>
        </p:nvSpPr>
        <p:spPr>
          <a:xfrm rot="16200000">
            <a:off x="2692652" y="-2666999"/>
            <a:ext cx="6858001" cy="12191999"/>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olorful circles with white lines and dots&#10;&#10;AI-generated content may be incorrect.">
            <a:extLst>
              <a:ext uri="{FF2B5EF4-FFF2-40B4-BE49-F238E27FC236}">
                <a16:creationId xmlns:a16="http://schemas.microsoft.com/office/drawing/2014/main" id="{34EE9881-2853-6AB6-053A-8CCD466B3CD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4" name="TextBox 3">
            <a:extLst>
              <a:ext uri="{FF2B5EF4-FFF2-40B4-BE49-F238E27FC236}">
                <a16:creationId xmlns:a16="http://schemas.microsoft.com/office/drawing/2014/main" id="{1B5FF45B-828B-85A3-CCE8-B74C307D8A0D}"/>
              </a:ext>
            </a:extLst>
          </p:cNvPr>
          <p:cNvSpPr txBox="1"/>
          <p:nvPr userDrawn="1"/>
        </p:nvSpPr>
        <p:spPr>
          <a:xfrm rot="16200000">
            <a:off x="8778242" y="3115062"/>
            <a:ext cx="6096000" cy="215444"/>
          </a:xfrm>
          <a:prstGeom prst="rect">
            <a:avLst/>
          </a:prstGeom>
          <a:noFill/>
        </p:spPr>
        <p:txBody>
          <a:bodyPr wrap="square">
            <a:spAutoFit/>
          </a:bodyPr>
          <a:lstStyle/>
          <a:p>
            <a:r>
              <a:rPr lang="en-US" sz="800" spc="300">
                <a:solidFill>
                  <a:schemeClr val="bg1"/>
                </a:solidFill>
              </a:rPr>
              <a:t>Sharing Knowledge, Bridging Generations</a:t>
            </a:r>
          </a:p>
        </p:txBody>
      </p:sp>
      <p:pic>
        <p:nvPicPr>
          <p:cNvPr id="5" name="Picture 4" descr="A colorful circles with white lines and dots&#10;&#10;AI-generated content may be incorrect.">
            <a:extLst>
              <a:ext uri="{FF2B5EF4-FFF2-40B4-BE49-F238E27FC236}">
                <a16:creationId xmlns:a16="http://schemas.microsoft.com/office/drawing/2014/main" id="{80BABEED-5FD2-EBE9-14C3-1089CB4214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089287BB-0318-ED6C-A28C-0B630BB1ABB7}"/>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7" name="Picture Placeholder 3">
            <a:extLst>
              <a:ext uri="{FF2B5EF4-FFF2-40B4-BE49-F238E27FC236}">
                <a16:creationId xmlns:a16="http://schemas.microsoft.com/office/drawing/2014/main" id="{59A3231B-AA11-2956-6BCB-6B645D245054}"/>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2139742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Welcome Page">
  <p:cSld name="Welcome Page">
    <p:spTree>
      <p:nvGrpSpPr>
        <p:cNvPr id="1" name="Shape 203"/>
        <p:cNvGrpSpPr/>
        <p:nvPr/>
      </p:nvGrpSpPr>
      <p:grpSpPr>
        <a:xfrm>
          <a:off x="0" y="0"/>
          <a:ext cx="0" cy="0"/>
          <a:chOff x="0" y="0"/>
          <a:chExt cx="0" cy="0"/>
        </a:xfrm>
      </p:grpSpPr>
      <p:sp>
        <p:nvSpPr>
          <p:cNvPr id="204" name="Google Shape;204;p47"/>
          <p:cNvSpPr txBox="1">
            <a:spLocks noGrp="1"/>
          </p:cNvSpPr>
          <p:nvPr>
            <p:ph type="body" idx="1"/>
          </p:nvPr>
        </p:nvSpPr>
        <p:spPr>
          <a:xfrm>
            <a:off x="820859" y="628686"/>
            <a:ext cx="599703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5" name="Google Shape;205;p47"/>
          <p:cNvSpPr txBox="1">
            <a:spLocks noGrp="1"/>
          </p:cNvSpPr>
          <p:nvPr>
            <p:ph type="body" idx="2"/>
          </p:nvPr>
        </p:nvSpPr>
        <p:spPr>
          <a:xfrm>
            <a:off x="815741" y="1684530"/>
            <a:ext cx="5989394" cy="26468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6" name="Google Shape;206;p47"/>
          <p:cNvSpPr/>
          <p:nvPr/>
        </p:nvSpPr>
        <p:spPr>
          <a:xfrm rot="-5400000">
            <a:off x="7673165" y="-187467"/>
            <a:ext cx="4332040" cy="4705632"/>
          </a:xfrm>
          <a:custGeom>
            <a:avLst/>
            <a:gdLst/>
            <a:ahLst/>
            <a:cxnLst/>
            <a:rect l="l" t="t" r="r" b="b"/>
            <a:pathLst>
              <a:path w="6157745" h="6688785" extrusionOk="0">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07" name="Google Shape;207;p47" descr="A logo for a company&#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630334" y="2541784"/>
            <a:ext cx="3540255" cy="3291816"/>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Quote/Photo Slide 02">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a:p>
        </p:txBody>
      </p:sp>
      <p:sp>
        <p:nvSpPr>
          <p:cNvPr id="3" name="Text Placeholder 23">
            <a:extLst>
              <a:ext uri="{FF2B5EF4-FFF2-40B4-BE49-F238E27FC236}">
                <a16:creationId xmlns:a16="http://schemas.microsoft.com/office/drawing/2014/main" id="{70DCD002-96F1-DB3E-12D6-B588D3F5DBC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a:t>TITLE</a:t>
            </a:r>
          </a:p>
        </p:txBody>
      </p:sp>
      <p:sp>
        <p:nvSpPr>
          <p:cNvPr id="4" name="Text Placeholder 25">
            <a:extLst>
              <a:ext uri="{FF2B5EF4-FFF2-40B4-BE49-F238E27FC236}">
                <a16:creationId xmlns:a16="http://schemas.microsoft.com/office/drawing/2014/main" id="{2D5F9AB0-D53E-E4A0-2BB9-F3C77761E8CD}"/>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32325486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Large Photo Slide - Pruple">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3" name="Freeform 2">
            <a:extLst>
              <a:ext uri="{FF2B5EF4-FFF2-40B4-BE49-F238E27FC236}">
                <a16:creationId xmlns:a16="http://schemas.microsoft.com/office/drawing/2014/main" id="{049D29AA-9AC7-9E32-DC1F-20E3ABCE20DC}"/>
              </a:ext>
            </a:extLst>
          </p:cNvPr>
          <p:cNvSpPr/>
          <p:nvPr userDrawn="1"/>
        </p:nvSpPr>
        <p:spPr>
          <a:xfrm>
            <a:off x="-1" y="0"/>
            <a:ext cx="6637284" cy="5465333"/>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5696D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41146399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8865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2" name="Text Placeholder 23">
            <a:extLst>
              <a:ext uri="{FF2B5EF4-FFF2-40B4-BE49-F238E27FC236}">
                <a16:creationId xmlns:a16="http://schemas.microsoft.com/office/drawing/2014/main" id="{7E5F93FD-AB62-1748-5A89-EE5780F68C98}"/>
              </a:ext>
            </a:extLst>
          </p:cNvPr>
          <p:cNvSpPr>
            <a:spLocks noGrp="1"/>
          </p:cNvSpPr>
          <p:nvPr>
            <p:ph type="body" sz="quarter" idx="15" hasCustomPrompt="1"/>
          </p:nvPr>
        </p:nvSpPr>
        <p:spPr>
          <a:xfrm>
            <a:off x="747258" y="842936"/>
            <a:ext cx="4644923"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a:t>TITLE</a:t>
            </a:r>
          </a:p>
        </p:txBody>
      </p:sp>
      <p:sp>
        <p:nvSpPr>
          <p:cNvPr id="4" name="Text Placeholder 25">
            <a:extLst>
              <a:ext uri="{FF2B5EF4-FFF2-40B4-BE49-F238E27FC236}">
                <a16:creationId xmlns:a16="http://schemas.microsoft.com/office/drawing/2014/main" id="{170E2A2D-7AF6-FEB3-E565-8EDDB64FF0C3}"/>
              </a:ext>
            </a:extLst>
          </p:cNvPr>
          <p:cNvSpPr>
            <a:spLocks noGrp="1"/>
          </p:cNvSpPr>
          <p:nvPr>
            <p:ph type="body" sz="quarter" idx="17" hasCustomPrompt="1"/>
          </p:nvPr>
        </p:nvSpPr>
        <p:spPr>
          <a:xfrm>
            <a:off x="747258" y="1898779"/>
            <a:ext cx="4639004"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169679871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919655"/>
            <a:ext cx="11125201" cy="2342319"/>
          </a:xfrm>
          <a:prstGeom prst="rect">
            <a:avLst/>
          </a:prstGeom>
          <a:solidFill>
            <a:srgbClr val="D9D9D9"/>
          </a:solidFill>
          <a:ln>
            <a:noFill/>
          </a:ln>
        </p:spPr>
        <p:txBody>
          <a:bodyPr anchor="ctr"/>
          <a:lstStyle>
            <a:lvl1pPr marL="0" indent="0" algn="ctr">
              <a:buNone/>
              <a:defRPr sz="1800" i="1" baseline="0">
                <a:solidFill>
                  <a:srgbClr val="D9D9D9"/>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4" name="Text Placeholder 23">
            <a:extLst>
              <a:ext uri="{FF2B5EF4-FFF2-40B4-BE49-F238E27FC236}">
                <a16:creationId xmlns:a16="http://schemas.microsoft.com/office/drawing/2014/main" id="{C0953B35-8CBB-8764-1698-B4BEF6769AB1}"/>
              </a:ext>
            </a:extLst>
          </p:cNvPr>
          <p:cNvSpPr>
            <a:spLocks noGrp="1"/>
          </p:cNvSpPr>
          <p:nvPr>
            <p:ph type="body" sz="quarter" idx="15" hasCustomPrompt="1"/>
          </p:nvPr>
        </p:nvSpPr>
        <p:spPr>
          <a:xfrm>
            <a:off x="1338470" y="820615"/>
            <a:ext cx="9786731"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5" name="Text Placeholder 25">
            <a:extLst>
              <a:ext uri="{FF2B5EF4-FFF2-40B4-BE49-F238E27FC236}">
                <a16:creationId xmlns:a16="http://schemas.microsoft.com/office/drawing/2014/main" id="{D044B940-A17E-75DF-E447-3B3C4CDD2CA7}"/>
              </a:ext>
            </a:extLst>
          </p:cNvPr>
          <p:cNvSpPr>
            <a:spLocks noGrp="1"/>
          </p:cNvSpPr>
          <p:nvPr>
            <p:ph type="body" sz="quarter" idx="16" hasCustomPrompt="1"/>
          </p:nvPr>
        </p:nvSpPr>
        <p:spPr>
          <a:xfrm>
            <a:off x="1332138" y="1870597"/>
            <a:ext cx="9774260" cy="1824470"/>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621263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Box 9">
            <a:extLst>
              <a:ext uri="{FF2B5EF4-FFF2-40B4-BE49-F238E27FC236}">
                <a16:creationId xmlns:a16="http://schemas.microsoft.com/office/drawing/2014/main" id="{C3C48613-F405-27A1-A39E-F4C078B170A8}"/>
              </a:ext>
            </a:extLst>
          </p:cNvPr>
          <p:cNvSpPr txBox="1"/>
          <p:nvPr userDrawn="1"/>
        </p:nvSpPr>
        <p:spPr>
          <a:xfrm rot="16200000">
            <a:off x="8778242" y="3115062"/>
            <a:ext cx="6096000" cy="215444"/>
          </a:xfrm>
          <a:prstGeom prst="rect">
            <a:avLst/>
          </a:prstGeom>
          <a:noFill/>
        </p:spPr>
        <p:txBody>
          <a:bodyPr wrap="square">
            <a:spAutoFit/>
          </a:bodyPr>
          <a:lstStyle/>
          <a:p>
            <a:r>
              <a:rPr lang="en-US" sz="800" spc="300">
                <a:solidFill>
                  <a:schemeClr val="bg1"/>
                </a:solidFill>
              </a:rPr>
              <a:t>Sharing Knowledge, Bridging Generations</a:t>
            </a:r>
          </a:p>
        </p:txBody>
      </p:sp>
      <p:pic>
        <p:nvPicPr>
          <p:cNvPr id="11" name="Picture 10" descr="A colorful circles with white lines and dots&#10;&#10;AI-generated content may be incorrect.">
            <a:extLst>
              <a:ext uri="{FF2B5EF4-FFF2-40B4-BE49-F238E27FC236}">
                <a16:creationId xmlns:a16="http://schemas.microsoft.com/office/drawing/2014/main" id="{C5E025B0-FFB8-0787-BC1E-9021C0E94D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61832581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 name="TextBox 5">
            <a:extLst>
              <a:ext uri="{FF2B5EF4-FFF2-40B4-BE49-F238E27FC236}">
                <a16:creationId xmlns:a16="http://schemas.microsoft.com/office/drawing/2014/main" id="{E2749A0A-E4B3-F6E8-A792-1FD020E385D1}"/>
              </a:ext>
            </a:extLst>
          </p:cNvPr>
          <p:cNvSpPr txBox="1"/>
          <p:nvPr userDrawn="1"/>
        </p:nvSpPr>
        <p:spPr>
          <a:xfrm rot="16200000">
            <a:off x="8778242" y="3115062"/>
            <a:ext cx="6096000" cy="215444"/>
          </a:xfrm>
          <a:prstGeom prst="rect">
            <a:avLst/>
          </a:prstGeom>
          <a:noFill/>
        </p:spPr>
        <p:txBody>
          <a:bodyPr wrap="square">
            <a:spAutoFit/>
          </a:bodyPr>
          <a:lstStyle/>
          <a:p>
            <a:r>
              <a:rPr lang="en-US" sz="800" spc="30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AF4195F0-62DB-F639-9366-D7952423C93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889520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 name="TextBox 5">
            <a:extLst>
              <a:ext uri="{FF2B5EF4-FFF2-40B4-BE49-F238E27FC236}">
                <a16:creationId xmlns:a16="http://schemas.microsoft.com/office/drawing/2014/main" id="{38839F0E-F68F-A1A5-3A26-4C57DF5DEB90}"/>
              </a:ext>
            </a:extLst>
          </p:cNvPr>
          <p:cNvSpPr txBox="1"/>
          <p:nvPr userDrawn="1"/>
        </p:nvSpPr>
        <p:spPr>
          <a:xfrm rot="16200000">
            <a:off x="8778242" y="3115062"/>
            <a:ext cx="6096000" cy="215444"/>
          </a:xfrm>
          <a:prstGeom prst="rect">
            <a:avLst/>
          </a:prstGeom>
          <a:noFill/>
        </p:spPr>
        <p:txBody>
          <a:bodyPr wrap="square">
            <a:spAutoFit/>
          </a:bodyPr>
          <a:lstStyle/>
          <a:p>
            <a:r>
              <a:rPr lang="en-US" sz="800" spc="30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D756C40B-2649-96C1-77DB-E6B8C26C4D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0344976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Box 7">
            <a:extLst>
              <a:ext uri="{FF2B5EF4-FFF2-40B4-BE49-F238E27FC236}">
                <a16:creationId xmlns:a16="http://schemas.microsoft.com/office/drawing/2014/main" id="{CFA2FA94-BEB6-5BBF-F10E-D0267AEF4CDE}"/>
              </a:ext>
            </a:extLst>
          </p:cNvPr>
          <p:cNvSpPr txBox="1"/>
          <p:nvPr userDrawn="1"/>
        </p:nvSpPr>
        <p:spPr>
          <a:xfrm rot="16200000">
            <a:off x="8778242" y="3115062"/>
            <a:ext cx="6096000" cy="215444"/>
          </a:xfrm>
          <a:prstGeom prst="rect">
            <a:avLst/>
          </a:prstGeom>
          <a:noFill/>
        </p:spPr>
        <p:txBody>
          <a:bodyPr wrap="square">
            <a:spAutoFit/>
          </a:bodyPr>
          <a:lstStyle/>
          <a:p>
            <a:r>
              <a:rPr lang="en-US" sz="800" spc="300">
                <a:solidFill>
                  <a:schemeClr val="bg1"/>
                </a:solidFill>
              </a:rPr>
              <a:t>Sharing Knowledge, Bridging Generations</a:t>
            </a:r>
          </a:p>
        </p:txBody>
      </p:sp>
      <p:pic>
        <p:nvPicPr>
          <p:cNvPr id="9" name="Picture 8" descr="A colorful circles with white lines and dots&#10;&#10;AI-generated content may be incorrect.">
            <a:extLst>
              <a:ext uri="{FF2B5EF4-FFF2-40B4-BE49-F238E27FC236}">
                <a16:creationId xmlns:a16="http://schemas.microsoft.com/office/drawing/2014/main" id="{2B63C4AD-4DF3-4FF6-9972-8662A36029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56576329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23">
            <a:extLst>
              <a:ext uri="{FF2B5EF4-FFF2-40B4-BE49-F238E27FC236}">
                <a16:creationId xmlns:a16="http://schemas.microsoft.com/office/drawing/2014/main" id="{659E05F6-A996-3DA9-46E4-886CCE040BDF}"/>
              </a:ext>
            </a:extLst>
          </p:cNvPr>
          <p:cNvSpPr>
            <a:spLocks noGrp="1"/>
          </p:cNvSpPr>
          <p:nvPr>
            <p:ph type="body" sz="quarter" idx="15" hasCustomPrompt="1"/>
          </p:nvPr>
        </p:nvSpPr>
        <p:spPr>
          <a:xfrm>
            <a:off x="911564" y="826894"/>
            <a:ext cx="10301868"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a:t>TITLE</a:t>
            </a:r>
          </a:p>
        </p:txBody>
      </p:sp>
      <p:sp>
        <p:nvSpPr>
          <p:cNvPr id="7" name="Text Placeholder 25">
            <a:extLst>
              <a:ext uri="{FF2B5EF4-FFF2-40B4-BE49-F238E27FC236}">
                <a16:creationId xmlns:a16="http://schemas.microsoft.com/office/drawing/2014/main" id="{A4D27BBF-BEFE-B430-8914-FF93CAFBCB3A}"/>
              </a:ext>
            </a:extLst>
          </p:cNvPr>
          <p:cNvSpPr>
            <a:spLocks noGrp="1"/>
          </p:cNvSpPr>
          <p:nvPr>
            <p:ph type="body" sz="quarter" idx="17" hasCustomPrompt="1"/>
          </p:nvPr>
        </p:nvSpPr>
        <p:spPr>
          <a:xfrm>
            <a:off x="911565" y="2351145"/>
            <a:ext cx="1028874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577037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208"/>
        <p:cNvGrpSpPr/>
        <p:nvPr/>
      </p:nvGrpSpPr>
      <p:grpSpPr>
        <a:xfrm>
          <a:off x="0" y="0"/>
          <a:ext cx="0" cy="0"/>
          <a:chOff x="0" y="0"/>
          <a:chExt cx="0" cy="0"/>
        </a:xfrm>
      </p:grpSpPr>
      <p:sp>
        <p:nvSpPr>
          <p:cNvPr id="209" name="Google Shape;209;p45"/>
          <p:cNvSpPr>
            <a:spLocks noGrp="1"/>
          </p:cNvSpPr>
          <p:nvPr>
            <p:ph type="pic" idx="2"/>
          </p:nvPr>
        </p:nvSpPr>
        <p:spPr>
          <a:xfrm>
            <a:off x="388401" y="385460"/>
            <a:ext cx="4107750" cy="6087079"/>
          </a:xfrm>
          <a:prstGeom prst="rect">
            <a:avLst/>
          </a:prstGeom>
          <a:solidFill>
            <a:srgbClr val="BFBFBF"/>
          </a:solidFill>
          <a:ln>
            <a:noFill/>
          </a:ln>
        </p:spPr>
      </p:sp>
      <p:sp>
        <p:nvSpPr>
          <p:cNvPr id="210" name="Google Shape;210;p45"/>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1" name="Google Shape;211;p45"/>
          <p:cNvSpPr txBox="1">
            <a:spLocks noGrp="1"/>
          </p:cNvSpPr>
          <p:nvPr>
            <p:ph type="body" idx="3"/>
          </p:nvPr>
        </p:nvSpPr>
        <p:spPr>
          <a:xfrm>
            <a:off x="4922520" y="1764739"/>
            <a:ext cx="598939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Text Slide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C007B5-5238-9A09-F2BD-EF766E81798C}"/>
              </a:ext>
            </a:extLst>
          </p:cNvPr>
          <p:cNvSpPr/>
          <p:nvPr userDrawn="1"/>
        </p:nvSpPr>
        <p:spPr>
          <a:xfrm>
            <a:off x="-36717" y="643325"/>
            <a:ext cx="1422400" cy="1524001"/>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38EE93B-2C9D-E739-73DD-1366084ACB9B}"/>
              </a:ext>
            </a:extLst>
          </p:cNvPr>
          <p:cNvSpPr/>
          <p:nvPr userDrawn="1"/>
        </p:nvSpPr>
        <p:spPr>
          <a:xfrm>
            <a:off x="10781837" y="-1"/>
            <a:ext cx="1422400" cy="3429001"/>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3">
            <a:extLst>
              <a:ext uri="{FF2B5EF4-FFF2-40B4-BE49-F238E27FC236}">
                <a16:creationId xmlns:a16="http://schemas.microsoft.com/office/drawing/2014/main" id="{6895791E-91AB-39FE-4DA4-BD7916227E59}"/>
              </a:ext>
            </a:extLst>
          </p:cNvPr>
          <p:cNvSpPr>
            <a:spLocks noGrp="1"/>
          </p:cNvSpPr>
          <p:nvPr>
            <p:ph type="body" sz="quarter" idx="15" hasCustomPrompt="1"/>
          </p:nvPr>
        </p:nvSpPr>
        <p:spPr>
          <a:xfrm>
            <a:off x="1632756" y="820615"/>
            <a:ext cx="897317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3" name="Text Placeholder 25">
            <a:extLst>
              <a:ext uri="{FF2B5EF4-FFF2-40B4-BE49-F238E27FC236}">
                <a16:creationId xmlns:a16="http://schemas.microsoft.com/office/drawing/2014/main" id="{E7E9C95F-B366-311F-D368-7288F0AB33EC}"/>
              </a:ext>
            </a:extLst>
          </p:cNvPr>
          <p:cNvSpPr>
            <a:spLocks noGrp="1"/>
          </p:cNvSpPr>
          <p:nvPr>
            <p:ph type="body" sz="quarter" idx="16" hasCustomPrompt="1"/>
          </p:nvPr>
        </p:nvSpPr>
        <p:spPr>
          <a:xfrm>
            <a:off x="1632756" y="2167326"/>
            <a:ext cx="8961741" cy="416678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312302688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92383826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Laptop Slide 0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81" y="0"/>
            <a:ext cx="601405" cy="685800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E145ACB9-1E5A-5C58-E62C-E5C99F3A46E2}"/>
              </a:ext>
            </a:extLst>
          </p:cNvPr>
          <p:cNvSpPr>
            <a:spLocks noGrp="1"/>
          </p:cNvSpPr>
          <p:nvPr>
            <p:ph type="body" sz="quarter" idx="15" hasCustomPrompt="1"/>
          </p:nvPr>
        </p:nvSpPr>
        <p:spPr>
          <a:xfrm>
            <a:off x="6255424" y="729155"/>
            <a:ext cx="5154698"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17" name="Text Placeholder 25">
            <a:extLst>
              <a:ext uri="{FF2B5EF4-FFF2-40B4-BE49-F238E27FC236}">
                <a16:creationId xmlns:a16="http://schemas.microsoft.com/office/drawing/2014/main" id="{37B480BC-BC33-87DC-829F-63AE0A6946D0}"/>
              </a:ext>
            </a:extLst>
          </p:cNvPr>
          <p:cNvSpPr>
            <a:spLocks noGrp="1"/>
          </p:cNvSpPr>
          <p:nvPr>
            <p:ph type="body" sz="quarter" idx="16" hasCustomPrompt="1"/>
          </p:nvPr>
        </p:nvSpPr>
        <p:spPr>
          <a:xfrm>
            <a:off x="6248715" y="1779136"/>
            <a:ext cx="5148129"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3" name="Picture 2" descr="A colorful circles with white lines and dots&#10;&#10;AI-generated content may be incorrect.">
            <a:extLst>
              <a:ext uri="{FF2B5EF4-FFF2-40B4-BE49-F238E27FC236}">
                <a16:creationId xmlns:a16="http://schemas.microsoft.com/office/drawing/2014/main" id="{0D21F428-256E-8EAC-86CE-CD04B468A57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16200000" flipH="1">
            <a:off x="-529060" y="537868"/>
            <a:ext cx="3540487" cy="2482534"/>
          </a:xfrm>
          <a:prstGeom prst="rect">
            <a:avLst/>
          </a:prstGeom>
        </p:spPr>
      </p:pic>
      <p:sp>
        <p:nvSpPr>
          <p:cNvPr id="15" name="TextBox 14">
            <a:extLst>
              <a:ext uri="{FF2B5EF4-FFF2-40B4-BE49-F238E27FC236}">
                <a16:creationId xmlns:a16="http://schemas.microsoft.com/office/drawing/2014/main" id="{68280DAE-A352-3B3E-194D-E64C978CD9D6}"/>
              </a:ext>
            </a:extLst>
          </p:cNvPr>
          <p:cNvSpPr txBox="1"/>
          <p:nvPr userDrawn="1"/>
        </p:nvSpPr>
        <p:spPr>
          <a:xfrm rot="16200000">
            <a:off x="-2769205" y="3191800"/>
            <a:ext cx="6096000" cy="215444"/>
          </a:xfrm>
          <a:prstGeom prst="rect">
            <a:avLst/>
          </a:prstGeom>
          <a:noFill/>
        </p:spPr>
        <p:txBody>
          <a:bodyPr wrap="square">
            <a:spAutoFit/>
          </a:bodyPr>
          <a:lstStyle/>
          <a:p>
            <a:r>
              <a:rPr lang="en-US" sz="800" spc="300">
                <a:solidFill>
                  <a:schemeClr val="bg1"/>
                </a:solidFill>
              </a:rPr>
              <a:t>Sharing Knowledge, Bridging Generations</a:t>
            </a:r>
          </a:p>
        </p:txBody>
      </p:sp>
      <p:pic>
        <p:nvPicPr>
          <p:cNvPr id="18" name="Picture 17" descr="A colorful circles with white lines and dots&#10;&#10;AI-generated content may be incorrect.">
            <a:extLst>
              <a:ext uri="{FF2B5EF4-FFF2-40B4-BE49-F238E27FC236}">
                <a16:creationId xmlns:a16="http://schemas.microsoft.com/office/drawing/2014/main" id="{41F40B86-E02E-C098-5D07-9B3CA6D0FB0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866" y="6353233"/>
            <a:ext cx="280317" cy="223015"/>
          </a:xfrm>
          <a:prstGeom prst="rect">
            <a:avLst/>
          </a:prstGeom>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1D85222D-7296-0E0F-2016-81D77B58CD3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p:spPr>
      </p:pic>
      <p:sp>
        <p:nvSpPr>
          <p:cNvPr id="20" name="Picture Placeholder 17">
            <a:extLst>
              <a:ext uri="{FF2B5EF4-FFF2-40B4-BE49-F238E27FC236}">
                <a16:creationId xmlns:a16="http://schemas.microsoft.com/office/drawing/2014/main" id="{88564539-D941-DDCF-1FAA-F000B7D3EDF6}"/>
              </a:ext>
            </a:extLst>
          </p:cNvPr>
          <p:cNvSpPr>
            <a:spLocks noGrp="1"/>
          </p:cNvSpPr>
          <p:nvPr>
            <p:ph type="pic" sz="quarter" idx="10"/>
          </p:nvPr>
        </p:nvSpPr>
        <p:spPr>
          <a:xfrm>
            <a:off x="635768" y="2347106"/>
            <a:ext cx="4501280" cy="3433062"/>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Tree>
    <p:extLst>
      <p:ext uri="{BB962C8B-B14F-4D97-AF65-F5344CB8AC3E}">
        <p14:creationId xmlns:p14="http://schemas.microsoft.com/office/powerpoint/2010/main" val="143347740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Laptop Slide 02">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CA7BB3">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rgbClr val="D9D9D9"/>
          </a:solidFill>
        </p:spPr>
        <p:txBody>
          <a:bodyPr/>
          <a:lstStyle>
            <a:lvl1pPr algn="ctr">
              <a:buNone/>
              <a:defRPr sz="1600">
                <a:solidFill>
                  <a:srgbClr val="D9D9D9"/>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4" name="Text Placeholder 23">
            <a:extLst>
              <a:ext uri="{FF2B5EF4-FFF2-40B4-BE49-F238E27FC236}">
                <a16:creationId xmlns:a16="http://schemas.microsoft.com/office/drawing/2014/main" id="{711A9560-0229-20EC-569A-C87803BBFE79}"/>
              </a:ext>
            </a:extLst>
          </p:cNvPr>
          <p:cNvSpPr>
            <a:spLocks noGrp="1"/>
          </p:cNvSpPr>
          <p:nvPr>
            <p:ph type="body" sz="quarter" idx="15" hasCustomPrompt="1"/>
          </p:nvPr>
        </p:nvSpPr>
        <p:spPr>
          <a:xfrm>
            <a:off x="6702563" y="1024538"/>
            <a:ext cx="4550975"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a:t>TITLE</a:t>
            </a:r>
          </a:p>
        </p:txBody>
      </p:sp>
      <p:sp>
        <p:nvSpPr>
          <p:cNvPr id="5" name="Text Placeholder 25">
            <a:extLst>
              <a:ext uri="{FF2B5EF4-FFF2-40B4-BE49-F238E27FC236}">
                <a16:creationId xmlns:a16="http://schemas.microsoft.com/office/drawing/2014/main" id="{5CF22B5A-A3E4-A347-F4E8-E98C4987979B}"/>
              </a:ext>
            </a:extLst>
          </p:cNvPr>
          <p:cNvSpPr>
            <a:spLocks noGrp="1"/>
          </p:cNvSpPr>
          <p:nvPr>
            <p:ph type="body" sz="quarter" idx="16" hasCustomPrompt="1"/>
          </p:nvPr>
        </p:nvSpPr>
        <p:spPr>
          <a:xfrm>
            <a:off x="6689558" y="2074519"/>
            <a:ext cx="4545176" cy="3283543"/>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49078405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Tree>
    <p:extLst>
      <p:ext uri="{BB962C8B-B14F-4D97-AF65-F5344CB8AC3E}">
        <p14:creationId xmlns:p14="http://schemas.microsoft.com/office/powerpoint/2010/main" val="417979396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5824855" y="1132820"/>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sp>
        <p:nvSpPr>
          <p:cNvPr id="3" name="TextBox 2">
            <a:extLst>
              <a:ext uri="{FF2B5EF4-FFF2-40B4-BE49-F238E27FC236}">
                <a16:creationId xmlns:a16="http://schemas.microsoft.com/office/drawing/2014/main" id="{36A8659E-3A21-CEF8-C294-DC966C94AD2F}"/>
              </a:ext>
            </a:extLst>
          </p:cNvPr>
          <p:cNvSpPr txBox="1"/>
          <p:nvPr userDrawn="1"/>
        </p:nvSpPr>
        <p:spPr>
          <a:xfrm>
            <a:off x="2409353" y="6102259"/>
            <a:ext cx="2844572" cy="451406"/>
          </a:xfrm>
          <a:prstGeom prst="rect">
            <a:avLst/>
          </a:prstGeom>
          <a:noFill/>
        </p:spPr>
        <p:txBody>
          <a:bodyPr wrap="square">
            <a:spAutoFit/>
          </a:bodyPr>
          <a:lstStyle/>
          <a:p>
            <a:pPr algn="just">
              <a:lnSpc>
                <a:spcPts val="650"/>
              </a:lnSpc>
            </a:pPr>
            <a:r>
              <a:rPr lang="en-IE" sz="650" b="0" i="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a:solidFill>
                <a:srgbClr val="242B62"/>
              </a:solidFill>
              <a:latin typeface="Calibri" panose="020F0502020204030204" pitchFamily="34" charset="0"/>
              <a:cs typeface="Calibri" panose="020F0502020204030204" pitchFamily="34" charset="0"/>
            </a:endParaRPr>
          </a:p>
        </p:txBody>
      </p:sp>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311676707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A23881BF-50DE-4A0A-BC60-2288230932B6}"/>
              </a:ext>
            </a:extLst>
          </p:cNvPr>
          <p:cNvSpPr>
            <a:spLocks noGrp="1"/>
          </p:cNvSpPr>
          <p:nvPr>
            <p:ph type="pic" sz="quarter" idx="10"/>
          </p:nvPr>
        </p:nvSpPr>
        <p:spPr>
          <a:xfrm>
            <a:off x="3310" y="17886"/>
            <a:ext cx="12188690" cy="5750526"/>
          </a:xfrm>
          <a:custGeom>
            <a:avLst/>
            <a:gdLst>
              <a:gd name="connsiteX0" fmla="*/ 0 w 12188690"/>
              <a:gd name="connsiteY0" fmla="*/ 0 h 5750526"/>
              <a:gd name="connsiteX1" fmla="*/ 12188690 w 12188690"/>
              <a:gd name="connsiteY1" fmla="*/ 0 h 5750526"/>
              <a:gd name="connsiteX2" fmla="*/ 12188690 w 12188690"/>
              <a:gd name="connsiteY2" fmla="*/ 5750526 h 5750526"/>
              <a:gd name="connsiteX3" fmla="*/ 4880096 w 12188690"/>
              <a:gd name="connsiteY3" fmla="*/ 5750526 h 5750526"/>
              <a:gd name="connsiteX4" fmla="*/ 4880096 w 12188690"/>
              <a:gd name="connsiteY4" fmla="*/ 3832731 h 5750526"/>
              <a:gd name="connsiteX5" fmla="*/ 0 w 12188690"/>
              <a:gd name="connsiteY5" fmla="*/ 3832731 h 575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690" h="5750526">
                <a:moveTo>
                  <a:pt x="0" y="0"/>
                </a:moveTo>
                <a:lnTo>
                  <a:pt x="12188690" y="0"/>
                </a:lnTo>
                <a:lnTo>
                  <a:pt x="12188690" y="5750526"/>
                </a:lnTo>
                <a:lnTo>
                  <a:pt x="4880096" y="5750526"/>
                </a:lnTo>
                <a:lnTo>
                  <a:pt x="4880096" y="3832731"/>
                </a:lnTo>
                <a:lnTo>
                  <a:pt x="0" y="3832731"/>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p:txBody>
      </p:sp>
      <p:sp>
        <p:nvSpPr>
          <p:cNvPr id="17" name="Rectangle 16">
            <a:extLst>
              <a:ext uri="{FF2B5EF4-FFF2-40B4-BE49-F238E27FC236}">
                <a16:creationId xmlns:a16="http://schemas.microsoft.com/office/drawing/2014/main" id="{6B601F56-BD2F-2B6E-9059-2394412AA06D}"/>
              </a:ext>
            </a:extLst>
          </p:cNvPr>
          <p:cNvSpPr/>
          <p:nvPr userDrawn="1"/>
        </p:nvSpPr>
        <p:spPr>
          <a:xfrm>
            <a:off x="0" y="385061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0" name="Picture 19">
            <a:extLst>
              <a:ext uri="{FF2B5EF4-FFF2-40B4-BE49-F238E27FC236}">
                <a16:creationId xmlns:a16="http://schemas.microsoft.com/office/drawing/2014/main" id="{37D0F76E-84E8-B97E-209C-D9516D3939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60110" y="6096129"/>
            <a:ext cx="1787365" cy="397996"/>
          </a:xfrm>
          <a:prstGeom prst="rect">
            <a:avLst/>
          </a:prstGeom>
        </p:spPr>
      </p:pic>
      <p:sp>
        <p:nvSpPr>
          <p:cNvPr id="21" name="TextBox 20">
            <a:extLst>
              <a:ext uri="{FF2B5EF4-FFF2-40B4-BE49-F238E27FC236}">
                <a16:creationId xmlns:a16="http://schemas.microsoft.com/office/drawing/2014/main" id="{8233B25E-0BD6-6E7F-3784-AA21F79CB9BA}"/>
              </a:ext>
            </a:extLst>
          </p:cNvPr>
          <p:cNvSpPr txBox="1"/>
          <p:nvPr userDrawn="1"/>
        </p:nvSpPr>
        <p:spPr>
          <a:xfrm>
            <a:off x="8847475" y="6096129"/>
            <a:ext cx="2844572" cy="451406"/>
          </a:xfrm>
          <a:prstGeom prst="rect">
            <a:avLst/>
          </a:prstGeom>
          <a:noFill/>
        </p:spPr>
        <p:txBody>
          <a:bodyPr wrap="square">
            <a:spAutoFit/>
          </a:bodyPr>
          <a:lstStyle/>
          <a:p>
            <a:pPr algn="just">
              <a:lnSpc>
                <a:spcPts val="650"/>
              </a:lnSpc>
            </a:pPr>
            <a:r>
              <a:rPr lang="en-IE" sz="650" b="0" i="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4768957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35151"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p:txBody>
      </p:sp>
      <p:sp>
        <p:nvSpPr>
          <p:cNvPr id="8" name="Rectangle 7">
            <a:extLst>
              <a:ext uri="{FF2B5EF4-FFF2-40B4-BE49-F238E27FC236}">
                <a16:creationId xmlns:a16="http://schemas.microsoft.com/office/drawing/2014/main" id="{AFCF296B-E199-9A44-DB23-825EDA2C3D6A}"/>
              </a:ext>
            </a:extLst>
          </p:cNvPr>
          <p:cNvSpPr/>
          <p:nvPr userDrawn="1"/>
        </p:nvSpPr>
        <p:spPr>
          <a:xfrm>
            <a:off x="0" y="390667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8D22FA3F-6B1A-33A6-AD28-9B983742499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305730397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04673D9F-9BC9-4E52-5154-43BA36715B62}"/>
              </a:ext>
            </a:extLst>
          </p:cNvPr>
          <p:cNvSpPr>
            <a:spLocks noGrp="1"/>
          </p:cNvSpPr>
          <p:nvPr>
            <p:ph type="pic" sz="quarter" idx="10"/>
          </p:nvPr>
        </p:nvSpPr>
        <p:spPr>
          <a:xfrm>
            <a:off x="0" y="2853114"/>
            <a:ext cx="12192000" cy="3094978"/>
          </a:xfrm>
          <a:custGeom>
            <a:avLst/>
            <a:gdLst>
              <a:gd name="connsiteX0" fmla="*/ 405507 w 12192000"/>
              <a:gd name="connsiteY0" fmla="*/ 2825686 h 3094978"/>
              <a:gd name="connsiteX1" fmla="*/ 857572 w 12192000"/>
              <a:gd name="connsiteY1" fmla="*/ 2825686 h 3094978"/>
              <a:gd name="connsiteX2" fmla="*/ 938497 w 12192000"/>
              <a:gd name="connsiteY2" fmla="*/ 3067532 h 3094978"/>
              <a:gd name="connsiteX3" fmla="*/ 947799 w 12192000"/>
              <a:gd name="connsiteY3" fmla="*/ 3087066 h 3094978"/>
              <a:gd name="connsiteX4" fmla="*/ 961092 w 12192000"/>
              <a:gd name="connsiteY4" fmla="*/ 3094978 h 3094978"/>
              <a:gd name="connsiteX5" fmla="*/ 302529 w 12192000"/>
              <a:gd name="connsiteY5" fmla="*/ 3094978 h 3094978"/>
              <a:gd name="connsiteX6" fmla="*/ 319465 w 12192000"/>
              <a:gd name="connsiteY6" fmla="*/ 3082880 h 3094978"/>
              <a:gd name="connsiteX7" fmla="*/ 329232 w 12192000"/>
              <a:gd name="connsiteY7" fmla="*/ 3061021 h 3094978"/>
              <a:gd name="connsiteX8" fmla="*/ 10614483 w 12192000"/>
              <a:gd name="connsiteY8" fmla="*/ 2608025 h 3094978"/>
              <a:gd name="connsiteX9" fmla="*/ 10690757 w 12192000"/>
              <a:gd name="connsiteY9" fmla="*/ 2608025 h 3094978"/>
              <a:gd name="connsiteX10" fmla="*/ 10759590 w 12192000"/>
              <a:gd name="connsiteY10" fmla="*/ 2620118 h 3094978"/>
              <a:gd name="connsiteX11" fmla="*/ 10812145 w 12192000"/>
              <a:gd name="connsiteY11" fmla="*/ 2655929 h 3094978"/>
              <a:gd name="connsiteX12" fmla="*/ 10853538 w 12192000"/>
              <a:gd name="connsiteY12" fmla="*/ 2714995 h 3094978"/>
              <a:gd name="connsiteX13" fmla="*/ 10891675 w 12192000"/>
              <a:gd name="connsiteY13" fmla="*/ 2795921 h 3094978"/>
              <a:gd name="connsiteX14" fmla="*/ 10999575 w 12192000"/>
              <a:gd name="connsiteY14" fmla="*/ 3064742 h 3094978"/>
              <a:gd name="connsiteX15" fmla="*/ 11008877 w 12192000"/>
              <a:gd name="connsiteY15" fmla="*/ 3083810 h 3094978"/>
              <a:gd name="connsiteX16" fmla="*/ 11025230 w 12192000"/>
              <a:gd name="connsiteY16" fmla="*/ 3094978 h 3094978"/>
              <a:gd name="connsiteX17" fmla="*/ 10589197 w 12192000"/>
              <a:gd name="connsiteY17" fmla="*/ 3094978 h 3094978"/>
              <a:gd name="connsiteX18" fmla="*/ 10608436 w 12192000"/>
              <a:gd name="connsiteY18" fmla="*/ 3083345 h 3094978"/>
              <a:gd name="connsiteX19" fmla="*/ 10614483 w 12192000"/>
              <a:gd name="connsiteY19" fmla="*/ 3066602 h 3094978"/>
              <a:gd name="connsiteX20" fmla="*/ 4499433 w 12192000"/>
              <a:gd name="connsiteY20" fmla="*/ 2608025 h 3094978"/>
              <a:gd name="connsiteX21" fmla="*/ 4575708 w 12192000"/>
              <a:gd name="connsiteY21" fmla="*/ 2608025 h 3094978"/>
              <a:gd name="connsiteX22" fmla="*/ 4644541 w 12192000"/>
              <a:gd name="connsiteY22" fmla="*/ 2620118 h 3094978"/>
              <a:gd name="connsiteX23" fmla="*/ 4697096 w 12192000"/>
              <a:gd name="connsiteY23" fmla="*/ 2655929 h 3094978"/>
              <a:gd name="connsiteX24" fmla="*/ 4738489 w 12192000"/>
              <a:gd name="connsiteY24" fmla="*/ 2714995 h 3094978"/>
              <a:gd name="connsiteX25" fmla="*/ 4776626 w 12192000"/>
              <a:gd name="connsiteY25" fmla="*/ 2795921 h 3094978"/>
              <a:gd name="connsiteX26" fmla="*/ 4884526 w 12192000"/>
              <a:gd name="connsiteY26" fmla="*/ 3064742 h 3094978"/>
              <a:gd name="connsiteX27" fmla="*/ 4893827 w 12192000"/>
              <a:gd name="connsiteY27" fmla="*/ 3083810 h 3094978"/>
              <a:gd name="connsiteX28" fmla="*/ 4910180 w 12192000"/>
              <a:gd name="connsiteY28" fmla="*/ 3094978 h 3094978"/>
              <a:gd name="connsiteX29" fmla="*/ 4474149 w 12192000"/>
              <a:gd name="connsiteY29" fmla="*/ 3094978 h 3094978"/>
              <a:gd name="connsiteX30" fmla="*/ 4493387 w 12192000"/>
              <a:gd name="connsiteY30" fmla="*/ 3083345 h 3094978"/>
              <a:gd name="connsiteX31" fmla="*/ 4499433 w 12192000"/>
              <a:gd name="connsiteY31" fmla="*/ 3066602 h 3094978"/>
              <a:gd name="connsiteX32" fmla="*/ 7649157 w 12192000"/>
              <a:gd name="connsiteY32" fmla="*/ 2165261 h 3094978"/>
              <a:gd name="connsiteX33" fmla="*/ 7651018 w 12192000"/>
              <a:gd name="connsiteY33" fmla="*/ 2165261 h 3094978"/>
              <a:gd name="connsiteX34" fmla="*/ 7699387 w 12192000"/>
              <a:gd name="connsiteY34" fmla="*/ 2278278 h 3094978"/>
              <a:gd name="connsiteX35" fmla="*/ 7752407 w 12192000"/>
              <a:gd name="connsiteY35" fmla="*/ 2386643 h 3094978"/>
              <a:gd name="connsiteX36" fmla="*/ 8051924 w 12192000"/>
              <a:gd name="connsiteY36" fmla="*/ 2949400 h 3094978"/>
              <a:gd name="connsiteX37" fmla="*/ 8093782 w 12192000"/>
              <a:gd name="connsiteY37" fmla="*/ 3025209 h 3094978"/>
              <a:gd name="connsiteX38" fmla="*/ 8132384 w 12192000"/>
              <a:gd name="connsiteY38" fmla="*/ 3071718 h 3094978"/>
              <a:gd name="connsiteX39" fmla="*/ 8175256 w 12192000"/>
              <a:gd name="connsiteY39" fmla="*/ 3094978 h 3094978"/>
              <a:gd name="connsiteX40" fmla="*/ 7633783 w 12192000"/>
              <a:gd name="connsiteY40" fmla="*/ 3094978 h 3094978"/>
              <a:gd name="connsiteX41" fmla="*/ 7633809 w 12192000"/>
              <a:gd name="connsiteY41" fmla="*/ 3094972 h 3094978"/>
              <a:gd name="connsiteX42" fmla="*/ 7651483 w 12192000"/>
              <a:gd name="connsiteY42" fmla="*/ 3082415 h 3094978"/>
              <a:gd name="connsiteX43" fmla="*/ 7656599 w 12192000"/>
              <a:gd name="connsiteY43" fmla="*/ 3065672 h 3094978"/>
              <a:gd name="connsiteX44" fmla="*/ 7656599 w 12192000"/>
              <a:gd name="connsiteY44" fmla="*/ 2435942 h 3094978"/>
              <a:gd name="connsiteX45" fmla="*/ 7654738 w 12192000"/>
              <a:gd name="connsiteY45" fmla="*/ 2298741 h 3094978"/>
              <a:gd name="connsiteX46" fmla="*/ 7649157 w 12192000"/>
              <a:gd name="connsiteY46" fmla="*/ 2165261 h 3094978"/>
              <a:gd name="connsiteX47" fmla="*/ 629679 w 12192000"/>
              <a:gd name="connsiteY47" fmla="*/ 2126194 h 3094978"/>
              <a:gd name="connsiteX48" fmla="*/ 630609 w 12192000"/>
              <a:gd name="connsiteY48" fmla="*/ 2126194 h 3094978"/>
              <a:gd name="connsiteX49" fmla="*/ 800831 w 12192000"/>
              <a:gd name="connsiteY49" fmla="*/ 2637791 h 3094978"/>
              <a:gd name="connsiteX50" fmla="*/ 459457 w 12192000"/>
              <a:gd name="connsiteY50" fmla="*/ 2637791 h 3094978"/>
              <a:gd name="connsiteX51" fmla="*/ 10614483 w 12192000"/>
              <a:gd name="connsiteY51" fmla="*/ 2083406 h 3094978"/>
              <a:gd name="connsiteX52" fmla="*/ 10724243 w 12192000"/>
              <a:gd name="connsiteY52" fmla="*/ 2083406 h 3094978"/>
              <a:gd name="connsiteX53" fmla="*/ 10789821 w 12192000"/>
              <a:gd name="connsiteY53" fmla="*/ 2086196 h 3094978"/>
              <a:gd name="connsiteX54" fmla="*/ 10832144 w 12192000"/>
              <a:gd name="connsiteY54" fmla="*/ 2093638 h 3094978"/>
              <a:gd name="connsiteX55" fmla="*/ 10920510 w 12192000"/>
              <a:gd name="connsiteY55" fmla="*/ 2151309 h 3094978"/>
              <a:gd name="connsiteX56" fmla="*/ 10947485 w 12192000"/>
              <a:gd name="connsiteY56" fmla="*/ 2251767 h 3094978"/>
              <a:gd name="connsiteX57" fmla="*/ 10934463 w 12192000"/>
              <a:gd name="connsiteY57" fmla="*/ 2322461 h 3094978"/>
              <a:gd name="connsiteX58" fmla="*/ 10895396 w 12192000"/>
              <a:gd name="connsiteY58" fmla="*/ 2376876 h 3094978"/>
              <a:gd name="connsiteX59" fmla="*/ 10830283 w 12192000"/>
              <a:gd name="connsiteY59" fmla="*/ 2412223 h 3094978"/>
              <a:gd name="connsiteX60" fmla="*/ 10739126 w 12192000"/>
              <a:gd name="connsiteY60" fmla="*/ 2424780 h 3094978"/>
              <a:gd name="connsiteX61" fmla="*/ 10614483 w 12192000"/>
              <a:gd name="connsiteY61" fmla="*/ 2424780 h 3094978"/>
              <a:gd name="connsiteX62" fmla="*/ 4499433 w 12192000"/>
              <a:gd name="connsiteY62" fmla="*/ 2083406 h 3094978"/>
              <a:gd name="connsiteX63" fmla="*/ 4609194 w 12192000"/>
              <a:gd name="connsiteY63" fmla="*/ 2083406 h 3094978"/>
              <a:gd name="connsiteX64" fmla="*/ 4674771 w 12192000"/>
              <a:gd name="connsiteY64" fmla="*/ 2086196 h 3094978"/>
              <a:gd name="connsiteX65" fmla="*/ 4717094 w 12192000"/>
              <a:gd name="connsiteY65" fmla="*/ 2093638 h 3094978"/>
              <a:gd name="connsiteX66" fmla="*/ 4805461 w 12192000"/>
              <a:gd name="connsiteY66" fmla="*/ 2151309 h 3094978"/>
              <a:gd name="connsiteX67" fmla="*/ 4832436 w 12192000"/>
              <a:gd name="connsiteY67" fmla="*/ 2251767 h 3094978"/>
              <a:gd name="connsiteX68" fmla="*/ 4819414 w 12192000"/>
              <a:gd name="connsiteY68" fmla="*/ 2322461 h 3094978"/>
              <a:gd name="connsiteX69" fmla="*/ 4780346 w 12192000"/>
              <a:gd name="connsiteY69" fmla="*/ 2376876 h 3094978"/>
              <a:gd name="connsiteX70" fmla="*/ 4715234 w 12192000"/>
              <a:gd name="connsiteY70" fmla="*/ 2412223 h 3094978"/>
              <a:gd name="connsiteX71" fmla="*/ 4624077 w 12192000"/>
              <a:gd name="connsiteY71" fmla="*/ 2424780 h 3094978"/>
              <a:gd name="connsiteX72" fmla="*/ 4499433 w 12192000"/>
              <a:gd name="connsiteY72" fmla="*/ 2424780 h 3094978"/>
              <a:gd name="connsiteX73" fmla="*/ 9638319 w 12192000"/>
              <a:gd name="connsiteY73" fmla="*/ 2075964 h 3094978"/>
              <a:gd name="connsiteX74" fmla="*/ 9787147 w 12192000"/>
              <a:gd name="connsiteY74" fmla="*/ 2106195 h 3094978"/>
              <a:gd name="connsiteX75" fmla="*/ 9882490 w 12192000"/>
              <a:gd name="connsiteY75" fmla="*/ 2191771 h 3094978"/>
              <a:gd name="connsiteX76" fmla="*/ 9933185 w 12192000"/>
              <a:gd name="connsiteY76" fmla="*/ 2324786 h 3094978"/>
              <a:gd name="connsiteX77" fmla="*/ 9948067 w 12192000"/>
              <a:gd name="connsiteY77" fmla="*/ 2497334 h 3094978"/>
              <a:gd name="connsiteX78" fmla="*/ 9932719 w 12192000"/>
              <a:gd name="connsiteY78" fmla="*/ 2660580 h 3094978"/>
              <a:gd name="connsiteX79" fmla="*/ 9880165 w 12192000"/>
              <a:gd name="connsiteY79" fmla="*/ 2794991 h 3094978"/>
              <a:gd name="connsiteX80" fmla="*/ 9782496 w 12192000"/>
              <a:gd name="connsiteY80" fmla="*/ 2886148 h 3094978"/>
              <a:gd name="connsiteX81" fmla="*/ 9631808 w 12192000"/>
              <a:gd name="connsiteY81" fmla="*/ 2919634 h 3094978"/>
              <a:gd name="connsiteX82" fmla="*/ 9482049 w 12192000"/>
              <a:gd name="connsiteY82" fmla="*/ 2890334 h 3094978"/>
              <a:gd name="connsiteX83" fmla="*/ 9387172 w 12192000"/>
              <a:gd name="connsiteY83" fmla="*/ 2805222 h 3094978"/>
              <a:gd name="connsiteX84" fmla="*/ 9336942 w 12192000"/>
              <a:gd name="connsiteY84" fmla="*/ 2670812 h 3094978"/>
              <a:gd name="connsiteX85" fmla="*/ 9322060 w 12192000"/>
              <a:gd name="connsiteY85" fmla="*/ 2493613 h 3094978"/>
              <a:gd name="connsiteX86" fmla="*/ 9337408 w 12192000"/>
              <a:gd name="connsiteY86" fmla="*/ 2333158 h 3094978"/>
              <a:gd name="connsiteX87" fmla="*/ 9389962 w 12192000"/>
              <a:gd name="connsiteY87" fmla="*/ 2200608 h 3094978"/>
              <a:gd name="connsiteX88" fmla="*/ 9487630 w 12192000"/>
              <a:gd name="connsiteY88" fmla="*/ 2109916 h 3094978"/>
              <a:gd name="connsiteX89" fmla="*/ 9638319 w 12192000"/>
              <a:gd name="connsiteY89" fmla="*/ 2075964 h 3094978"/>
              <a:gd name="connsiteX90" fmla="*/ 3523270 w 12192000"/>
              <a:gd name="connsiteY90" fmla="*/ 2075964 h 3094978"/>
              <a:gd name="connsiteX91" fmla="*/ 3672098 w 12192000"/>
              <a:gd name="connsiteY91" fmla="*/ 2106195 h 3094978"/>
              <a:gd name="connsiteX92" fmla="*/ 3767441 w 12192000"/>
              <a:gd name="connsiteY92" fmla="*/ 2191771 h 3094978"/>
              <a:gd name="connsiteX93" fmla="*/ 3818136 w 12192000"/>
              <a:gd name="connsiteY93" fmla="*/ 2324786 h 3094978"/>
              <a:gd name="connsiteX94" fmla="*/ 3833018 w 12192000"/>
              <a:gd name="connsiteY94" fmla="*/ 2497334 h 3094978"/>
              <a:gd name="connsiteX95" fmla="*/ 3817670 w 12192000"/>
              <a:gd name="connsiteY95" fmla="*/ 2660580 h 3094978"/>
              <a:gd name="connsiteX96" fmla="*/ 3765115 w 12192000"/>
              <a:gd name="connsiteY96" fmla="*/ 2794991 h 3094978"/>
              <a:gd name="connsiteX97" fmla="*/ 3667447 w 12192000"/>
              <a:gd name="connsiteY97" fmla="*/ 2886148 h 3094978"/>
              <a:gd name="connsiteX98" fmla="*/ 3516758 w 12192000"/>
              <a:gd name="connsiteY98" fmla="*/ 2919634 h 3094978"/>
              <a:gd name="connsiteX99" fmla="*/ 3367000 w 12192000"/>
              <a:gd name="connsiteY99" fmla="*/ 2890334 h 3094978"/>
              <a:gd name="connsiteX100" fmla="*/ 3272122 w 12192000"/>
              <a:gd name="connsiteY100" fmla="*/ 2805222 h 3094978"/>
              <a:gd name="connsiteX101" fmla="*/ 3221893 w 12192000"/>
              <a:gd name="connsiteY101" fmla="*/ 2670812 h 3094978"/>
              <a:gd name="connsiteX102" fmla="*/ 3207010 w 12192000"/>
              <a:gd name="connsiteY102" fmla="*/ 2493613 h 3094978"/>
              <a:gd name="connsiteX103" fmla="*/ 3222358 w 12192000"/>
              <a:gd name="connsiteY103" fmla="*/ 2333158 h 3094978"/>
              <a:gd name="connsiteX104" fmla="*/ 3274913 w 12192000"/>
              <a:gd name="connsiteY104" fmla="*/ 2200608 h 3094978"/>
              <a:gd name="connsiteX105" fmla="*/ 3372581 w 12192000"/>
              <a:gd name="connsiteY105" fmla="*/ 2109916 h 3094978"/>
              <a:gd name="connsiteX106" fmla="*/ 3523270 w 12192000"/>
              <a:gd name="connsiteY106" fmla="*/ 2075964 h 3094978"/>
              <a:gd name="connsiteX107" fmla="*/ 0 w 12192000"/>
              <a:gd name="connsiteY107" fmla="*/ 0 h 3094978"/>
              <a:gd name="connsiteX108" fmla="*/ 12192000 w 12192000"/>
              <a:gd name="connsiteY108" fmla="*/ 0 h 3094978"/>
              <a:gd name="connsiteX109" fmla="*/ 12192000 w 12192000"/>
              <a:gd name="connsiteY109" fmla="*/ 3094978 h 3094978"/>
              <a:gd name="connsiteX110" fmla="*/ 11835765 w 12192000"/>
              <a:gd name="connsiteY110" fmla="*/ 3094978 h 3094978"/>
              <a:gd name="connsiteX111" fmla="*/ 11905734 w 12192000"/>
              <a:gd name="connsiteY111" fmla="*/ 3067184 h 3094978"/>
              <a:gd name="connsiteX112" fmla="*/ 11971311 w 12192000"/>
              <a:gd name="connsiteY112" fmla="*/ 3025209 h 3094978"/>
              <a:gd name="connsiteX113" fmla="*/ 12067119 w 12192000"/>
              <a:gd name="connsiteY113" fmla="*/ 2905681 h 3094978"/>
              <a:gd name="connsiteX114" fmla="*/ 12102466 w 12192000"/>
              <a:gd name="connsiteY114" fmla="*/ 2739180 h 3094978"/>
              <a:gd name="connsiteX115" fmla="*/ 12080142 w 12192000"/>
              <a:gd name="connsiteY115" fmla="*/ 2613141 h 3094978"/>
              <a:gd name="connsiteX116" fmla="*/ 12021541 w 12192000"/>
              <a:gd name="connsiteY116" fmla="*/ 2520123 h 3094978"/>
              <a:gd name="connsiteX117" fmla="*/ 11938755 w 12192000"/>
              <a:gd name="connsiteY117" fmla="*/ 2452220 h 3094978"/>
              <a:gd name="connsiteX118" fmla="*/ 11843877 w 12192000"/>
              <a:gd name="connsiteY118" fmla="*/ 2401526 h 3094978"/>
              <a:gd name="connsiteX119" fmla="*/ 11748999 w 12192000"/>
              <a:gd name="connsiteY119" fmla="*/ 2359203 h 3094978"/>
              <a:gd name="connsiteX120" fmla="*/ 11665749 w 12192000"/>
              <a:gd name="connsiteY120" fmla="*/ 2316415 h 3094978"/>
              <a:gd name="connsiteX121" fmla="*/ 11607147 w 12192000"/>
              <a:gd name="connsiteY121" fmla="*/ 2264325 h 3094978"/>
              <a:gd name="connsiteX122" fmla="*/ 11585288 w 12192000"/>
              <a:gd name="connsiteY122" fmla="*/ 2195027 h 3094978"/>
              <a:gd name="connsiteX123" fmla="*/ 11595055 w 12192000"/>
              <a:gd name="connsiteY123" fmla="*/ 2143867 h 3094978"/>
              <a:gd name="connsiteX124" fmla="*/ 11624821 w 12192000"/>
              <a:gd name="connsiteY124" fmla="*/ 2102474 h 3094978"/>
              <a:gd name="connsiteX125" fmla="*/ 11674585 w 12192000"/>
              <a:gd name="connsiteY125" fmla="*/ 2075499 h 3094978"/>
              <a:gd name="connsiteX126" fmla="*/ 11744348 w 12192000"/>
              <a:gd name="connsiteY126" fmla="*/ 2065732 h 3094978"/>
              <a:gd name="connsiteX127" fmla="*/ 11838296 w 12192000"/>
              <a:gd name="connsiteY127" fmla="*/ 2078290 h 3094978"/>
              <a:gd name="connsiteX128" fmla="*/ 11913640 w 12192000"/>
              <a:gd name="connsiteY128" fmla="*/ 2106195 h 3094978"/>
              <a:gd name="connsiteX129" fmla="*/ 11968521 w 12192000"/>
              <a:gd name="connsiteY129" fmla="*/ 2134565 h 3094978"/>
              <a:gd name="connsiteX130" fmla="*/ 12001077 w 12192000"/>
              <a:gd name="connsiteY130" fmla="*/ 2147588 h 3094978"/>
              <a:gd name="connsiteX131" fmla="*/ 12017355 w 12192000"/>
              <a:gd name="connsiteY131" fmla="*/ 2142007 h 3094978"/>
              <a:gd name="connsiteX132" fmla="*/ 12026657 w 12192000"/>
              <a:gd name="connsiteY132" fmla="*/ 2124333 h 3094978"/>
              <a:gd name="connsiteX133" fmla="*/ 12031308 w 12192000"/>
              <a:gd name="connsiteY133" fmla="*/ 2093638 h 3094978"/>
              <a:gd name="connsiteX134" fmla="*/ 12032703 w 12192000"/>
              <a:gd name="connsiteY134" fmla="*/ 2048059 h 3094978"/>
              <a:gd name="connsiteX135" fmla="*/ 12031773 w 12192000"/>
              <a:gd name="connsiteY135" fmla="*/ 2007596 h 3094978"/>
              <a:gd name="connsiteX136" fmla="*/ 12028517 w 12192000"/>
              <a:gd name="connsiteY136" fmla="*/ 1980621 h 3094978"/>
              <a:gd name="connsiteX137" fmla="*/ 12022936 w 12192000"/>
              <a:gd name="connsiteY137" fmla="*/ 1963413 h 3094978"/>
              <a:gd name="connsiteX138" fmla="*/ 12010379 w 12192000"/>
              <a:gd name="connsiteY138" fmla="*/ 1947600 h 3094978"/>
              <a:gd name="connsiteX139" fmla="*/ 11972241 w 12192000"/>
              <a:gd name="connsiteY139" fmla="*/ 1924346 h 3094978"/>
              <a:gd name="connsiteX140" fmla="*/ 11906199 w 12192000"/>
              <a:gd name="connsiteY140" fmla="*/ 1899231 h 3094978"/>
              <a:gd name="connsiteX141" fmla="*/ 11826204 w 12192000"/>
              <a:gd name="connsiteY141" fmla="*/ 1881558 h 3094978"/>
              <a:gd name="connsiteX142" fmla="*/ 11740628 w 12192000"/>
              <a:gd name="connsiteY142" fmla="*/ 1875046 h 3094978"/>
              <a:gd name="connsiteX143" fmla="*/ 11583893 w 12192000"/>
              <a:gd name="connsiteY143" fmla="*/ 1896440 h 3094978"/>
              <a:gd name="connsiteX144" fmla="*/ 11455529 w 12192000"/>
              <a:gd name="connsiteY144" fmla="*/ 1961088 h 3094978"/>
              <a:gd name="connsiteX145" fmla="*/ 11369022 w 12192000"/>
              <a:gd name="connsiteY145" fmla="*/ 2069918 h 3094978"/>
              <a:gd name="connsiteX146" fmla="*/ 11336931 w 12192000"/>
              <a:gd name="connsiteY146" fmla="*/ 2222002 h 3094978"/>
              <a:gd name="connsiteX147" fmla="*/ 11359256 w 12192000"/>
              <a:gd name="connsiteY147" fmla="*/ 2351296 h 3094978"/>
              <a:gd name="connsiteX148" fmla="*/ 11417392 w 12192000"/>
              <a:gd name="connsiteY148" fmla="*/ 2444779 h 3094978"/>
              <a:gd name="connsiteX149" fmla="*/ 11498782 w 12192000"/>
              <a:gd name="connsiteY149" fmla="*/ 2512682 h 3094978"/>
              <a:gd name="connsiteX150" fmla="*/ 11592730 w 12192000"/>
              <a:gd name="connsiteY150" fmla="*/ 2563376 h 3094978"/>
              <a:gd name="connsiteX151" fmla="*/ 11686678 w 12192000"/>
              <a:gd name="connsiteY151" fmla="*/ 2605700 h 3094978"/>
              <a:gd name="connsiteX152" fmla="*/ 11768068 w 12192000"/>
              <a:gd name="connsiteY152" fmla="*/ 2648488 h 3094978"/>
              <a:gd name="connsiteX153" fmla="*/ 11826204 w 12192000"/>
              <a:gd name="connsiteY153" fmla="*/ 2700578 h 3094978"/>
              <a:gd name="connsiteX154" fmla="*/ 11848528 w 12192000"/>
              <a:gd name="connsiteY154" fmla="*/ 2770806 h 3094978"/>
              <a:gd name="connsiteX155" fmla="*/ 11835506 w 12192000"/>
              <a:gd name="connsiteY155" fmla="*/ 2834988 h 3094978"/>
              <a:gd name="connsiteX156" fmla="*/ 11797834 w 12192000"/>
              <a:gd name="connsiteY156" fmla="*/ 2883357 h 3094978"/>
              <a:gd name="connsiteX157" fmla="*/ 11737837 w 12192000"/>
              <a:gd name="connsiteY157" fmla="*/ 2913588 h 3094978"/>
              <a:gd name="connsiteX158" fmla="*/ 11657842 w 12192000"/>
              <a:gd name="connsiteY158" fmla="*/ 2924285 h 3094978"/>
              <a:gd name="connsiteX159" fmla="*/ 11538314 w 12192000"/>
              <a:gd name="connsiteY159" fmla="*/ 2908937 h 3094978"/>
              <a:gd name="connsiteX160" fmla="*/ 11449483 w 12192000"/>
              <a:gd name="connsiteY160" fmla="*/ 2874986 h 3094978"/>
              <a:gd name="connsiteX161" fmla="*/ 11388556 w 12192000"/>
              <a:gd name="connsiteY161" fmla="*/ 2841034 h 3094978"/>
              <a:gd name="connsiteX162" fmla="*/ 11351814 w 12192000"/>
              <a:gd name="connsiteY162" fmla="*/ 2825686 h 3094978"/>
              <a:gd name="connsiteX163" fmla="*/ 11335536 w 12192000"/>
              <a:gd name="connsiteY163" fmla="*/ 2830802 h 3094978"/>
              <a:gd name="connsiteX164" fmla="*/ 11324374 w 12192000"/>
              <a:gd name="connsiteY164" fmla="*/ 2848011 h 3094978"/>
              <a:gd name="connsiteX165" fmla="*/ 11318328 w 12192000"/>
              <a:gd name="connsiteY165" fmla="*/ 2879637 h 3094978"/>
              <a:gd name="connsiteX166" fmla="*/ 11316468 w 12192000"/>
              <a:gd name="connsiteY166" fmla="*/ 2928006 h 3094978"/>
              <a:gd name="connsiteX167" fmla="*/ 11321584 w 12192000"/>
              <a:gd name="connsiteY167" fmla="*/ 2993583 h 3094978"/>
              <a:gd name="connsiteX168" fmla="*/ 11338792 w 12192000"/>
              <a:gd name="connsiteY168" fmla="*/ 3028465 h 3094978"/>
              <a:gd name="connsiteX169" fmla="*/ 11378324 w 12192000"/>
              <a:gd name="connsiteY169" fmla="*/ 3056370 h 3094978"/>
              <a:gd name="connsiteX170" fmla="*/ 11446692 w 12192000"/>
              <a:gd name="connsiteY170" fmla="*/ 3086601 h 3094978"/>
              <a:gd name="connsiteX171" fmla="*/ 11478778 w 12192000"/>
              <a:gd name="connsiteY171" fmla="*/ 3094978 h 3094978"/>
              <a:gd name="connsiteX172" fmla="*/ 11244947 w 12192000"/>
              <a:gd name="connsiteY172" fmla="*/ 3094978 h 3094978"/>
              <a:gd name="connsiteX173" fmla="*/ 11259094 w 12192000"/>
              <a:gd name="connsiteY173" fmla="*/ 3085670 h 3094978"/>
              <a:gd name="connsiteX174" fmla="*/ 11262815 w 12192000"/>
              <a:gd name="connsiteY174" fmla="*/ 3068462 h 3094978"/>
              <a:gd name="connsiteX175" fmla="*/ 11258164 w 12192000"/>
              <a:gd name="connsiteY175" fmla="*/ 3042882 h 3094978"/>
              <a:gd name="connsiteX176" fmla="*/ 11239561 w 12192000"/>
              <a:gd name="connsiteY176" fmla="*/ 2991258 h 3094978"/>
              <a:gd name="connsiteX177" fmla="*/ 11138171 w 12192000"/>
              <a:gd name="connsiteY177" fmla="*/ 2754063 h 3094978"/>
              <a:gd name="connsiteX178" fmla="*/ 11101895 w 12192000"/>
              <a:gd name="connsiteY178" fmla="*/ 2677323 h 3094978"/>
              <a:gd name="connsiteX179" fmla="*/ 11062362 w 12192000"/>
              <a:gd name="connsiteY179" fmla="*/ 2616862 h 3094978"/>
              <a:gd name="connsiteX180" fmla="*/ 11017714 w 12192000"/>
              <a:gd name="connsiteY180" fmla="*/ 2571748 h 3094978"/>
              <a:gd name="connsiteX181" fmla="*/ 10967019 w 12192000"/>
              <a:gd name="connsiteY181" fmla="*/ 2540122 h 3094978"/>
              <a:gd name="connsiteX182" fmla="*/ 11066548 w 12192000"/>
              <a:gd name="connsiteY182" fmla="*/ 2493613 h 3094978"/>
              <a:gd name="connsiteX183" fmla="*/ 11140032 w 12192000"/>
              <a:gd name="connsiteY183" fmla="*/ 2425710 h 3094978"/>
              <a:gd name="connsiteX184" fmla="*/ 11185145 w 12192000"/>
              <a:gd name="connsiteY184" fmla="*/ 2336879 h 3094978"/>
              <a:gd name="connsiteX185" fmla="*/ 11200493 w 12192000"/>
              <a:gd name="connsiteY185" fmla="*/ 2226653 h 3094978"/>
              <a:gd name="connsiteX186" fmla="*/ 11179099 w 12192000"/>
              <a:gd name="connsiteY186" fmla="*/ 2099684 h 3094978"/>
              <a:gd name="connsiteX187" fmla="*/ 11117243 w 12192000"/>
              <a:gd name="connsiteY187" fmla="*/ 2003876 h 3094978"/>
              <a:gd name="connsiteX188" fmla="*/ 11018644 w 12192000"/>
              <a:gd name="connsiteY188" fmla="*/ 1938298 h 3094978"/>
              <a:gd name="connsiteX189" fmla="*/ 10887954 w 12192000"/>
              <a:gd name="connsiteY189" fmla="*/ 1902952 h 3094978"/>
              <a:gd name="connsiteX190" fmla="*/ 10832144 w 12192000"/>
              <a:gd name="connsiteY190" fmla="*/ 1898301 h 3094978"/>
              <a:gd name="connsiteX191" fmla="*/ 10754009 w 12192000"/>
              <a:gd name="connsiteY191" fmla="*/ 1896440 h 3094978"/>
              <a:gd name="connsiteX192" fmla="*/ 10442400 w 12192000"/>
              <a:gd name="connsiteY192" fmla="*/ 1896440 h 3094978"/>
              <a:gd name="connsiteX193" fmla="*/ 10390775 w 12192000"/>
              <a:gd name="connsiteY193" fmla="*/ 1914579 h 3094978"/>
              <a:gd name="connsiteX194" fmla="*/ 10369846 w 12192000"/>
              <a:gd name="connsiteY194" fmla="*/ 1973645 h 3094978"/>
              <a:gd name="connsiteX195" fmla="*/ 10369846 w 12192000"/>
              <a:gd name="connsiteY195" fmla="*/ 3066602 h 3094978"/>
              <a:gd name="connsiteX196" fmla="*/ 10375427 w 12192000"/>
              <a:gd name="connsiteY196" fmla="*/ 3083345 h 3094978"/>
              <a:gd name="connsiteX197" fmla="*/ 10394220 w 12192000"/>
              <a:gd name="connsiteY197" fmla="*/ 3094978 h 3094978"/>
              <a:gd name="connsiteX198" fmla="*/ 9814716 w 12192000"/>
              <a:gd name="connsiteY198" fmla="*/ 3094978 h 3094978"/>
              <a:gd name="connsiteX199" fmla="*/ 9875049 w 12192000"/>
              <a:gd name="connsiteY199" fmla="*/ 3078229 h 3094978"/>
              <a:gd name="connsiteX200" fmla="*/ 10056898 w 12192000"/>
              <a:gd name="connsiteY200" fmla="*/ 2952655 h 3094978"/>
              <a:gd name="connsiteX201" fmla="*/ 10167589 w 12192000"/>
              <a:gd name="connsiteY201" fmla="*/ 2752202 h 3094978"/>
              <a:gd name="connsiteX202" fmla="*/ 10204796 w 12192000"/>
              <a:gd name="connsiteY202" fmla="*/ 2484311 h 3094978"/>
              <a:gd name="connsiteX203" fmla="*/ 10168984 w 12192000"/>
              <a:gd name="connsiteY203" fmla="*/ 2213165 h 3094978"/>
              <a:gd name="connsiteX204" fmla="*/ 10062944 w 12192000"/>
              <a:gd name="connsiteY204" fmla="*/ 2022944 h 3094978"/>
              <a:gd name="connsiteX205" fmla="*/ 9888071 w 12192000"/>
              <a:gd name="connsiteY205" fmla="*/ 1911323 h 3094978"/>
              <a:gd name="connsiteX206" fmla="*/ 9646690 w 12192000"/>
              <a:gd name="connsiteY206" fmla="*/ 1875046 h 3094978"/>
              <a:gd name="connsiteX207" fmla="*/ 9395078 w 12192000"/>
              <a:gd name="connsiteY207" fmla="*/ 1918765 h 3094978"/>
              <a:gd name="connsiteX208" fmla="*/ 9213229 w 12192000"/>
              <a:gd name="connsiteY208" fmla="*/ 2044338 h 3094978"/>
              <a:gd name="connsiteX209" fmla="*/ 9102538 w 12192000"/>
              <a:gd name="connsiteY209" fmla="*/ 2242931 h 3094978"/>
              <a:gd name="connsiteX210" fmla="*/ 9065331 w 12192000"/>
              <a:gd name="connsiteY210" fmla="*/ 2505706 h 3094978"/>
              <a:gd name="connsiteX211" fmla="*/ 9100213 w 12192000"/>
              <a:gd name="connsiteY211" fmla="*/ 2781038 h 3094978"/>
              <a:gd name="connsiteX212" fmla="*/ 9204857 w 12192000"/>
              <a:gd name="connsiteY212" fmla="*/ 2972654 h 3094978"/>
              <a:gd name="connsiteX213" fmla="*/ 9379265 w 12192000"/>
              <a:gd name="connsiteY213" fmla="*/ 3084740 h 3094978"/>
              <a:gd name="connsiteX214" fmla="*/ 9421469 w 12192000"/>
              <a:gd name="connsiteY214" fmla="*/ 3094978 h 3094978"/>
              <a:gd name="connsiteX215" fmla="*/ 8875627 w 12192000"/>
              <a:gd name="connsiteY215" fmla="*/ 3094978 h 3094978"/>
              <a:gd name="connsiteX216" fmla="*/ 8894867 w 12192000"/>
              <a:gd name="connsiteY216" fmla="*/ 3083345 h 3094978"/>
              <a:gd name="connsiteX217" fmla="*/ 8900913 w 12192000"/>
              <a:gd name="connsiteY217" fmla="*/ 3066602 h 3094978"/>
              <a:gd name="connsiteX218" fmla="*/ 8900913 w 12192000"/>
              <a:gd name="connsiteY218" fmla="*/ 1929927 h 3094978"/>
              <a:gd name="connsiteX219" fmla="*/ 8894867 w 12192000"/>
              <a:gd name="connsiteY219" fmla="*/ 1913184 h 3094978"/>
              <a:gd name="connsiteX220" fmla="*/ 8874868 w 12192000"/>
              <a:gd name="connsiteY220" fmla="*/ 1901091 h 3094978"/>
              <a:gd name="connsiteX221" fmla="*/ 8837661 w 12192000"/>
              <a:gd name="connsiteY221" fmla="*/ 1893650 h 3094978"/>
              <a:gd name="connsiteX222" fmla="*/ 8778130 w 12192000"/>
              <a:gd name="connsiteY222" fmla="*/ 1890859 h 3094978"/>
              <a:gd name="connsiteX223" fmla="*/ 8719529 w 12192000"/>
              <a:gd name="connsiteY223" fmla="*/ 1893650 h 3094978"/>
              <a:gd name="connsiteX224" fmla="*/ 8681857 w 12192000"/>
              <a:gd name="connsiteY224" fmla="*/ 1901091 h 3094978"/>
              <a:gd name="connsiteX225" fmla="*/ 8661393 w 12192000"/>
              <a:gd name="connsiteY225" fmla="*/ 1913184 h 3094978"/>
              <a:gd name="connsiteX226" fmla="*/ 8655347 w 12192000"/>
              <a:gd name="connsiteY226" fmla="*/ 1929927 h 3094978"/>
              <a:gd name="connsiteX227" fmla="*/ 8655347 w 12192000"/>
              <a:gd name="connsiteY227" fmla="*/ 3066602 h 3094978"/>
              <a:gd name="connsiteX228" fmla="*/ 8661393 w 12192000"/>
              <a:gd name="connsiteY228" fmla="*/ 3083345 h 3094978"/>
              <a:gd name="connsiteX229" fmla="*/ 8680633 w 12192000"/>
              <a:gd name="connsiteY229" fmla="*/ 3094978 h 3094978"/>
              <a:gd name="connsiteX230" fmla="*/ 8374831 w 12192000"/>
              <a:gd name="connsiteY230" fmla="*/ 3094978 h 3094978"/>
              <a:gd name="connsiteX231" fmla="*/ 8401205 w 12192000"/>
              <a:gd name="connsiteY231" fmla="*/ 3080555 h 3094978"/>
              <a:gd name="connsiteX232" fmla="*/ 8421204 w 12192000"/>
              <a:gd name="connsiteY232" fmla="*/ 3052649 h 3094978"/>
              <a:gd name="connsiteX233" fmla="*/ 8428645 w 12192000"/>
              <a:gd name="connsiteY233" fmla="*/ 3014512 h 3094978"/>
              <a:gd name="connsiteX234" fmla="*/ 8428645 w 12192000"/>
              <a:gd name="connsiteY234" fmla="*/ 1932717 h 3094978"/>
              <a:gd name="connsiteX235" fmla="*/ 8423994 w 12192000"/>
              <a:gd name="connsiteY235" fmla="*/ 1915974 h 3094978"/>
              <a:gd name="connsiteX236" fmla="*/ 8407716 w 12192000"/>
              <a:gd name="connsiteY236" fmla="*/ 1902952 h 3094978"/>
              <a:gd name="connsiteX237" fmla="*/ 8374695 w 12192000"/>
              <a:gd name="connsiteY237" fmla="*/ 1895045 h 3094978"/>
              <a:gd name="connsiteX238" fmla="*/ 8321675 w 12192000"/>
              <a:gd name="connsiteY238" fmla="*/ 1892720 h 3094978"/>
              <a:gd name="connsiteX239" fmla="*/ 8266794 w 12192000"/>
              <a:gd name="connsiteY239" fmla="*/ 1895045 h 3094978"/>
              <a:gd name="connsiteX240" fmla="*/ 8232378 w 12192000"/>
              <a:gd name="connsiteY240" fmla="*/ 1902952 h 3094978"/>
              <a:gd name="connsiteX241" fmla="*/ 8213774 w 12192000"/>
              <a:gd name="connsiteY241" fmla="*/ 1915974 h 3094978"/>
              <a:gd name="connsiteX242" fmla="*/ 8208193 w 12192000"/>
              <a:gd name="connsiteY242" fmla="*/ 1932717 h 3094978"/>
              <a:gd name="connsiteX243" fmla="*/ 8208193 w 12192000"/>
              <a:gd name="connsiteY243" fmla="*/ 2497334 h 3094978"/>
              <a:gd name="connsiteX244" fmla="*/ 8209589 w 12192000"/>
              <a:gd name="connsiteY244" fmla="*/ 2632210 h 3094978"/>
              <a:gd name="connsiteX245" fmla="*/ 8213774 w 12192000"/>
              <a:gd name="connsiteY245" fmla="*/ 2768015 h 3094978"/>
              <a:gd name="connsiteX246" fmla="*/ 8212844 w 12192000"/>
              <a:gd name="connsiteY246" fmla="*/ 2768015 h 3094978"/>
              <a:gd name="connsiteX247" fmla="*/ 8178428 w 12192000"/>
              <a:gd name="connsiteY247" fmla="*/ 2693601 h 3094978"/>
              <a:gd name="connsiteX248" fmla="*/ 8142151 w 12192000"/>
              <a:gd name="connsiteY248" fmla="*/ 2617792 h 3094978"/>
              <a:gd name="connsiteX249" fmla="*/ 8103549 w 12192000"/>
              <a:gd name="connsiteY249" fmla="*/ 2540587 h 3094978"/>
              <a:gd name="connsiteX250" fmla="*/ 8063086 w 12192000"/>
              <a:gd name="connsiteY250" fmla="*/ 2461987 h 3094978"/>
              <a:gd name="connsiteX251" fmla="*/ 7828682 w 12192000"/>
              <a:gd name="connsiteY251" fmla="*/ 2022014 h 3094978"/>
              <a:gd name="connsiteX252" fmla="*/ 7794265 w 12192000"/>
              <a:gd name="connsiteY252" fmla="*/ 1961088 h 3094978"/>
              <a:gd name="connsiteX253" fmla="*/ 7758454 w 12192000"/>
              <a:gd name="connsiteY253" fmla="*/ 1922485 h 3094978"/>
              <a:gd name="connsiteX254" fmla="*/ 7715200 w 12192000"/>
              <a:gd name="connsiteY254" fmla="*/ 1902486 h 3094978"/>
              <a:gd name="connsiteX255" fmla="*/ 7655669 w 12192000"/>
              <a:gd name="connsiteY255" fmla="*/ 1896440 h 3094978"/>
              <a:gd name="connsiteX256" fmla="*/ 7524514 w 12192000"/>
              <a:gd name="connsiteY256" fmla="*/ 1896440 h 3094978"/>
              <a:gd name="connsiteX257" fmla="*/ 7461727 w 12192000"/>
              <a:gd name="connsiteY257" fmla="*/ 1918299 h 3094978"/>
              <a:gd name="connsiteX258" fmla="*/ 7436147 w 12192000"/>
              <a:gd name="connsiteY258" fmla="*/ 1983877 h 3094978"/>
              <a:gd name="connsiteX259" fmla="*/ 7436147 w 12192000"/>
              <a:gd name="connsiteY259" fmla="*/ 3065672 h 3094978"/>
              <a:gd name="connsiteX260" fmla="*/ 7440798 w 12192000"/>
              <a:gd name="connsiteY260" fmla="*/ 3082415 h 3094978"/>
              <a:gd name="connsiteX261" fmla="*/ 7457541 w 12192000"/>
              <a:gd name="connsiteY261" fmla="*/ 3094972 h 3094978"/>
              <a:gd name="connsiteX262" fmla="*/ 7457567 w 12192000"/>
              <a:gd name="connsiteY262" fmla="*/ 3094978 h 3094978"/>
              <a:gd name="connsiteX263" fmla="*/ 7233295 w 12192000"/>
              <a:gd name="connsiteY263" fmla="*/ 3094978 h 3094978"/>
              <a:gd name="connsiteX264" fmla="*/ 7233313 w 12192000"/>
              <a:gd name="connsiteY264" fmla="*/ 3094972 h 3094978"/>
              <a:gd name="connsiteX265" fmla="*/ 7244940 w 12192000"/>
              <a:gd name="connsiteY265" fmla="*/ 3078694 h 3094978"/>
              <a:gd name="connsiteX266" fmla="*/ 7251916 w 12192000"/>
              <a:gd name="connsiteY266" fmla="*/ 3049394 h 3094978"/>
              <a:gd name="connsiteX267" fmla="*/ 7254242 w 12192000"/>
              <a:gd name="connsiteY267" fmla="*/ 3004280 h 3094978"/>
              <a:gd name="connsiteX268" fmla="*/ 7251916 w 12192000"/>
              <a:gd name="connsiteY268" fmla="*/ 2959167 h 3094978"/>
              <a:gd name="connsiteX269" fmla="*/ 7244940 w 12192000"/>
              <a:gd name="connsiteY269" fmla="*/ 2929866 h 3094978"/>
              <a:gd name="connsiteX270" fmla="*/ 7233313 w 12192000"/>
              <a:gd name="connsiteY270" fmla="*/ 2913588 h 3094978"/>
              <a:gd name="connsiteX271" fmla="*/ 7217965 w 12192000"/>
              <a:gd name="connsiteY271" fmla="*/ 2908472 h 3094978"/>
              <a:gd name="connsiteX272" fmla="*/ 6784503 w 12192000"/>
              <a:gd name="connsiteY272" fmla="*/ 2908472 h 3094978"/>
              <a:gd name="connsiteX273" fmla="*/ 6784503 w 12192000"/>
              <a:gd name="connsiteY273" fmla="*/ 2568957 h 3094978"/>
              <a:gd name="connsiteX274" fmla="*/ 7148202 w 12192000"/>
              <a:gd name="connsiteY274" fmla="*/ 2568957 h 3094978"/>
              <a:gd name="connsiteX275" fmla="*/ 7163550 w 12192000"/>
              <a:gd name="connsiteY275" fmla="*/ 2564307 h 3094978"/>
              <a:gd name="connsiteX276" fmla="*/ 7175177 w 12192000"/>
              <a:gd name="connsiteY276" fmla="*/ 2548959 h 3094978"/>
              <a:gd name="connsiteX277" fmla="*/ 7182153 w 12192000"/>
              <a:gd name="connsiteY277" fmla="*/ 2520588 h 3094978"/>
              <a:gd name="connsiteX278" fmla="*/ 7184479 w 12192000"/>
              <a:gd name="connsiteY278" fmla="*/ 2475940 h 3094978"/>
              <a:gd name="connsiteX279" fmla="*/ 7182153 w 12192000"/>
              <a:gd name="connsiteY279" fmla="*/ 2431757 h 3094978"/>
              <a:gd name="connsiteX280" fmla="*/ 7175177 w 12192000"/>
              <a:gd name="connsiteY280" fmla="*/ 2402921 h 3094978"/>
              <a:gd name="connsiteX281" fmla="*/ 7163550 w 12192000"/>
              <a:gd name="connsiteY281" fmla="*/ 2387108 h 3094978"/>
              <a:gd name="connsiteX282" fmla="*/ 7148202 w 12192000"/>
              <a:gd name="connsiteY282" fmla="*/ 2381992 h 3094978"/>
              <a:gd name="connsiteX283" fmla="*/ 6784503 w 12192000"/>
              <a:gd name="connsiteY283" fmla="*/ 2381992 h 3094978"/>
              <a:gd name="connsiteX284" fmla="*/ 6784503 w 12192000"/>
              <a:gd name="connsiteY284" fmla="*/ 2088057 h 3094978"/>
              <a:gd name="connsiteX285" fmla="*/ 7214244 w 12192000"/>
              <a:gd name="connsiteY285" fmla="*/ 2088057 h 3094978"/>
              <a:gd name="connsiteX286" fmla="*/ 7229127 w 12192000"/>
              <a:gd name="connsiteY286" fmla="*/ 2082941 h 3094978"/>
              <a:gd name="connsiteX287" fmla="*/ 7240289 w 12192000"/>
              <a:gd name="connsiteY287" fmla="*/ 2066663 h 3094978"/>
              <a:gd name="connsiteX288" fmla="*/ 7247266 w 12192000"/>
              <a:gd name="connsiteY288" fmla="*/ 2037362 h 3094978"/>
              <a:gd name="connsiteX289" fmla="*/ 7249591 w 12192000"/>
              <a:gd name="connsiteY289" fmla="*/ 1993179 h 3094978"/>
              <a:gd name="connsiteX290" fmla="*/ 7247266 w 12192000"/>
              <a:gd name="connsiteY290" fmla="*/ 1947135 h 3094978"/>
              <a:gd name="connsiteX291" fmla="*/ 7240289 w 12192000"/>
              <a:gd name="connsiteY291" fmla="*/ 1917369 h 3094978"/>
              <a:gd name="connsiteX292" fmla="*/ 7229127 w 12192000"/>
              <a:gd name="connsiteY292" fmla="*/ 1901091 h 3094978"/>
              <a:gd name="connsiteX293" fmla="*/ 7214244 w 12192000"/>
              <a:gd name="connsiteY293" fmla="*/ 1896440 h 3094978"/>
              <a:gd name="connsiteX294" fmla="*/ 6613351 w 12192000"/>
              <a:gd name="connsiteY294" fmla="*/ 1896440 h 3094978"/>
              <a:gd name="connsiteX295" fmla="*/ 6561726 w 12192000"/>
              <a:gd name="connsiteY295" fmla="*/ 1914579 h 3094978"/>
              <a:gd name="connsiteX296" fmla="*/ 6540797 w 12192000"/>
              <a:gd name="connsiteY296" fmla="*/ 1973645 h 3094978"/>
              <a:gd name="connsiteX297" fmla="*/ 6540797 w 12192000"/>
              <a:gd name="connsiteY297" fmla="*/ 3022884 h 3094978"/>
              <a:gd name="connsiteX298" fmla="*/ 6561726 w 12192000"/>
              <a:gd name="connsiteY298" fmla="*/ 3081950 h 3094978"/>
              <a:gd name="connsiteX299" fmla="*/ 6584108 w 12192000"/>
              <a:gd name="connsiteY299" fmla="*/ 3094978 h 3094978"/>
              <a:gd name="connsiteX300" fmla="*/ 6120766 w 12192000"/>
              <a:gd name="connsiteY300" fmla="*/ 3094978 h 3094978"/>
              <a:gd name="connsiteX301" fmla="*/ 6190735 w 12192000"/>
              <a:gd name="connsiteY301" fmla="*/ 3067184 h 3094978"/>
              <a:gd name="connsiteX302" fmla="*/ 6256312 w 12192000"/>
              <a:gd name="connsiteY302" fmla="*/ 3025209 h 3094978"/>
              <a:gd name="connsiteX303" fmla="*/ 6352120 w 12192000"/>
              <a:gd name="connsiteY303" fmla="*/ 2905681 h 3094978"/>
              <a:gd name="connsiteX304" fmla="*/ 6387467 w 12192000"/>
              <a:gd name="connsiteY304" fmla="*/ 2739180 h 3094978"/>
              <a:gd name="connsiteX305" fmla="*/ 6365143 w 12192000"/>
              <a:gd name="connsiteY305" fmla="*/ 2613141 h 3094978"/>
              <a:gd name="connsiteX306" fmla="*/ 6306542 w 12192000"/>
              <a:gd name="connsiteY306" fmla="*/ 2520123 h 3094978"/>
              <a:gd name="connsiteX307" fmla="*/ 6223756 w 12192000"/>
              <a:gd name="connsiteY307" fmla="*/ 2452220 h 3094978"/>
              <a:gd name="connsiteX308" fmla="*/ 6128878 w 12192000"/>
              <a:gd name="connsiteY308" fmla="*/ 2401526 h 3094978"/>
              <a:gd name="connsiteX309" fmla="*/ 6034000 w 12192000"/>
              <a:gd name="connsiteY309" fmla="*/ 2359203 h 3094978"/>
              <a:gd name="connsiteX310" fmla="*/ 5950749 w 12192000"/>
              <a:gd name="connsiteY310" fmla="*/ 2316415 h 3094978"/>
              <a:gd name="connsiteX311" fmla="*/ 5892148 w 12192000"/>
              <a:gd name="connsiteY311" fmla="*/ 2264325 h 3094978"/>
              <a:gd name="connsiteX312" fmla="*/ 5870289 w 12192000"/>
              <a:gd name="connsiteY312" fmla="*/ 2195027 h 3094978"/>
              <a:gd name="connsiteX313" fmla="*/ 5880056 w 12192000"/>
              <a:gd name="connsiteY313" fmla="*/ 2143867 h 3094978"/>
              <a:gd name="connsiteX314" fmla="*/ 5909822 w 12192000"/>
              <a:gd name="connsiteY314" fmla="*/ 2102474 h 3094978"/>
              <a:gd name="connsiteX315" fmla="*/ 5959587 w 12192000"/>
              <a:gd name="connsiteY315" fmla="*/ 2075499 h 3094978"/>
              <a:gd name="connsiteX316" fmla="*/ 6029350 w 12192000"/>
              <a:gd name="connsiteY316" fmla="*/ 2065732 h 3094978"/>
              <a:gd name="connsiteX317" fmla="*/ 6123297 w 12192000"/>
              <a:gd name="connsiteY317" fmla="*/ 2078290 h 3094978"/>
              <a:gd name="connsiteX318" fmla="*/ 6198641 w 12192000"/>
              <a:gd name="connsiteY318" fmla="*/ 2106195 h 3094978"/>
              <a:gd name="connsiteX319" fmla="*/ 6253522 w 12192000"/>
              <a:gd name="connsiteY319" fmla="*/ 2134565 h 3094978"/>
              <a:gd name="connsiteX320" fmla="*/ 6286078 w 12192000"/>
              <a:gd name="connsiteY320" fmla="*/ 2147588 h 3094978"/>
              <a:gd name="connsiteX321" fmla="*/ 6302356 w 12192000"/>
              <a:gd name="connsiteY321" fmla="*/ 2142007 h 3094978"/>
              <a:gd name="connsiteX322" fmla="*/ 6311658 w 12192000"/>
              <a:gd name="connsiteY322" fmla="*/ 2124333 h 3094978"/>
              <a:gd name="connsiteX323" fmla="*/ 6316308 w 12192000"/>
              <a:gd name="connsiteY323" fmla="*/ 2093638 h 3094978"/>
              <a:gd name="connsiteX324" fmla="*/ 6317704 w 12192000"/>
              <a:gd name="connsiteY324" fmla="*/ 2048059 h 3094978"/>
              <a:gd name="connsiteX325" fmla="*/ 6316774 w 12192000"/>
              <a:gd name="connsiteY325" fmla="*/ 2007596 h 3094978"/>
              <a:gd name="connsiteX326" fmla="*/ 6313518 w 12192000"/>
              <a:gd name="connsiteY326" fmla="*/ 1980621 h 3094978"/>
              <a:gd name="connsiteX327" fmla="*/ 6307937 w 12192000"/>
              <a:gd name="connsiteY327" fmla="*/ 1963413 h 3094978"/>
              <a:gd name="connsiteX328" fmla="*/ 6295380 w 12192000"/>
              <a:gd name="connsiteY328" fmla="*/ 1947600 h 3094978"/>
              <a:gd name="connsiteX329" fmla="*/ 6257242 w 12192000"/>
              <a:gd name="connsiteY329" fmla="*/ 1924346 h 3094978"/>
              <a:gd name="connsiteX330" fmla="*/ 6191200 w 12192000"/>
              <a:gd name="connsiteY330" fmla="*/ 1899231 h 3094978"/>
              <a:gd name="connsiteX331" fmla="*/ 6111205 w 12192000"/>
              <a:gd name="connsiteY331" fmla="*/ 1881558 h 3094978"/>
              <a:gd name="connsiteX332" fmla="*/ 6025629 w 12192000"/>
              <a:gd name="connsiteY332" fmla="*/ 1875046 h 3094978"/>
              <a:gd name="connsiteX333" fmla="*/ 5868894 w 12192000"/>
              <a:gd name="connsiteY333" fmla="*/ 1896440 h 3094978"/>
              <a:gd name="connsiteX334" fmla="*/ 5740530 w 12192000"/>
              <a:gd name="connsiteY334" fmla="*/ 1961088 h 3094978"/>
              <a:gd name="connsiteX335" fmla="*/ 5654025 w 12192000"/>
              <a:gd name="connsiteY335" fmla="*/ 2069918 h 3094978"/>
              <a:gd name="connsiteX336" fmla="*/ 5621932 w 12192000"/>
              <a:gd name="connsiteY336" fmla="*/ 2222002 h 3094978"/>
              <a:gd name="connsiteX337" fmla="*/ 5644256 w 12192000"/>
              <a:gd name="connsiteY337" fmla="*/ 2351296 h 3094978"/>
              <a:gd name="connsiteX338" fmla="*/ 5702392 w 12192000"/>
              <a:gd name="connsiteY338" fmla="*/ 2444779 h 3094978"/>
              <a:gd name="connsiteX339" fmla="*/ 5783783 w 12192000"/>
              <a:gd name="connsiteY339" fmla="*/ 2512682 h 3094978"/>
              <a:gd name="connsiteX340" fmla="*/ 5877731 w 12192000"/>
              <a:gd name="connsiteY340" fmla="*/ 2563376 h 3094978"/>
              <a:gd name="connsiteX341" fmla="*/ 5971679 w 12192000"/>
              <a:gd name="connsiteY341" fmla="*/ 2605700 h 3094978"/>
              <a:gd name="connsiteX342" fmla="*/ 6053069 w 12192000"/>
              <a:gd name="connsiteY342" fmla="*/ 2648488 h 3094978"/>
              <a:gd name="connsiteX343" fmla="*/ 6111205 w 12192000"/>
              <a:gd name="connsiteY343" fmla="*/ 2700578 h 3094978"/>
              <a:gd name="connsiteX344" fmla="*/ 6133529 w 12192000"/>
              <a:gd name="connsiteY344" fmla="*/ 2770806 h 3094978"/>
              <a:gd name="connsiteX345" fmla="*/ 6120506 w 12192000"/>
              <a:gd name="connsiteY345" fmla="*/ 2834988 h 3094978"/>
              <a:gd name="connsiteX346" fmla="*/ 6082834 w 12192000"/>
              <a:gd name="connsiteY346" fmla="*/ 2883357 h 3094978"/>
              <a:gd name="connsiteX347" fmla="*/ 6022838 w 12192000"/>
              <a:gd name="connsiteY347" fmla="*/ 2913588 h 3094978"/>
              <a:gd name="connsiteX348" fmla="*/ 5942843 w 12192000"/>
              <a:gd name="connsiteY348" fmla="*/ 2924285 h 3094978"/>
              <a:gd name="connsiteX349" fmla="*/ 5823315 w 12192000"/>
              <a:gd name="connsiteY349" fmla="*/ 2908937 h 3094978"/>
              <a:gd name="connsiteX350" fmla="*/ 5734484 w 12192000"/>
              <a:gd name="connsiteY350" fmla="*/ 2874986 h 3094978"/>
              <a:gd name="connsiteX351" fmla="*/ 5673557 w 12192000"/>
              <a:gd name="connsiteY351" fmla="*/ 2841034 h 3094978"/>
              <a:gd name="connsiteX352" fmla="*/ 5636815 w 12192000"/>
              <a:gd name="connsiteY352" fmla="*/ 2825686 h 3094978"/>
              <a:gd name="connsiteX353" fmla="*/ 5620537 w 12192000"/>
              <a:gd name="connsiteY353" fmla="*/ 2830802 h 3094978"/>
              <a:gd name="connsiteX354" fmla="*/ 5609376 w 12192000"/>
              <a:gd name="connsiteY354" fmla="*/ 2848011 h 3094978"/>
              <a:gd name="connsiteX355" fmla="*/ 5603329 w 12192000"/>
              <a:gd name="connsiteY355" fmla="*/ 2879637 h 3094978"/>
              <a:gd name="connsiteX356" fmla="*/ 5601468 w 12192000"/>
              <a:gd name="connsiteY356" fmla="*/ 2928006 h 3094978"/>
              <a:gd name="connsiteX357" fmla="*/ 5606584 w 12192000"/>
              <a:gd name="connsiteY357" fmla="*/ 2993583 h 3094978"/>
              <a:gd name="connsiteX358" fmla="*/ 5623793 w 12192000"/>
              <a:gd name="connsiteY358" fmla="*/ 3028465 h 3094978"/>
              <a:gd name="connsiteX359" fmla="*/ 5663325 w 12192000"/>
              <a:gd name="connsiteY359" fmla="*/ 3056370 h 3094978"/>
              <a:gd name="connsiteX360" fmla="*/ 5731693 w 12192000"/>
              <a:gd name="connsiteY360" fmla="*/ 3086601 h 3094978"/>
              <a:gd name="connsiteX361" fmla="*/ 5763780 w 12192000"/>
              <a:gd name="connsiteY361" fmla="*/ 3094978 h 3094978"/>
              <a:gd name="connsiteX362" fmla="*/ 5129899 w 12192000"/>
              <a:gd name="connsiteY362" fmla="*/ 3094978 h 3094978"/>
              <a:gd name="connsiteX363" fmla="*/ 5144045 w 12192000"/>
              <a:gd name="connsiteY363" fmla="*/ 3085670 h 3094978"/>
              <a:gd name="connsiteX364" fmla="*/ 5147766 w 12192000"/>
              <a:gd name="connsiteY364" fmla="*/ 3068462 h 3094978"/>
              <a:gd name="connsiteX365" fmla="*/ 5143115 w 12192000"/>
              <a:gd name="connsiteY365" fmla="*/ 3042882 h 3094978"/>
              <a:gd name="connsiteX366" fmla="*/ 5124511 w 12192000"/>
              <a:gd name="connsiteY366" fmla="*/ 2991258 h 3094978"/>
              <a:gd name="connsiteX367" fmla="*/ 5023122 w 12192000"/>
              <a:gd name="connsiteY367" fmla="*/ 2754063 h 3094978"/>
              <a:gd name="connsiteX368" fmla="*/ 4986845 w 12192000"/>
              <a:gd name="connsiteY368" fmla="*/ 2677323 h 3094978"/>
              <a:gd name="connsiteX369" fmla="*/ 4947313 w 12192000"/>
              <a:gd name="connsiteY369" fmla="*/ 2616862 h 3094978"/>
              <a:gd name="connsiteX370" fmla="*/ 4902664 w 12192000"/>
              <a:gd name="connsiteY370" fmla="*/ 2571748 h 3094978"/>
              <a:gd name="connsiteX371" fmla="*/ 4851970 w 12192000"/>
              <a:gd name="connsiteY371" fmla="*/ 2540122 h 3094978"/>
              <a:gd name="connsiteX372" fmla="*/ 4951499 w 12192000"/>
              <a:gd name="connsiteY372" fmla="*/ 2493613 h 3094978"/>
              <a:gd name="connsiteX373" fmla="*/ 5024984 w 12192000"/>
              <a:gd name="connsiteY373" fmla="*/ 2425710 h 3094978"/>
              <a:gd name="connsiteX374" fmla="*/ 5070096 w 12192000"/>
              <a:gd name="connsiteY374" fmla="*/ 2336879 h 3094978"/>
              <a:gd name="connsiteX375" fmla="*/ 5085444 w 12192000"/>
              <a:gd name="connsiteY375" fmla="*/ 2226653 h 3094978"/>
              <a:gd name="connsiteX376" fmla="*/ 5064051 w 12192000"/>
              <a:gd name="connsiteY376" fmla="*/ 2099684 h 3094978"/>
              <a:gd name="connsiteX377" fmla="*/ 5002194 w 12192000"/>
              <a:gd name="connsiteY377" fmla="*/ 2003876 h 3094978"/>
              <a:gd name="connsiteX378" fmla="*/ 4903595 w 12192000"/>
              <a:gd name="connsiteY378" fmla="*/ 1938298 h 3094978"/>
              <a:gd name="connsiteX379" fmla="*/ 4772906 w 12192000"/>
              <a:gd name="connsiteY379" fmla="*/ 1902952 h 3094978"/>
              <a:gd name="connsiteX380" fmla="*/ 4717094 w 12192000"/>
              <a:gd name="connsiteY380" fmla="*/ 1898301 h 3094978"/>
              <a:gd name="connsiteX381" fmla="*/ 4638960 w 12192000"/>
              <a:gd name="connsiteY381" fmla="*/ 1896440 h 3094978"/>
              <a:gd name="connsiteX382" fmla="*/ 4327351 w 12192000"/>
              <a:gd name="connsiteY382" fmla="*/ 1896440 h 3094978"/>
              <a:gd name="connsiteX383" fmla="*/ 4275727 w 12192000"/>
              <a:gd name="connsiteY383" fmla="*/ 1914579 h 3094978"/>
              <a:gd name="connsiteX384" fmla="*/ 4254797 w 12192000"/>
              <a:gd name="connsiteY384" fmla="*/ 1973645 h 3094978"/>
              <a:gd name="connsiteX385" fmla="*/ 4254797 w 12192000"/>
              <a:gd name="connsiteY385" fmla="*/ 3066602 h 3094978"/>
              <a:gd name="connsiteX386" fmla="*/ 4260378 w 12192000"/>
              <a:gd name="connsiteY386" fmla="*/ 3083345 h 3094978"/>
              <a:gd name="connsiteX387" fmla="*/ 4279171 w 12192000"/>
              <a:gd name="connsiteY387" fmla="*/ 3094978 h 3094978"/>
              <a:gd name="connsiteX388" fmla="*/ 3699668 w 12192000"/>
              <a:gd name="connsiteY388" fmla="*/ 3094978 h 3094978"/>
              <a:gd name="connsiteX389" fmla="*/ 3760000 w 12192000"/>
              <a:gd name="connsiteY389" fmla="*/ 3078229 h 3094978"/>
              <a:gd name="connsiteX390" fmla="*/ 3941848 w 12192000"/>
              <a:gd name="connsiteY390" fmla="*/ 2952655 h 3094978"/>
              <a:gd name="connsiteX391" fmla="*/ 4052539 w 12192000"/>
              <a:gd name="connsiteY391" fmla="*/ 2752202 h 3094978"/>
              <a:gd name="connsiteX392" fmla="*/ 4089747 w 12192000"/>
              <a:gd name="connsiteY392" fmla="*/ 2484311 h 3094978"/>
              <a:gd name="connsiteX393" fmla="*/ 4053935 w 12192000"/>
              <a:gd name="connsiteY393" fmla="*/ 2213165 h 3094978"/>
              <a:gd name="connsiteX394" fmla="*/ 3947895 w 12192000"/>
              <a:gd name="connsiteY394" fmla="*/ 2022944 h 3094978"/>
              <a:gd name="connsiteX395" fmla="*/ 3773022 w 12192000"/>
              <a:gd name="connsiteY395" fmla="*/ 1911323 h 3094978"/>
              <a:gd name="connsiteX396" fmla="*/ 3531641 w 12192000"/>
              <a:gd name="connsiteY396" fmla="*/ 1875046 h 3094978"/>
              <a:gd name="connsiteX397" fmla="*/ 3280029 w 12192000"/>
              <a:gd name="connsiteY397" fmla="*/ 1918765 h 3094978"/>
              <a:gd name="connsiteX398" fmla="*/ 3098179 w 12192000"/>
              <a:gd name="connsiteY398" fmla="*/ 2044338 h 3094978"/>
              <a:gd name="connsiteX399" fmla="*/ 2987489 w 12192000"/>
              <a:gd name="connsiteY399" fmla="*/ 2242931 h 3094978"/>
              <a:gd name="connsiteX400" fmla="*/ 2950282 w 12192000"/>
              <a:gd name="connsiteY400" fmla="*/ 2505706 h 3094978"/>
              <a:gd name="connsiteX401" fmla="*/ 2985163 w 12192000"/>
              <a:gd name="connsiteY401" fmla="*/ 2781038 h 3094978"/>
              <a:gd name="connsiteX402" fmla="*/ 3089808 w 12192000"/>
              <a:gd name="connsiteY402" fmla="*/ 2972654 h 3094978"/>
              <a:gd name="connsiteX403" fmla="*/ 3264216 w 12192000"/>
              <a:gd name="connsiteY403" fmla="*/ 3084740 h 3094978"/>
              <a:gd name="connsiteX404" fmla="*/ 3306421 w 12192000"/>
              <a:gd name="connsiteY404" fmla="*/ 3094978 h 3094978"/>
              <a:gd name="connsiteX405" fmla="*/ 2398306 w 12192000"/>
              <a:gd name="connsiteY405" fmla="*/ 3094978 h 3094978"/>
              <a:gd name="connsiteX406" fmla="*/ 2398334 w 12192000"/>
              <a:gd name="connsiteY406" fmla="*/ 3094972 h 3094978"/>
              <a:gd name="connsiteX407" fmla="*/ 2418333 w 12192000"/>
              <a:gd name="connsiteY407" fmla="*/ 3082415 h 3094978"/>
              <a:gd name="connsiteX408" fmla="*/ 2423914 w 12192000"/>
              <a:gd name="connsiteY408" fmla="*/ 3064742 h 3094978"/>
              <a:gd name="connsiteX409" fmla="*/ 2423914 w 12192000"/>
              <a:gd name="connsiteY409" fmla="*/ 2616397 h 3094978"/>
              <a:gd name="connsiteX410" fmla="*/ 2793193 w 12192000"/>
              <a:gd name="connsiteY410" fmla="*/ 2616397 h 3094978"/>
              <a:gd name="connsiteX411" fmla="*/ 2808076 w 12192000"/>
              <a:gd name="connsiteY411" fmla="*/ 2611281 h 3094978"/>
              <a:gd name="connsiteX412" fmla="*/ 2819703 w 12192000"/>
              <a:gd name="connsiteY412" fmla="*/ 2594073 h 3094978"/>
              <a:gd name="connsiteX413" fmla="*/ 2827145 w 12192000"/>
              <a:gd name="connsiteY413" fmla="*/ 2563376 h 3094978"/>
              <a:gd name="connsiteX414" fmla="*/ 2829471 w 12192000"/>
              <a:gd name="connsiteY414" fmla="*/ 2516868 h 3094978"/>
              <a:gd name="connsiteX415" fmla="*/ 2827145 w 12192000"/>
              <a:gd name="connsiteY415" fmla="*/ 2470359 h 3094978"/>
              <a:gd name="connsiteX416" fmla="*/ 2819703 w 12192000"/>
              <a:gd name="connsiteY416" fmla="*/ 2440593 h 3094978"/>
              <a:gd name="connsiteX417" fmla="*/ 2808076 w 12192000"/>
              <a:gd name="connsiteY417" fmla="*/ 2424780 h 3094978"/>
              <a:gd name="connsiteX418" fmla="*/ 2793193 w 12192000"/>
              <a:gd name="connsiteY418" fmla="*/ 2420129 h 3094978"/>
              <a:gd name="connsiteX419" fmla="*/ 2423914 w 12192000"/>
              <a:gd name="connsiteY419" fmla="*/ 2420129 h 3094978"/>
              <a:gd name="connsiteX420" fmla="*/ 2423914 w 12192000"/>
              <a:gd name="connsiteY420" fmla="*/ 2096428 h 3094978"/>
              <a:gd name="connsiteX421" fmla="*/ 2817378 w 12192000"/>
              <a:gd name="connsiteY421" fmla="*/ 2096428 h 3094978"/>
              <a:gd name="connsiteX422" fmla="*/ 2832261 w 12192000"/>
              <a:gd name="connsiteY422" fmla="*/ 2090847 h 3094978"/>
              <a:gd name="connsiteX423" fmla="*/ 2843888 w 12192000"/>
              <a:gd name="connsiteY423" fmla="*/ 2074104 h 3094978"/>
              <a:gd name="connsiteX424" fmla="*/ 2851329 w 12192000"/>
              <a:gd name="connsiteY424" fmla="*/ 2043873 h 3094978"/>
              <a:gd name="connsiteX425" fmla="*/ 2853655 w 12192000"/>
              <a:gd name="connsiteY425" fmla="*/ 1996899 h 3094978"/>
              <a:gd name="connsiteX426" fmla="*/ 2851329 w 12192000"/>
              <a:gd name="connsiteY426" fmla="*/ 1949460 h 3094978"/>
              <a:gd name="connsiteX427" fmla="*/ 2843888 w 12192000"/>
              <a:gd name="connsiteY427" fmla="*/ 1918299 h 3094978"/>
              <a:gd name="connsiteX428" fmla="*/ 2832261 w 12192000"/>
              <a:gd name="connsiteY428" fmla="*/ 1901556 h 3094978"/>
              <a:gd name="connsiteX429" fmla="*/ 2817378 w 12192000"/>
              <a:gd name="connsiteY429" fmla="*/ 1896440 h 3094978"/>
              <a:gd name="connsiteX430" fmla="*/ 2250901 w 12192000"/>
              <a:gd name="connsiteY430" fmla="*/ 1896440 h 3094978"/>
              <a:gd name="connsiteX431" fmla="*/ 2199276 w 12192000"/>
              <a:gd name="connsiteY431" fmla="*/ 1914579 h 3094978"/>
              <a:gd name="connsiteX432" fmla="*/ 2178347 w 12192000"/>
              <a:gd name="connsiteY432" fmla="*/ 1973645 h 3094978"/>
              <a:gd name="connsiteX433" fmla="*/ 2178347 w 12192000"/>
              <a:gd name="connsiteY433" fmla="*/ 3064742 h 3094978"/>
              <a:gd name="connsiteX434" fmla="*/ 2184393 w 12192000"/>
              <a:gd name="connsiteY434" fmla="*/ 3082415 h 3094978"/>
              <a:gd name="connsiteX435" fmla="*/ 2204392 w 12192000"/>
              <a:gd name="connsiteY435" fmla="*/ 3094972 h 3094978"/>
              <a:gd name="connsiteX436" fmla="*/ 2204421 w 12192000"/>
              <a:gd name="connsiteY436" fmla="*/ 3094978 h 3094978"/>
              <a:gd name="connsiteX437" fmla="*/ 1531853 w 12192000"/>
              <a:gd name="connsiteY437" fmla="*/ 3094978 h 3094978"/>
              <a:gd name="connsiteX438" fmla="*/ 1551092 w 12192000"/>
              <a:gd name="connsiteY438" fmla="*/ 3083345 h 3094978"/>
              <a:gd name="connsiteX439" fmla="*/ 1557139 w 12192000"/>
              <a:gd name="connsiteY439" fmla="*/ 3066602 h 3094978"/>
              <a:gd name="connsiteX440" fmla="*/ 1557139 w 12192000"/>
              <a:gd name="connsiteY440" fmla="*/ 1929927 h 3094978"/>
              <a:gd name="connsiteX441" fmla="*/ 1551092 w 12192000"/>
              <a:gd name="connsiteY441" fmla="*/ 1913184 h 3094978"/>
              <a:gd name="connsiteX442" fmla="*/ 1531094 w 12192000"/>
              <a:gd name="connsiteY442" fmla="*/ 1901091 h 3094978"/>
              <a:gd name="connsiteX443" fmla="*/ 1493887 w 12192000"/>
              <a:gd name="connsiteY443" fmla="*/ 1893650 h 3094978"/>
              <a:gd name="connsiteX444" fmla="*/ 1434355 w 12192000"/>
              <a:gd name="connsiteY444" fmla="*/ 1890859 h 3094978"/>
              <a:gd name="connsiteX445" fmla="*/ 1375754 w 12192000"/>
              <a:gd name="connsiteY445" fmla="*/ 1893650 h 3094978"/>
              <a:gd name="connsiteX446" fmla="*/ 1338082 w 12192000"/>
              <a:gd name="connsiteY446" fmla="*/ 1901091 h 3094978"/>
              <a:gd name="connsiteX447" fmla="*/ 1317618 w 12192000"/>
              <a:gd name="connsiteY447" fmla="*/ 1913184 h 3094978"/>
              <a:gd name="connsiteX448" fmla="*/ 1311572 w 12192000"/>
              <a:gd name="connsiteY448" fmla="*/ 1929927 h 3094978"/>
              <a:gd name="connsiteX449" fmla="*/ 1311572 w 12192000"/>
              <a:gd name="connsiteY449" fmla="*/ 3066602 h 3094978"/>
              <a:gd name="connsiteX450" fmla="*/ 1317618 w 12192000"/>
              <a:gd name="connsiteY450" fmla="*/ 3083345 h 3094978"/>
              <a:gd name="connsiteX451" fmla="*/ 1336858 w 12192000"/>
              <a:gd name="connsiteY451" fmla="*/ 3094978 h 3094978"/>
              <a:gd name="connsiteX452" fmla="*/ 1178467 w 12192000"/>
              <a:gd name="connsiteY452" fmla="*/ 3094978 h 3094978"/>
              <a:gd name="connsiteX453" fmla="*/ 1189645 w 12192000"/>
              <a:gd name="connsiteY453" fmla="*/ 3091252 h 3094978"/>
              <a:gd name="connsiteX454" fmla="*/ 1197086 w 12192000"/>
              <a:gd name="connsiteY454" fmla="*/ 3061951 h 3094978"/>
              <a:gd name="connsiteX455" fmla="*/ 1183133 w 12192000"/>
              <a:gd name="connsiteY455" fmla="*/ 3008931 h 3094978"/>
              <a:gd name="connsiteX456" fmla="*/ 811063 w 12192000"/>
              <a:gd name="connsiteY456" fmla="*/ 1942019 h 3094978"/>
              <a:gd name="connsiteX457" fmla="*/ 797576 w 12192000"/>
              <a:gd name="connsiteY457" fmla="*/ 1914114 h 3094978"/>
              <a:gd name="connsiteX458" fmla="*/ 771531 w 12192000"/>
              <a:gd name="connsiteY458" fmla="*/ 1898766 h 3094978"/>
              <a:gd name="connsiteX459" fmla="*/ 720836 w 12192000"/>
              <a:gd name="connsiteY459" fmla="*/ 1892255 h 3094978"/>
              <a:gd name="connsiteX460" fmla="*/ 633400 w 12192000"/>
              <a:gd name="connsiteY460" fmla="*/ 1890859 h 3094978"/>
              <a:gd name="connsiteX461" fmla="*/ 557125 w 12192000"/>
              <a:gd name="connsiteY461" fmla="*/ 1892255 h 3094978"/>
              <a:gd name="connsiteX462" fmla="*/ 512012 w 12192000"/>
              <a:gd name="connsiteY462" fmla="*/ 1898766 h 3094978"/>
              <a:gd name="connsiteX463" fmla="*/ 488292 w 12192000"/>
              <a:gd name="connsiteY463" fmla="*/ 1913649 h 3094978"/>
              <a:gd name="connsiteX464" fmla="*/ 475270 w 12192000"/>
              <a:gd name="connsiteY464" fmla="*/ 1939228 h 3094978"/>
              <a:gd name="connsiteX465" fmla="*/ 104130 w 12192000"/>
              <a:gd name="connsiteY465" fmla="*/ 3007071 h 3094978"/>
              <a:gd name="connsiteX466" fmla="*/ 90177 w 12192000"/>
              <a:gd name="connsiteY466" fmla="*/ 3059160 h 3094978"/>
              <a:gd name="connsiteX467" fmla="*/ 96688 w 12192000"/>
              <a:gd name="connsiteY467" fmla="*/ 3089391 h 3094978"/>
              <a:gd name="connsiteX468" fmla="*/ 110559 w 12192000"/>
              <a:gd name="connsiteY468" fmla="*/ 3094978 h 3094978"/>
              <a:gd name="connsiteX469" fmla="*/ 0 w 12192000"/>
              <a:gd name="connsiteY469" fmla="*/ 3094978 h 309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12192000" h="3094978">
                <a:moveTo>
                  <a:pt x="405507" y="2825686"/>
                </a:moveTo>
                <a:lnTo>
                  <a:pt x="857572" y="2825686"/>
                </a:lnTo>
                <a:lnTo>
                  <a:pt x="938497" y="3067532"/>
                </a:lnTo>
                <a:cubicBezTo>
                  <a:pt x="940978" y="3075593"/>
                  <a:pt x="944078" y="3082105"/>
                  <a:pt x="947799" y="3087066"/>
                </a:cubicBezTo>
                <a:lnTo>
                  <a:pt x="961092" y="3094978"/>
                </a:lnTo>
                <a:lnTo>
                  <a:pt x="302529" y="3094978"/>
                </a:lnTo>
                <a:lnTo>
                  <a:pt x="319465" y="3082880"/>
                </a:lnTo>
                <a:cubicBezTo>
                  <a:pt x="323496" y="3076989"/>
                  <a:pt x="326752" y="3069702"/>
                  <a:pt x="329232" y="3061021"/>
                </a:cubicBezTo>
                <a:close/>
                <a:moveTo>
                  <a:pt x="10614483" y="2608025"/>
                </a:moveTo>
                <a:lnTo>
                  <a:pt x="10690757" y="2608025"/>
                </a:lnTo>
                <a:cubicBezTo>
                  <a:pt x="10716802" y="2608025"/>
                  <a:pt x="10739746" y="2612056"/>
                  <a:pt x="10759590" y="2620118"/>
                </a:cubicBezTo>
                <a:cubicBezTo>
                  <a:pt x="10779434" y="2628179"/>
                  <a:pt x="10796952" y="2640116"/>
                  <a:pt x="10812145" y="2655929"/>
                </a:cubicBezTo>
                <a:cubicBezTo>
                  <a:pt x="10827338" y="2671742"/>
                  <a:pt x="10841135" y="2691431"/>
                  <a:pt x="10853538" y="2714995"/>
                </a:cubicBezTo>
                <a:cubicBezTo>
                  <a:pt x="10865940" y="2738560"/>
                  <a:pt x="10878652" y="2765535"/>
                  <a:pt x="10891675" y="2795921"/>
                </a:cubicBezTo>
                <a:lnTo>
                  <a:pt x="10999575" y="3064742"/>
                </a:lnTo>
                <a:cubicBezTo>
                  <a:pt x="11002055" y="3072183"/>
                  <a:pt x="11005156" y="3078539"/>
                  <a:pt x="11008877" y="3083810"/>
                </a:cubicBezTo>
                <a:lnTo>
                  <a:pt x="11025230" y="3094978"/>
                </a:lnTo>
                <a:lnTo>
                  <a:pt x="10589197" y="3094978"/>
                </a:lnTo>
                <a:lnTo>
                  <a:pt x="10608436" y="3083345"/>
                </a:lnTo>
                <a:cubicBezTo>
                  <a:pt x="10612468" y="3078384"/>
                  <a:pt x="10614483" y="3072803"/>
                  <a:pt x="10614483" y="3066602"/>
                </a:cubicBezTo>
                <a:close/>
                <a:moveTo>
                  <a:pt x="4499433" y="2608025"/>
                </a:moveTo>
                <a:lnTo>
                  <a:pt x="4575708" y="2608025"/>
                </a:lnTo>
                <a:cubicBezTo>
                  <a:pt x="4601754" y="2608025"/>
                  <a:pt x="4624697" y="2612056"/>
                  <a:pt x="4644541" y="2620118"/>
                </a:cubicBezTo>
                <a:cubicBezTo>
                  <a:pt x="4664385" y="2628179"/>
                  <a:pt x="4681903" y="2640116"/>
                  <a:pt x="4697096" y="2655929"/>
                </a:cubicBezTo>
                <a:cubicBezTo>
                  <a:pt x="4712288" y="2671742"/>
                  <a:pt x="4726086" y="2691431"/>
                  <a:pt x="4738489" y="2714995"/>
                </a:cubicBezTo>
                <a:cubicBezTo>
                  <a:pt x="4750891" y="2738560"/>
                  <a:pt x="4763603" y="2765535"/>
                  <a:pt x="4776626" y="2795921"/>
                </a:cubicBezTo>
                <a:lnTo>
                  <a:pt x="4884526" y="3064742"/>
                </a:lnTo>
                <a:cubicBezTo>
                  <a:pt x="4887006" y="3072183"/>
                  <a:pt x="4890107" y="3078539"/>
                  <a:pt x="4893827" y="3083810"/>
                </a:cubicBezTo>
                <a:lnTo>
                  <a:pt x="4910180" y="3094978"/>
                </a:lnTo>
                <a:lnTo>
                  <a:pt x="4474149" y="3094978"/>
                </a:lnTo>
                <a:lnTo>
                  <a:pt x="4493387" y="3083345"/>
                </a:lnTo>
                <a:cubicBezTo>
                  <a:pt x="4497419" y="3078384"/>
                  <a:pt x="4499433" y="3072803"/>
                  <a:pt x="4499433" y="3066602"/>
                </a:cubicBezTo>
                <a:close/>
                <a:moveTo>
                  <a:pt x="7649157" y="2165261"/>
                </a:moveTo>
                <a:lnTo>
                  <a:pt x="7651018" y="2165261"/>
                </a:lnTo>
                <a:cubicBezTo>
                  <a:pt x="7665280" y="2201848"/>
                  <a:pt x="7681403" y="2239520"/>
                  <a:pt x="7699387" y="2278278"/>
                </a:cubicBezTo>
                <a:cubicBezTo>
                  <a:pt x="7717370" y="2317035"/>
                  <a:pt x="7735043" y="2353157"/>
                  <a:pt x="7752407" y="2386643"/>
                </a:cubicBezTo>
                <a:lnTo>
                  <a:pt x="8051924" y="2949400"/>
                </a:lnTo>
                <a:cubicBezTo>
                  <a:pt x="8067426" y="2980406"/>
                  <a:pt x="8081378" y="3005675"/>
                  <a:pt x="8093782" y="3025209"/>
                </a:cubicBezTo>
                <a:cubicBezTo>
                  <a:pt x="8106183" y="3044743"/>
                  <a:pt x="8119051" y="3060246"/>
                  <a:pt x="8132384" y="3071718"/>
                </a:cubicBezTo>
                <a:lnTo>
                  <a:pt x="8175256" y="3094978"/>
                </a:lnTo>
                <a:lnTo>
                  <a:pt x="7633783" y="3094978"/>
                </a:lnTo>
                <a:lnTo>
                  <a:pt x="7633809" y="3094972"/>
                </a:lnTo>
                <a:cubicBezTo>
                  <a:pt x="7642181" y="3091562"/>
                  <a:pt x="7648072" y="3087376"/>
                  <a:pt x="7651483" y="3082415"/>
                </a:cubicBezTo>
                <a:cubicBezTo>
                  <a:pt x="7654893" y="3077454"/>
                  <a:pt x="7656598" y="3071873"/>
                  <a:pt x="7656599" y="3065672"/>
                </a:cubicBezTo>
                <a:lnTo>
                  <a:pt x="7656599" y="2435942"/>
                </a:lnTo>
                <a:cubicBezTo>
                  <a:pt x="7656598" y="2388813"/>
                  <a:pt x="7655978" y="2343080"/>
                  <a:pt x="7654738" y="2298741"/>
                </a:cubicBezTo>
                <a:cubicBezTo>
                  <a:pt x="7653498" y="2254403"/>
                  <a:pt x="7651637" y="2209910"/>
                  <a:pt x="7649157" y="2165261"/>
                </a:cubicBezTo>
                <a:close/>
                <a:moveTo>
                  <a:pt x="629679" y="2126194"/>
                </a:moveTo>
                <a:lnTo>
                  <a:pt x="630609" y="2126194"/>
                </a:lnTo>
                <a:lnTo>
                  <a:pt x="800831" y="2637791"/>
                </a:lnTo>
                <a:lnTo>
                  <a:pt x="459457" y="2637791"/>
                </a:lnTo>
                <a:close/>
                <a:moveTo>
                  <a:pt x="10614483" y="2083406"/>
                </a:moveTo>
                <a:lnTo>
                  <a:pt x="10724243" y="2083406"/>
                </a:lnTo>
                <a:cubicBezTo>
                  <a:pt x="10752149" y="2083406"/>
                  <a:pt x="10774008" y="2084336"/>
                  <a:pt x="10789821" y="2086196"/>
                </a:cubicBezTo>
                <a:cubicBezTo>
                  <a:pt x="10805634" y="2088057"/>
                  <a:pt x="10819741" y="2090537"/>
                  <a:pt x="10832144" y="2093638"/>
                </a:cubicBezTo>
                <a:cubicBezTo>
                  <a:pt x="10873071" y="2104800"/>
                  <a:pt x="10902527" y="2124023"/>
                  <a:pt x="10920510" y="2151309"/>
                </a:cubicBezTo>
                <a:cubicBezTo>
                  <a:pt x="10938494" y="2178594"/>
                  <a:pt x="10947485" y="2212080"/>
                  <a:pt x="10947485" y="2251767"/>
                </a:cubicBezTo>
                <a:cubicBezTo>
                  <a:pt x="10947485" y="2277812"/>
                  <a:pt x="10943145" y="2301377"/>
                  <a:pt x="10934463" y="2322461"/>
                </a:cubicBezTo>
                <a:cubicBezTo>
                  <a:pt x="10925781" y="2343545"/>
                  <a:pt x="10912758" y="2361683"/>
                  <a:pt x="10895396" y="2376876"/>
                </a:cubicBezTo>
                <a:cubicBezTo>
                  <a:pt x="10878033" y="2392069"/>
                  <a:pt x="10856328" y="2403851"/>
                  <a:pt x="10830283" y="2412223"/>
                </a:cubicBezTo>
                <a:cubicBezTo>
                  <a:pt x="10804238" y="2420594"/>
                  <a:pt x="10773853" y="2424780"/>
                  <a:pt x="10739126" y="2424780"/>
                </a:cubicBezTo>
                <a:lnTo>
                  <a:pt x="10614483" y="2424780"/>
                </a:lnTo>
                <a:close/>
                <a:moveTo>
                  <a:pt x="4499433" y="2083406"/>
                </a:moveTo>
                <a:lnTo>
                  <a:pt x="4609194" y="2083406"/>
                </a:lnTo>
                <a:cubicBezTo>
                  <a:pt x="4637099" y="2083406"/>
                  <a:pt x="4658958" y="2084336"/>
                  <a:pt x="4674771" y="2086196"/>
                </a:cubicBezTo>
                <a:cubicBezTo>
                  <a:pt x="4690584" y="2088057"/>
                  <a:pt x="4704692" y="2090537"/>
                  <a:pt x="4717094" y="2093638"/>
                </a:cubicBezTo>
                <a:cubicBezTo>
                  <a:pt x="4758023" y="2104800"/>
                  <a:pt x="4787477" y="2124023"/>
                  <a:pt x="4805461" y="2151309"/>
                </a:cubicBezTo>
                <a:cubicBezTo>
                  <a:pt x="4823444" y="2178594"/>
                  <a:pt x="4832436" y="2212080"/>
                  <a:pt x="4832436" y="2251767"/>
                </a:cubicBezTo>
                <a:cubicBezTo>
                  <a:pt x="4832436" y="2277812"/>
                  <a:pt x="4828095" y="2301377"/>
                  <a:pt x="4819414" y="2322461"/>
                </a:cubicBezTo>
                <a:cubicBezTo>
                  <a:pt x="4810732" y="2343545"/>
                  <a:pt x="4797709" y="2361683"/>
                  <a:pt x="4780346" y="2376876"/>
                </a:cubicBezTo>
                <a:cubicBezTo>
                  <a:pt x="4762984" y="2392069"/>
                  <a:pt x="4741279" y="2403851"/>
                  <a:pt x="4715234" y="2412223"/>
                </a:cubicBezTo>
                <a:cubicBezTo>
                  <a:pt x="4689189" y="2420594"/>
                  <a:pt x="4658803" y="2424780"/>
                  <a:pt x="4624077" y="2424780"/>
                </a:cubicBezTo>
                <a:lnTo>
                  <a:pt x="4499433" y="2424780"/>
                </a:lnTo>
                <a:close/>
                <a:moveTo>
                  <a:pt x="9638319" y="2075964"/>
                </a:moveTo>
                <a:cubicBezTo>
                  <a:pt x="9697849" y="2075964"/>
                  <a:pt x="9747460" y="2086041"/>
                  <a:pt x="9787147" y="2106195"/>
                </a:cubicBezTo>
                <a:cubicBezTo>
                  <a:pt x="9826834" y="2126349"/>
                  <a:pt x="9858615" y="2154874"/>
                  <a:pt x="9882490" y="2191771"/>
                </a:cubicBezTo>
                <a:cubicBezTo>
                  <a:pt x="9906365" y="2228668"/>
                  <a:pt x="9923262" y="2273007"/>
                  <a:pt x="9933185" y="2324786"/>
                </a:cubicBezTo>
                <a:cubicBezTo>
                  <a:pt x="9943106" y="2376566"/>
                  <a:pt x="9948066" y="2434082"/>
                  <a:pt x="9948067" y="2497334"/>
                </a:cubicBezTo>
                <a:cubicBezTo>
                  <a:pt x="9948066" y="2555005"/>
                  <a:pt x="9942950" y="2609420"/>
                  <a:pt x="9932719" y="2660580"/>
                </a:cubicBezTo>
                <a:cubicBezTo>
                  <a:pt x="9922486" y="2711740"/>
                  <a:pt x="9904969" y="2756543"/>
                  <a:pt x="9880165" y="2794991"/>
                </a:cubicBezTo>
                <a:cubicBezTo>
                  <a:pt x="9855359" y="2833438"/>
                  <a:pt x="9822803" y="2863824"/>
                  <a:pt x="9782496" y="2886148"/>
                </a:cubicBezTo>
                <a:cubicBezTo>
                  <a:pt x="9742188" y="2908472"/>
                  <a:pt x="9691959" y="2919634"/>
                  <a:pt x="9631808" y="2919634"/>
                </a:cubicBezTo>
                <a:cubicBezTo>
                  <a:pt x="9571657" y="2919634"/>
                  <a:pt x="9521738" y="2909867"/>
                  <a:pt x="9482049" y="2890334"/>
                </a:cubicBezTo>
                <a:cubicBezTo>
                  <a:pt x="9442362" y="2870800"/>
                  <a:pt x="9410736" y="2842430"/>
                  <a:pt x="9387172" y="2805222"/>
                </a:cubicBezTo>
                <a:cubicBezTo>
                  <a:pt x="9363608" y="2768015"/>
                  <a:pt x="9346865" y="2723212"/>
                  <a:pt x="9336942" y="2670812"/>
                </a:cubicBezTo>
                <a:cubicBezTo>
                  <a:pt x="9327020" y="2618412"/>
                  <a:pt x="9322058" y="2559346"/>
                  <a:pt x="9322060" y="2493613"/>
                </a:cubicBezTo>
                <a:cubicBezTo>
                  <a:pt x="9322058" y="2437183"/>
                  <a:pt x="9327174" y="2383697"/>
                  <a:pt x="9337408" y="2333158"/>
                </a:cubicBezTo>
                <a:cubicBezTo>
                  <a:pt x="9347638" y="2282618"/>
                  <a:pt x="9365158" y="2238435"/>
                  <a:pt x="9389962" y="2200608"/>
                </a:cubicBezTo>
                <a:cubicBezTo>
                  <a:pt x="9414767" y="2162781"/>
                  <a:pt x="9447324" y="2132550"/>
                  <a:pt x="9487630" y="2109916"/>
                </a:cubicBezTo>
                <a:cubicBezTo>
                  <a:pt x="9527938" y="2087281"/>
                  <a:pt x="9578168" y="2075964"/>
                  <a:pt x="9638319" y="2075964"/>
                </a:cubicBezTo>
                <a:close/>
                <a:moveTo>
                  <a:pt x="3523270" y="2075964"/>
                </a:moveTo>
                <a:cubicBezTo>
                  <a:pt x="3582801" y="2075964"/>
                  <a:pt x="3632410" y="2086041"/>
                  <a:pt x="3672098" y="2106195"/>
                </a:cubicBezTo>
                <a:cubicBezTo>
                  <a:pt x="3711785" y="2126349"/>
                  <a:pt x="3743567" y="2154874"/>
                  <a:pt x="3767441" y="2191771"/>
                </a:cubicBezTo>
                <a:cubicBezTo>
                  <a:pt x="3791315" y="2228668"/>
                  <a:pt x="3808213" y="2273007"/>
                  <a:pt x="3818136" y="2324786"/>
                </a:cubicBezTo>
                <a:cubicBezTo>
                  <a:pt x="3828057" y="2376566"/>
                  <a:pt x="3833018" y="2434082"/>
                  <a:pt x="3833018" y="2497334"/>
                </a:cubicBezTo>
                <a:cubicBezTo>
                  <a:pt x="3833018" y="2555005"/>
                  <a:pt x="3827902" y="2609420"/>
                  <a:pt x="3817670" y="2660580"/>
                </a:cubicBezTo>
                <a:cubicBezTo>
                  <a:pt x="3807438" y="2711740"/>
                  <a:pt x="3789920" y="2756543"/>
                  <a:pt x="3765115" y="2794991"/>
                </a:cubicBezTo>
                <a:cubicBezTo>
                  <a:pt x="3740310" y="2833438"/>
                  <a:pt x="3707754" y="2863824"/>
                  <a:pt x="3667447" y="2886148"/>
                </a:cubicBezTo>
                <a:cubicBezTo>
                  <a:pt x="3627139" y="2908472"/>
                  <a:pt x="3576910" y="2919634"/>
                  <a:pt x="3516758" y="2919634"/>
                </a:cubicBezTo>
                <a:cubicBezTo>
                  <a:pt x="3456607" y="2919634"/>
                  <a:pt x="3406688" y="2909867"/>
                  <a:pt x="3367000" y="2890334"/>
                </a:cubicBezTo>
                <a:cubicBezTo>
                  <a:pt x="3327313" y="2870800"/>
                  <a:pt x="3295687" y="2842430"/>
                  <a:pt x="3272122" y="2805222"/>
                </a:cubicBezTo>
                <a:cubicBezTo>
                  <a:pt x="3248558" y="2768015"/>
                  <a:pt x="3231815" y="2723212"/>
                  <a:pt x="3221893" y="2670812"/>
                </a:cubicBezTo>
                <a:cubicBezTo>
                  <a:pt x="3211971" y="2618412"/>
                  <a:pt x="3207010" y="2559346"/>
                  <a:pt x="3207010" y="2493613"/>
                </a:cubicBezTo>
                <a:cubicBezTo>
                  <a:pt x="3207010" y="2437183"/>
                  <a:pt x="3212126" y="2383697"/>
                  <a:pt x="3222358" y="2333158"/>
                </a:cubicBezTo>
                <a:cubicBezTo>
                  <a:pt x="3232590" y="2282618"/>
                  <a:pt x="3250108" y="2238435"/>
                  <a:pt x="3274913" y="2200608"/>
                </a:cubicBezTo>
                <a:cubicBezTo>
                  <a:pt x="3299717" y="2162781"/>
                  <a:pt x="3332274" y="2132550"/>
                  <a:pt x="3372581" y="2109916"/>
                </a:cubicBezTo>
                <a:cubicBezTo>
                  <a:pt x="3412889" y="2087281"/>
                  <a:pt x="3463119" y="2075964"/>
                  <a:pt x="3523270" y="2075964"/>
                </a:cubicBezTo>
                <a:close/>
                <a:moveTo>
                  <a:pt x="0" y="0"/>
                </a:moveTo>
                <a:lnTo>
                  <a:pt x="12192000" y="0"/>
                </a:lnTo>
                <a:lnTo>
                  <a:pt x="12192000" y="3094978"/>
                </a:lnTo>
                <a:lnTo>
                  <a:pt x="11835765" y="3094978"/>
                </a:lnTo>
                <a:lnTo>
                  <a:pt x="11905734" y="3067184"/>
                </a:lnTo>
                <a:cubicBezTo>
                  <a:pt x="11929298" y="3055169"/>
                  <a:pt x="11951157" y="3041177"/>
                  <a:pt x="11971311" y="3025209"/>
                </a:cubicBezTo>
                <a:cubicBezTo>
                  <a:pt x="12011618" y="2993273"/>
                  <a:pt x="12043555" y="2953430"/>
                  <a:pt x="12067119" y="2905681"/>
                </a:cubicBezTo>
                <a:cubicBezTo>
                  <a:pt x="12090683" y="2857933"/>
                  <a:pt x="12102466" y="2802432"/>
                  <a:pt x="12102466" y="2739180"/>
                </a:cubicBezTo>
                <a:cubicBezTo>
                  <a:pt x="12102466" y="2690811"/>
                  <a:pt x="12095025" y="2648798"/>
                  <a:pt x="12080142" y="2613141"/>
                </a:cubicBezTo>
                <a:cubicBezTo>
                  <a:pt x="12065259" y="2577484"/>
                  <a:pt x="12045725" y="2546478"/>
                  <a:pt x="12021541" y="2520123"/>
                </a:cubicBezTo>
                <a:cubicBezTo>
                  <a:pt x="11997356" y="2493768"/>
                  <a:pt x="11969760" y="2471134"/>
                  <a:pt x="11938755" y="2452220"/>
                </a:cubicBezTo>
                <a:cubicBezTo>
                  <a:pt x="11907749" y="2433307"/>
                  <a:pt x="11876123" y="2416409"/>
                  <a:pt x="11843877" y="2401526"/>
                </a:cubicBezTo>
                <a:cubicBezTo>
                  <a:pt x="11811630" y="2386643"/>
                  <a:pt x="11780004" y="2372535"/>
                  <a:pt x="11748999" y="2359203"/>
                </a:cubicBezTo>
                <a:cubicBezTo>
                  <a:pt x="11717993" y="2345870"/>
                  <a:pt x="11690242" y="2331608"/>
                  <a:pt x="11665749" y="2316415"/>
                </a:cubicBezTo>
                <a:cubicBezTo>
                  <a:pt x="11641254" y="2301222"/>
                  <a:pt x="11621720" y="2283859"/>
                  <a:pt x="11607147" y="2264325"/>
                </a:cubicBezTo>
                <a:cubicBezTo>
                  <a:pt x="11592574" y="2244791"/>
                  <a:pt x="11585287" y="2221692"/>
                  <a:pt x="11585288" y="2195027"/>
                </a:cubicBezTo>
                <a:cubicBezTo>
                  <a:pt x="11585287" y="2177043"/>
                  <a:pt x="11588543" y="2159990"/>
                  <a:pt x="11595055" y="2143867"/>
                </a:cubicBezTo>
                <a:cubicBezTo>
                  <a:pt x="11601565" y="2127744"/>
                  <a:pt x="11611488" y="2113946"/>
                  <a:pt x="11624821" y="2102474"/>
                </a:cubicBezTo>
                <a:cubicBezTo>
                  <a:pt x="11638153" y="2091002"/>
                  <a:pt x="11654741" y="2082010"/>
                  <a:pt x="11674585" y="2075499"/>
                </a:cubicBezTo>
                <a:cubicBezTo>
                  <a:pt x="11694428" y="2068988"/>
                  <a:pt x="11717683" y="2065732"/>
                  <a:pt x="11744348" y="2065732"/>
                </a:cubicBezTo>
                <a:cubicBezTo>
                  <a:pt x="11778454" y="2065732"/>
                  <a:pt x="11809770" y="2069918"/>
                  <a:pt x="11838296" y="2078290"/>
                </a:cubicBezTo>
                <a:cubicBezTo>
                  <a:pt x="11866821" y="2086661"/>
                  <a:pt x="11891936" y="2095963"/>
                  <a:pt x="11913640" y="2106195"/>
                </a:cubicBezTo>
                <a:cubicBezTo>
                  <a:pt x="11935344" y="2116427"/>
                  <a:pt x="11953638" y="2125884"/>
                  <a:pt x="11968521" y="2134565"/>
                </a:cubicBezTo>
                <a:cubicBezTo>
                  <a:pt x="11983404" y="2143247"/>
                  <a:pt x="11994255" y="2147588"/>
                  <a:pt x="12001077" y="2147588"/>
                </a:cubicBezTo>
                <a:cubicBezTo>
                  <a:pt x="12007897" y="2147588"/>
                  <a:pt x="12013324" y="2145727"/>
                  <a:pt x="12017355" y="2142007"/>
                </a:cubicBezTo>
                <a:cubicBezTo>
                  <a:pt x="12021385" y="2138286"/>
                  <a:pt x="12024486" y="2132395"/>
                  <a:pt x="12026657" y="2124333"/>
                </a:cubicBezTo>
                <a:cubicBezTo>
                  <a:pt x="12028826" y="2116272"/>
                  <a:pt x="12030377" y="2106040"/>
                  <a:pt x="12031308" y="2093638"/>
                </a:cubicBezTo>
                <a:cubicBezTo>
                  <a:pt x="12032238" y="2081235"/>
                  <a:pt x="12032703" y="2066042"/>
                  <a:pt x="12032703" y="2048059"/>
                </a:cubicBezTo>
                <a:cubicBezTo>
                  <a:pt x="12032703" y="2031936"/>
                  <a:pt x="12032392" y="2018448"/>
                  <a:pt x="12031773" y="2007596"/>
                </a:cubicBezTo>
                <a:cubicBezTo>
                  <a:pt x="12031152" y="1996744"/>
                  <a:pt x="12030067" y="1987753"/>
                  <a:pt x="12028517" y="1980621"/>
                </a:cubicBezTo>
                <a:cubicBezTo>
                  <a:pt x="12026966" y="1973490"/>
                  <a:pt x="12025106" y="1967754"/>
                  <a:pt x="12022936" y="1963413"/>
                </a:cubicBezTo>
                <a:cubicBezTo>
                  <a:pt x="12020765" y="1959072"/>
                  <a:pt x="12016579" y="1953801"/>
                  <a:pt x="12010379" y="1947600"/>
                </a:cubicBezTo>
                <a:cubicBezTo>
                  <a:pt x="12004177" y="1941399"/>
                  <a:pt x="11991465" y="1933647"/>
                  <a:pt x="11972241" y="1924346"/>
                </a:cubicBezTo>
                <a:cubicBezTo>
                  <a:pt x="11953017" y="1915044"/>
                  <a:pt x="11931003" y="1906672"/>
                  <a:pt x="11906199" y="1899231"/>
                </a:cubicBezTo>
                <a:cubicBezTo>
                  <a:pt x="11881394" y="1891789"/>
                  <a:pt x="11854729" y="1885898"/>
                  <a:pt x="11826204" y="1881558"/>
                </a:cubicBezTo>
                <a:cubicBezTo>
                  <a:pt x="11797678" y="1877217"/>
                  <a:pt x="11769153" y="1875046"/>
                  <a:pt x="11740628" y="1875046"/>
                </a:cubicBezTo>
                <a:cubicBezTo>
                  <a:pt x="11685437" y="1875046"/>
                  <a:pt x="11633191" y="1882178"/>
                  <a:pt x="11583893" y="1896440"/>
                </a:cubicBezTo>
                <a:cubicBezTo>
                  <a:pt x="11534593" y="1910703"/>
                  <a:pt x="11491805" y="1932252"/>
                  <a:pt x="11455529" y="1961088"/>
                </a:cubicBezTo>
                <a:cubicBezTo>
                  <a:pt x="11419252" y="1989923"/>
                  <a:pt x="11390417" y="2026200"/>
                  <a:pt x="11369022" y="2069918"/>
                </a:cubicBezTo>
                <a:cubicBezTo>
                  <a:pt x="11347628" y="2113636"/>
                  <a:pt x="11336931" y="2164331"/>
                  <a:pt x="11336931" y="2222002"/>
                </a:cubicBezTo>
                <a:cubicBezTo>
                  <a:pt x="11336931" y="2272231"/>
                  <a:pt x="11344373" y="2315330"/>
                  <a:pt x="11359256" y="2351296"/>
                </a:cubicBezTo>
                <a:cubicBezTo>
                  <a:pt x="11374138" y="2387263"/>
                  <a:pt x="11393516" y="2418424"/>
                  <a:pt x="11417392" y="2444779"/>
                </a:cubicBezTo>
                <a:cubicBezTo>
                  <a:pt x="11441266" y="2471134"/>
                  <a:pt x="11468395" y="2493768"/>
                  <a:pt x="11498782" y="2512682"/>
                </a:cubicBezTo>
                <a:cubicBezTo>
                  <a:pt x="11529167" y="2531595"/>
                  <a:pt x="11560483" y="2548494"/>
                  <a:pt x="11592730" y="2563376"/>
                </a:cubicBezTo>
                <a:cubicBezTo>
                  <a:pt x="11624975" y="2578259"/>
                  <a:pt x="11656291" y="2592367"/>
                  <a:pt x="11686678" y="2605700"/>
                </a:cubicBezTo>
                <a:cubicBezTo>
                  <a:pt x="11717063" y="2619032"/>
                  <a:pt x="11744193" y="2633295"/>
                  <a:pt x="11768068" y="2648488"/>
                </a:cubicBezTo>
                <a:cubicBezTo>
                  <a:pt x="11791942" y="2663681"/>
                  <a:pt x="11811321" y="2681044"/>
                  <a:pt x="11826204" y="2700578"/>
                </a:cubicBezTo>
                <a:cubicBezTo>
                  <a:pt x="11841087" y="2720111"/>
                  <a:pt x="11848528" y="2743521"/>
                  <a:pt x="11848528" y="2770806"/>
                </a:cubicBezTo>
                <a:cubicBezTo>
                  <a:pt x="11848528" y="2794370"/>
                  <a:pt x="11844187" y="2815764"/>
                  <a:pt x="11835506" y="2834988"/>
                </a:cubicBezTo>
                <a:cubicBezTo>
                  <a:pt x="11826824" y="2854212"/>
                  <a:pt x="11814266" y="2870335"/>
                  <a:pt x="11797834" y="2883357"/>
                </a:cubicBezTo>
                <a:cubicBezTo>
                  <a:pt x="11781400" y="2896380"/>
                  <a:pt x="11761401" y="2906457"/>
                  <a:pt x="11737837" y="2913588"/>
                </a:cubicBezTo>
                <a:cubicBezTo>
                  <a:pt x="11714272" y="2920719"/>
                  <a:pt x="11687607" y="2924285"/>
                  <a:pt x="11657842" y="2924285"/>
                </a:cubicBezTo>
                <a:cubicBezTo>
                  <a:pt x="11612573" y="2924285"/>
                  <a:pt x="11572731" y="2919169"/>
                  <a:pt x="11538314" y="2908937"/>
                </a:cubicBezTo>
                <a:cubicBezTo>
                  <a:pt x="11503898" y="2898705"/>
                  <a:pt x="11474287" y="2887388"/>
                  <a:pt x="11449483" y="2874986"/>
                </a:cubicBezTo>
                <a:cubicBezTo>
                  <a:pt x="11424677" y="2862583"/>
                  <a:pt x="11404369" y="2851266"/>
                  <a:pt x="11388556" y="2841034"/>
                </a:cubicBezTo>
                <a:cubicBezTo>
                  <a:pt x="11372743" y="2830802"/>
                  <a:pt x="11360495" y="2825686"/>
                  <a:pt x="11351814" y="2825686"/>
                </a:cubicBezTo>
                <a:cubicBezTo>
                  <a:pt x="11345612" y="2825686"/>
                  <a:pt x="11340187" y="2827392"/>
                  <a:pt x="11335536" y="2830802"/>
                </a:cubicBezTo>
                <a:cubicBezTo>
                  <a:pt x="11330885" y="2834213"/>
                  <a:pt x="11327165" y="2839949"/>
                  <a:pt x="11324374" y="2848011"/>
                </a:cubicBezTo>
                <a:cubicBezTo>
                  <a:pt x="11321584" y="2856072"/>
                  <a:pt x="11319567" y="2866614"/>
                  <a:pt x="11318328" y="2879637"/>
                </a:cubicBezTo>
                <a:cubicBezTo>
                  <a:pt x="11317087" y="2892659"/>
                  <a:pt x="11316468" y="2908782"/>
                  <a:pt x="11316468" y="2928006"/>
                </a:cubicBezTo>
                <a:cubicBezTo>
                  <a:pt x="11316468" y="2956531"/>
                  <a:pt x="11318172" y="2978390"/>
                  <a:pt x="11321584" y="2993583"/>
                </a:cubicBezTo>
                <a:cubicBezTo>
                  <a:pt x="11324994" y="3008776"/>
                  <a:pt x="11330729" y="3020403"/>
                  <a:pt x="11338792" y="3028465"/>
                </a:cubicBezTo>
                <a:cubicBezTo>
                  <a:pt x="11346853" y="3036526"/>
                  <a:pt x="11360030" y="3045828"/>
                  <a:pt x="11378324" y="3056370"/>
                </a:cubicBezTo>
                <a:cubicBezTo>
                  <a:pt x="11396617" y="3066912"/>
                  <a:pt x="11419407" y="3076989"/>
                  <a:pt x="11446692" y="3086601"/>
                </a:cubicBezTo>
                <a:lnTo>
                  <a:pt x="11478778" y="3094978"/>
                </a:lnTo>
                <a:lnTo>
                  <a:pt x="11244947" y="3094978"/>
                </a:lnTo>
                <a:lnTo>
                  <a:pt x="11259094" y="3085670"/>
                </a:lnTo>
                <a:cubicBezTo>
                  <a:pt x="11261574" y="3081020"/>
                  <a:pt x="11262815" y="3075283"/>
                  <a:pt x="11262815" y="3068462"/>
                </a:cubicBezTo>
                <a:cubicBezTo>
                  <a:pt x="11262815" y="3062261"/>
                  <a:pt x="11261265" y="3053734"/>
                  <a:pt x="11258164" y="3042882"/>
                </a:cubicBezTo>
                <a:cubicBezTo>
                  <a:pt x="11255063" y="3032030"/>
                  <a:pt x="11248862" y="3014822"/>
                  <a:pt x="11239561" y="2991258"/>
                </a:cubicBezTo>
                <a:lnTo>
                  <a:pt x="11138171" y="2754063"/>
                </a:lnTo>
                <a:cubicBezTo>
                  <a:pt x="11126390" y="2725537"/>
                  <a:pt x="11114297" y="2699958"/>
                  <a:pt x="11101895" y="2677323"/>
                </a:cubicBezTo>
                <a:cubicBezTo>
                  <a:pt x="11089492" y="2654689"/>
                  <a:pt x="11076315" y="2634535"/>
                  <a:pt x="11062362" y="2616862"/>
                </a:cubicBezTo>
                <a:cubicBezTo>
                  <a:pt x="11048410" y="2599189"/>
                  <a:pt x="11033527" y="2584150"/>
                  <a:pt x="11017714" y="2571748"/>
                </a:cubicBezTo>
                <a:cubicBezTo>
                  <a:pt x="11001901" y="2559346"/>
                  <a:pt x="10985003" y="2548804"/>
                  <a:pt x="10967019" y="2540122"/>
                </a:cubicBezTo>
                <a:cubicBezTo>
                  <a:pt x="11004226" y="2528340"/>
                  <a:pt x="11037402" y="2512837"/>
                  <a:pt x="11066548" y="2493613"/>
                </a:cubicBezTo>
                <a:cubicBezTo>
                  <a:pt x="11095694" y="2474390"/>
                  <a:pt x="11120188" y="2451755"/>
                  <a:pt x="11140032" y="2425710"/>
                </a:cubicBezTo>
                <a:cubicBezTo>
                  <a:pt x="11159876" y="2399665"/>
                  <a:pt x="11174913" y="2370055"/>
                  <a:pt x="11185145" y="2336879"/>
                </a:cubicBezTo>
                <a:cubicBezTo>
                  <a:pt x="11195377" y="2303702"/>
                  <a:pt x="11200493" y="2266960"/>
                  <a:pt x="11200493" y="2226653"/>
                </a:cubicBezTo>
                <a:cubicBezTo>
                  <a:pt x="11200493" y="2178904"/>
                  <a:pt x="11193362" y="2136581"/>
                  <a:pt x="11179099" y="2099684"/>
                </a:cubicBezTo>
                <a:cubicBezTo>
                  <a:pt x="11164836" y="2062787"/>
                  <a:pt x="11144218" y="2030851"/>
                  <a:pt x="11117243" y="2003876"/>
                </a:cubicBezTo>
                <a:cubicBezTo>
                  <a:pt x="11090267" y="1976901"/>
                  <a:pt x="11057401" y="1955041"/>
                  <a:pt x="11018644" y="1938298"/>
                </a:cubicBezTo>
                <a:cubicBezTo>
                  <a:pt x="10979887" y="1921555"/>
                  <a:pt x="10936323" y="1909773"/>
                  <a:pt x="10887954" y="1902952"/>
                </a:cubicBezTo>
                <a:cubicBezTo>
                  <a:pt x="10871211" y="1901091"/>
                  <a:pt x="10852608" y="1899541"/>
                  <a:pt x="10832144" y="1898301"/>
                </a:cubicBezTo>
                <a:cubicBezTo>
                  <a:pt x="10811680" y="1897061"/>
                  <a:pt x="10785635" y="1896440"/>
                  <a:pt x="10754009" y="1896440"/>
                </a:cubicBezTo>
                <a:lnTo>
                  <a:pt x="10442400" y="1896440"/>
                </a:lnTo>
                <a:cubicBezTo>
                  <a:pt x="10421936" y="1896440"/>
                  <a:pt x="10404728" y="1902486"/>
                  <a:pt x="10390775" y="1914579"/>
                </a:cubicBezTo>
                <a:cubicBezTo>
                  <a:pt x="10376823" y="1926671"/>
                  <a:pt x="10369846" y="1946360"/>
                  <a:pt x="10369846" y="1973645"/>
                </a:cubicBezTo>
                <a:lnTo>
                  <a:pt x="10369846" y="3066602"/>
                </a:lnTo>
                <a:cubicBezTo>
                  <a:pt x="10369846" y="3072803"/>
                  <a:pt x="10371707" y="3078384"/>
                  <a:pt x="10375427" y="3083345"/>
                </a:cubicBezTo>
                <a:lnTo>
                  <a:pt x="10394220" y="3094978"/>
                </a:lnTo>
                <a:lnTo>
                  <a:pt x="9814716" y="3094978"/>
                </a:lnTo>
                <a:lnTo>
                  <a:pt x="9875049" y="3078229"/>
                </a:lnTo>
                <a:cubicBezTo>
                  <a:pt x="9947292" y="3049394"/>
                  <a:pt x="10007908" y="3007536"/>
                  <a:pt x="10056898" y="2952655"/>
                </a:cubicBezTo>
                <a:cubicBezTo>
                  <a:pt x="10105888" y="2897775"/>
                  <a:pt x="10142783" y="2830957"/>
                  <a:pt x="10167589" y="2752202"/>
                </a:cubicBezTo>
                <a:cubicBezTo>
                  <a:pt x="10192393" y="2673448"/>
                  <a:pt x="10204795" y="2584150"/>
                  <a:pt x="10204796" y="2484311"/>
                </a:cubicBezTo>
                <a:cubicBezTo>
                  <a:pt x="10204795" y="2380132"/>
                  <a:pt x="10192858" y="2289750"/>
                  <a:pt x="10168984" y="2213165"/>
                </a:cubicBezTo>
                <a:cubicBezTo>
                  <a:pt x="10145109" y="2136581"/>
                  <a:pt x="10109762" y="2073174"/>
                  <a:pt x="10062944" y="2022944"/>
                </a:cubicBezTo>
                <a:cubicBezTo>
                  <a:pt x="10016125" y="1972715"/>
                  <a:pt x="9957833" y="1935508"/>
                  <a:pt x="9888071" y="1911323"/>
                </a:cubicBezTo>
                <a:cubicBezTo>
                  <a:pt x="9818307" y="1887139"/>
                  <a:pt x="9737846" y="1875046"/>
                  <a:pt x="9646690" y="1875046"/>
                </a:cubicBezTo>
                <a:cubicBezTo>
                  <a:pt x="9551193" y="1875046"/>
                  <a:pt x="9467321" y="1889619"/>
                  <a:pt x="9395078" y="1918765"/>
                </a:cubicBezTo>
                <a:cubicBezTo>
                  <a:pt x="9322835" y="1947910"/>
                  <a:pt x="9262219" y="1989768"/>
                  <a:pt x="9213229" y="2044338"/>
                </a:cubicBezTo>
                <a:cubicBezTo>
                  <a:pt x="9164240" y="2098909"/>
                  <a:pt x="9127343" y="2165106"/>
                  <a:pt x="9102538" y="2242931"/>
                </a:cubicBezTo>
                <a:cubicBezTo>
                  <a:pt x="9077733" y="2320756"/>
                  <a:pt x="9065330" y="2408347"/>
                  <a:pt x="9065331" y="2505706"/>
                </a:cubicBezTo>
                <a:cubicBezTo>
                  <a:pt x="9065330" y="2611746"/>
                  <a:pt x="9076957" y="2703523"/>
                  <a:pt x="9100213" y="2781038"/>
                </a:cubicBezTo>
                <a:cubicBezTo>
                  <a:pt x="9123466" y="2858553"/>
                  <a:pt x="9158348" y="2922425"/>
                  <a:pt x="9204857" y="2972654"/>
                </a:cubicBezTo>
                <a:cubicBezTo>
                  <a:pt x="9251365" y="3022884"/>
                  <a:pt x="9309501" y="3060246"/>
                  <a:pt x="9379265" y="3084740"/>
                </a:cubicBezTo>
                <a:lnTo>
                  <a:pt x="9421469" y="3094978"/>
                </a:lnTo>
                <a:lnTo>
                  <a:pt x="8875627" y="3094978"/>
                </a:lnTo>
                <a:lnTo>
                  <a:pt x="8894867" y="3083345"/>
                </a:lnTo>
                <a:cubicBezTo>
                  <a:pt x="8898898" y="3078384"/>
                  <a:pt x="8900913" y="3072803"/>
                  <a:pt x="8900913" y="3066602"/>
                </a:cubicBezTo>
                <a:lnTo>
                  <a:pt x="8900913" y="1929927"/>
                </a:lnTo>
                <a:cubicBezTo>
                  <a:pt x="8900913" y="1923726"/>
                  <a:pt x="8898898" y="1918144"/>
                  <a:pt x="8894867" y="1913184"/>
                </a:cubicBezTo>
                <a:cubicBezTo>
                  <a:pt x="8890837" y="1908223"/>
                  <a:pt x="8884170" y="1904192"/>
                  <a:pt x="8874868" y="1901091"/>
                </a:cubicBezTo>
                <a:cubicBezTo>
                  <a:pt x="8865567" y="1897991"/>
                  <a:pt x="8853164" y="1895510"/>
                  <a:pt x="8837661" y="1893650"/>
                </a:cubicBezTo>
                <a:cubicBezTo>
                  <a:pt x="8822158" y="1891789"/>
                  <a:pt x="8802314" y="1890859"/>
                  <a:pt x="8778130" y="1890859"/>
                </a:cubicBezTo>
                <a:cubicBezTo>
                  <a:pt x="8754566" y="1890859"/>
                  <a:pt x="8735032" y="1891789"/>
                  <a:pt x="8719529" y="1893650"/>
                </a:cubicBezTo>
                <a:cubicBezTo>
                  <a:pt x="8704026" y="1895510"/>
                  <a:pt x="8691468" y="1897991"/>
                  <a:pt x="8681857" y="1901091"/>
                </a:cubicBezTo>
                <a:cubicBezTo>
                  <a:pt x="8672245" y="1904192"/>
                  <a:pt x="8665424" y="1908223"/>
                  <a:pt x="8661393" y="1913184"/>
                </a:cubicBezTo>
                <a:cubicBezTo>
                  <a:pt x="8657362" y="1918144"/>
                  <a:pt x="8655346" y="1923726"/>
                  <a:pt x="8655347" y="1929927"/>
                </a:cubicBezTo>
                <a:lnTo>
                  <a:pt x="8655347" y="3066602"/>
                </a:lnTo>
                <a:cubicBezTo>
                  <a:pt x="8655346" y="3072803"/>
                  <a:pt x="8657362" y="3078384"/>
                  <a:pt x="8661393" y="3083345"/>
                </a:cubicBezTo>
                <a:lnTo>
                  <a:pt x="8680633" y="3094978"/>
                </a:lnTo>
                <a:lnTo>
                  <a:pt x="8374831" y="3094978"/>
                </a:lnTo>
                <a:lnTo>
                  <a:pt x="8401205" y="3080555"/>
                </a:lnTo>
                <a:cubicBezTo>
                  <a:pt x="8409576" y="3073113"/>
                  <a:pt x="8416242" y="3063811"/>
                  <a:pt x="8421204" y="3052649"/>
                </a:cubicBezTo>
                <a:cubicBezTo>
                  <a:pt x="8426164" y="3041487"/>
                  <a:pt x="8428645" y="3028775"/>
                  <a:pt x="8428645" y="3014512"/>
                </a:cubicBezTo>
                <a:lnTo>
                  <a:pt x="8428645" y="1932717"/>
                </a:lnTo>
                <a:cubicBezTo>
                  <a:pt x="8428645" y="1926516"/>
                  <a:pt x="8427094" y="1920935"/>
                  <a:pt x="8423994" y="1915974"/>
                </a:cubicBezTo>
                <a:cubicBezTo>
                  <a:pt x="8420893" y="1911013"/>
                  <a:pt x="8415467" y="1906672"/>
                  <a:pt x="8407716" y="1902952"/>
                </a:cubicBezTo>
                <a:cubicBezTo>
                  <a:pt x="8399964" y="1899231"/>
                  <a:pt x="8388957" y="1896595"/>
                  <a:pt x="8374695" y="1895045"/>
                </a:cubicBezTo>
                <a:cubicBezTo>
                  <a:pt x="8360431" y="1893495"/>
                  <a:pt x="8342758" y="1892720"/>
                  <a:pt x="8321675" y="1892720"/>
                </a:cubicBezTo>
                <a:cubicBezTo>
                  <a:pt x="8299351" y="1892720"/>
                  <a:pt x="8281056" y="1893495"/>
                  <a:pt x="8266794" y="1895045"/>
                </a:cubicBezTo>
                <a:cubicBezTo>
                  <a:pt x="8252531" y="1896595"/>
                  <a:pt x="8241059" y="1899231"/>
                  <a:pt x="8232378" y="1902952"/>
                </a:cubicBezTo>
                <a:cubicBezTo>
                  <a:pt x="8223695" y="1906672"/>
                  <a:pt x="8217495" y="1911013"/>
                  <a:pt x="8213774" y="1915974"/>
                </a:cubicBezTo>
                <a:cubicBezTo>
                  <a:pt x="8210054" y="1920935"/>
                  <a:pt x="8208193" y="1926516"/>
                  <a:pt x="8208193" y="1932717"/>
                </a:cubicBezTo>
                <a:lnTo>
                  <a:pt x="8208193" y="2497334"/>
                </a:lnTo>
                <a:cubicBezTo>
                  <a:pt x="8208193" y="2540122"/>
                  <a:pt x="8208658" y="2585080"/>
                  <a:pt x="8209589" y="2632210"/>
                </a:cubicBezTo>
                <a:cubicBezTo>
                  <a:pt x="8210519" y="2679339"/>
                  <a:pt x="8211914" y="2724607"/>
                  <a:pt x="8213774" y="2768015"/>
                </a:cubicBezTo>
                <a:lnTo>
                  <a:pt x="8212844" y="2768015"/>
                </a:lnTo>
                <a:cubicBezTo>
                  <a:pt x="8201682" y="2743211"/>
                  <a:pt x="8190209" y="2718406"/>
                  <a:pt x="8178428" y="2693601"/>
                </a:cubicBezTo>
                <a:cubicBezTo>
                  <a:pt x="8166645" y="2668797"/>
                  <a:pt x="8154552" y="2643527"/>
                  <a:pt x="8142151" y="2617792"/>
                </a:cubicBezTo>
                <a:cubicBezTo>
                  <a:pt x="8129748" y="2592057"/>
                  <a:pt x="8116880" y="2566322"/>
                  <a:pt x="8103549" y="2540587"/>
                </a:cubicBezTo>
                <a:cubicBezTo>
                  <a:pt x="8090215" y="2514852"/>
                  <a:pt x="8076728" y="2488652"/>
                  <a:pt x="8063086" y="2461987"/>
                </a:cubicBezTo>
                <a:lnTo>
                  <a:pt x="7828682" y="2022014"/>
                </a:lnTo>
                <a:cubicBezTo>
                  <a:pt x="7816899" y="1997830"/>
                  <a:pt x="7805427" y="1977521"/>
                  <a:pt x="7794265" y="1961088"/>
                </a:cubicBezTo>
                <a:cubicBezTo>
                  <a:pt x="7783103" y="1944654"/>
                  <a:pt x="7771165" y="1931787"/>
                  <a:pt x="7758454" y="1922485"/>
                </a:cubicBezTo>
                <a:cubicBezTo>
                  <a:pt x="7745740" y="1913184"/>
                  <a:pt x="7731323" y="1906517"/>
                  <a:pt x="7715200" y="1902486"/>
                </a:cubicBezTo>
                <a:cubicBezTo>
                  <a:pt x="7699076" y="1898456"/>
                  <a:pt x="7679233" y="1896440"/>
                  <a:pt x="7655669" y="1896440"/>
                </a:cubicBezTo>
                <a:lnTo>
                  <a:pt x="7524514" y="1896440"/>
                </a:lnTo>
                <a:cubicBezTo>
                  <a:pt x="7499709" y="1896440"/>
                  <a:pt x="7478780" y="1903727"/>
                  <a:pt x="7461727" y="1918299"/>
                </a:cubicBezTo>
                <a:cubicBezTo>
                  <a:pt x="7444673" y="1932872"/>
                  <a:pt x="7436147" y="1954731"/>
                  <a:pt x="7436147" y="1983877"/>
                </a:cubicBezTo>
                <a:lnTo>
                  <a:pt x="7436147" y="3065672"/>
                </a:lnTo>
                <a:cubicBezTo>
                  <a:pt x="7436147" y="3071873"/>
                  <a:pt x="7437697" y="3077454"/>
                  <a:pt x="7440798" y="3082415"/>
                </a:cubicBezTo>
                <a:cubicBezTo>
                  <a:pt x="7443898" y="3087376"/>
                  <a:pt x="7449479" y="3091562"/>
                  <a:pt x="7457541" y="3094972"/>
                </a:cubicBezTo>
                <a:lnTo>
                  <a:pt x="7457567" y="3094978"/>
                </a:lnTo>
                <a:lnTo>
                  <a:pt x="7233295" y="3094978"/>
                </a:lnTo>
                <a:lnTo>
                  <a:pt x="7233313" y="3094972"/>
                </a:lnTo>
                <a:cubicBezTo>
                  <a:pt x="7237964" y="3091562"/>
                  <a:pt x="7241839" y="3086136"/>
                  <a:pt x="7244940" y="3078694"/>
                </a:cubicBezTo>
                <a:cubicBezTo>
                  <a:pt x="7248041" y="3071253"/>
                  <a:pt x="7250366" y="3061486"/>
                  <a:pt x="7251916" y="3049394"/>
                </a:cubicBezTo>
                <a:cubicBezTo>
                  <a:pt x="7253466" y="3037301"/>
                  <a:pt x="7254242" y="3022263"/>
                  <a:pt x="7254242" y="3004280"/>
                </a:cubicBezTo>
                <a:cubicBezTo>
                  <a:pt x="7254242" y="2986297"/>
                  <a:pt x="7253466" y="2971259"/>
                  <a:pt x="7251916" y="2959167"/>
                </a:cubicBezTo>
                <a:cubicBezTo>
                  <a:pt x="7250366" y="2947074"/>
                  <a:pt x="7248041" y="2937307"/>
                  <a:pt x="7244940" y="2929866"/>
                </a:cubicBezTo>
                <a:cubicBezTo>
                  <a:pt x="7241839" y="2922425"/>
                  <a:pt x="7237964" y="2916999"/>
                  <a:pt x="7233313" y="2913588"/>
                </a:cubicBezTo>
                <a:cubicBezTo>
                  <a:pt x="7228662" y="2910177"/>
                  <a:pt x="7223546" y="2908472"/>
                  <a:pt x="7217965" y="2908472"/>
                </a:cubicBezTo>
                <a:lnTo>
                  <a:pt x="6784503" y="2908472"/>
                </a:lnTo>
                <a:lnTo>
                  <a:pt x="6784503" y="2568957"/>
                </a:lnTo>
                <a:lnTo>
                  <a:pt x="7148202" y="2568957"/>
                </a:lnTo>
                <a:cubicBezTo>
                  <a:pt x="7153783" y="2568957"/>
                  <a:pt x="7158899" y="2567407"/>
                  <a:pt x="7163550" y="2564307"/>
                </a:cubicBezTo>
                <a:cubicBezTo>
                  <a:pt x="7168201" y="2561206"/>
                  <a:pt x="7172076" y="2556090"/>
                  <a:pt x="7175177" y="2548959"/>
                </a:cubicBezTo>
                <a:cubicBezTo>
                  <a:pt x="7178277" y="2541827"/>
                  <a:pt x="7180603" y="2532371"/>
                  <a:pt x="7182153" y="2520588"/>
                </a:cubicBezTo>
                <a:cubicBezTo>
                  <a:pt x="7183703" y="2508806"/>
                  <a:pt x="7184479" y="2493923"/>
                  <a:pt x="7184479" y="2475940"/>
                </a:cubicBezTo>
                <a:cubicBezTo>
                  <a:pt x="7184479" y="2458577"/>
                  <a:pt x="7183703" y="2443849"/>
                  <a:pt x="7182153" y="2431757"/>
                </a:cubicBezTo>
                <a:cubicBezTo>
                  <a:pt x="7180603" y="2419664"/>
                  <a:pt x="7178277" y="2410052"/>
                  <a:pt x="7175177" y="2402921"/>
                </a:cubicBezTo>
                <a:cubicBezTo>
                  <a:pt x="7172076" y="2395790"/>
                  <a:pt x="7168201" y="2390519"/>
                  <a:pt x="7163550" y="2387108"/>
                </a:cubicBezTo>
                <a:cubicBezTo>
                  <a:pt x="7158899" y="2383697"/>
                  <a:pt x="7153783" y="2381992"/>
                  <a:pt x="7148202" y="2381992"/>
                </a:cubicBezTo>
                <a:lnTo>
                  <a:pt x="6784503" y="2381992"/>
                </a:lnTo>
                <a:lnTo>
                  <a:pt x="6784503" y="2088057"/>
                </a:lnTo>
                <a:lnTo>
                  <a:pt x="7214244" y="2088057"/>
                </a:lnTo>
                <a:cubicBezTo>
                  <a:pt x="7219825" y="2088057"/>
                  <a:pt x="7224786" y="2086351"/>
                  <a:pt x="7229127" y="2082941"/>
                </a:cubicBezTo>
                <a:cubicBezTo>
                  <a:pt x="7233468" y="2079530"/>
                  <a:pt x="7237188" y="2074104"/>
                  <a:pt x="7240289" y="2066663"/>
                </a:cubicBezTo>
                <a:cubicBezTo>
                  <a:pt x="7243390" y="2059221"/>
                  <a:pt x="7245715" y="2049454"/>
                  <a:pt x="7247266" y="2037362"/>
                </a:cubicBezTo>
                <a:cubicBezTo>
                  <a:pt x="7248816" y="2025270"/>
                  <a:pt x="7249591" y="2010542"/>
                  <a:pt x="7249591" y="1993179"/>
                </a:cubicBezTo>
                <a:cubicBezTo>
                  <a:pt x="7249591" y="1974575"/>
                  <a:pt x="7248816" y="1959227"/>
                  <a:pt x="7247266" y="1947135"/>
                </a:cubicBezTo>
                <a:cubicBezTo>
                  <a:pt x="7245715" y="1935043"/>
                  <a:pt x="7243390" y="1925121"/>
                  <a:pt x="7240289" y="1917369"/>
                </a:cubicBezTo>
                <a:cubicBezTo>
                  <a:pt x="7237188" y="1909618"/>
                  <a:pt x="7233468" y="1904192"/>
                  <a:pt x="7229127" y="1901091"/>
                </a:cubicBezTo>
                <a:cubicBezTo>
                  <a:pt x="7224786" y="1897991"/>
                  <a:pt x="7219825" y="1896440"/>
                  <a:pt x="7214244" y="1896440"/>
                </a:cubicBezTo>
                <a:lnTo>
                  <a:pt x="6613351" y="1896440"/>
                </a:lnTo>
                <a:cubicBezTo>
                  <a:pt x="6592887" y="1896440"/>
                  <a:pt x="6575679" y="1902486"/>
                  <a:pt x="6561726" y="1914579"/>
                </a:cubicBezTo>
                <a:cubicBezTo>
                  <a:pt x="6547773" y="1926671"/>
                  <a:pt x="6540797" y="1946360"/>
                  <a:pt x="6540797" y="1973645"/>
                </a:cubicBezTo>
                <a:lnTo>
                  <a:pt x="6540797" y="3022884"/>
                </a:lnTo>
                <a:cubicBezTo>
                  <a:pt x="6540797" y="3050169"/>
                  <a:pt x="6547773" y="3069858"/>
                  <a:pt x="6561726" y="3081950"/>
                </a:cubicBezTo>
                <a:lnTo>
                  <a:pt x="6584108" y="3094978"/>
                </a:lnTo>
                <a:lnTo>
                  <a:pt x="6120766" y="3094978"/>
                </a:lnTo>
                <a:lnTo>
                  <a:pt x="6190735" y="3067184"/>
                </a:lnTo>
                <a:cubicBezTo>
                  <a:pt x="6214299" y="3055169"/>
                  <a:pt x="6236158" y="3041177"/>
                  <a:pt x="6256312" y="3025209"/>
                </a:cubicBezTo>
                <a:cubicBezTo>
                  <a:pt x="6296620" y="2993273"/>
                  <a:pt x="6328555" y="2953430"/>
                  <a:pt x="6352120" y="2905681"/>
                </a:cubicBezTo>
                <a:cubicBezTo>
                  <a:pt x="6375685" y="2857933"/>
                  <a:pt x="6387467" y="2802432"/>
                  <a:pt x="6387467" y="2739180"/>
                </a:cubicBezTo>
                <a:cubicBezTo>
                  <a:pt x="6387467" y="2690811"/>
                  <a:pt x="6380026" y="2648798"/>
                  <a:pt x="6365143" y="2613141"/>
                </a:cubicBezTo>
                <a:cubicBezTo>
                  <a:pt x="6350260" y="2577484"/>
                  <a:pt x="6330726" y="2546478"/>
                  <a:pt x="6306542" y="2520123"/>
                </a:cubicBezTo>
                <a:cubicBezTo>
                  <a:pt x="6282357" y="2493768"/>
                  <a:pt x="6254762" y="2471134"/>
                  <a:pt x="6223756" y="2452220"/>
                </a:cubicBezTo>
                <a:cubicBezTo>
                  <a:pt x="6192750" y="2433307"/>
                  <a:pt x="6161124" y="2416409"/>
                  <a:pt x="6128878" y="2401526"/>
                </a:cubicBezTo>
                <a:cubicBezTo>
                  <a:pt x="6096632" y="2386643"/>
                  <a:pt x="6065007" y="2372535"/>
                  <a:pt x="6034000" y="2359203"/>
                </a:cubicBezTo>
                <a:cubicBezTo>
                  <a:pt x="6002994" y="2345870"/>
                  <a:pt x="5975244" y="2331608"/>
                  <a:pt x="5950749" y="2316415"/>
                </a:cubicBezTo>
                <a:cubicBezTo>
                  <a:pt x="5926254" y="2301222"/>
                  <a:pt x="5906721" y="2283859"/>
                  <a:pt x="5892148" y="2264325"/>
                </a:cubicBezTo>
                <a:cubicBezTo>
                  <a:pt x="5877575" y="2244791"/>
                  <a:pt x="5870289" y="2221692"/>
                  <a:pt x="5870289" y="2195027"/>
                </a:cubicBezTo>
                <a:cubicBezTo>
                  <a:pt x="5870289" y="2177043"/>
                  <a:pt x="5873544" y="2159990"/>
                  <a:pt x="5880056" y="2143867"/>
                </a:cubicBezTo>
                <a:cubicBezTo>
                  <a:pt x="5886567" y="2127744"/>
                  <a:pt x="5896489" y="2113946"/>
                  <a:pt x="5909822" y="2102474"/>
                </a:cubicBezTo>
                <a:cubicBezTo>
                  <a:pt x="5923155" y="2091002"/>
                  <a:pt x="5939742" y="2082010"/>
                  <a:pt x="5959587" y="2075499"/>
                </a:cubicBezTo>
                <a:cubicBezTo>
                  <a:pt x="5979431" y="2068988"/>
                  <a:pt x="6002684" y="2065732"/>
                  <a:pt x="6029350" y="2065732"/>
                </a:cubicBezTo>
                <a:cubicBezTo>
                  <a:pt x="6063455" y="2065732"/>
                  <a:pt x="6094771" y="2069918"/>
                  <a:pt x="6123297" y="2078290"/>
                </a:cubicBezTo>
                <a:cubicBezTo>
                  <a:pt x="6151822" y="2086661"/>
                  <a:pt x="6176937" y="2095963"/>
                  <a:pt x="6198641" y="2106195"/>
                </a:cubicBezTo>
                <a:cubicBezTo>
                  <a:pt x="6220345" y="2116427"/>
                  <a:pt x="6238639" y="2125884"/>
                  <a:pt x="6253522" y="2134565"/>
                </a:cubicBezTo>
                <a:cubicBezTo>
                  <a:pt x="6268404" y="2143247"/>
                  <a:pt x="6279256" y="2147588"/>
                  <a:pt x="6286078" y="2147588"/>
                </a:cubicBezTo>
                <a:cubicBezTo>
                  <a:pt x="6292899" y="2147588"/>
                  <a:pt x="6298325" y="2145727"/>
                  <a:pt x="6302356" y="2142007"/>
                </a:cubicBezTo>
                <a:cubicBezTo>
                  <a:pt x="6306386" y="2138286"/>
                  <a:pt x="6309487" y="2132395"/>
                  <a:pt x="6311658" y="2124333"/>
                </a:cubicBezTo>
                <a:cubicBezTo>
                  <a:pt x="6313828" y="2116272"/>
                  <a:pt x="6315378" y="2106040"/>
                  <a:pt x="6316308" y="2093638"/>
                </a:cubicBezTo>
                <a:cubicBezTo>
                  <a:pt x="6317239" y="2081235"/>
                  <a:pt x="6317704" y="2066042"/>
                  <a:pt x="6317704" y="2048059"/>
                </a:cubicBezTo>
                <a:cubicBezTo>
                  <a:pt x="6317704" y="2031936"/>
                  <a:pt x="6317393" y="2018448"/>
                  <a:pt x="6316774" y="2007596"/>
                </a:cubicBezTo>
                <a:cubicBezTo>
                  <a:pt x="6316153" y="1996744"/>
                  <a:pt x="6315068" y="1987753"/>
                  <a:pt x="6313518" y="1980621"/>
                </a:cubicBezTo>
                <a:cubicBezTo>
                  <a:pt x="6311967" y="1973490"/>
                  <a:pt x="6310107" y="1967754"/>
                  <a:pt x="6307937" y="1963413"/>
                </a:cubicBezTo>
                <a:cubicBezTo>
                  <a:pt x="6305766" y="1959072"/>
                  <a:pt x="6301580" y="1953801"/>
                  <a:pt x="6295380" y="1947600"/>
                </a:cubicBezTo>
                <a:cubicBezTo>
                  <a:pt x="6289178" y="1941399"/>
                  <a:pt x="6276466" y="1933647"/>
                  <a:pt x="6257242" y="1924346"/>
                </a:cubicBezTo>
                <a:cubicBezTo>
                  <a:pt x="6238018" y="1915044"/>
                  <a:pt x="6216004" y="1906672"/>
                  <a:pt x="6191200" y="1899231"/>
                </a:cubicBezTo>
                <a:cubicBezTo>
                  <a:pt x="6166395" y="1891789"/>
                  <a:pt x="6139730" y="1885898"/>
                  <a:pt x="6111205" y="1881558"/>
                </a:cubicBezTo>
                <a:cubicBezTo>
                  <a:pt x="6082679" y="1877217"/>
                  <a:pt x="6054155" y="1875046"/>
                  <a:pt x="6025629" y="1875046"/>
                </a:cubicBezTo>
                <a:cubicBezTo>
                  <a:pt x="5970439" y="1875046"/>
                  <a:pt x="5918194" y="1882178"/>
                  <a:pt x="5868894" y="1896440"/>
                </a:cubicBezTo>
                <a:cubicBezTo>
                  <a:pt x="5819595" y="1910703"/>
                  <a:pt x="5776806" y="1932252"/>
                  <a:pt x="5740530" y="1961088"/>
                </a:cubicBezTo>
                <a:cubicBezTo>
                  <a:pt x="5704253" y="1989923"/>
                  <a:pt x="5675417" y="2026200"/>
                  <a:pt x="5654025" y="2069918"/>
                </a:cubicBezTo>
                <a:cubicBezTo>
                  <a:pt x="5632629" y="2113636"/>
                  <a:pt x="5621932" y="2164331"/>
                  <a:pt x="5621932" y="2222002"/>
                </a:cubicBezTo>
                <a:cubicBezTo>
                  <a:pt x="5621932" y="2272231"/>
                  <a:pt x="5629374" y="2315330"/>
                  <a:pt x="5644256" y="2351296"/>
                </a:cubicBezTo>
                <a:cubicBezTo>
                  <a:pt x="5659140" y="2387263"/>
                  <a:pt x="5678518" y="2418424"/>
                  <a:pt x="5702392" y="2444779"/>
                </a:cubicBezTo>
                <a:cubicBezTo>
                  <a:pt x="5726267" y="2471134"/>
                  <a:pt x="5753397" y="2493768"/>
                  <a:pt x="5783783" y="2512682"/>
                </a:cubicBezTo>
                <a:cubicBezTo>
                  <a:pt x="5814168" y="2531595"/>
                  <a:pt x="5845484" y="2548494"/>
                  <a:pt x="5877731" y="2563376"/>
                </a:cubicBezTo>
                <a:cubicBezTo>
                  <a:pt x="5909976" y="2578259"/>
                  <a:pt x="5941292" y="2592367"/>
                  <a:pt x="5971679" y="2605700"/>
                </a:cubicBezTo>
                <a:cubicBezTo>
                  <a:pt x="6002064" y="2619032"/>
                  <a:pt x="6029194" y="2633295"/>
                  <a:pt x="6053069" y="2648488"/>
                </a:cubicBezTo>
                <a:cubicBezTo>
                  <a:pt x="6076943" y="2663681"/>
                  <a:pt x="6096322" y="2681044"/>
                  <a:pt x="6111205" y="2700578"/>
                </a:cubicBezTo>
                <a:cubicBezTo>
                  <a:pt x="6126088" y="2720111"/>
                  <a:pt x="6133529" y="2743521"/>
                  <a:pt x="6133529" y="2770806"/>
                </a:cubicBezTo>
                <a:cubicBezTo>
                  <a:pt x="6133529" y="2794370"/>
                  <a:pt x="6129188" y="2815764"/>
                  <a:pt x="6120506" y="2834988"/>
                </a:cubicBezTo>
                <a:cubicBezTo>
                  <a:pt x="6111824" y="2854212"/>
                  <a:pt x="6099267" y="2870335"/>
                  <a:pt x="6082834" y="2883357"/>
                </a:cubicBezTo>
                <a:cubicBezTo>
                  <a:pt x="6066401" y="2896380"/>
                  <a:pt x="6046403" y="2906457"/>
                  <a:pt x="6022838" y="2913588"/>
                </a:cubicBezTo>
                <a:cubicBezTo>
                  <a:pt x="5999273" y="2920719"/>
                  <a:pt x="5972608" y="2924285"/>
                  <a:pt x="5942843" y="2924285"/>
                </a:cubicBezTo>
                <a:cubicBezTo>
                  <a:pt x="5897574" y="2924285"/>
                  <a:pt x="5857732" y="2919169"/>
                  <a:pt x="5823315" y="2908937"/>
                </a:cubicBezTo>
                <a:cubicBezTo>
                  <a:pt x="5788899" y="2898705"/>
                  <a:pt x="5759288" y="2887388"/>
                  <a:pt x="5734484" y="2874986"/>
                </a:cubicBezTo>
                <a:cubicBezTo>
                  <a:pt x="5709679" y="2862583"/>
                  <a:pt x="5689371" y="2851266"/>
                  <a:pt x="5673557" y="2841034"/>
                </a:cubicBezTo>
                <a:cubicBezTo>
                  <a:pt x="5657745" y="2830802"/>
                  <a:pt x="5645497" y="2825686"/>
                  <a:pt x="5636815" y="2825686"/>
                </a:cubicBezTo>
                <a:cubicBezTo>
                  <a:pt x="5630614" y="2825686"/>
                  <a:pt x="5625189" y="2827392"/>
                  <a:pt x="5620537" y="2830802"/>
                </a:cubicBezTo>
                <a:cubicBezTo>
                  <a:pt x="5615886" y="2834213"/>
                  <a:pt x="5612166" y="2839949"/>
                  <a:pt x="5609376" y="2848011"/>
                </a:cubicBezTo>
                <a:cubicBezTo>
                  <a:pt x="5606584" y="2856072"/>
                  <a:pt x="5604569" y="2866614"/>
                  <a:pt x="5603329" y="2879637"/>
                </a:cubicBezTo>
                <a:cubicBezTo>
                  <a:pt x="5602088" y="2892659"/>
                  <a:pt x="5601468" y="2908782"/>
                  <a:pt x="5601468" y="2928006"/>
                </a:cubicBezTo>
                <a:cubicBezTo>
                  <a:pt x="5601468" y="2956531"/>
                  <a:pt x="5603174" y="2978390"/>
                  <a:pt x="5606584" y="2993583"/>
                </a:cubicBezTo>
                <a:cubicBezTo>
                  <a:pt x="5609995" y="3008776"/>
                  <a:pt x="5615731" y="3020403"/>
                  <a:pt x="5623793" y="3028465"/>
                </a:cubicBezTo>
                <a:cubicBezTo>
                  <a:pt x="5631854" y="3036526"/>
                  <a:pt x="5645031" y="3045828"/>
                  <a:pt x="5663325" y="3056370"/>
                </a:cubicBezTo>
                <a:cubicBezTo>
                  <a:pt x="5681618" y="3066912"/>
                  <a:pt x="5704408" y="3076989"/>
                  <a:pt x="5731693" y="3086601"/>
                </a:cubicBezTo>
                <a:lnTo>
                  <a:pt x="5763780" y="3094978"/>
                </a:lnTo>
                <a:lnTo>
                  <a:pt x="5129899" y="3094978"/>
                </a:lnTo>
                <a:lnTo>
                  <a:pt x="5144045" y="3085670"/>
                </a:lnTo>
                <a:cubicBezTo>
                  <a:pt x="5146526" y="3081020"/>
                  <a:pt x="5147766" y="3075283"/>
                  <a:pt x="5147766" y="3068462"/>
                </a:cubicBezTo>
                <a:cubicBezTo>
                  <a:pt x="5147766" y="3062261"/>
                  <a:pt x="5146215" y="3053734"/>
                  <a:pt x="5143115" y="3042882"/>
                </a:cubicBezTo>
                <a:cubicBezTo>
                  <a:pt x="5140014" y="3032030"/>
                  <a:pt x="5133813" y="3014822"/>
                  <a:pt x="5124511" y="2991258"/>
                </a:cubicBezTo>
                <a:lnTo>
                  <a:pt x="5023122" y="2754063"/>
                </a:lnTo>
                <a:cubicBezTo>
                  <a:pt x="5011340" y="2725537"/>
                  <a:pt x="4999249" y="2699958"/>
                  <a:pt x="4986845" y="2677323"/>
                </a:cubicBezTo>
                <a:cubicBezTo>
                  <a:pt x="4974443" y="2654689"/>
                  <a:pt x="4961265" y="2634535"/>
                  <a:pt x="4947313" y="2616862"/>
                </a:cubicBezTo>
                <a:cubicBezTo>
                  <a:pt x="4933360" y="2599189"/>
                  <a:pt x="4918477" y="2584150"/>
                  <a:pt x="4902664" y="2571748"/>
                </a:cubicBezTo>
                <a:cubicBezTo>
                  <a:pt x="4886851" y="2559346"/>
                  <a:pt x="4869953" y="2548804"/>
                  <a:pt x="4851970" y="2540122"/>
                </a:cubicBezTo>
                <a:cubicBezTo>
                  <a:pt x="4889177" y="2528340"/>
                  <a:pt x="4922354" y="2512837"/>
                  <a:pt x="4951499" y="2493613"/>
                </a:cubicBezTo>
                <a:cubicBezTo>
                  <a:pt x="4980643" y="2474390"/>
                  <a:pt x="5005140" y="2451755"/>
                  <a:pt x="5024984" y="2425710"/>
                </a:cubicBezTo>
                <a:cubicBezTo>
                  <a:pt x="5044826" y="2399665"/>
                  <a:pt x="5059864" y="2370055"/>
                  <a:pt x="5070096" y="2336879"/>
                </a:cubicBezTo>
                <a:cubicBezTo>
                  <a:pt x="5080328" y="2303702"/>
                  <a:pt x="5085443" y="2266960"/>
                  <a:pt x="5085444" y="2226653"/>
                </a:cubicBezTo>
                <a:cubicBezTo>
                  <a:pt x="5085443" y="2178904"/>
                  <a:pt x="5078312" y="2136581"/>
                  <a:pt x="5064051" y="2099684"/>
                </a:cubicBezTo>
                <a:cubicBezTo>
                  <a:pt x="5049787" y="2062787"/>
                  <a:pt x="5029168" y="2030851"/>
                  <a:pt x="5002194" y="2003876"/>
                </a:cubicBezTo>
                <a:cubicBezTo>
                  <a:pt x="4975218" y="1976901"/>
                  <a:pt x="4942352" y="1955041"/>
                  <a:pt x="4903595" y="1938298"/>
                </a:cubicBezTo>
                <a:cubicBezTo>
                  <a:pt x="4864837" y="1921555"/>
                  <a:pt x="4821274" y="1909773"/>
                  <a:pt x="4772906" y="1902952"/>
                </a:cubicBezTo>
                <a:cubicBezTo>
                  <a:pt x="4756161" y="1901091"/>
                  <a:pt x="4737558" y="1899541"/>
                  <a:pt x="4717094" y="1898301"/>
                </a:cubicBezTo>
                <a:cubicBezTo>
                  <a:pt x="4696630" y="1897061"/>
                  <a:pt x="4670585" y="1896440"/>
                  <a:pt x="4638960" y="1896440"/>
                </a:cubicBezTo>
                <a:lnTo>
                  <a:pt x="4327351" y="1896440"/>
                </a:lnTo>
                <a:cubicBezTo>
                  <a:pt x="4306887" y="1896440"/>
                  <a:pt x="4289679" y="1902486"/>
                  <a:pt x="4275727" y="1914579"/>
                </a:cubicBezTo>
                <a:cubicBezTo>
                  <a:pt x="4261773" y="1926671"/>
                  <a:pt x="4254797" y="1946360"/>
                  <a:pt x="4254797" y="1973645"/>
                </a:cubicBezTo>
                <a:lnTo>
                  <a:pt x="4254797" y="3066602"/>
                </a:lnTo>
                <a:cubicBezTo>
                  <a:pt x="4254797" y="3072803"/>
                  <a:pt x="4256657" y="3078384"/>
                  <a:pt x="4260378" y="3083345"/>
                </a:cubicBezTo>
                <a:lnTo>
                  <a:pt x="4279171" y="3094978"/>
                </a:lnTo>
                <a:lnTo>
                  <a:pt x="3699668" y="3094978"/>
                </a:lnTo>
                <a:lnTo>
                  <a:pt x="3760000" y="3078229"/>
                </a:lnTo>
                <a:cubicBezTo>
                  <a:pt x="3832243" y="3049394"/>
                  <a:pt x="3892859" y="3007536"/>
                  <a:pt x="3941848" y="2952655"/>
                </a:cubicBezTo>
                <a:cubicBezTo>
                  <a:pt x="3990838" y="2897775"/>
                  <a:pt x="4027735" y="2830957"/>
                  <a:pt x="4052539" y="2752202"/>
                </a:cubicBezTo>
                <a:cubicBezTo>
                  <a:pt x="4077344" y="2673448"/>
                  <a:pt x="4089747" y="2584150"/>
                  <a:pt x="4089747" y="2484311"/>
                </a:cubicBezTo>
                <a:cubicBezTo>
                  <a:pt x="4089747" y="2380132"/>
                  <a:pt x="4077809" y="2289750"/>
                  <a:pt x="4053935" y="2213165"/>
                </a:cubicBezTo>
                <a:cubicBezTo>
                  <a:pt x="4030060" y="2136581"/>
                  <a:pt x="3994713" y="2073174"/>
                  <a:pt x="3947895" y="2022944"/>
                </a:cubicBezTo>
                <a:cubicBezTo>
                  <a:pt x="3901076" y="1972715"/>
                  <a:pt x="3842785" y="1935508"/>
                  <a:pt x="3773022" y="1911323"/>
                </a:cubicBezTo>
                <a:cubicBezTo>
                  <a:pt x="3703259" y="1887139"/>
                  <a:pt x="3622799" y="1875046"/>
                  <a:pt x="3531641" y="1875046"/>
                </a:cubicBezTo>
                <a:cubicBezTo>
                  <a:pt x="3436143" y="1875046"/>
                  <a:pt x="3352272" y="1889619"/>
                  <a:pt x="3280029" y="1918765"/>
                </a:cubicBezTo>
                <a:cubicBezTo>
                  <a:pt x="3207785" y="1947910"/>
                  <a:pt x="3147169" y="1989768"/>
                  <a:pt x="3098179" y="2044338"/>
                </a:cubicBezTo>
                <a:cubicBezTo>
                  <a:pt x="3049190" y="2098909"/>
                  <a:pt x="3012293" y="2165106"/>
                  <a:pt x="2987489" y="2242931"/>
                </a:cubicBezTo>
                <a:cubicBezTo>
                  <a:pt x="2962684" y="2320756"/>
                  <a:pt x="2950282" y="2408347"/>
                  <a:pt x="2950282" y="2505706"/>
                </a:cubicBezTo>
                <a:cubicBezTo>
                  <a:pt x="2950282" y="2611746"/>
                  <a:pt x="2961908" y="2703523"/>
                  <a:pt x="2985163" y="2781038"/>
                </a:cubicBezTo>
                <a:cubicBezTo>
                  <a:pt x="3008417" y="2858553"/>
                  <a:pt x="3043299" y="2922425"/>
                  <a:pt x="3089808" y="2972654"/>
                </a:cubicBezTo>
                <a:cubicBezTo>
                  <a:pt x="3136317" y="3022884"/>
                  <a:pt x="3194453" y="3060246"/>
                  <a:pt x="3264216" y="3084740"/>
                </a:cubicBezTo>
                <a:lnTo>
                  <a:pt x="3306421" y="3094978"/>
                </a:lnTo>
                <a:lnTo>
                  <a:pt x="2398306" y="3094978"/>
                </a:lnTo>
                <a:lnTo>
                  <a:pt x="2398334" y="3094972"/>
                </a:lnTo>
                <a:cubicBezTo>
                  <a:pt x="2407945" y="3091562"/>
                  <a:pt x="2414612" y="3087376"/>
                  <a:pt x="2418333" y="3082415"/>
                </a:cubicBezTo>
                <a:cubicBezTo>
                  <a:pt x="2422053" y="3077454"/>
                  <a:pt x="2423914" y="3071563"/>
                  <a:pt x="2423914" y="3064742"/>
                </a:cubicBezTo>
                <a:lnTo>
                  <a:pt x="2423914" y="2616397"/>
                </a:lnTo>
                <a:lnTo>
                  <a:pt x="2793193" y="2616397"/>
                </a:lnTo>
                <a:cubicBezTo>
                  <a:pt x="2798774" y="2616397"/>
                  <a:pt x="2803736" y="2614692"/>
                  <a:pt x="2808076" y="2611281"/>
                </a:cubicBezTo>
                <a:cubicBezTo>
                  <a:pt x="2812417" y="2607870"/>
                  <a:pt x="2816293" y="2602134"/>
                  <a:pt x="2819703" y="2594073"/>
                </a:cubicBezTo>
                <a:cubicBezTo>
                  <a:pt x="2823114" y="2586011"/>
                  <a:pt x="2825594" y="2575779"/>
                  <a:pt x="2827145" y="2563376"/>
                </a:cubicBezTo>
                <a:cubicBezTo>
                  <a:pt x="2828695" y="2550974"/>
                  <a:pt x="2829471" y="2535471"/>
                  <a:pt x="2829471" y="2516868"/>
                </a:cubicBezTo>
                <a:cubicBezTo>
                  <a:pt x="2829471" y="2498264"/>
                  <a:pt x="2828695" y="2482761"/>
                  <a:pt x="2827145" y="2470359"/>
                </a:cubicBezTo>
                <a:cubicBezTo>
                  <a:pt x="2825594" y="2457957"/>
                  <a:pt x="2823114" y="2448035"/>
                  <a:pt x="2819703" y="2440593"/>
                </a:cubicBezTo>
                <a:cubicBezTo>
                  <a:pt x="2816293" y="2433152"/>
                  <a:pt x="2812417" y="2427881"/>
                  <a:pt x="2808076" y="2424780"/>
                </a:cubicBezTo>
                <a:cubicBezTo>
                  <a:pt x="2803736" y="2421680"/>
                  <a:pt x="2798774" y="2420129"/>
                  <a:pt x="2793193" y="2420129"/>
                </a:cubicBezTo>
                <a:lnTo>
                  <a:pt x="2423914" y="2420129"/>
                </a:lnTo>
                <a:lnTo>
                  <a:pt x="2423914" y="2096428"/>
                </a:lnTo>
                <a:lnTo>
                  <a:pt x="2817378" y="2096428"/>
                </a:lnTo>
                <a:cubicBezTo>
                  <a:pt x="2822959" y="2096428"/>
                  <a:pt x="2827920" y="2094568"/>
                  <a:pt x="2832261" y="2090847"/>
                </a:cubicBezTo>
                <a:cubicBezTo>
                  <a:pt x="2836602" y="2087126"/>
                  <a:pt x="2840477" y="2081545"/>
                  <a:pt x="2843888" y="2074104"/>
                </a:cubicBezTo>
                <a:cubicBezTo>
                  <a:pt x="2847299" y="2066663"/>
                  <a:pt x="2849779" y="2056586"/>
                  <a:pt x="2851329" y="2043873"/>
                </a:cubicBezTo>
                <a:cubicBezTo>
                  <a:pt x="2852880" y="2031161"/>
                  <a:pt x="2853655" y="2015503"/>
                  <a:pt x="2853655" y="1996899"/>
                </a:cubicBezTo>
                <a:cubicBezTo>
                  <a:pt x="2853655" y="1978296"/>
                  <a:pt x="2852880" y="1962483"/>
                  <a:pt x="2851329" y="1949460"/>
                </a:cubicBezTo>
                <a:cubicBezTo>
                  <a:pt x="2849779" y="1936438"/>
                  <a:pt x="2847299" y="1926051"/>
                  <a:pt x="2843888" y="1918299"/>
                </a:cubicBezTo>
                <a:cubicBezTo>
                  <a:pt x="2840477" y="1910548"/>
                  <a:pt x="2836602" y="1904967"/>
                  <a:pt x="2832261" y="1901556"/>
                </a:cubicBezTo>
                <a:cubicBezTo>
                  <a:pt x="2827920" y="1898146"/>
                  <a:pt x="2822959" y="1896440"/>
                  <a:pt x="2817378" y="1896440"/>
                </a:cubicBezTo>
                <a:lnTo>
                  <a:pt x="2250901" y="1896440"/>
                </a:lnTo>
                <a:cubicBezTo>
                  <a:pt x="2230437" y="1896440"/>
                  <a:pt x="2213228" y="1902486"/>
                  <a:pt x="2199276" y="1914579"/>
                </a:cubicBezTo>
                <a:cubicBezTo>
                  <a:pt x="2185323" y="1926671"/>
                  <a:pt x="2178347" y="1946360"/>
                  <a:pt x="2178347" y="1973645"/>
                </a:cubicBezTo>
                <a:lnTo>
                  <a:pt x="2178347" y="3064742"/>
                </a:lnTo>
                <a:cubicBezTo>
                  <a:pt x="2178347" y="3071563"/>
                  <a:pt x="2180362" y="3077454"/>
                  <a:pt x="2184393" y="3082415"/>
                </a:cubicBezTo>
                <a:cubicBezTo>
                  <a:pt x="2188424" y="3087376"/>
                  <a:pt x="2195090" y="3091562"/>
                  <a:pt x="2204392" y="3094972"/>
                </a:cubicBezTo>
                <a:lnTo>
                  <a:pt x="2204421" y="3094978"/>
                </a:lnTo>
                <a:lnTo>
                  <a:pt x="1531853" y="3094978"/>
                </a:lnTo>
                <a:lnTo>
                  <a:pt x="1551092" y="3083345"/>
                </a:lnTo>
                <a:cubicBezTo>
                  <a:pt x="1555123" y="3078384"/>
                  <a:pt x="1557139" y="3072803"/>
                  <a:pt x="1557139" y="3066602"/>
                </a:cubicBezTo>
                <a:lnTo>
                  <a:pt x="1557139" y="1929927"/>
                </a:lnTo>
                <a:cubicBezTo>
                  <a:pt x="1557139" y="1923726"/>
                  <a:pt x="1555123" y="1918144"/>
                  <a:pt x="1551092" y="1913184"/>
                </a:cubicBezTo>
                <a:cubicBezTo>
                  <a:pt x="1547062" y="1908223"/>
                  <a:pt x="1540395" y="1904192"/>
                  <a:pt x="1531094" y="1901091"/>
                </a:cubicBezTo>
                <a:cubicBezTo>
                  <a:pt x="1521792" y="1897991"/>
                  <a:pt x="1509390" y="1895510"/>
                  <a:pt x="1493887" y="1893650"/>
                </a:cubicBezTo>
                <a:cubicBezTo>
                  <a:pt x="1478384" y="1891789"/>
                  <a:pt x="1458540" y="1890859"/>
                  <a:pt x="1434355" y="1890859"/>
                </a:cubicBezTo>
                <a:cubicBezTo>
                  <a:pt x="1410791" y="1890859"/>
                  <a:pt x="1391257" y="1891789"/>
                  <a:pt x="1375754" y="1893650"/>
                </a:cubicBezTo>
                <a:cubicBezTo>
                  <a:pt x="1360251" y="1895510"/>
                  <a:pt x="1347694" y="1897991"/>
                  <a:pt x="1338082" y="1901091"/>
                </a:cubicBezTo>
                <a:cubicBezTo>
                  <a:pt x="1328470" y="1904192"/>
                  <a:pt x="1321649" y="1908223"/>
                  <a:pt x="1317618" y="1913184"/>
                </a:cubicBezTo>
                <a:cubicBezTo>
                  <a:pt x="1313587" y="1918144"/>
                  <a:pt x="1311572" y="1923726"/>
                  <a:pt x="1311572" y="1929927"/>
                </a:cubicBezTo>
                <a:lnTo>
                  <a:pt x="1311572" y="3066602"/>
                </a:lnTo>
                <a:cubicBezTo>
                  <a:pt x="1311572" y="3072803"/>
                  <a:pt x="1313587" y="3078384"/>
                  <a:pt x="1317618" y="3083345"/>
                </a:cubicBezTo>
                <a:lnTo>
                  <a:pt x="1336858" y="3094978"/>
                </a:lnTo>
                <a:lnTo>
                  <a:pt x="1178467" y="3094978"/>
                </a:lnTo>
                <a:lnTo>
                  <a:pt x="1189645" y="3091252"/>
                </a:lnTo>
                <a:cubicBezTo>
                  <a:pt x="1196466" y="3084740"/>
                  <a:pt x="1198947" y="3074973"/>
                  <a:pt x="1197086" y="3061951"/>
                </a:cubicBezTo>
                <a:cubicBezTo>
                  <a:pt x="1195226" y="3048929"/>
                  <a:pt x="1190575" y="3031255"/>
                  <a:pt x="1183133" y="3008931"/>
                </a:cubicBezTo>
                <a:lnTo>
                  <a:pt x="811063" y="1942019"/>
                </a:lnTo>
                <a:cubicBezTo>
                  <a:pt x="807342" y="1930237"/>
                  <a:pt x="802847" y="1920935"/>
                  <a:pt x="797576" y="1914114"/>
                </a:cubicBezTo>
                <a:cubicBezTo>
                  <a:pt x="792305" y="1907292"/>
                  <a:pt x="783623" y="1902176"/>
                  <a:pt x="771531" y="1898766"/>
                </a:cubicBezTo>
                <a:cubicBezTo>
                  <a:pt x="759438" y="1895355"/>
                  <a:pt x="742540" y="1893185"/>
                  <a:pt x="720836" y="1892255"/>
                </a:cubicBezTo>
                <a:cubicBezTo>
                  <a:pt x="699132" y="1891324"/>
                  <a:pt x="669986" y="1890859"/>
                  <a:pt x="633400" y="1890859"/>
                </a:cubicBezTo>
                <a:cubicBezTo>
                  <a:pt x="601774" y="1890859"/>
                  <a:pt x="576349" y="1891324"/>
                  <a:pt x="557125" y="1892255"/>
                </a:cubicBezTo>
                <a:cubicBezTo>
                  <a:pt x="537902" y="1893185"/>
                  <a:pt x="522864" y="1895355"/>
                  <a:pt x="512012" y="1898766"/>
                </a:cubicBezTo>
                <a:cubicBezTo>
                  <a:pt x="501160" y="1902176"/>
                  <a:pt x="493253" y="1907137"/>
                  <a:pt x="488292" y="1913649"/>
                </a:cubicBezTo>
                <a:cubicBezTo>
                  <a:pt x="483331" y="1920160"/>
                  <a:pt x="478990" y="1928686"/>
                  <a:pt x="475270" y="1939228"/>
                </a:cubicBezTo>
                <a:lnTo>
                  <a:pt x="104130" y="3007071"/>
                </a:lnTo>
                <a:cubicBezTo>
                  <a:pt x="96688" y="3028775"/>
                  <a:pt x="92037" y="3046138"/>
                  <a:pt x="90177" y="3059160"/>
                </a:cubicBezTo>
                <a:cubicBezTo>
                  <a:pt x="88317" y="3072183"/>
                  <a:pt x="90487" y="3082260"/>
                  <a:pt x="96688" y="3089391"/>
                </a:cubicBezTo>
                <a:lnTo>
                  <a:pt x="110559" y="3094978"/>
                </a:lnTo>
                <a:lnTo>
                  <a:pt x="0" y="3094978"/>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p:txBody>
      </p:sp>
      <p:pic>
        <p:nvPicPr>
          <p:cNvPr id="9" name="Picture 8" descr="A logo for a company&#10;&#10;AI-generated content may be incorrect.">
            <a:extLst>
              <a:ext uri="{FF2B5EF4-FFF2-40B4-BE49-F238E27FC236}">
                <a16:creationId xmlns:a16="http://schemas.microsoft.com/office/drawing/2014/main" id="{B7C17308-B716-F809-6DDC-C65B26E1FB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54521" y="-204061"/>
            <a:ext cx="3540255" cy="3291816"/>
          </a:xfrm>
          <a:prstGeom prst="rect">
            <a:avLst/>
          </a:prstGeom>
        </p:spPr>
      </p:pic>
      <p:pic>
        <p:nvPicPr>
          <p:cNvPr id="26" name="Picture 25">
            <a:extLst>
              <a:ext uri="{FF2B5EF4-FFF2-40B4-BE49-F238E27FC236}">
                <a16:creationId xmlns:a16="http://schemas.microsoft.com/office/drawing/2014/main" id="{92F74230-0E81-8AFB-1CEE-2F80A2BC97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7344" y="6176903"/>
            <a:ext cx="1787365" cy="397996"/>
          </a:xfrm>
          <a:prstGeom prst="rect">
            <a:avLst/>
          </a:prstGeom>
        </p:spPr>
      </p:pic>
      <p:sp>
        <p:nvSpPr>
          <p:cNvPr id="27" name="TextBox 26">
            <a:extLst>
              <a:ext uri="{FF2B5EF4-FFF2-40B4-BE49-F238E27FC236}">
                <a16:creationId xmlns:a16="http://schemas.microsoft.com/office/drawing/2014/main" id="{E921F927-DC17-BA00-F3A9-3E736E5B989E}"/>
              </a:ext>
            </a:extLst>
          </p:cNvPr>
          <p:cNvSpPr txBox="1"/>
          <p:nvPr userDrawn="1"/>
        </p:nvSpPr>
        <p:spPr>
          <a:xfrm>
            <a:off x="2334709" y="6176903"/>
            <a:ext cx="2844572" cy="451406"/>
          </a:xfrm>
          <a:prstGeom prst="rect">
            <a:avLst/>
          </a:prstGeom>
          <a:noFill/>
        </p:spPr>
        <p:txBody>
          <a:bodyPr wrap="square">
            <a:spAutoFit/>
          </a:bodyPr>
          <a:lstStyle/>
          <a:p>
            <a:pPr algn="just">
              <a:lnSpc>
                <a:spcPts val="650"/>
              </a:lnSpc>
            </a:pPr>
            <a:r>
              <a:rPr lang="en-IE" sz="650" b="0" i="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9376280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pic>
        <p:nvPicPr>
          <p:cNvPr id="7" name="Picture 6">
            <a:extLst>
              <a:ext uri="{FF2B5EF4-FFF2-40B4-BE49-F238E27FC236}">
                <a16:creationId xmlns:a16="http://schemas.microsoft.com/office/drawing/2014/main" id="{2E7DAB99-961A-D53A-748D-5F85FA2F00D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5741" y="5777908"/>
            <a:ext cx="1787365" cy="397996"/>
          </a:xfrm>
          <a:prstGeom prst="rect">
            <a:avLst/>
          </a:prstGeom>
        </p:spPr>
      </p:pic>
      <p:sp>
        <p:nvSpPr>
          <p:cNvPr id="8" name="TextBox 7">
            <a:extLst>
              <a:ext uri="{FF2B5EF4-FFF2-40B4-BE49-F238E27FC236}">
                <a16:creationId xmlns:a16="http://schemas.microsoft.com/office/drawing/2014/main" id="{1E81B304-4330-D23A-3699-CD93304D4E3D}"/>
              </a:ext>
            </a:extLst>
          </p:cNvPr>
          <p:cNvSpPr txBox="1"/>
          <p:nvPr userDrawn="1"/>
        </p:nvSpPr>
        <p:spPr>
          <a:xfrm>
            <a:off x="2603106" y="5777908"/>
            <a:ext cx="2844572" cy="451406"/>
          </a:xfrm>
          <a:prstGeom prst="rect">
            <a:avLst/>
          </a:prstGeom>
          <a:noFill/>
        </p:spPr>
        <p:txBody>
          <a:bodyPr wrap="square">
            <a:spAutoFit/>
          </a:bodyPr>
          <a:lstStyle/>
          <a:p>
            <a:pPr algn="just">
              <a:lnSpc>
                <a:spcPts val="650"/>
              </a:lnSpc>
            </a:pPr>
            <a:r>
              <a:rPr lang="en-IE" sz="650" b="0" i="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61379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Slide 04">
  <p:cSld name="Text Slide 04">
    <p:spTree>
      <p:nvGrpSpPr>
        <p:cNvPr id="1" name="Shape 212"/>
        <p:cNvGrpSpPr/>
        <p:nvPr/>
      </p:nvGrpSpPr>
      <p:grpSpPr>
        <a:xfrm>
          <a:off x="0" y="0"/>
          <a:ext cx="0" cy="0"/>
          <a:chOff x="0" y="0"/>
          <a:chExt cx="0" cy="0"/>
        </a:xfrm>
      </p:grpSpPr>
      <p:sp>
        <p:nvSpPr>
          <p:cNvPr id="213" name="Google Shape;213;p62"/>
          <p:cNvSpPr/>
          <p:nvPr/>
        </p:nvSpPr>
        <p:spPr>
          <a:xfrm>
            <a:off x="0" y="785664"/>
            <a:ext cx="1422400" cy="1524001"/>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4" name="Google Shape;214;p62"/>
          <p:cNvSpPr/>
          <p:nvPr/>
        </p:nvSpPr>
        <p:spPr>
          <a:xfrm>
            <a:off x="10781837" y="-1"/>
            <a:ext cx="1422400" cy="3641559"/>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5" name="Google Shape;215;p62"/>
          <p:cNvSpPr txBox="1">
            <a:spLocks noGrp="1"/>
          </p:cNvSpPr>
          <p:nvPr>
            <p:ph type="body" idx="1"/>
          </p:nvPr>
        </p:nvSpPr>
        <p:spPr>
          <a:xfrm>
            <a:off x="1632756" y="820615"/>
            <a:ext cx="89731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6" name="Google Shape;216;p62"/>
          <p:cNvSpPr txBox="1">
            <a:spLocks noGrp="1"/>
          </p:cNvSpPr>
          <p:nvPr>
            <p:ph type="body" idx="2"/>
          </p:nvPr>
        </p:nvSpPr>
        <p:spPr>
          <a:xfrm>
            <a:off x="1632756" y="2167326"/>
            <a:ext cx="8961741" cy="41667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_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spTree>
    <p:extLst>
      <p:ext uri="{BB962C8B-B14F-4D97-AF65-F5344CB8AC3E}">
        <p14:creationId xmlns:p14="http://schemas.microsoft.com/office/powerpoint/2010/main" val="410118062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verview/Intro ">
    <p:spTree>
      <p:nvGrpSpPr>
        <p:cNvPr id="1" name=""/>
        <p:cNvGrpSpPr/>
        <p:nvPr/>
      </p:nvGrpSpPr>
      <p:grpSpPr>
        <a:xfrm>
          <a:off x="0" y="0"/>
          <a:ext cx="0" cy="0"/>
          <a:chOff x="0" y="0"/>
          <a:chExt cx="0" cy="0"/>
        </a:xfrm>
      </p:grpSpPr>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p:txBody>
      </p:sp>
      <p:sp>
        <p:nvSpPr>
          <p:cNvPr id="7" name="Text Placeholder 23">
            <a:extLst>
              <a:ext uri="{FF2B5EF4-FFF2-40B4-BE49-F238E27FC236}">
                <a16:creationId xmlns:a16="http://schemas.microsoft.com/office/drawing/2014/main" id="{1E3E1DCA-97E1-E51C-B6F1-951296F0F1F3}"/>
              </a:ext>
            </a:extLst>
          </p:cNvPr>
          <p:cNvSpPr>
            <a:spLocks noGrp="1"/>
          </p:cNvSpPr>
          <p:nvPr>
            <p:ph type="body" sz="quarter" idx="15" hasCustomPrompt="1"/>
          </p:nvPr>
        </p:nvSpPr>
        <p:spPr>
          <a:xfrm>
            <a:off x="4927638" y="70889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8" name="Text Placeholder 25">
            <a:extLst>
              <a:ext uri="{FF2B5EF4-FFF2-40B4-BE49-F238E27FC236}">
                <a16:creationId xmlns:a16="http://schemas.microsoft.com/office/drawing/2014/main" id="{A809BE57-6FB4-ED63-E611-2B6D97EE24B5}"/>
              </a:ext>
            </a:extLst>
          </p:cNvPr>
          <p:cNvSpPr>
            <a:spLocks noGrp="1"/>
          </p:cNvSpPr>
          <p:nvPr>
            <p:ph type="body" sz="quarter" idx="17" hasCustomPrompt="1"/>
          </p:nvPr>
        </p:nvSpPr>
        <p:spPr>
          <a:xfrm>
            <a:off x="4922520" y="1764739"/>
            <a:ext cx="5989394"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371184591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89796" y="14541"/>
            <a:ext cx="1382400"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3">
            <a:extLst>
              <a:ext uri="{FF2B5EF4-FFF2-40B4-BE49-F238E27FC236}">
                <a16:creationId xmlns:a16="http://schemas.microsoft.com/office/drawing/2014/main" id="{E9C7D49D-E579-0703-A593-A896767B72E4}"/>
              </a:ext>
            </a:extLst>
          </p:cNvPr>
          <p:cNvSpPr>
            <a:spLocks noGrp="1"/>
          </p:cNvSpPr>
          <p:nvPr>
            <p:ph type="pic" sz="quarter" idx="10"/>
          </p:nvPr>
        </p:nvSpPr>
        <p:spPr>
          <a:xfrm>
            <a:off x="788894" y="288801"/>
            <a:ext cx="11403106" cy="222323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800">
                <a:solidFill>
                  <a:srgbClr val="D9D9D9"/>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2040141" y="286255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2766253" y="286255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2040141" y="3441624"/>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2766253" y="3441625"/>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2040141" y="402395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2766253" y="4023951"/>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2040141" y="460304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2766253" y="4603050"/>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1956469" y="3431696"/>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1956469" y="4009519"/>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1956469" y="4587342"/>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25" name="Text Placeholder 25">
            <a:extLst>
              <a:ext uri="{FF2B5EF4-FFF2-40B4-BE49-F238E27FC236}">
                <a16:creationId xmlns:a16="http://schemas.microsoft.com/office/drawing/2014/main" id="{CA71CEB7-91FD-5929-20DB-D471F0B92522}"/>
              </a:ext>
            </a:extLst>
          </p:cNvPr>
          <p:cNvSpPr>
            <a:spLocks noGrp="1"/>
          </p:cNvSpPr>
          <p:nvPr>
            <p:ph type="body" sz="quarter" idx="37" hasCustomPrompt="1"/>
          </p:nvPr>
        </p:nvSpPr>
        <p:spPr>
          <a:xfrm>
            <a:off x="2027668" y="51951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26" name="Text Placeholder 25">
            <a:extLst>
              <a:ext uri="{FF2B5EF4-FFF2-40B4-BE49-F238E27FC236}">
                <a16:creationId xmlns:a16="http://schemas.microsoft.com/office/drawing/2014/main" id="{A703F74F-522E-D7C5-1DF9-A701E377B174}"/>
              </a:ext>
            </a:extLst>
          </p:cNvPr>
          <p:cNvSpPr>
            <a:spLocks noGrp="1"/>
          </p:cNvSpPr>
          <p:nvPr>
            <p:ph type="body" sz="quarter" idx="38" hasCustomPrompt="1"/>
          </p:nvPr>
        </p:nvSpPr>
        <p:spPr>
          <a:xfrm>
            <a:off x="2753780" y="519514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cxnSp>
        <p:nvCxnSpPr>
          <p:cNvPr id="29" name="Straight Connector 28">
            <a:extLst>
              <a:ext uri="{FF2B5EF4-FFF2-40B4-BE49-F238E27FC236}">
                <a16:creationId xmlns:a16="http://schemas.microsoft.com/office/drawing/2014/main" id="{91033040-3E67-DD14-64CB-3AD30C4DF9C8}"/>
              </a:ext>
            </a:extLst>
          </p:cNvPr>
          <p:cNvCxnSpPr>
            <a:cxnSpLocks/>
          </p:cNvCxnSpPr>
          <p:nvPr userDrawn="1"/>
        </p:nvCxnSpPr>
        <p:spPr>
          <a:xfrm flipV="1">
            <a:off x="1943996" y="5179438"/>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97AF61DB-6586-D4E2-BC40-C216CAC241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43996" y="6097889"/>
            <a:ext cx="1787365" cy="397996"/>
          </a:xfrm>
          <a:prstGeom prst="rect">
            <a:avLst/>
          </a:prstGeom>
        </p:spPr>
      </p:pic>
      <p:sp>
        <p:nvSpPr>
          <p:cNvPr id="33" name="TextBox 32">
            <a:extLst>
              <a:ext uri="{FF2B5EF4-FFF2-40B4-BE49-F238E27FC236}">
                <a16:creationId xmlns:a16="http://schemas.microsoft.com/office/drawing/2014/main" id="{0749B9A7-7F68-B082-4C41-062B538A68AE}"/>
              </a:ext>
            </a:extLst>
          </p:cNvPr>
          <p:cNvSpPr txBox="1"/>
          <p:nvPr userDrawn="1"/>
        </p:nvSpPr>
        <p:spPr>
          <a:xfrm>
            <a:off x="3731361" y="6097889"/>
            <a:ext cx="2844572" cy="451406"/>
          </a:xfrm>
          <a:prstGeom prst="rect">
            <a:avLst/>
          </a:prstGeom>
          <a:noFill/>
        </p:spPr>
        <p:txBody>
          <a:bodyPr wrap="square">
            <a:spAutoFit/>
          </a:bodyPr>
          <a:lstStyle/>
          <a:p>
            <a:pPr algn="just">
              <a:lnSpc>
                <a:spcPts val="650"/>
              </a:lnSpc>
            </a:pPr>
            <a:r>
              <a:rPr lang="en-IE" sz="650" b="0" i="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a:solidFill>
                <a:srgbClr val="242B6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4BCE5167-8C72-C8B3-7F3B-75B11DE468F7}"/>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pPr>
            <a:r>
              <a:rPr lang="en-IE" sz="658">
                <a:solidFill>
                  <a:srgbClr val="292668"/>
                </a:solidFill>
              </a:rPr>
              <a:t>This license enables </a:t>
            </a:r>
            <a:r>
              <a:rPr lang="en-IE" sz="658" err="1">
                <a:solidFill>
                  <a:srgbClr val="292668"/>
                </a:solidFill>
              </a:rPr>
              <a:t>reusers</a:t>
            </a:r>
            <a:r>
              <a:rPr lang="en-IE" sz="658">
                <a:solidFill>
                  <a:srgbClr val="292668"/>
                </a:solidFill>
              </a:rPr>
              <a:t> to distribute, remix, adapt, and build upon the material in any medium or format, so long as </a:t>
            </a:r>
            <a:r>
              <a:rPr lang="en-US" sz="658">
                <a:solidFill>
                  <a:srgbClr val="292668"/>
                </a:solidFill>
              </a:rPr>
              <a:t>attribution is given to the creator. The license allows for commercial use. CC BY includes the following elements: </a:t>
            </a:r>
          </a:p>
          <a:p>
            <a:pPr algn="just">
              <a:lnSpc>
                <a:spcPts val="650"/>
              </a:lnSpc>
            </a:pPr>
            <a:r>
              <a:rPr lang="en-US" sz="658">
                <a:solidFill>
                  <a:srgbClr val="292668"/>
                </a:solidFill>
              </a:rPr>
              <a:t>BY: credit must be given to the creator.</a:t>
            </a:r>
            <a:endParaRPr lang="en-US" sz="658">
              <a:solidFill>
                <a:srgbClr val="292668"/>
              </a:solidFill>
              <a:ea typeface="Calibri"/>
              <a:cs typeface="Calibri"/>
            </a:endParaRPr>
          </a:p>
        </p:txBody>
      </p:sp>
      <p:pic>
        <p:nvPicPr>
          <p:cNvPr id="4" name="Picture 3" descr="A grey and black sign with a person in a circle&#10;&#10;AI-generated content may be incorrect.">
            <a:extLst>
              <a:ext uri="{FF2B5EF4-FFF2-40B4-BE49-F238E27FC236}">
                <a16:creationId xmlns:a16="http://schemas.microsoft.com/office/drawing/2014/main" id="{97EEB236-F5FC-0F01-0E3A-86962387EA7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extLst>
      <p:ext uri="{BB962C8B-B14F-4D97-AF65-F5344CB8AC3E}">
        <p14:creationId xmlns:p14="http://schemas.microsoft.com/office/powerpoint/2010/main" val="9928273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1290"/>
            <a:ext cx="5367130" cy="6856710"/>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5531438" y="1546276"/>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6257550" y="1546277"/>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5531438" y="21253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6257550" y="2125346"/>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5531438" y="2707671"/>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6257550" y="2707672"/>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5531438" y="328677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6257550" y="3286771"/>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5447766" y="2115417"/>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5447766" y="2693240"/>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5447766" y="3271063"/>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8D63AFD1-E075-261E-7E61-13D32FDBFFA8}"/>
              </a:ext>
            </a:extLst>
          </p:cNvPr>
          <p:cNvSpPr>
            <a:spLocks noGrp="1"/>
          </p:cNvSpPr>
          <p:nvPr>
            <p:ph type="body" sz="quarter" idx="39" hasCustomPrompt="1"/>
          </p:nvPr>
        </p:nvSpPr>
        <p:spPr>
          <a:xfrm>
            <a:off x="5531438" y="3873357"/>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1" name="Text Placeholder 25">
            <a:extLst>
              <a:ext uri="{FF2B5EF4-FFF2-40B4-BE49-F238E27FC236}">
                <a16:creationId xmlns:a16="http://schemas.microsoft.com/office/drawing/2014/main" id="{98E053A2-CB51-1A4A-B8EF-5E6317B12DCC}"/>
              </a:ext>
            </a:extLst>
          </p:cNvPr>
          <p:cNvSpPr>
            <a:spLocks noGrp="1"/>
          </p:cNvSpPr>
          <p:nvPr>
            <p:ph type="body" sz="quarter" idx="40" hasCustomPrompt="1"/>
          </p:nvPr>
        </p:nvSpPr>
        <p:spPr>
          <a:xfrm>
            <a:off x="6257550" y="3873358"/>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CB79C817-AB3D-CA6E-A288-3584740CFBDF}"/>
              </a:ext>
            </a:extLst>
          </p:cNvPr>
          <p:cNvSpPr>
            <a:spLocks noGrp="1"/>
          </p:cNvSpPr>
          <p:nvPr>
            <p:ph type="body" sz="quarter" idx="41" hasCustomPrompt="1"/>
          </p:nvPr>
        </p:nvSpPr>
        <p:spPr>
          <a:xfrm>
            <a:off x="5531438" y="4455683"/>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06</a:t>
            </a:r>
          </a:p>
        </p:txBody>
      </p:sp>
      <p:sp>
        <p:nvSpPr>
          <p:cNvPr id="13" name="Text Placeholder 25">
            <a:extLst>
              <a:ext uri="{FF2B5EF4-FFF2-40B4-BE49-F238E27FC236}">
                <a16:creationId xmlns:a16="http://schemas.microsoft.com/office/drawing/2014/main" id="{2F37BA71-7B11-5E0A-1A7E-EF85ED01DFB8}"/>
              </a:ext>
            </a:extLst>
          </p:cNvPr>
          <p:cNvSpPr>
            <a:spLocks noGrp="1"/>
          </p:cNvSpPr>
          <p:nvPr>
            <p:ph type="body" sz="quarter" idx="42" hasCustomPrompt="1"/>
          </p:nvPr>
        </p:nvSpPr>
        <p:spPr>
          <a:xfrm>
            <a:off x="6257550" y="4455684"/>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9" name="Text Placeholder 25">
            <a:extLst>
              <a:ext uri="{FF2B5EF4-FFF2-40B4-BE49-F238E27FC236}">
                <a16:creationId xmlns:a16="http://schemas.microsoft.com/office/drawing/2014/main" id="{032F0331-469A-13E3-602B-AE97105A9A2D}"/>
              </a:ext>
            </a:extLst>
          </p:cNvPr>
          <p:cNvSpPr>
            <a:spLocks noGrp="1"/>
          </p:cNvSpPr>
          <p:nvPr>
            <p:ph type="body" sz="quarter" idx="43" hasCustomPrompt="1"/>
          </p:nvPr>
        </p:nvSpPr>
        <p:spPr>
          <a:xfrm>
            <a:off x="5531438" y="5034782"/>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07</a:t>
            </a:r>
          </a:p>
        </p:txBody>
      </p:sp>
      <p:sp>
        <p:nvSpPr>
          <p:cNvPr id="25" name="Text Placeholder 25">
            <a:extLst>
              <a:ext uri="{FF2B5EF4-FFF2-40B4-BE49-F238E27FC236}">
                <a16:creationId xmlns:a16="http://schemas.microsoft.com/office/drawing/2014/main" id="{68ADA2D0-1D13-C796-3A06-AFAFDD9EE429}"/>
              </a:ext>
            </a:extLst>
          </p:cNvPr>
          <p:cNvSpPr>
            <a:spLocks noGrp="1"/>
          </p:cNvSpPr>
          <p:nvPr>
            <p:ph type="body" sz="quarter" idx="44" hasCustomPrompt="1"/>
          </p:nvPr>
        </p:nvSpPr>
        <p:spPr>
          <a:xfrm>
            <a:off x="6257550" y="5034783"/>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cxnSp>
        <p:nvCxnSpPr>
          <p:cNvPr id="27" name="Straight Connector 26">
            <a:extLst>
              <a:ext uri="{FF2B5EF4-FFF2-40B4-BE49-F238E27FC236}">
                <a16:creationId xmlns:a16="http://schemas.microsoft.com/office/drawing/2014/main" id="{EF99A732-2B1F-6FFC-AB3E-2D4BB230CF75}"/>
              </a:ext>
            </a:extLst>
          </p:cNvPr>
          <p:cNvCxnSpPr>
            <a:cxnSpLocks/>
          </p:cNvCxnSpPr>
          <p:nvPr userDrawn="1"/>
        </p:nvCxnSpPr>
        <p:spPr>
          <a:xfrm flipV="1">
            <a:off x="5447766" y="3863429"/>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5EFC9C0-098B-A9DB-0DB5-742103614269}"/>
              </a:ext>
            </a:extLst>
          </p:cNvPr>
          <p:cNvCxnSpPr>
            <a:cxnSpLocks/>
          </p:cNvCxnSpPr>
          <p:nvPr userDrawn="1"/>
        </p:nvCxnSpPr>
        <p:spPr>
          <a:xfrm flipV="1">
            <a:off x="5447766" y="4441252"/>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A93404-6300-5A3C-3AA9-0592871A161F}"/>
              </a:ext>
            </a:extLst>
          </p:cNvPr>
          <p:cNvCxnSpPr>
            <a:cxnSpLocks/>
          </p:cNvCxnSpPr>
          <p:nvPr userDrawn="1"/>
        </p:nvCxnSpPr>
        <p:spPr>
          <a:xfrm flipV="1">
            <a:off x="5447766" y="5019075"/>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30" name="Text Placeholder 23">
            <a:extLst>
              <a:ext uri="{FF2B5EF4-FFF2-40B4-BE49-F238E27FC236}">
                <a16:creationId xmlns:a16="http://schemas.microsoft.com/office/drawing/2014/main" id="{AADEB69D-C675-BD34-3629-D5D55045A08E}"/>
              </a:ext>
            </a:extLst>
          </p:cNvPr>
          <p:cNvSpPr>
            <a:spLocks noGrp="1"/>
          </p:cNvSpPr>
          <p:nvPr>
            <p:ph type="body" sz="quarter" idx="15" hasCustomPrompt="1"/>
          </p:nvPr>
        </p:nvSpPr>
        <p:spPr>
          <a:xfrm>
            <a:off x="484630" y="708693"/>
            <a:ext cx="4363092"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a:t>TITLE</a:t>
            </a:r>
          </a:p>
        </p:txBody>
      </p:sp>
      <p:sp>
        <p:nvSpPr>
          <p:cNvPr id="31" name="Text Placeholder 25">
            <a:extLst>
              <a:ext uri="{FF2B5EF4-FFF2-40B4-BE49-F238E27FC236}">
                <a16:creationId xmlns:a16="http://schemas.microsoft.com/office/drawing/2014/main" id="{781ABF81-0550-F0C3-BC97-5B020E1F3CD2}"/>
              </a:ext>
            </a:extLst>
          </p:cNvPr>
          <p:cNvSpPr>
            <a:spLocks noGrp="1"/>
          </p:cNvSpPr>
          <p:nvPr>
            <p:ph type="body" sz="quarter" idx="17" hasCustomPrompt="1"/>
          </p:nvPr>
        </p:nvSpPr>
        <p:spPr>
          <a:xfrm>
            <a:off x="479512" y="1764536"/>
            <a:ext cx="4357532"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34" name="Picture 33">
            <a:extLst>
              <a:ext uri="{FF2B5EF4-FFF2-40B4-BE49-F238E27FC236}">
                <a16:creationId xmlns:a16="http://schemas.microsoft.com/office/drawing/2014/main" id="{5CE366FA-8067-7D3E-65C0-F213A84B15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22827" y="6008953"/>
            <a:ext cx="1787365" cy="397996"/>
          </a:xfrm>
          <a:prstGeom prst="rect">
            <a:avLst/>
          </a:prstGeom>
        </p:spPr>
      </p:pic>
      <p:sp>
        <p:nvSpPr>
          <p:cNvPr id="35" name="TextBox 34">
            <a:extLst>
              <a:ext uri="{FF2B5EF4-FFF2-40B4-BE49-F238E27FC236}">
                <a16:creationId xmlns:a16="http://schemas.microsoft.com/office/drawing/2014/main" id="{372BE5D6-3F78-C4A5-CEB3-900A0345AABD}"/>
              </a:ext>
            </a:extLst>
          </p:cNvPr>
          <p:cNvSpPr txBox="1"/>
          <p:nvPr userDrawn="1"/>
        </p:nvSpPr>
        <p:spPr>
          <a:xfrm>
            <a:off x="7610192" y="6008953"/>
            <a:ext cx="2844572" cy="451406"/>
          </a:xfrm>
          <a:prstGeom prst="rect">
            <a:avLst/>
          </a:prstGeom>
          <a:noFill/>
        </p:spPr>
        <p:txBody>
          <a:bodyPr wrap="square">
            <a:spAutoFit/>
          </a:bodyPr>
          <a:lstStyle/>
          <a:p>
            <a:pPr algn="just">
              <a:lnSpc>
                <a:spcPts val="650"/>
              </a:lnSpc>
            </a:pPr>
            <a:r>
              <a:rPr lang="en-IE" sz="650" b="0" i="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1905084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Quote/Photo Slide 01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1B494-6709-27FF-40F1-E727C6EE8DE7}"/>
              </a:ext>
            </a:extLst>
          </p:cNvPr>
          <p:cNvSpPr/>
          <p:nvPr userDrawn="1"/>
        </p:nvSpPr>
        <p:spPr>
          <a:xfrm rot="16200000">
            <a:off x="2692652" y="-2666999"/>
            <a:ext cx="6858001"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olorful circles with white lines and dots&#10;&#10;AI-generated content may be incorrect.">
            <a:extLst>
              <a:ext uri="{FF2B5EF4-FFF2-40B4-BE49-F238E27FC236}">
                <a16:creationId xmlns:a16="http://schemas.microsoft.com/office/drawing/2014/main" id="{34EE9881-2853-6AB6-053A-8CCD466B3CD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4" name="TextBox 3">
            <a:extLst>
              <a:ext uri="{FF2B5EF4-FFF2-40B4-BE49-F238E27FC236}">
                <a16:creationId xmlns:a16="http://schemas.microsoft.com/office/drawing/2014/main" id="{1B5FF45B-828B-85A3-CCE8-B74C307D8A0D}"/>
              </a:ext>
            </a:extLst>
          </p:cNvPr>
          <p:cNvSpPr txBox="1"/>
          <p:nvPr userDrawn="1"/>
        </p:nvSpPr>
        <p:spPr>
          <a:xfrm rot="16200000">
            <a:off x="8778242" y="3115062"/>
            <a:ext cx="6096000" cy="215444"/>
          </a:xfrm>
          <a:prstGeom prst="rect">
            <a:avLst/>
          </a:prstGeom>
          <a:noFill/>
        </p:spPr>
        <p:txBody>
          <a:bodyPr wrap="square">
            <a:spAutoFit/>
          </a:bodyPr>
          <a:lstStyle/>
          <a:p>
            <a:r>
              <a:rPr lang="en-US" sz="800" spc="300">
                <a:solidFill>
                  <a:schemeClr val="bg1"/>
                </a:solidFill>
              </a:rPr>
              <a:t>Sharing Knowledge, Bridging Generations</a:t>
            </a:r>
          </a:p>
        </p:txBody>
      </p:sp>
      <p:pic>
        <p:nvPicPr>
          <p:cNvPr id="5" name="Picture 4" descr="A colorful circles with white lines and dots&#10;&#10;AI-generated content may be incorrect.">
            <a:extLst>
              <a:ext uri="{FF2B5EF4-FFF2-40B4-BE49-F238E27FC236}">
                <a16:creationId xmlns:a16="http://schemas.microsoft.com/office/drawing/2014/main" id="{80BABEED-5FD2-EBE9-14C3-1089CB4214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089287BB-0318-ED6C-A28C-0B630BB1ABB7}"/>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7" name="Picture Placeholder 3">
            <a:extLst>
              <a:ext uri="{FF2B5EF4-FFF2-40B4-BE49-F238E27FC236}">
                <a16:creationId xmlns:a16="http://schemas.microsoft.com/office/drawing/2014/main" id="{59A3231B-AA11-2956-6BCB-6B645D245054}"/>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827606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Quote/Photo Slide 02">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a:p>
        </p:txBody>
      </p:sp>
      <p:sp>
        <p:nvSpPr>
          <p:cNvPr id="3" name="Text Placeholder 23">
            <a:extLst>
              <a:ext uri="{FF2B5EF4-FFF2-40B4-BE49-F238E27FC236}">
                <a16:creationId xmlns:a16="http://schemas.microsoft.com/office/drawing/2014/main" id="{70DCD002-96F1-DB3E-12D6-B588D3F5DBC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a:t>TITLE</a:t>
            </a:r>
          </a:p>
        </p:txBody>
      </p:sp>
      <p:sp>
        <p:nvSpPr>
          <p:cNvPr id="4" name="Text Placeholder 25">
            <a:extLst>
              <a:ext uri="{FF2B5EF4-FFF2-40B4-BE49-F238E27FC236}">
                <a16:creationId xmlns:a16="http://schemas.microsoft.com/office/drawing/2014/main" id="{2D5F9AB0-D53E-E4A0-2BB9-F3C77761E8CD}"/>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39616855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380306705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6884895" cy="5977784"/>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1" y="-16255"/>
            <a:ext cx="13698071" cy="7654184"/>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77179730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12604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2" name="Text Placeholder 23">
            <a:extLst>
              <a:ext uri="{FF2B5EF4-FFF2-40B4-BE49-F238E27FC236}">
                <a16:creationId xmlns:a16="http://schemas.microsoft.com/office/drawing/2014/main" id="{7E5F93FD-AB62-1748-5A89-EE5780F68C98}"/>
              </a:ext>
            </a:extLst>
          </p:cNvPr>
          <p:cNvSpPr>
            <a:spLocks noGrp="1"/>
          </p:cNvSpPr>
          <p:nvPr>
            <p:ph type="body" sz="quarter" idx="15" hasCustomPrompt="1"/>
          </p:nvPr>
        </p:nvSpPr>
        <p:spPr>
          <a:xfrm>
            <a:off x="747258" y="842936"/>
            <a:ext cx="4644923"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a:t>TITLE</a:t>
            </a:r>
          </a:p>
        </p:txBody>
      </p:sp>
      <p:sp>
        <p:nvSpPr>
          <p:cNvPr id="4" name="Text Placeholder 25">
            <a:extLst>
              <a:ext uri="{FF2B5EF4-FFF2-40B4-BE49-F238E27FC236}">
                <a16:creationId xmlns:a16="http://schemas.microsoft.com/office/drawing/2014/main" id="{170E2A2D-7AF6-FEB3-E565-8EDDB64FF0C3}"/>
              </a:ext>
            </a:extLst>
          </p:cNvPr>
          <p:cNvSpPr>
            <a:spLocks noGrp="1"/>
          </p:cNvSpPr>
          <p:nvPr>
            <p:ph type="body" sz="quarter" idx="17" hasCustomPrompt="1"/>
          </p:nvPr>
        </p:nvSpPr>
        <p:spPr>
          <a:xfrm>
            <a:off x="747258" y="1898779"/>
            <a:ext cx="4639004"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941970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age">
  <p:cSld name="Blank Page">
    <p:spTree>
      <p:nvGrpSpPr>
        <p:cNvPr id="1" name="Shape 217"/>
        <p:cNvGrpSpPr/>
        <p:nvPr/>
      </p:nvGrpSpPr>
      <p:grpSpPr>
        <a:xfrm>
          <a:off x="0" y="0"/>
          <a:ext cx="0" cy="0"/>
          <a:chOff x="0" y="0"/>
          <a:chExt cx="0" cy="0"/>
        </a:xfrm>
      </p:grpSpPr>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919655"/>
            <a:ext cx="11125201" cy="2342319"/>
          </a:xfrm>
          <a:prstGeom prst="rect">
            <a:avLst/>
          </a:prstGeom>
          <a:solidFill>
            <a:srgbClr val="D9D9D9"/>
          </a:solidFill>
          <a:ln>
            <a:noFill/>
          </a:ln>
        </p:spPr>
        <p:txBody>
          <a:bodyPr anchor="ctr"/>
          <a:lstStyle>
            <a:lvl1pPr marL="0" indent="0" algn="ctr">
              <a:buNone/>
              <a:defRPr sz="1800" i="1" baseline="0">
                <a:solidFill>
                  <a:srgbClr val="D9D9D9"/>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4" name="Text Placeholder 23">
            <a:extLst>
              <a:ext uri="{FF2B5EF4-FFF2-40B4-BE49-F238E27FC236}">
                <a16:creationId xmlns:a16="http://schemas.microsoft.com/office/drawing/2014/main" id="{C0953B35-8CBB-8764-1698-B4BEF6769AB1}"/>
              </a:ext>
            </a:extLst>
          </p:cNvPr>
          <p:cNvSpPr>
            <a:spLocks noGrp="1"/>
          </p:cNvSpPr>
          <p:nvPr>
            <p:ph type="body" sz="quarter" idx="15" hasCustomPrompt="1"/>
          </p:nvPr>
        </p:nvSpPr>
        <p:spPr>
          <a:xfrm>
            <a:off x="1338470" y="820615"/>
            <a:ext cx="9786731"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5" name="Text Placeholder 25">
            <a:extLst>
              <a:ext uri="{FF2B5EF4-FFF2-40B4-BE49-F238E27FC236}">
                <a16:creationId xmlns:a16="http://schemas.microsoft.com/office/drawing/2014/main" id="{D044B940-A17E-75DF-E447-3B3C4CDD2CA7}"/>
              </a:ext>
            </a:extLst>
          </p:cNvPr>
          <p:cNvSpPr>
            <a:spLocks noGrp="1"/>
          </p:cNvSpPr>
          <p:nvPr>
            <p:ph type="body" sz="quarter" idx="16" hasCustomPrompt="1"/>
          </p:nvPr>
        </p:nvSpPr>
        <p:spPr>
          <a:xfrm>
            <a:off x="1332138" y="1870597"/>
            <a:ext cx="9774260" cy="1824470"/>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74845096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Box 9">
            <a:extLst>
              <a:ext uri="{FF2B5EF4-FFF2-40B4-BE49-F238E27FC236}">
                <a16:creationId xmlns:a16="http://schemas.microsoft.com/office/drawing/2014/main" id="{C3C48613-F405-27A1-A39E-F4C078B170A8}"/>
              </a:ext>
            </a:extLst>
          </p:cNvPr>
          <p:cNvSpPr txBox="1"/>
          <p:nvPr userDrawn="1"/>
        </p:nvSpPr>
        <p:spPr>
          <a:xfrm rot="16200000">
            <a:off x="8778242" y="3115062"/>
            <a:ext cx="6096000" cy="215444"/>
          </a:xfrm>
          <a:prstGeom prst="rect">
            <a:avLst/>
          </a:prstGeom>
          <a:noFill/>
        </p:spPr>
        <p:txBody>
          <a:bodyPr wrap="square">
            <a:spAutoFit/>
          </a:bodyPr>
          <a:lstStyle/>
          <a:p>
            <a:r>
              <a:rPr lang="en-US" sz="800" spc="300">
                <a:solidFill>
                  <a:schemeClr val="bg1"/>
                </a:solidFill>
              </a:rPr>
              <a:t>Sharing Knowledge, Bridging Generations</a:t>
            </a:r>
          </a:p>
        </p:txBody>
      </p:sp>
      <p:pic>
        <p:nvPicPr>
          <p:cNvPr id="11" name="Picture 10" descr="A colorful circles with white lines and dots&#10;&#10;AI-generated content may be incorrect.">
            <a:extLst>
              <a:ext uri="{FF2B5EF4-FFF2-40B4-BE49-F238E27FC236}">
                <a16:creationId xmlns:a16="http://schemas.microsoft.com/office/drawing/2014/main" id="{C5E025B0-FFB8-0787-BC1E-9021C0E94D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34252954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 name="TextBox 5">
            <a:extLst>
              <a:ext uri="{FF2B5EF4-FFF2-40B4-BE49-F238E27FC236}">
                <a16:creationId xmlns:a16="http://schemas.microsoft.com/office/drawing/2014/main" id="{E2749A0A-E4B3-F6E8-A792-1FD020E385D1}"/>
              </a:ext>
            </a:extLst>
          </p:cNvPr>
          <p:cNvSpPr txBox="1"/>
          <p:nvPr userDrawn="1"/>
        </p:nvSpPr>
        <p:spPr>
          <a:xfrm rot="16200000">
            <a:off x="8778242" y="3115062"/>
            <a:ext cx="6096000" cy="215444"/>
          </a:xfrm>
          <a:prstGeom prst="rect">
            <a:avLst/>
          </a:prstGeom>
          <a:noFill/>
        </p:spPr>
        <p:txBody>
          <a:bodyPr wrap="square">
            <a:spAutoFit/>
          </a:bodyPr>
          <a:lstStyle/>
          <a:p>
            <a:r>
              <a:rPr lang="en-US" sz="800" spc="30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AF4195F0-62DB-F639-9366-D7952423C93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09916359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 name="TextBox 5">
            <a:extLst>
              <a:ext uri="{FF2B5EF4-FFF2-40B4-BE49-F238E27FC236}">
                <a16:creationId xmlns:a16="http://schemas.microsoft.com/office/drawing/2014/main" id="{38839F0E-F68F-A1A5-3A26-4C57DF5DEB90}"/>
              </a:ext>
            </a:extLst>
          </p:cNvPr>
          <p:cNvSpPr txBox="1"/>
          <p:nvPr userDrawn="1"/>
        </p:nvSpPr>
        <p:spPr>
          <a:xfrm rot="16200000">
            <a:off x="8778242" y="3115062"/>
            <a:ext cx="6096000" cy="215444"/>
          </a:xfrm>
          <a:prstGeom prst="rect">
            <a:avLst/>
          </a:prstGeom>
          <a:noFill/>
        </p:spPr>
        <p:txBody>
          <a:bodyPr wrap="square">
            <a:spAutoFit/>
          </a:bodyPr>
          <a:lstStyle/>
          <a:p>
            <a:r>
              <a:rPr lang="en-US" sz="800" spc="30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D756C40B-2649-96C1-77DB-E6B8C26C4D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73474757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3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Box 7">
            <a:extLst>
              <a:ext uri="{FF2B5EF4-FFF2-40B4-BE49-F238E27FC236}">
                <a16:creationId xmlns:a16="http://schemas.microsoft.com/office/drawing/2014/main" id="{CFA2FA94-BEB6-5BBF-F10E-D0267AEF4CDE}"/>
              </a:ext>
            </a:extLst>
          </p:cNvPr>
          <p:cNvSpPr txBox="1"/>
          <p:nvPr userDrawn="1"/>
        </p:nvSpPr>
        <p:spPr>
          <a:xfrm rot="16200000">
            <a:off x="8778242" y="3115062"/>
            <a:ext cx="6096000" cy="215444"/>
          </a:xfrm>
          <a:prstGeom prst="rect">
            <a:avLst/>
          </a:prstGeom>
          <a:noFill/>
        </p:spPr>
        <p:txBody>
          <a:bodyPr wrap="square">
            <a:spAutoFit/>
          </a:bodyPr>
          <a:lstStyle/>
          <a:p>
            <a:r>
              <a:rPr lang="en-US" sz="800" spc="300">
                <a:solidFill>
                  <a:schemeClr val="bg1"/>
                </a:solidFill>
              </a:rPr>
              <a:t>Sharing Knowledge, Bridging Generations</a:t>
            </a:r>
          </a:p>
        </p:txBody>
      </p:sp>
      <p:pic>
        <p:nvPicPr>
          <p:cNvPr id="9" name="Picture 8" descr="A colorful circles with white lines and dots&#10;&#10;AI-generated content may be incorrect.">
            <a:extLst>
              <a:ext uri="{FF2B5EF4-FFF2-40B4-BE49-F238E27FC236}">
                <a16:creationId xmlns:a16="http://schemas.microsoft.com/office/drawing/2014/main" id="{2B63C4AD-4DF3-4FF6-9972-8662A36029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96919925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23">
            <a:extLst>
              <a:ext uri="{FF2B5EF4-FFF2-40B4-BE49-F238E27FC236}">
                <a16:creationId xmlns:a16="http://schemas.microsoft.com/office/drawing/2014/main" id="{659E05F6-A996-3DA9-46E4-886CCE040BDF}"/>
              </a:ext>
            </a:extLst>
          </p:cNvPr>
          <p:cNvSpPr>
            <a:spLocks noGrp="1"/>
          </p:cNvSpPr>
          <p:nvPr>
            <p:ph type="body" sz="quarter" idx="15" hasCustomPrompt="1"/>
          </p:nvPr>
        </p:nvSpPr>
        <p:spPr>
          <a:xfrm>
            <a:off x="911564" y="826894"/>
            <a:ext cx="10301868"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a:t>TITLE</a:t>
            </a:r>
          </a:p>
        </p:txBody>
      </p:sp>
      <p:sp>
        <p:nvSpPr>
          <p:cNvPr id="7" name="Text Placeholder 25">
            <a:extLst>
              <a:ext uri="{FF2B5EF4-FFF2-40B4-BE49-F238E27FC236}">
                <a16:creationId xmlns:a16="http://schemas.microsoft.com/office/drawing/2014/main" id="{A4D27BBF-BEFE-B430-8914-FF93CAFBCB3A}"/>
              </a:ext>
            </a:extLst>
          </p:cNvPr>
          <p:cNvSpPr>
            <a:spLocks noGrp="1"/>
          </p:cNvSpPr>
          <p:nvPr>
            <p:ph type="body" sz="quarter" idx="17" hasCustomPrompt="1"/>
          </p:nvPr>
        </p:nvSpPr>
        <p:spPr>
          <a:xfrm>
            <a:off x="911565" y="2351145"/>
            <a:ext cx="1028874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53285811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Text Slide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C007B5-5238-9A09-F2BD-EF766E81798C}"/>
              </a:ext>
            </a:extLst>
          </p:cNvPr>
          <p:cNvSpPr/>
          <p:nvPr userDrawn="1"/>
        </p:nvSpPr>
        <p:spPr>
          <a:xfrm>
            <a:off x="-36717" y="643325"/>
            <a:ext cx="1422400" cy="1524001"/>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38EE93B-2C9D-E739-73DD-1366084ACB9B}"/>
              </a:ext>
            </a:extLst>
          </p:cNvPr>
          <p:cNvSpPr/>
          <p:nvPr userDrawn="1"/>
        </p:nvSpPr>
        <p:spPr>
          <a:xfrm>
            <a:off x="10781837" y="-1"/>
            <a:ext cx="1422400" cy="3429001"/>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3">
            <a:extLst>
              <a:ext uri="{FF2B5EF4-FFF2-40B4-BE49-F238E27FC236}">
                <a16:creationId xmlns:a16="http://schemas.microsoft.com/office/drawing/2014/main" id="{6895791E-91AB-39FE-4DA4-BD7916227E59}"/>
              </a:ext>
            </a:extLst>
          </p:cNvPr>
          <p:cNvSpPr>
            <a:spLocks noGrp="1"/>
          </p:cNvSpPr>
          <p:nvPr>
            <p:ph type="body" sz="quarter" idx="15" hasCustomPrompt="1"/>
          </p:nvPr>
        </p:nvSpPr>
        <p:spPr>
          <a:xfrm>
            <a:off x="1632756" y="820615"/>
            <a:ext cx="897317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3" name="Text Placeholder 25">
            <a:extLst>
              <a:ext uri="{FF2B5EF4-FFF2-40B4-BE49-F238E27FC236}">
                <a16:creationId xmlns:a16="http://schemas.microsoft.com/office/drawing/2014/main" id="{E7E9C95F-B366-311F-D368-7288F0AB33EC}"/>
              </a:ext>
            </a:extLst>
          </p:cNvPr>
          <p:cNvSpPr>
            <a:spLocks noGrp="1"/>
          </p:cNvSpPr>
          <p:nvPr>
            <p:ph type="body" sz="quarter" idx="16" hasCustomPrompt="1"/>
          </p:nvPr>
        </p:nvSpPr>
        <p:spPr>
          <a:xfrm>
            <a:off x="1632756" y="2167326"/>
            <a:ext cx="8961741" cy="416678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162134690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43119673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Quote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119C0F9B-E54B-184B-BD64-CF054A84D3CB}"/>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 Placeholder 23">
            <a:extLst>
              <a:ext uri="{FF2B5EF4-FFF2-40B4-BE49-F238E27FC236}">
                <a16:creationId xmlns:a16="http://schemas.microsoft.com/office/drawing/2014/main" id="{96D99E2D-DA0C-1C9A-59A0-4B16ACC43234}"/>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a:t>Quote Slide</a:t>
            </a:r>
          </a:p>
        </p:txBody>
      </p:sp>
      <p:sp>
        <p:nvSpPr>
          <p:cNvPr id="9" name="Text Placeholder 23">
            <a:extLst>
              <a:ext uri="{FF2B5EF4-FFF2-40B4-BE49-F238E27FC236}">
                <a16:creationId xmlns:a16="http://schemas.microsoft.com/office/drawing/2014/main" id="{D5BB39D9-9BDB-3141-7C1A-E6A717AD2EFC}"/>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a:t>Name</a:t>
            </a:r>
          </a:p>
        </p:txBody>
      </p:sp>
      <p:pic>
        <p:nvPicPr>
          <p:cNvPr id="2" name="Picture 1" descr="A colorful circles with white lines and dots&#10;&#10;AI-generated content may be incorrect.">
            <a:extLst>
              <a:ext uri="{FF2B5EF4-FFF2-40B4-BE49-F238E27FC236}">
                <a16:creationId xmlns:a16="http://schemas.microsoft.com/office/drawing/2014/main" id="{B3AFE2EE-ED26-B450-5A7C-63F12E0CDD8C}"/>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4323731">
            <a:off x="27559" y="2752821"/>
            <a:ext cx="3845287" cy="3119494"/>
          </a:xfrm>
          <a:prstGeom prst="rect">
            <a:avLst/>
          </a:prstGeom>
        </p:spPr>
      </p:pic>
    </p:spTree>
    <p:extLst>
      <p:ext uri="{BB962C8B-B14F-4D97-AF65-F5344CB8AC3E}">
        <p14:creationId xmlns:p14="http://schemas.microsoft.com/office/powerpoint/2010/main" val="307061257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DEB85EB-B4D4-18AB-0442-FD0CA53A8CB7}"/>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5F17DB20-8D1B-BDA2-8064-56C47C3E9C0C}"/>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a:t>Quote Slide</a:t>
            </a:r>
          </a:p>
        </p:txBody>
      </p:sp>
      <p:sp>
        <p:nvSpPr>
          <p:cNvPr id="4" name="Text Placeholder 23">
            <a:extLst>
              <a:ext uri="{FF2B5EF4-FFF2-40B4-BE49-F238E27FC236}">
                <a16:creationId xmlns:a16="http://schemas.microsoft.com/office/drawing/2014/main" id="{37C686D6-0259-ED14-4887-40169AB2C302}"/>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a:t>Name</a:t>
            </a:r>
          </a:p>
        </p:txBody>
      </p:sp>
      <p:pic>
        <p:nvPicPr>
          <p:cNvPr id="7" name="Picture 6" descr="A colorful circles with white lines and dots&#10;&#10;AI-generated content may be incorrect.">
            <a:extLst>
              <a:ext uri="{FF2B5EF4-FFF2-40B4-BE49-F238E27FC236}">
                <a16:creationId xmlns:a16="http://schemas.microsoft.com/office/drawing/2014/main" id="{1846F862-A89C-E7AC-667F-E0827F4D3CA6}"/>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3551861">
            <a:off x="413750" y="2668847"/>
            <a:ext cx="3845287" cy="3119494"/>
          </a:xfrm>
          <a:prstGeom prst="rect">
            <a:avLst/>
          </a:prstGeom>
        </p:spPr>
      </p:pic>
    </p:spTree>
    <p:extLst>
      <p:ext uri="{BB962C8B-B14F-4D97-AF65-F5344CB8AC3E}">
        <p14:creationId xmlns:p14="http://schemas.microsoft.com/office/powerpoint/2010/main" val="145021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218"/>
        <p:cNvGrpSpPr/>
        <p:nvPr/>
      </p:nvGrpSpPr>
      <p:grpSpPr>
        <a:xfrm>
          <a:off x="0" y="0"/>
          <a:ext cx="0" cy="0"/>
          <a:chOff x="0" y="0"/>
          <a:chExt cx="0" cy="0"/>
        </a:xfrm>
      </p:grpSpPr>
      <p:sp>
        <p:nvSpPr>
          <p:cNvPr id="219" name="Google Shape;219;p65"/>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0" name="Google Shape;220;p6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1" name="Google Shape;221;p65"/>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92668"/>
              </a:buClr>
              <a:buSzPts val="2400"/>
              <a:buFont typeface="Arial"/>
              <a:buNone/>
              <a:defRPr sz="2400" b="0" i="0" u="none" strike="noStrike" cap="none">
                <a:solidFill>
                  <a:srgbClr val="292668"/>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Laptop Slide 0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81"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E145ACB9-1E5A-5C58-E62C-E5C99F3A46E2}"/>
              </a:ext>
            </a:extLst>
          </p:cNvPr>
          <p:cNvSpPr>
            <a:spLocks noGrp="1"/>
          </p:cNvSpPr>
          <p:nvPr>
            <p:ph type="body" sz="quarter" idx="15" hasCustomPrompt="1"/>
          </p:nvPr>
        </p:nvSpPr>
        <p:spPr>
          <a:xfrm>
            <a:off x="6255424" y="729155"/>
            <a:ext cx="5154698"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17" name="Text Placeholder 25">
            <a:extLst>
              <a:ext uri="{FF2B5EF4-FFF2-40B4-BE49-F238E27FC236}">
                <a16:creationId xmlns:a16="http://schemas.microsoft.com/office/drawing/2014/main" id="{37B480BC-BC33-87DC-829F-63AE0A6946D0}"/>
              </a:ext>
            </a:extLst>
          </p:cNvPr>
          <p:cNvSpPr>
            <a:spLocks noGrp="1"/>
          </p:cNvSpPr>
          <p:nvPr>
            <p:ph type="body" sz="quarter" idx="16" hasCustomPrompt="1"/>
          </p:nvPr>
        </p:nvSpPr>
        <p:spPr>
          <a:xfrm>
            <a:off x="6248715" y="1779136"/>
            <a:ext cx="5148129"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3" name="Picture 2" descr="A colorful circles with white lines and dots&#10;&#10;AI-generated content may be incorrect.">
            <a:extLst>
              <a:ext uri="{FF2B5EF4-FFF2-40B4-BE49-F238E27FC236}">
                <a16:creationId xmlns:a16="http://schemas.microsoft.com/office/drawing/2014/main" id="{0D21F428-256E-8EAC-86CE-CD04B468A57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17086529" flipH="1">
            <a:off x="-975088" y="537869"/>
            <a:ext cx="3540487" cy="2482534"/>
          </a:xfrm>
          <a:prstGeom prst="rect">
            <a:avLst/>
          </a:prstGeom>
        </p:spPr>
      </p:pic>
      <p:sp>
        <p:nvSpPr>
          <p:cNvPr id="15" name="TextBox 14">
            <a:extLst>
              <a:ext uri="{FF2B5EF4-FFF2-40B4-BE49-F238E27FC236}">
                <a16:creationId xmlns:a16="http://schemas.microsoft.com/office/drawing/2014/main" id="{68280DAE-A352-3B3E-194D-E64C978CD9D6}"/>
              </a:ext>
            </a:extLst>
          </p:cNvPr>
          <p:cNvSpPr txBox="1"/>
          <p:nvPr userDrawn="1"/>
        </p:nvSpPr>
        <p:spPr>
          <a:xfrm rot="16200000">
            <a:off x="-2769205" y="3191800"/>
            <a:ext cx="6096000" cy="215444"/>
          </a:xfrm>
          <a:prstGeom prst="rect">
            <a:avLst/>
          </a:prstGeom>
          <a:noFill/>
        </p:spPr>
        <p:txBody>
          <a:bodyPr wrap="square">
            <a:spAutoFit/>
          </a:bodyPr>
          <a:lstStyle/>
          <a:p>
            <a:r>
              <a:rPr lang="en-US" sz="800" spc="300">
                <a:solidFill>
                  <a:schemeClr val="bg1"/>
                </a:solidFill>
              </a:rPr>
              <a:t>Sharing Knowledge, Bridging Generations</a:t>
            </a:r>
          </a:p>
        </p:txBody>
      </p:sp>
      <p:pic>
        <p:nvPicPr>
          <p:cNvPr id="18" name="Picture 17" descr="A colorful circles with white lines and dots&#10;&#10;AI-generated content may be incorrect.">
            <a:extLst>
              <a:ext uri="{FF2B5EF4-FFF2-40B4-BE49-F238E27FC236}">
                <a16:creationId xmlns:a16="http://schemas.microsoft.com/office/drawing/2014/main" id="{41F40B86-E02E-C098-5D07-9B3CA6D0FB0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866" y="6353233"/>
            <a:ext cx="280317" cy="223015"/>
          </a:xfrm>
          <a:prstGeom prst="rect">
            <a:avLst/>
          </a:prstGeom>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1D85222D-7296-0E0F-2016-81D77B58CD3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p:spPr>
      </p:pic>
      <p:sp>
        <p:nvSpPr>
          <p:cNvPr id="20" name="Picture Placeholder 17">
            <a:extLst>
              <a:ext uri="{FF2B5EF4-FFF2-40B4-BE49-F238E27FC236}">
                <a16:creationId xmlns:a16="http://schemas.microsoft.com/office/drawing/2014/main" id="{88564539-D941-DDCF-1FAA-F000B7D3EDF6}"/>
              </a:ext>
            </a:extLst>
          </p:cNvPr>
          <p:cNvSpPr>
            <a:spLocks noGrp="1"/>
          </p:cNvSpPr>
          <p:nvPr>
            <p:ph type="pic" sz="quarter" idx="10"/>
          </p:nvPr>
        </p:nvSpPr>
        <p:spPr>
          <a:xfrm>
            <a:off x="635768" y="2347106"/>
            <a:ext cx="4501280" cy="3433062"/>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Tree>
    <p:extLst>
      <p:ext uri="{BB962C8B-B14F-4D97-AF65-F5344CB8AC3E}">
        <p14:creationId xmlns:p14="http://schemas.microsoft.com/office/powerpoint/2010/main" val="393844760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Laptop Slide 02">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615AA6">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rgbClr val="D9D9D9"/>
          </a:solidFill>
        </p:spPr>
        <p:txBody>
          <a:bodyPr/>
          <a:lstStyle>
            <a:lvl1pPr algn="ctr">
              <a:buNone/>
              <a:defRPr sz="1600">
                <a:solidFill>
                  <a:srgbClr val="D9D9D9"/>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4" name="Text Placeholder 23">
            <a:extLst>
              <a:ext uri="{FF2B5EF4-FFF2-40B4-BE49-F238E27FC236}">
                <a16:creationId xmlns:a16="http://schemas.microsoft.com/office/drawing/2014/main" id="{711A9560-0229-20EC-569A-C87803BBFE79}"/>
              </a:ext>
            </a:extLst>
          </p:cNvPr>
          <p:cNvSpPr>
            <a:spLocks noGrp="1"/>
          </p:cNvSpPr>
          <p:nvPr>
            <p:ph type="body" sz="quarter" idx="15" hasCustomPrompt="1"/>
          </p:nvPr>
        </p:nvSpPr>
        <p:spPr>
          <a:xfrm>
            <a:off x="6702563" y="1024538"/>
            <a:ext cx="4550975"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a:t>TITLE</a:t>
            </a:r>
          </a:p>
        </p:txBody>
      </p:sp>
      <p:sp>
        <p:nvSpPr>
          <p:cNvPr id="5" name="Text Placeholder 25">
            <a:extLst>
              <a:ext uri="{FF2B5EF4-FFF2-40B4-BE49-F238E27FC236}">
                <a16:creationId xmlns:a16="http://schemas.microsoft.com/office/drawing/2014/main" id="{5CF22B5A-A3E4-A347-F4E8-E98C4987979B}"/>
              </a:ext>
            </a:extLst>
          </p:cNvPr>
          <p:cNvSpPr>
            <a:spLocks noGrp="1"/>
          </p:cNvSpPr>
          <p:nvPr>
            <p:ph type="body" sz="quarter" idx="16" hasCustomPrompt="1"/>
          </p:nvPr>
        </p:nvSpPr>
        <p:spPr>
          <a:xfrm>
            <a:off x="6689558" y="2074519"/>
            <a:ext cx="4545176" cy="3283543"/>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416164314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Tree>
    <p:extLst>
      <p:ext uri="{BB962C8B-B14F-4D97-AF65-F5344CB8AC3E}">
        <p14:creationId xmlns:p14="http://schemas.microsoft.com/office/powerpoint/2010/main" val="281412747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Phone Slide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E6B1AE-FA37-EFED-7BCD-90167349E758}"/>
              </a:ext>
            </a:extLst>
          </p:cNvPr>
          <p:cNvSpPr/>
          <p:nvPr userDrawn="1"/>
        </p:nvSpPr>
        <p:spPr>
          <a:xfrm>
            <a:off x="-515319" y="612732"/>
            <a:ext cx="1422400" cy="1524001"/>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3D46F0B-5A07-1E2B-A642-85458F1114C2}"/>
              </a:ext>
            </a:extLst>
          </p:cNvPr>
          <p:cNvSpPr/>
          <p:nvPr userDrawn="1"/>
        </p:nvSpPr>
        <p:spPr>
          <a:xfrm>
            <a:off x="10781837" y="0"/>
            <a:ext cx="1422400" cy="288448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rgbClr val="D9D9D9"/>
          </a:solidFill>
        </p:spPr>
        <p:txBody>
          <a:bodyPr/>
          <a:lstStyle>
            <a:lvl1pPr>
              <a:defRPr>
                <a:solidFill>
                  <a:srgbClr val="D9D9D9"/>
                </a:solidFill>
              </a:defRPr>
            </a:lvl1pPr>
          </a:lstStyle>
          <a:p>
            <a:endParaRPr lang="fr-CA"/>
          </a:p>
        </p:txBody>
      </p:sp>
      <p:sp>
        <p:nvSpPr>
          <p:cNvPr id="6" name="Text Placeholder 23">
            <a:extLst>
              <a:ext uri="{FF2B5EF4-FFF2-40B4-BE49-F238E27FC236}">
                <a16:creationId xmlns:a16="http://schemas.microsoft.com/office/drawing/2014/main" id="{1976A41F-13B4-059C-5D7D-BC46C155049A}"/>
              </a:ext>
            </a:extLst>
          </p:cNvPr>
          <p:cNvSpPr>
            <a:spLocks noGrp="1"/>
          </p:cNvSpPr>
          <p:nvPr>
            <p:ph type="body" sz="quarter" idx="16" hasCustomPrompt="1"/>
          </p:nvPr>
        </p:nvSpPr>
        <p:spPr>
          <a:xfrm>
            <a:off x="1651559" y="1086752"/>
            <a:ext cx="407815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7" name="Text Placeholder 25">
            <a:extLst>
              <a:ext uri="{FF2B5EF4-FFF2-40B4-BE49-F238E27FC236}">
                <a16:creationId xmlns:a16="http://schemas.microsoft.com/office/drawing/2014/main" id="{EB72BE20-20AD-B6F8-A431-9E561287EA58}"/>
              </a:ext>
            </a:extLst>
          </p:cNvPr>
          <p:cNvSpPr>
            <a:spLocks noGrp="1"/>
          </p:cNvSpPr>
          <p:nvPr>
            <p:ph type="body" sz="quarter" idx="17" hasCustomPrompt="1"/>
          </p:nvPr>
        </p:nvSpPr>
        <p:spPr>
          <a:xfrm>
            <a:off x="1644852" y="2136733"/>
            <a:ext cx="4072958"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1159270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5824855" y="1132820"/>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sp>
        <p:nvSpPr>
          <p:cNvPr id="3" name="TextBox 2">
            <a:extLst>
              <a:ext uri="{FF2B5EF4-FFF2-40B4-BE49-F238E27FC236}">
                <a16:creationId xmlns:a16="http://schemas.microsoft.com/office/drawing/2014/main" id="{36A8659E-3A21-CEF8-C294-DC966C94AD2F}"/>
              </a:ext>
            </a:extLst>
          </p:cNvPr>
          <p:cNvSpPr txBox="1"/>
          <p:nvPr userDrawn="1"/>
        </p:nvSpPr>
        <p:spPr>
          <a:xfrm>
            <a:off x="2409353" y="6102259"/>
            <a:ext cx="2844572" cy="451406"/>
          </a:xfrm>
          <a:prstGeom prst="rect">
            <a:avLst/>
          </a:prstGeom>
          <a:noFill/>
        </p:spPr>
        <p:txBody>
          <a:bodyPr wrap="square">
            <a:spAutoFit/>
          </a:bodyPr>
          <a:lstStyle/>
          <a:p>
            <a:pPr algn="just">
              <a:lnSpc>
                <a:spcPts val="650"/>
              </a:lnSpc>
            </a:pPr>
            <a:r>
              <a:rPr lang="en-IE" sz="650" b="0" i="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a:solidFill>
                <a:srgbClr val="242B62"/>
              </a:solidFill>
              <a:latin typeface="Calibri" panose="020F0502020204030204" pitchFamily="34" charset="0"/>
              <a:cs typeface="Calibri" panose="020F0502020204030204" pitchFamily="34" charset="0"/>
            </a:endParaRPr>
          </a:p>
        </p:txBody>
      </p:sp>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174031770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A23881BF-50DE-4A0A-BC60-2288230932B6}"/>
              </a:ext>
            </a:extLst>
          </p:cNvPr>
          <p:cNvSpPr>
            <a:spLocks noGrp="1"/>
          </p:cNvSpPr>
          <p:nvPr>
            <p:ph type="pic" sz="quarter" idx="10"/>
          </p:nvPr>
        </p:nvSpPr>
        <p:spPr>
          <a:xfrm>
            <a:off x="3310" y="17886"/>
            <a:ext cx="12188690" cy="5750526"/>
          </a:xfrm>
          <a:custGeom>
            <a:avLst/>
            <a:gdLst>
              <a:gd name="connsiteX0" fmla="*/ 0 w 12188690"/>
              <a:gd name="connsiteY0" fmla="*/ 0 h 5750526"/>
              <a:gd name="connsiteX1" fmla="*/ 12188690 w 12188690"/>
              <a:gd name="connsiteY1" fmla="*/ 0 h 5750526"/>
              <a:gd name="connsiteX2" fmla="*/ 12188690 w 12188690"/>
              <a:gd name="connsiteY2" fmla="*/ 5750526 h 5750526"/>
              <a:gd name="connsiteX3" fmla="*/ 4880096 w 12188690"/>
              <a:gd name="connsiteY3" fmla="*/ 5750526 h 5750526"/>
              <a:gd name="connsiteX4" fmla="*/ 4880096 w 12188690"/>
              <a:gd name="connsiteY4" fmla="*/ 3832731 h 5750526"/>
              <a:gd name="connsiteX5" fmla="*/ 0 w 12188690"/>
              <a:gd name="connsiteY5" fmla="*/ 3832731 h 575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690" h="5750526">
                <a:moveTo>
                  <a:pt x="0" y="0"/>
                </a:moveTo>
                <a:lnTo>
                  <a:pt x="12188690" y="0"/>
                </a:lnTo>
                <a:lnTo>
                  <a:pt x="12188690" y="5750526"/>
                </a:lnTo>
                <a:lnTo>
                  <a:pt x="4880096" y="5750526"/>
                </a:lnTo>
                <a:lnTo>
                  <a:pt x="4880096" y="3832731"/>
                </a:lnTo>
                <a:lnTo>
                  <a:pt x="0" y="3832731"/>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p:txBody>
      </p:sp>
      <p:sp>
        <p:nvSpPr>
          <p:cNvPr id="17" name="Rectangle 16">
            <a:extLst>
              <a:ext uri="{FF2B5EF4-FFF2-40B4-BE49-F238E27FC236}">
                <a16:creationId xmlns:a16="http://schemas.microsoft.com/office/drawing/2014/main" id="{6B601F56-BD2F-2B6E-9059-2394412AA06D}"/>
              </a:ext>
            </a:extLst>
          </p:cNvPr>
          <p:cNvSpPr/>
          <p:nvPr userDrawn="1"/>
        </p:nvSpPr>
        <p:spPr>
          <a:xfrm>
            <a:off x="0" y="385061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0" name="Picture 19">
            <a:extLst>
              <a:ext uri="{FF2B5EF4-FFF2-40B4-BE49-F238E27FC236}">
                <a16:creationId xmlns:a16="http://schemas.microsoft.com/office/drawing/2014/main" id="{37D0F76E-84E8-B97E-209C-D9516D3939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60110" y="6096129"/>
            <a:ext cx="1787365" cy="397996"/>
          </a:xfrm>
          <a:prstGeom prst="rect">
            <a:avLst/>
          </a:prstGeom>
        </p:spPr>
      </p:pic>
      <p:sp>
        <p:nvSpPr>
          <p:cNvPr id="21" name="TextBox 20">
            <a:extLst>
              <a:ext uri="{FF2B5EF4-FFF2-40B4-BE49-F238E27FC236}">
                <a16:creationId xmlns:a16="http://schemas.microsoft.com/office/drawing/2014/main" id="{8233B25E-0BD6-6E7F-3784-AA21F79CB9BA}"/>
              </a:ext>
            </a:extLst>
          </p:cNvPr>
          <p:cNvSpPr txBox="1"/>
          <p:nvPr userDrawn="1"/>
        </p:nvSpPr>
        <p:spPr>
          <a:xfrm>
            <a:off x="8847475" y="6096129"/>
            <a:ext cx="2844572" cy="451406"/>
          </a:xfrm>
          <a:prstGeom prst="rect">
            <a:avLst/>
          </a:prstGeom>
          <a:noFill/>
        </p:spPr>
        <p:txBody>
          <a:bodyPr wrap="square">
            <a:spAutoFit/>
          </a:bodyPr>
          <a:lstStyle/>
          <a:p>
            <a:pPr algn="just">
              <a:lnSpc>
                <a:spcPts val="650"/>
              </a:lnSpc>
            </a:pPr>
            <a:r>
              <a:rPr lang="en-IE" sz="650" b="0" i="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8653968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35151"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p:txBody>
      </p:sp>
      <p:sp>
        <p:nvSpPr>
          <p:cNvPr id="8" name="Rectangle 7">
            <a:extLst>
              <a:ext uri="{FF2B5EF4-FFF2-40B4-BE49-F238E27FC236}">
                <a16:creationId xmlns:a16="http://schemas.microsoft.com/office/drawing/2014/main" id="{AFCF296B-E199-9A44-DB23-825EDA2C3D6A}"/>
              </a:ext>
            </a:extLst>
          </p:cNvPr>
          <p:cNvSpPr/>
          <p:nvPr userDrawn="1"/>
        </p:nvSpPr>
        <p:spPr>
          <a:xfrm>
            <a:off x="0" y="390667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8D22FA3F-6B1A-33A6-AD28-9B983742499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207227496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04673D9F-9BC9-4E52-5154-43BA36715B62}"/>
              </a:ext>
            </a:extLst>
          </p:cNvPr>
          <p:cNvSpPr>
            <a:spLocks noGrp="1"/>
          </p:cNvSpPr>
          <p:nvPr>
            <p:ph type="pic" sz="quarter" idx="10"/>
          </p:nvPr>
        </p:nvSpPr>
        <p:spPr>
          <a:xfrm>
            <a:off x="0" y="2853114"/>
            <a:ext cx="12192000" cy="3094978"/>
          </a:xfrm>
          <a:custGeom>
            <a:avLst/>
            <a:gdLst>
              <a:gd name="connsiteX0" fmla="*/ 405507 w 12192000"/>
              <a:gd name="connsiteY0" fmla="*/ 2825686 h 3094978"/>
              <a:gd name="connsiteX1" fmla="*/ 857572 w 12192000"/>
              <a:gd name="connsiteY1" fmla="*/ 2825686 h 3094978"/>
              <a:gd name="connsiteX2" fmla="*/ 938497 w 12192000"/>
              <a:gd name="connsiteY2" fmla="*/ 3067532 h 3094978"/>
              <a:gd name="connsiteX3" fmla="*/ 947799 w 12192000"/>
              <a:gd name="connsiteY3" fmla="*/ 3087066 h 3094978"/>
              <a:gd name="connsiteX4" fmla="*/ 961092 w 12192000"/>
              <a:gd name="connsiteY4" fmla="*/ 3094978 h 3094978"/>
              <a:gd name="connsiteX5" fmla="*/ 302529 w 12192000"/>
              <a:gd name="connsiteY5" fmla="*/ 3094978 h 3094978"/>
              <a:gd name="connsiteX6" fmla="*/ 319465 w 12192000"/>
              <a:gd name="connsiteY6" fmla="*/ 3082880 h 3094978"/>
              <a:gd name="connsiteX7" fmla="*/ 329232 w 12192000"/>
              <a:gd name="connsiteY7" fmla="*/ 3061021 h 3094978"/>
              <a:gd name="connsiteX8" fmla="*/ 10614483 w 12192000"/>
              <a:gd name="connsiteY8" fmla="*/ 2608025 h 3094978"/>
              <a:gd name="connsiteX9" fmla="*/ 10690757 w 12192000"/>
              <a:gd name="connsiteY9" fmla="*/ 2608025 h 3094978"/>
              <a:gd name="connsiteX10" fmla="*/ 10759590 w 12192000"/>
              <a:gd name="connsiteY10" fmla="*/ 2620118 h 3094978"/>
              <a:gd name="connsiteX11" fmla="*/ 10812145 w 12192000"/>
              <a:gd name="connsiteY11" fmla="*/ 2655929 h 3094978"/>
              <a:gd name="connsiteX12" fmla="*/ 10853538 w 12192000"/>
              <a:gd name="connsiteY12" fmla="*/ 2714995 h 3094978"/>
              <a:gd name="connsiteX13" fmla="*/ 10891675 w 12192000"/>
              <a:gd name="connsiteY13" fmla="*/ 2795921 h 3094978"/>
              <a:gd name="connsiteX14" fmla="*/ 10999575 w 12192000"/>
              <a:gd name="connsiteY14" fmla="*/ 3064742 h 3094978"/>
              <a:gd name="connsiteX15" fmla="*/ 11008877 w 12192000"/>
              <a:gd name="connsiteY15" fmla="*/ 3083810 h 3094978"/>
              <a:gd name="connsiteX16" fmla="*/ 11025230 w 12192000"/>
              <a:gd name="connsiteY16" fmla="*/ 3094978 h 3094978"/>
              <a:gd name="connsiteX17" fmla="*/ 10589197 w 12192000"/>
              <a:gd name="connsiteY17" fmla="*/ 3094978 h 3094978"/>
              <a:gd name="connsiteX18" fmla="*/ 10608436 w 12192000"/>
              <a:gd name="connsiteY18" fmla="*/ 3083345 h 3094978"/>
              <a:gd name="connsiteX19" fmla="*/ 10614483 w 12192000"/>
              <a:gd name="connsiteY19" fmla="*/ 3066602 h 3094978"/>
              <a:gd name="connsiteX20" fmla="*/ 4499433 w 12192000"/>
              <a:gd name="connsiteY20" fmla="*/ 2608025 h 3094978"/>
              <a:gd name="connsiteX21" fmla="*/ 4575708 w 12192000"/>
              <a:gd name="connsiteY21" fmla="*/ 2608025 h 3094978"/>
              <a:gd name="connsiteX22" fmla="*/ 4644541 w 12192000"/>
              <a:gd name="connsiteY22" fmla="*/ 2620118 h 3094978"/>
              <a:gd name="connsiteX23" fmla="*/ 4697096 w 12192000"/>
              <a:gd name="connsiteY23" fmla="*/ 2655929 h 3094978"/>
              <a:gd name="connsiteX24" fmla="*/ 4738489 w 12192000"/>
              <a:gd name="connsiteY24" fmla="*/ 2714995 h 3094978"/>
              <a:gd name="connsiteX25" fmla="*/ 4776626 w 12192000"/>
              <a:gd name="connsiteY25" fmla="*/ 2795921 h 3094978"/>
              <a:gd name="connsiteX26" fmla="*/ 4884526 w 12192000"/>
              <a:gd name="connsiteY26" fmla="*/ 3064742 h 3094978"/>
              <a:gd name="connsiteX27" fmla="*/ 4893827 w 12192000"/>
              <a:gd name="connsiteY27" fmla="*/ 3083810 h 3094978"/>
              <a:gd name="connsiteX28" fmla="*/ 4910180 w 12192000"/>
              <a:gd name="connsiteY28" fmla="*/ 3094978 h 3094978"/>
              <a:gd name="connsiteX29" fmla="*/ 4474149 w 12192000"/>
              <a:gd name="connsiteY29" fmla="*/ 3094978 h 3094978"/>
              <a:gd name="connsiteX30" fmla="*/ 4493387 w 12192000"/>
              <a:gd name="connsiteY30" fmla="*/ 3083345 h 3094978"/>
              <a:gd name="connsiteX31" fmla="*/ 4499433 w 12192000"/>
              <a:gd name="connsiteY31" fmla="*/ 3066602 h 3094978"/>
              <a:gd name="connsiteX32" fmla="*/ 7649157 w 12192000"/>
              <a:gd name="connsiteY32" fmla="*/ 2165261 h 3094978"/>
              <a:gd name="connsiteX33" fmla="*/ 7651018 w 12192000"/>
              <a:gd name="connsiteY33" fmla="*/ 2165261 h 3094978"/>
              <a:gd name="connsiteX34" fmla="*/ 7699387 w 12192000"/>
              <a:gd name="connsiteY34" fmla="*/ 2278278 h 3094978"/>
              <a:gd name="connsiteX35" fmla="*/ 7752407 w 12192000"/>
              <a:gd name="connsiteY35" fmla="*/ 2386643 h 3094978"/>
              <a:gd name="connsiteX36" fmla="*/ 8051924 w 12192000"/>
              <a:gd name="connsiteY36" fmla="*/ 2949400 h 3094978"/>
              <a:gd name="connsiteX37" fmla="*/ 8093782 w 12192000"/>
              <a:gd name="connsiteY37" fmla="*/ 3025209 h 3094978"/>
              <a:gd name="connsiteX38" fmla="*/ 8132384 w 12192000"/>
              <a:gd name="connsiteY38" fmla="*/ 3071718 h 3094978"/>
              <a:gd name="connsiteX39" fmla="*/ 8175256 w 12192000"/>
              <a:gd name="connsiteY39" fmla="*/ 3094978 h 3094978"/>
              <a:gd name="connsiteX40" fmla="*/ 7633783 w 12192000"/>
              <a:gd name="connsiteY40" fmla="*/ 3094978 h 3094978"/>
              <a:gd name="connsiteX41" fmla="*/ 7633809 w 12192000"/>
              <a:gd name="connsiteY41" fmla="*/ 3094972 h 3094978"/>
              <a:gd name="connsiteX42" fmla="*/ 7651483 w 12192000"/>
              <a:gd name="connsiteY42" fmla="*/ 3082415 h 3094978"/>
              <a:gd name="connsiteX43" fmla="*/ 7656599 w 12192000"/>
              <a:gd name="connsiteY43" fmla="*/ 3065672 h 3094978"/>
              <a:gd name="connsiteX44" fmla="*/ 7656599 w 12192000"/>
              <a:gd name="connsiteY44" fmla="*/ 2435942 h 3094978"/>
              <a:gd name="connsiteX45" fmla="*/ 7654738 w 12192000"/>
              <a:gd name="connsiteY45" fmla="*/ 2298741 h 3094978"/>
              <a:gd name="connsiteX46" fmla="*/ 7649157 w 12192000"/>
              <a:gd name="connsiteY46" fmla="*/ 2165261 h 3094978"/>
              <a:gd name="connsiteX47" fmla="*/ 629679 w 12192000"/>
              <a:gd name="connsiteY47" fmla="*/ 2126194 h 3094978"/>
              <a:gd name="connsiteX48" fmla="*/ 630609 w 12192000"/>
              <a:gd name="connsiteY48" fmla="*/ 2126194 h 3094978"/>
              <a:gd name="connsiteX49" fmla="*/ 800831 w 12192000"/>
              <a:gd name="connsiteY49" fmla="*/ 2637791 h 3094978"/>
              <a:gd name="connsiteX50" fmla="*/ 459457 w 12192000"/>
              <a:gd name="connsiteY50" fmla="*/ 2637791 h 3094978"/>
              <a:gd name="connsiteX51" fmla="*/ 10614483 w 12192000"/>
              <a:gd name="connsiteY51" fmla="*/ 2083406 h 3094978"/>
              <a:gd name="connsiteX52" fmla="*/ 10724243 w 12192000"/>
              <a:gd name="connsiteY52" fmla="*/ 2083406 h 3094978"/>
              <a:gd name="connsiteX53" fmla="*/ 10789821 w 12192000"/>
              <a:gd name="connsiteY53" fmla="*/ 2086196 h 3094978"/>
              <a:gd name="connsiteX54" fmla="*/ 10832144 w 12192000"/>
              <a:gd name="connsiteY54" fmla="*/ 2093638 h 3094978"/>
              <a:gd name="connsiteX55" fmla="*/ 10920510 w 12192000"/>
              <a:gd name="connsiteY55" fmla="*/ 2151309 h 3094978"/>
              <a:gd name="connsiteX56" fmla="*/ 10947485 w 12192000"/>
              <a:gd name="connsiteY56" fmla="*/ 2251767 h 3094978"/>
              <a:gd name="connsiteX57" fmla="*/ 10934463 w 12192000"/>
              <a:gd name="connsiteY57" fmla="*/ 2322461 h 3094978"/>
              <a:gd name="connsiteX58" fmla="*/ 10895396 w 12192000"/>
              <a:gd name="connsiteY58" fmla="*/ 2376876 h 3094978"/>
              <a:gd name="connsiteX59" fmla="*/ 10830283 w 12192000"/>
              <a:gd name="connsiteY59" fmla="*/ 2412223 h 3094978"/>
              <a:gd name="connsiteX60" fmla="*/ 10739126 w 12192000"/>
              <a:gd name="connsiteY60" fmla="*/ 2424780 h 3094978"/>
              <a:gd name="connsiteX61" fmla="*/ 10614483 w 12192000"/>
              <a:gd name="connsiteY61" fmla="*/ 2424780 h 3094978"/>
              <a:gd name="connsiteX62" fmla="*/ 4499433 w 12192000"/>
              <a:gd name="connsiteY62" fmla="*/ 2083406 h 3094978"/>
              <a:gd name="connsiteX63" fmla="*/ 4609194 w 12192000"/>
              <a:gd name="connsiteY63" fmla="*/ 2083406 h 3094978"/>
              <a:gd name="connsiteX64" fmla="*/ 4674771 w 12192000"/>
              <a:gd name="connsiteY64" fmla="*/ 2086196 h 3094978"/>
              <a:gd name="connsiteX65" fmla="*/ 4717094 w 12192000"/>
              <a:gd name="connsiteY65" fmla="*/ 2093638 h 3094978"/>
              <a:gd name="connsiteX66" fmla="*/ 4805461 w 12192000"/>
              <a:gd name="connsiteY66" fmla="*/ 2151309 h 3094978"/>
              <a:gd name="connsiteX67" fmla="*/ 4832436 w 12192000"/>
              <a:gd name="connsiteY67" fmla="*/ 2251767 h 3094978"/>
              <a:gd name="connsiteX68" fmla="*/ 4819414 w 12192000"/>
              <a:gd name="connsiteY68" fmla="*/ 2322461 h 3094978"/>
              <a:gd name="connsiteX69" fmla="*/ 4780346 w 12192000"/>
              <a:gd name="connsiteY69" fmla="*/ 2376876 h 3094978"/>
              <a:gd name="connsiteX70" fmla="*/ 4715234 w 12192000"/>
              <a:gd name="connsiteY70" fmla="*/ 2412223 h 3094978"/>
              <a:gd name="connsiteX71" fmla="*/ 4624077 w 12192000"/>
              <a:gd name="connsiteY71" fmla="*/ 2424780 h 3094978"/>
              <a:gd name="connsiteX72" fmla="*/ 4499433 w 12192000"/>
              <a:gd name="connsiteY72" fmla="*/ 2424780 h 3094978"/>
              <a:gd name="connsiteX73" fmla="*/ 9638319 w 12192000"/>
              <a:gd name="connsiteY73" fmla="*/ 2075964 h 3094978"/>
              <a:gd name="connsiteX74" fmla="*/ 9787147 w 12192000"/>
              <a:gd name="connsiteY74" fmla="*/ 2106195 h 3094978"/>
              <a:gd name="connsiteX75" fmla="*/ 9882490 w 12192000"/>
              <a:gd name="connsiteY75" fmla="*/ 2191771 h 3094978"/>
              <a:gd name="connsiteX76" fmla="*/ 9933185 w 12192000"/>
              <a:gd name="connsiteY76" fmla="*/ 2324786 h 3094978"/>
              <a:gd name="connsiteX77" fmla="*/ 9948067 w 12192000"/>
              <a:gd name="connsiteY77" fmla="*/ 2497334 h 3094978"/>
              <a:gd name="connsiteX78" fmla="*/ 9932719 w 12192000"/>
              <a:gd name="connsiteY78" fmla="*/ 2660580 h 3094978"/>
              <a:gd name="connsiteX79" fmla="*/ 9880165 w 12192000"/>
              <a:gd name="connsiteY79" fmla="*/ 2794991 h 3094978"/>
              <a:gd name="connsiteX80" fmla="*/ 9782496 w 12192000"/>
              <a:gd name="connsiteY80" fmla="*/ 2886148 h 3094978"/>
              <a:gd name="connsiteX81" fmla="*/ 9631808 w 12192000"/>
              <a:gd name="connsiteY81" fmla="*/ 2919634 h 3094978"/>
              <a:gd name="connsiteX82" fmla="*/ 9482049 w 12192000"/>
              <a:gd name="connsiteY82" fmla="*/ 2890334 h 3094978"/>
              <a:gd name="connsiteX83" fmla="*/ 9387172 w 12192000"/>
              <a:gd name="connsiteY83" fmla="*/ 2805222 h 3094978"/>
              <a:gd name="connsiteX84" fmla="*/ 9336942 w 12192000"/>
              <a:gd name="connsiteY84" fmla="*/ 2670812 h 3094978"/>
              <a:gd name="connsiteX85" fmla="*/ 9322060 w 12192000"/>
              <a:gd name="connsiteY85" fmla="*/ 2493613 h 3094978"/>
              <a:gd name="connsiteX86" fmla="*/ 9337408 w 12192000"/>
              <a:gd name="connsiteY86" fmla="*/ 2333158 h 3094978"/>
              <a:gd name="connsiteX87" fmla="*/ 9389962 w 12192000"/>
              <a:gd name="connsiteY87" fmla="*/ 2200608 h 3094978"/>
              <a:gd name="connsiteX88" fmla="*/ 9487630 w 12192000"/>
              <a:gd name="connsiteY88" fmla="*/ 2109916 h 3094978"/>
              <a:gd name="connsiteX89" fmla="*/ 9638319 w 12192000"/>
              <a:gd name="connsiteY89" fmla="*/ 2075964 h 3094978"/>
              <a:gd name="connsiteX90" fmla="*/ 3523270 w 12192000"/>
              <a:gd name="connsiteY90" fmla="*/ 2075964 h 3094978"/>
              <a:gd name="connsiteX91" fmla="*/ 3672098 w 12192000"/>
              <a:gd name="connsiteY91" fmla="*/ 2106195 h 3094978"/>
              <a:gd name="connsiteX92" fmla="*/ 3767441 w 12192000"/>
              <a:gd name="connsiteY92" fmla="*/ 2191771 h 3094978"/>
              <a:gd name="connsiteX93" fmla="*/ 3818136 w 12192000"/>
              <a:gd name="connsiteY93" fmla="*/ 2324786 h 3094978"/>
              <a:gd name="connsiteX94" fmla="*/ 3833018 w 12192000"/>
              <a:gd name="connsiteY94" fmla="*/ 2497334 h 3094978"/>
              <a:gd name="connsiteX95" fmla="*/ 3817670 w 12192000"/>
              <a:gd name="connsiteY95" fmla="*/ 2660580 h 3094978"/>
              <a:gd name="connsiteX96" fmla="*/ 3765115 w 12192000"/>
              <a:gd name="connsiteY96" fmla="*/ 2794991 h 3094978"/>
              <a:gd name="connsiteX97" fmla="*/ 3667447 w 12192000"/>
              <a:gd name="connsiteY97" fmla="*/ 2886148 h 3094978"/>
              <a:gd name="connsiteX98" fmla="*/ 3516758 w 12192000"/>
              <a:gd name="connsiteY98" fmla="*/ 2919634 h 3094978"/>
              <a:gd name="connsiteX99" fmla="*/ 3367000 w 12192000"/>
              <a:gd name="connsiteY99" fmla="*/ 2890334 h 3094978"/>
              <a:gd name="connsiteX100" fmla="*/ 3272122 w 12192000"/>
              <a:gd name="connsiteY100" fmla="*/ 2805222 h 3094978"/>
              <a:gd name="connsiteX101" fmla="*/ 3221893 w 12192000"/>
              <a:gd name="connsiteY101" fmla="*/ 2670812 h 3094978"/>
              <a:gd name="connsiteX102" fmla="*/ 3207010 w 12192000"/>
              <a:gd name="connsiteY102" fmla="*/ 2493613 h 3094978"/>
              <a:gd name="connsiteX103" fmla="*/ 3222358 w 12192000"/>
              <a:gd name="connsiteY103" fmla="*/ 2333158 h 3094978"/>
              <a:gd name="connsiteX104" fmla="*/ 3274913 w 12192000"/>
              <a:gd name="connsiteY104" fmla="*/ 2200608 h 3094978"/>
              <a:gd name="connsiteX105" fmla="*/ 3372581 w 12192000"/>
              <a:gd name="connsiteY105" fmla="*/ 2109916 h 3094978"/>
              <a:gd name="connsiteX106" fmla="*/ 3523270 w 12192000"/>
              <a:gd name="connsiteY106" fmla="*/ 2075964 h 3094978"/>
              <a:gd name="connsiteX107" fmla="*/ 0 w 12192000"/>
              <a:gd name="connsiteY107" fmla="*/ 0 h 3094978"/>
              <a:gd name="connsiteX108" fmla="*/ 12192000 w 12192000"/>
              <a:gd name="connsiteY108" fmla="*/ 0 h 3094978"/>
              <a:gd name="connsiteX109" fmla="*/ 12192000 w 12192000"/>
              <a:gd name="connsiteY109" fmla="*/ 3094978 h 3094978"/>
              <a:gd name="connsiteX110" fmla="*/ 11835765 w 12192000"/>
              <a:gd name="connsiteY110" fmla="*/ 3094978 h 3094978"/>
              <a:gd name="connsiteX111" fmla="*/ 11905734 w 12192000"/>
              <a:gd name="connsiteY111" fmla="*/ 3067184 h 3094978"/>
              <a:gd name="connsiteX112" fmla="*/ 11971311 w 12192000"/>
              <a:gd name="connsiteY112" fmla="*/ 3025209 h 3094978"/>
              <a:gd name="connsiteX113" fmla="*/ 12067119 w 12192000"/>
              <a:gd name="connsiteY113" fmla="*/ 2905681 h 3094978"/>
              <a:gd name="connsiteX114" fmla="*/ 12102466 w 12192000"/>
              <a:gd name="connsiteY114" fmla="*/ 2739180 h 3094978"/>
              <a:gd name="connsiteX115" fmla="*/ 12080142 w 12192000"/>
              <a:gd name="connsiteY115" fmla="*/ 2613141 h 3094978"/>
              <a:gd name="connsiteX116" fmla="*/ 12021541 w 12192000"/>
              <a:gd name="connsiteY116" fmla="*/ 2520123 h 3094978"/>
              <a:gd name="connsiteX117" fmla="*/ 11938755 w 12192000"/>
              <a:gd name="connsiteY117" fmla="*/ 2452220 h 3094978"/>
              <a:gd name="connsiteX118" fmla="*/ 11843877 w 12192000"/>
              <a:gd name="connsiteY118" fmla="*/ 2401526 h 3094978"/>
              <a:gd name="connsiteX119" fmla="*/ 11748999 w 12192000"/>
              <a:gd name="connsiteY119" fmla="*/ 2359203 h 3094978"/>
              <a:gd name="connsiteX120" fmla="*/ 11665749 w 12192000"/>
              <a:gd name="connsiteY120" fmla="*/ 2316415 h 3094978"/>
              <a:gd name="connsiteX121" fmla="*/ 11607147 w 12192000"/>
              <a:gd name="connsiteY121" fmla="*/ 2264325 h 3094978"/>
              <a:gd name="connsiteX122" fmla="*/ 11585288 w 12192000"/>
              <a:gd name="connsiteY122" fmla="*/ 2195027 h 3094978"/>
              <a:gd name="connsiteX123" fmla="*/ 11595055 w 12192000"/>
              <a:gd name="connsiteY123" fmla="*/ 2143867 h 3094978"/>
              <a:gd name="connsiteX124" fmla="*/ 11624821 w 12192000"/>
              <a:gd name="connsiteY124" fmla="*/ 2102474 h 3094978"/>
              <a:gd name="connsiteX125" fmla="*/ 11674585 w 12192000"/>
              <a:gd name="connsiteY125" fmla="*/ 2075499 h 3094978"/>
              <a:gd name="connsiteX126" fmla="*/ 11744348 w 12192000"/>
              <a:gd name="connsiteY126" fmla="*/ 2065732 h 3094978"/>
              <a:gd name="connsiteX127" fmla="*/ 11838296 w 12192000"/>
              <a:gd name="connsiteY127" fmla="*/ 2078290 h 3094978"/>
              <a:gd name="connsiteX128" fmla="*/ 11913640 w 12192000"/>
              <a:gd name="connsiteY128" fmla="*/ 2106195 h 3094978"/>
              <a:gd name="connsiteX129" fmla="*/ 11968521 w 12192000"/>
              <a:gd name="connsiteY129" fmla="*/ 2134565 h 3094978"/>
              <a:gd name="connsiteX130" fmla="*/ 12001077 w 12192000"/>
              <a:gd name="connsiteY130" fmla="*/ 2147588 h 3094978"/>
              <a:gd name="connsiteX131" fmla="*/ 12017355 w 12192000"/>
              <a:gd name="connsiteY131" fmla="*/ 2142007 h 3094978"/>
              <a:gd name="connsiteX132" fmla="*/ 12026657 w 12192000"/>
              <a:gd name="connsiteY132" fmla="*/ 2124333 h 3094978"/>
              <a:gd name="connsiteX133" fmla="*/ 12031308 w 12192000"/>
              <a:gd name="connsiteY133" fmla="*/ 2093638 h 3094978"/>
              <a:gd name="connsiteX134" fmla="*/ 12032703 w 12192000"/>
              <a:gd name="connsiteY134" fmla="*/ 2048059 h 3094978"/>
              <a:gd name="connsiteX135" fmla="*/ 12031773 w 12192000"/>
              <a:gd name="connsiteY135" fmla="*/ 2007596 h 3094978"/>
              <a:gd name="connsiteX136" fmla="*/ 12028517 w 12192000"/>
              <a:gd name="connsiteY136" fmla="*/ 1980621 h 3094978"/>
              <a:gd name="connsiteX137" fmla="*/ 12022936 w 12192000"/>
              <a:gd name="connsiteY137" fmla="*/ 1963413 h 3094978"/>
              <a:gd name="connsiteX138" fmla="*/ 12010379 w 12192000"/>
              <a:gd name="connsiteY138" fmla="*/ 1947600 h 3094978"/>
              <a:gd name="connsiteX139" fmla="*/ 11972241 w 12192000"/>
              <a:gd name="connsiteY139" fmla="*/ 1924346 h 3094978"/>
              <a:gd name="connsiteX140" fmla="*/ 11906199 w 12192000"/>
              <a:gd name="connsiteY140" fmla="*/ 1899231 h 3094978"/>
              <a:gd name="connsiteX141" fmla="*/ 11826204 w 12192000"/>
              <a:gd name="connsiteY141" fmla="*/ 1881558 h 3094978"/>
              <a:gd name="connsiteX142" fmla="*/ 11740628 w 12192000"/>
              <a:gd name="connsiteY142" fmla="*/ 1875046 h 3094978"/>
              <a:gd name="connsiteX143" fmla="*/ 11583893 w 12192000"/>
              <a:gd name="connsiteY143" fmla="*/ 1896440 h 3094978"/>
              <a:gd name="connsiteX144" fmla="*/ 11455529 w 12192000"/>
              <a:gd name="connsiteY144" fmla="*/ 1961088 h 3094978"/>
              <a:gd name="connsiteX145" fmla="*/ 11369022 w 12192000"/>
              <a:gd name="connsiteY145" fmla="*/ 2069918 h 3094978"/>
              <a:gd name="connsiteX146" fmla="*/ 11336931 w 12192000"/>
              <a:gd name="connsiteY146" fmla="*/ 2222002 h 3094978"/>
              <a:gd name="connsiteX147" fmla="*/ 11359256 w 12192000"/>
              <a:gd name="connsiteY147" fmla="*/ 2351296 h 3094978"/>
              <a:gd name="connsiteX148" fmla="*/ 11417392 w 12192000"/>
              <a:gd name="connsiteY148" fmla="*/ 2444779 h 3094978"/>
              <a:gd name="connsiteX149" fmla="*/ 11498782 w 12192000"/>
              <a:gd name="connsiteY149" fmla="*/ 2512682 h 3094978"/>
              <a:gd name="connsiteX150" fmla="*/ 11592730 w 12192000"/>
              <a:gd name="connsiteY150" fmla="*/ 2563376 h 3094978"/>
              <a:gd name="connsiteX151" fmla="*/ 11686678 w 12192000"/>
              <a:gd name="connsiteY151" fmla="*/ 2605700 h 3094978"/>
              <a:gd name="connsiteX152" fmla="*/ 11768068 w 12192000"/>
              <a:gd name="connsiteY152" fmla="*/ 2648488 h 3094978"/>
              <a:gd name="connsiteX153" fmla="*/ 11826204 w 12192000"/>
              <a:gd name="connsiteY153" fmla="*/ 2700578 h 3094978"/>
              <a:gd name="connsiteX154" fmla="*/ 11848528 w 12192000"/>
              <a:gd name="connsiteY154" fmla="*/ 2770806 h 3094978"/>
              <a:gd name="connsiteX155" fmla="*/ 11835506 w 12192000"/>
              <a:gd name="connsiteY155" fmla="*/ 2834988 h 3094978"/>
              <a:gd name="connsiteX156" fmla="*/ 11797834 w 12192000"/>
              <a:gd name="connsiteY156" fmla="*/ 2883357 h 3094978"/>
              <a:gd name="connsiteX157" fmla="*/ 11737837 w 12192000"/>
              <a:gd name="connsiteY157" fmla="*/ 2913588 h 3094978"/>
              <a:gd name="connsiteX158" fmla="*/ 11657842 w 12192000"/>
              <a:gd name="connsiteY158" fmla="*/ 2924285 h 3094978"/>
              <a:gd name="connsiteX159" fmla="*/ 11538314 w 12192000"/>
              <a:gd name="connsiteY159" fmla="*/ 2908937 h 3094978"/>
              <a:gd name="connsiteX160" fmla="*/ 11449483 w 12192000"/>
              <a:gd name="connsiteY160" fmla="*/ 2874986 h 3094978"/>
              <a:gd name="connsiteX161" fmla="*/ 11388556 w 12192000"/>
              <a:gd name="connsiteY161" fmla="*/ 2841034 h 3094978"/>
              <a:gd name="connsiteX162" fmla="*/ 11351814 w 12192000"/>
              <a:gd name="connsiteY162" fmla="*/ 2825686 h 3094978"/>
              <a:gd name="connsiteX163" fmla="*/ 11335536 w 12192000"/>
              <a:gd name="connsiteY163" fmla="*/ 2830802 h 3094978"/>
              <a:gd name="connsiteX164" fmla="*/ 11324374 w 12192000"/>
              <a:gd name="connsiteY164" fmla="*/ 2848011 h 3094978"/>
              <a:gd name="connsiteX165" fmla="*/ 11318328 w 12192000"/>
              <a:gd name="connsiteY165" fmla="*/ 2879637 h 3094978"/>
              <a:gd name="connsiteX166" fmla="*/ 11316468 w 12192000"/>
              <a:gd name="connsiteY166" fmla="*/ 2928006 h 3094978"/>
              <a:gd name="connsiteX167" fmla="*/ 11321584 w 12192000"/>
              <a:gd name="connsiteY167" fmla="*/ 2993583 h 3094978"/>
              <a:gd name="connsiteX168" fmla="*/ 11338792 w 12192000"/>
              <a:gd name="connsiteY168" fmla="*/ 3028465 h 3094978"/>
              <a:gd name="connsiteX169" fmla="*/ 11378324 w 12192000"/>
              <a:gd name="connsiteY169" fmla="*/ 3056370 h 3094978"/>
              <a:gd name="connsiteX170" fmla="*/ 11446692 w 12192000"/>
              <a:gd name="connsiteY170" fmla="*/ 3086601 h 3094978"/>
              <a:gd name="connsiteX171" fmla="*/ 11478778 w 12192000"/>
              <a:gd name="connsiteY171" fmla="*/ 3094978 h 3094978"/>
              <a:gd name="connsiteX172" fmla="*/ 11244947 w 12192000"/>
              <a:gd name="connsiteY172" fmla="*/ 3094978 h 3094978"/>
              <a:gd name="connsiteX173" fmla="*/ 11259094 w 12192000"/>
              <a:gd name="connsiteY173" fmla="*/ 3085670 h 3094978"/>
              <a:gd name="connsiteX174" fmla="*/ 11262815 w 12192000"/>
              <a:gd name="connsiteY174" fmla="*/ 3068462 h 3094978"/>
              <a:gd name="connsiteX175" fmla="*/ 11258164 w 12192000"/>
              <a:gd name="connsiteY175" fmla="*/ 3042882 h 3094978"/>
              <a:gd name="connsiteX176" fmla="*/ 11239561 w 12192000"/>
              <a:gd name="connsiteY176" fmla="*/ 2991258 h 3094978"/>
              <a:gd name="connsiteX177" fmla="*/ 11138171 w 12192000"/>
              <a:gd name="connsiteY177" fmla="*/ 2754063 h 3094978"/>
              <a:gd name="connsiteX178" fmla="*/ 11101895 w 12192000"/>
              <a:gd name="connsiteY178" fmla="*/ 2677323 h 3094978"/>
              <a:gd name="connsiteX179" fmla="*/ 11062362 w 12192000"/>
              <a:gd name="connsiteY179" fmla="*/ 2616862 h 3094978"/>
              <a:gd name="connsiteX180" fmla="*/ 11017714 w 12192000"/>
              <a:gd name="connsiteY180" fmla="*/ 2571748 h 3094978"/>
              <a:gd name="connsiteX181" fmla="*/ 10967019 w 12192000"/>
              <a:gd name="connsiteY181" fmla="*/ 2540122 h 3094978"/>
              <a:gd name="connsiteX182" fmla="*/ 11066548 w 12192000"/>
              <a:gd name="connsiteY182" fmla="*/ 2493613 h 3094978"/>
              <a:gd name="connsiteX183" fmla="*/ 11140032 w 12192000"/>
              <a:gd name="connsiteY183" fmla="*/ 2425710 h 3094978"/>
              <a:gd name="connsiteX184" fmla="*/ 11185145 w 12192000"/>
              <a:gd name="connsiteY184" fmla="*/ 2336879 h 3094978"/>
              <a:gd name="connsiteX185" fmla="*/ 11200493 w 12192000"/>
              <a:gd name="connsiteY185" fmla="*/ 2226653 h 3094978"/>
              <a:gd name="connsiteX186" fmla="*/ 11179099 w 12192000"/>
              <a:gd name="connsiteY186" fmla="*/ 2099684 h 3094978"/>
              <a:gd name="connsiteX187" fmla="*/ 11117243 w 12192000"/>
              <a:gd name="connsiteY187" fmla="*/ 2003876 h 3094978"/>
              <a:gd name="connsiteX188" fmla="*/ 11018644 w 12192000"/>
              <a:gd name="connsiteY188" fmla="*/ 1938298 h 3094978"/>
              <a:gd name="connsiteX189" fmla="*/ 10887954 w 12192000"/>
              <a:gd name="connsiteY189" fmla="*/ 1902952 h 3094978"/>
              <a:gd name="connsiteX190" fmla="*/ 10832144 w 12192000"/>
              <a:gd name="connsiteY190" fmla="*/ 1898301 h 3094978"/>
              <a:gd name="connsiteX191" fmla="*/ 10754009 w 12192000"/>
              <a:gd name="connsiteY191" fmla="*/ 1896440 h 3094978"/>
              <a:gd name="connsiteX192" fmla="*/ 10442400 w 12192000"/>
              <a:gd name="connsiteY192" fmla="*/ 1896440 h 3094978"/>
              <a:gd name="connsiteX193" fmla="*/ 10390775 w 12192000"/>
              <a:gd name="connsiteY193" fmla="*/ 1914579 h 3094978"/>
              <a:gd name="connsiteX194" fmla="*/ 10369846 w 12192000"/>
              <a:gd name="connsiteY194" fmla="*/ 1973645 h 3094978"/>
              <a:gd name="connsiteX195" fmla="*/ 10369846 w 12192000"/>
              <a:gd name="connsiteY195" fmla="*/ 3066602 h 3094978"/>
              <a:gd name="connsiteX196" fmla="*/ 10375427 w 12192000"/>
              <a:gd name="connsiteY196" fmla="*/ 3083345 h 3094978"/>
              <a:gd name="connsiteX197" fmla="*/ 10394220 w 12192000"/>
              <a:gd name="connsiteY197" fmla="*/ 3094978 h 3094978"/>
              <a:gd name="connsiteX198" fmla="*/ 9814716 w 12192000"/>
              <a:gd name="connsiteY198" fmla="*/ 3094978 h 3094978"/>
              <a:gd name="connsiteX199" fmla="*/ 9875049 w 12192000"/>
              <a:gd name="connsiteY199" fmla="*/ 3078229 h 3094978"/>
              <a:gd name="connsiteX200" fmla="*/ 10056898 w 12192000"/>
              <a:gd name="connsiteY200" fmla="*/ 2952655 h 3094978"/>
              <a:gd name="connsiteX201" fmla="*/ 10167589 w 12192000"/>
              <a:gd name="connsiteY201" fmla="*/ 2752202 h 3094978"/>
              <a:gd name="connsiteX202" fmla="*/ 10204796 w 12192000"/>
              <a:gd name="connsiteY202" fmla="*/ 2484311 h 3094978"/>
              <a:gd name="connsiteX203" fmla="*/ 10168984 w 12192000"/>
              <a:gd name="connsiteY203" fmla="*/ 2213165 h 3094978"/>
              <a:gd name="connsiteX204" fmla="*/ 10062944 w 12192000"/>
              <a:gd name="connsiteY204" fmla="*/ 2022944 h 3094978"/>
              <a:gd name="connsiteX205" fmla="*/ 9888071 w 12192000"/>
              <a:gd name="connsiteY205" fmla="*/ 1911323 h 3094978"/>
              <a:gd name="connsiteX206" fmla="*/ 9646690 w 12192000"/>
              <a:gd name="connsiteY206" fmla="*/ 1875046 h 3094978"/>
              <a:gd name="connsiteX207" fmla="*/ 9395078 w 12192000"/>
              <a:gd name="connsiteY207" fmla="*/ 1918765 h 3094978"/>
              <a:gd name="connsiteX208" fmla="*/ 9213229 w 12192000"/>
              <a:gd name="connsiteY208" fmla="*/ 2044338 h 3094978"/>
              <a:gd name="connsiteX209" fmla="*/ 9102538 w 12192000"/>
              <a:gd name="connsiteY209" fmla="*/ 2242931 h 3094978"/>
              <a:gd name="connsiteX210" fmla="*/ 9065331 w 12192000"/>
              <a:gd name="connsiteY210" fmla="*/ 2505706 h 3094978"/>
              <a:gd name="connsiteX211" fmla="*/ 9100213 w 12192000"/>
              <a:gd name="connsiteY211" fmla="*/ 2781038 h 3094978"/>
              <a:gd name="connsiteX212" fmla="*/ 9204857 w 12192000"/>
              <a:gd name="connsiteY212" fmla="*/ 2972654 h 3094978"/>
              <a:gd name="connsiteX213" fmla="*/ 9379265 w 12192000"/>
              <a:gd name="connsiteY213" fmla="*/ 3084740 h 3094978"/>
              <a:gd name="connsiteX214" fmla="*/ 9421469 w 12192000"/>
              <a:gd name="connsiteY214" fmla="*/ 3094978 h 3094978"/>
              <a:gd name="connsiteX215" fmla="*/ 8875627 w 12192000"/>
              <a:gd name="connsiteY215" fmla="*/ 3094978 h 3094978"/>
              <a:gd name="connsiteX216" fmla="*/ 8894867 w 12192000"/>
              <a:gd name="connsiteY216" fmla="*/ 3083345 h 3094978"/>
              <a:gd name="connsiteX217" fmla="*/ 8900913 w 12192000"/>
              <a:gd name="connsiteY217" fmla="*/ 3066602 h 3094978"/>
              <a:gd name="connsiteX218" fmla="*/ 8900913 w 12192000"/>
              <a:gd name="connsiteY218" fmla="*/ 1929927 h 3094978"/>
              <a:gd name="connsiteX219" fmla="*/ 8894867 w 12192000"/>
              <a:gd name="connsiteY219" fmla="*/ 1913184 h 3094978"/>
              <a:gd name="connsiteX220" fmla="*/ 8874868 w 12192000"/>
              <a:gd name="connsiteY220" fmla="*/ 1901091 h 3094978"/>
              <a:gd name="connsiteX221" fmla="*/ 8837661 w 12192000"/>
              <a:gd name="connsiteY221" fmla="*/ 1893650 h 3094978"/>
              <a:gd name="connsiteX222" fmla="*/ 8778130 w 12192000"/>
              <a:gd name="connsiteY222" fmla="*/ 1890859 h 3094978"/>
              <a:gd name="connsiteX223" fmla="*/ 8719529 w 12192000"/>
              <a:gd name="connsiteY223" fmla="*/ 1893650 h 3094978"/>
              <a:gd name="connsiteX224" fmla="*/ 8681857 w 12192000"/>
              <a:gd name="connsiteY224" fmla="*/ 1901091 h 3094978"/>
              <a:gd name="connsiteX225" fmla="*/ 8661393 w 12192000"/>
              <a:gd name="connsiteY225" fmla="*/ 1913184 h 3094978"/>
              <a:gd name="connsiteX226" fmla="*/ 8655347 w 12192000"/>
              <a:gd name="connsiteY226" fmla="*/ 1929927 h 3094978"/>
              <a:gd name="connsiteX227" fmla="*/ 8655347 w 12192000"/>
              <a:gd name="connsiteY227" fmla="*/ 3066602 h 3094978"/>
              <a:gd name="connsiteX228" fmla="*/ 8661393 w 12192000"/>
              <a:gd name="connsiteY228" fmla="*/ 3083345 h 3094978"/>
              <a:gd name="connsiteX229" fmla="*/ 8680633 w 12192000"/>
              <a:gd name="connsiteY229" fmla="*/ 3094978 h 3094978"/>
              <a:gd name="connsiteX230" fmla="*/ 8374831 w 12192000"/>
              <a:gd name="connsiteY230" fmla="*/ 3094978 h 3094978"/>
              <a:gd name="connsiteX231" fmla="*/ 8401205 w 12192000"/>
              <a:gd name="connsiteY231" fmla="*/ 3080555 h 3094978"/>
              <a:gd name="connsiteX232" fmla="*/ 8421204 w 12192000"/>
              <a:gd name="connsiteY232" fmla="*/ 3052649 h 3094978"/>
              <a:gd name="connsiteX233" fmla="*/ 8428645 w 12192000"/>
              <a:gd name="connsiteY233" fmla="*/ 3014512 h 3094978"/>
              <a:gd name="connsiteX234" fmla="*/ 8428645 w 12192000"/>
              <a:gd name="connsiteY234" fmla="*/ 1932717 h 3094978"/>
              <a:gd name="connsiteX235" fmla="*/ 8423994 w 12192000"/>
              <a:gd name="connsiteY235" fmla="*/ 1915974 h 3094978"/>
              <a:gd name="connsiteX236" fmla="*/ 8407716 w 12192000"/>
              <a:gd name="connsiteY236" fmla="*/ 1902952 h 3094978"/>
              <a:gd name="connsiteX237" fmla="*/ 8374695 w 12192000"/>
              <a:gd name="connsiteY237" fmla="*/ 1895045 h 3094978"/>
              <a:gd name="connsiteX238" fmla="*/ 8321675 w 12192000"/>
              <a:gd name="connsiteY238" fmla="*/ 1892720 h 3094978"/>
              <a:gd name="connsiteX239" fmla="*/ 8266794 w 12192000"/>
              <a:gd name="connsiteY239" fmla="*/ 1895045 h 3094978"/>
              <a:gd name="connsiteX240" fmla="*/ 8232378 w 12192000"/>
              <a:gd name="connsiteY240" fmla="*/ 1902952 h 3094978"/>
              <a:gd name="connsiteX241" fmla="*/ 8213774 w 12192000"/>
              <a:gd name="connsiteY241" fmla="*/ 1915974 h 3094978"/>
              <a:gd name="connsiteX242" fmla="*/ 8208193 w 12192000"/>
              <a:gd name="connsiteY242" fmla="*/ 1932717 h 3094978"/>
              <a:gd name="connsiteX243" fmla="*/ 8208193 w 12192000"/>
              <a:gd name="connsiteY243" fmla="*/ 2497334 h 3094978"/>
              <a:gd name="connsiteX244" fmla="*/ 8209589 w 12192000"/>
              <a:gd name="connsiteY244" fmla="*/ 2632210 h 3094978"/>
              <a:gd name="connsiteX245" fmla="*/ 8213774 w 12192000"/>
              <a:gd name="connsiteY245" fmla="*/ 2768015 h 3094978"/>
              <a:gd name="connsiteX246" fmla="*/ 8212844 w 12192000"/>
              <a:gd name="connsiteY246" fmla="*/ 2768015 h 3094978"/>
              <a:gd name="connsiteX247" fmla="*/ 8178428 w 12192000"/>
              <a:gd name="connsiteY247" fmla="*/ 2693601 h 3094978"/>
              <a:gd name="connsiteX248" fmla="*/ 8142151 w 12192000"/>
              <a:gd name="connsiteY248" fmla="*/ 2617792 h 3094978"/>
              <a:gd name="connsiteX249" fmla="*/ 8103549 w 12192000"/>
              <a:gd name="connsiteY249" fmla="*/ 2540587 h 3094978"/>
              <a:gd name="connsiteX250" fmla="*/ 8063086 w 12192000"/>
              <a:gd name="connsiteY250" fmla="*/ 2461987 h 3094978"/>
              <a:gd name="connsiteX251" fmla="*/ 7828682 w 12192000"/>
              <a:gd name="connsiteY251" fmla="*/ 2022014 h 3094978"/>
              <a:gd name="connsiteX252" fmla="*/ 7794265 w 12192000"/>
              <a:gd name="connsiteY252" fmla="*/ 1961088 h 3094978"/>
              <a:gd name="connsiteX253" fmla="*/ 7758454 w 12192000"/>
              <a:gd name="connsiteY253" fmla="*/ 1922485 h 3094978"/>
              <a:gd name="connsiteX254" fmla="*/ 7715200 w 12192000"/>
              <a:gd name="connsiteY254" fmla="*/ 1902486 h 3094978"/>
              <a:gd name="connsiteX255" fmla="*/ 7655669 w 12192000"/>
              <a:gd name="connsiteY255" fmla="*/ 1896440 h 3094978"/>
              <a:gd name="connsiteX256" fmla="*/ 7524514 w 12192000"/>
              <a:gd name="connsiteY256" fmla="*/ 1896440 h 3094978"/>
              <a:gd name="connsiteX257" fmla="*/ 7461727 w 12192000"/>
              <a:gd name="connsiteY257" fmla="*/ 1918299 h 3094978"/>
              <a:gd name="connsiteX258" fmla="*/ 7436147 w 12192000"/>
              <a:gd name="connsiteY258" fmla="*/ 1983877 h 3094978"/>
              <a:gd name="connsiteX259" fmla="*/ 7436147 w 12192000"/>
              <a:gd name="connsiteY259" fmla="*/ 3065672 h 3094978"/>
              <a:gd name="connsiteX260" fmla="*/ 7440798 w 12192000"/>
              <a:gd name="connsiteY260" fmla="*/ 3082415 h 3094978"/>
              <a:gd name="connsiteX261" fmla="*/ 7457541 w 12192000"/>
              <a:gd name="connsiteY261" fmla="*/ 3094972 h 3094978"/>
              <a:gd name="connsiteX262" fmla="*/ 7457567 w 12192000"/>
              <a:gd name="connsiteY262" fmla="*/ 3094978 h 3094978"/>
              <a:gd name="connsiteX263" fmla="*/ 7233295 w 12192000"/>
              <a:gd name="connsiteY263" fmla="*/ 3094978 h 3094978"/>
              <a:gd name="connsiteX264" fmla="*/ 7233313 w 12192000"/>
              <a:gd name="connsiteY264" fmla="*/ 3094972 h 3094978"/>
              <a:gd name="connsiteX265" fmla="*/ 7244940 w 12192000"/>
              <a:gd name="connsiteY265" fmla="*/ 3078694 h 3094978"/>
              <a:gd name="connsiteX266" fmla="*/ 7251916 w 12192000"/>
              <a:gd name="connsiteY266" fmla="*/ 3049394 h 3094978"/>
              <a:gd name="connsiteX267" fmla="*/ 7254242 w 12192000"/>
              <a:gd name="connsiteY267" fmla="*/ 3004280 h 3094978"/>
              <a:gd name="connsiteX268" fmla="*/ 7251916 w 12192000"/>
              <a:gd name="connsiteY268" fmla="*/ 2959167 h 3094978"/>
              <a:gd name="connsiteX269" fmla="*/ 7244940 w 12192000"/>
              <a:gd name="connsiteY269" fmla="*/ 2929866 h 3094978"/>
              <a:gd name="connsiteX270" fmla="*/ 7233313 w 12192000"/>
              <a:gd name="connsiteY270" fmla="*/ 2913588 h 3094978"/>
              <a:gd name="connsiteX271" fmla="*/ 7217965 w 12192000"/>
              <a:gd name="connsiteY271" fmla="*/ 2908472 h 3094978"/>
              <a:gd name="connsiteX272" fmla="*/ 6784503 w 12192000"/>
              <a:gd name="connsiteY272" fmla="*/ 2908472 h 3094978"/>
              <a:gd name="connsiteX273" fmla="*/ 6784503 w 12192000"/>
              <a:gd name="connsiteY273" fmla="*/ 2568957 h 3094978"/>
              <a:gd name="connsiteX274" fmla="*/ 7148202 w 12192000"/>
              <a:gd name="connsiteY274" fmla="*/ 2568957 h 3094978"/>
              <a:gd name="connsiteX275" fmla="*/ 7163550 w 12192000"/>
              <a:gd name="connsiteY275" fmla="*/ 2564307 h 3094978"/>
              <a:gd name="connsiteX276" fmla="*/ 7175177 w 12192000"/>
              <a:gd name="connsiteY276" fmla="*/ 2548959 h 3094978"/>
              <a:gd name="connsiteX277" fmla="*/ 7182153 w 12192000"/>
              <a:gd name="connsiteY277" fmla="*/ 2520588 h 3094978"/>
              <a:gd name="connsiteX278" fmla="*/ 7184479 w 12192000"/>
              <a:gd name="connsiteY278" fmla="*/ 2475940 h 3094978"/>
              <a:gd name="connsiteX279" fmla="*/ 7182153 w 12192000"/>
              <a:gd name="connsiteY279" fmla="*/ 2431757 h 3094978"/>
              <a:gd name="connsiteX280" fmla="*/ 7175177 w 12192000"/>
              <a:gd name="connsiteY280" fmla="*/ 2402921 h 3094978"/>
              <a:gd name="connsiteX281" fmla="*/ 7163550 w 12192000"/>
              <a:gd name="connsiteY281" fmla="*/ 2387108 h 3094978"/>
              <a:gd name="connsiteX282" fmla="*/ 7148202 w 12192000"/>
              <a:gd name="connsiteY282" fmla="*/ 2381992 h 3094978"/>
              <a:gd name="connsiteX283" fmla="*/ 6784503 w 12192000"/>
              <a:gd name="connsiteY283" fmla="*/ 2381992 h 3094978"/>
              <a:gd name="connsiteX284" fmla="*/ 6784503 w 12192000"/>
              <a:gd name="connsiteY284" fmla="*/ 2088057 h 3094978"/>
              <a:gd name="connsiteX285" fmla="*/ 7214244 w 12192000"/>
              <a:gd name="connsiteY285" fmla="*/ 2088057 h 3094978"/>
              <a:gd name="connsiteX286" fmla="*/ 7229127 w 12192000"/>
              <a:gd name="connsiteY286" fmla="*/ 2082941 h 3094978"/>
              <a:gd name="connsiteX287" fmla="*/ 7240289 w 12192000"/>
              <a:gd name="connsiteY287" fmla="*/ 2066663 h 3094978"/>
              <a:gd name="connsiteX288" fmla="*/ 7247266 w 12192000"/>
              <a:gd name="connsiteY288" fmla="*/ 2037362 h 3094978"/>
              <a:gd name="connsiteX289" fmla="*/ 7249591 w 12192000"/>
              <a:gd name="connsiteY289" fmla="*/ 1993179 h 3094978"/>
              <a:gd name="connsiteX290" fmla="*/ 7247266 w 12192000"/>
              <a:gd name="connsiteY290" fmla="*/ 1947135 h 3094978"/>
              <a:gd name="connsiteX291" fmla="*/ 7240289 w 12192000"/>
              <a:gd name="connsiteY291" fmla="*/ 1917369 h 3094978"/>
              <a:gd name="connsiteX292" fmla="*/ 7229127 w 12192000"/>
              <a:gd name="connsiteY292" fmla="*/ 1901091 h 3094978"/>
              <a:gd name="connsiteX293" fmla="*/ 7214244 w 12192000"/>
              <a:gd name="connsiteY293" fmla="*/ 1896440 h 3094978"/>
              <a:gd name="connsiteX294" fmla="*/ 6613351 w 12192000"/>
              <a:gd name="connsiteY294" fmla="*/ 1896440 h 3094978"/>
              <a:gd name="connsiteX295" fmla="*/ 6561726 w 12192000"/>
              <a:gd name="connsiteY295" fmla="*/ 1914579 h 3094978"/>
              <a:gd name="connsiteX296" fmla="*/ 6540797 w 12192000"/>
              <a:gd name="connsiteY296" fmla="*/ 1973645 h 3094978"/>
              <a:gd name="connsiteX297" fmla="*/ 6540797 w 12192000"/>
              <a:gd name="connsiteY297" fmla="*/ 3022884 h 3094978"/>
              <a:gd name="connsiteX298" fmla="*/ 6561726 w 12192000"/>
              <a:gd name="connsiteY298" fmla="*/ 3081950 h 3094978"/>
              <a:gd name="connsiteX299" fmla="*/ 6584108 w 12192000"/>
              <a:gd name="connsiteY299" fmla="*/ 3094978 h 3094978"/>
              <a:gd name="connsiteX300" fmla="*/ 6120766 w 12192000"/>
              <a:gd name="connsiteY300" fmla="*/ 3094978 h 3094978"/>
              <a:gd name="connsiteX301" fmla="*/ 6190735 w 12192000"/>
              <a:gd name="connsiteY301" fmla="*/ 3067184 h 3094978"/>
              <a:gd name="connsiteX302" fmla="*/ 6256312 w 12192000"/>
              <a:gd name="connsiteY302" fmla="*/ 3025209 h 3094978"/>
              <a:gd name="connsiteX303" fmla="*/ 6352120 w 12192000"/>
              <a:gd name="connsiteY303" fmla="*/ 2905681 h 3094978"/>
              <a:gd name="connsiteX304" fmla="*/ 6387467 w 12192000"/>
              <a:gd name="connsiteY304" fmla="*/ 2739180 h 3094978"/>
              <a:gd name="connsiteX305" fmla="*/ 6365143 w 12192000"/>
              <a:gd name="connsiteY305" fmla="*/ 2613141 h 3094978"/>
              <a:gd name="connsiteX306" fmla="*/ 6306542 w 12192000"/>
              <a:gd name="connsiteY306" fmla="*/ 2520123 h 3094978"/>
              <a:gd name="connsiteX307" fmla="*/ 6223756 w 12192000"/>
              <a:gd name="connsiteY307" fmla="*/ 2452220 h 3094978"/>
              <a:gd name="connsiteX308" fmla="*/ 6128878 w 12192000"/>
              <a:gd name="connsiteY308" fmla="*/ 2401526 h 3094978"/>
              <a:gd name="connsiteX309" fmla="*/ 6034000 w 12192000"/>
              <a:gd name="connsiteY309" fmla="*/ 2359203 h 3094978"/>
              <a:gd name="connsiteX310" fmla="*/ 5950749 w 12192000"/>
              <a:gd name="connsiteY310" fmla="*/ 2316415 h 3094978"/>
              <a:gd name="connsiteX311" fmla="*/ 5892148 w 12192000"/>
              <a:gd name="connsiteY311" fmla="*/ 2264325 h 3094978"/>
              <a:gd name="connsiteX312" fmla="*/ 5870289 w 12192000"/>
              <a:gd name="connsiteY312" fmla="*/ 2195027 h 3094978"/>
              <a:gd name="connsiteX313" fmla="*/ 5880056 w 12192000"/>
              <a:gd name="connsiteY313" fmla="*/ 2143867 h 3094978"/>
              <a:gd name="connsiteX314" fmla="*/ 5909822 w 12192000"/>
              <a:gd name="connsiteY314" fmla="*/ 2102474 h 3094978"/>
              <a:gd name="connsiteX315" fmla="*/ 5959587 w 12192000"/>
              <a:gd name="connsiteY315" fmla="*/ 2075499 h 3094978"/>
              <a:gd name="connsiteX316" fmla="*/ 6029350 w 12192000"/>
              <a:gd name="connsiteY316" fmla="*/ 2065732 h 3094978"/>
              <a:gd name="connsiteX317" fmla="*/ 6123297 w 12192000"/>
              <a:gd name="connsiteY317" fmla="*/ 2078290 h 3094978"/>
              <a:gd name="connsiteX318" fmla="*/ 6198641 w 12192000"/>
              <a:gd name="connsiteY318" fmla="*/ 2106195 h 3094978"/>
              <a:gd name="connsiteX319" fmla="*/ 6253522 w 12192000"/>
              <a:gd name="connsiteY319" fmla="*/ 2134565 h 3094978"/>
              <a:gd name="connsiteX320" fmla="*/ 6286078 w 12192000"/>
              <a:gd name="connsiteY320" fmla="*/ 2147588 h 3094978"/>
              <a:gd name="connsiteX321" fmla="*/ 6302356 w 12192000"/>
              <a:gd name="connsiteY321" fmla="*/ 2142007 h 3094978"/>
              <a:gd name="connsiteX322" fmla="*/ 6311658 w 12192000"/>
              <a:gd name="connsiteY322" fmla="*/ 2124333 h 3094978"/>
              <a:gd name="connsiteX323" fmla="*/ 6316308 w 12192000"/>
              <a:gd name="connsiteY323" fmla="*/ 2093638 h 3094978"/>
              <a:gd name="connsiteX324" fmla="*/ 6317704 w 12192000"/>
              <a:gd name="connsiteY324" fmla="*/ 2048059 h 3094978"/>
              <a:gd name="connsiteX325" fmla="*/ 6316774 w 12192000"/>
              <a:gd name="connsiteY325" fmla="*/ 2007596 h 3094978"/>
              <a:gd name="connsiteX326" fmla="*/ 6313518 w 12192000"/>
              <a:gd name="connsiteY326" fmla="*/ 1980621 h 3094978"/>
              <a:gd name="connsiteX327" fmla="*/ 6307937 w 12192000"/>
              <a:gd name="connsiteY327" fmla="*/ 1963413 h 3094978"/>
              <a:gd name="connsiteX328" fmla="*/ 6295380 w 12192000"/>
              <a:gd name="connsiteY328" fmla="*/ 1947600 h 3094978"/>
              <a:gd name="connsiteX329" fmla="*/ 6257242 w 12192000"/>
              <a:gd name="connsiteY329" fmla="*/ 1924346 h 3094978"/>
              <a:gd name="connsiteX330" fmla="*/ 6191200 w 12192000"/>
              <a:gd name="connsiteY330" fmla="*/ 1899231 h 3094978"/>
              <a:gd name="connsiteX331" fmla="*/ 6111205 w 12192000"/>
              <a:gd name="connsiteY331" fmla="*/ 1881558 h 3094978"/>
              <a:gd name="connsiteX332" fmla="*/ 6025629 w 12192000"/>
              <a:gd name="connsiteY332" fmla="*/ 1875046 h 3094978"/>
              <a:gd name="connsiteX333" fmla="*/ 5868894 w 12192000"/>
              <a:gd name="connsiteY333" fmla="*/ 1896440 h 3094978"/>
              <a:gd name="connsiteX334" fmla="*/ 5740530 w 12192000"/>
              <a:gd name="connsiteY334" fmla="*/ 1961088 h 3094978"/>
              <a:gd name="connsiteX335" fmla="*/ 5654025 w 12192000"/>
              <a:gd name="connsiteY335" fmla="*/ 2069918 h 3094978"/>
              <a:gd name="connsiteX336" fmla="*/ 5621932 w 12192000"/>
              <a:gd name="connsiteY336" fmla="*/ 2222002 h 3094978"/>
              <a:gd name="connsiteX337" fmla="*/ 5644256 w 12192000"/>
              <a:gd name="connsiteY337" fmla="*/ 2351296 h 3094978"/>
              <a:gd name="connsiteX338" fmla="*/ 5702392 w 12192000"/>
              <a:gd name="connsiteY338" fmla="*/ 2444779 h 3094978"/>
              <a:gd name="connsiteX339" fmla="*/ 5783783 w 12192000"/>
              <a:gd name="connsiteY339" fmla="*/ 2512682 h 3094978"/>
              <a:gd name="connsiteX340" fmla="*/ 5877731 w 12192000"/>
              <a:gd name="connsiteY340" fmla="*/ 2563376 h 3094978"/>
              <a:gd name="connsiteX341" fmla="*/ 5971679 w 12192000"/>
              <a:gd name="connsiteY341" fmla="*/ 2605700 h 3094978"/>
              <a:gd name="connsiteX342" fmla="*/ 6053069 w 12192000"/>
              <a:gd name="connsiteY342" fmla="*/ 2648488 h 3094978"/>
              <a:gd name="connsiteX343" fmla="*/ 6111205 w 12192000"/>
              <a:gd name="connsiteY343" fmla="*/ 2700578 h 3094978"/>
              <a:gd name="connsiteX344" fmla="*/ 6133529 w 12192000"/>
              <a:gd name="connsiteY344" fmla="*/ 2770806 h 3094978"/>
              <a:gd name="connsiteX345" fmla="*/ 6120506 w 12192000"/>
              <a:gd name="connsiteY345" fmla="*/ 2834988 h 3094978"/>
              <a:gd name="connsiteX346" fmla="*/ 6082834 w 12192000"/>
              <a:gd name="connsiteY346" fmla="*/ 2883357 h 3094978"/>
              <a:gd name="connsiteX347" fmla="*/ 6022838 w 12192000"/>
              <a:gd name="connsiteY347" fmla="*/ 2913588 h 3094978"/>
              <a:gd name="connsiteX348" fmla="*/ 5942843 w 12192000"/>
              <a:gd name="connsiteY348" fmla="*/ 2924285 h 3094978"/>
              <a:gd name="connsiteX349" fmla="*/ 5823315 w 12192000"/>
              <a:gd name="connsiteY349" fmla="*/ 2908937 h 3094978"/>
              <a:gd name="connsiteX350" fmla="*/ 5734484 w 12192000"/>
              <a:gd name="connsiteY350" fmla="*/ 2874986 h 3094978"/>
              <a:gd name="connsiteX351" fmla="*/ 5673557 w 12192000"/>
              <a:gd name="connsiteY351" fmla="*/ 2841034 h 3094978"/>
              <a:gd name="connsiteX352" fmla="*/ 5636815 w 12192000"/>
              <a:gd name="connsiteY352" fmla="*/ 2825686 h 3094978"/>
              <a:gd name="connsiteX353" fmla="*/ 5620537 w 12192000"/>
              <a:gd name="connsiteY353" fmla="*/ 2830802 h 3094978"/>
              <a:gd name="connsiteX354" fmla="*/ 5609376 w 12192000"/>
              <a:gd name="connsiteY354" fmla="*/ 2848011 h 3094978"/>
              <a:gd name="connsiteX355" fmla="*/ 5603329 w 12192000"/>
              <a:gd name="connsiteY355" fmla="*/ 2879637 h 3094978"/>
              <a:gd name="connsiteX356" fmla="*/ 5601468 w 12192000"/>
              <a:gd name="connsiteY356" fmla="*/ 2928006 h 3094978"/>
              <a:gd name="connsiteX357" fmla="*/ 5606584 w 12192000"/>
              <a:gd name="connsiteY357" fmla="*/ 2993583 h 3094978"/>
              <a:gd name="connsiteX358" fmla="*/ 5623793 w 12192000"/>
              <a:gd name="connsiteY358" fmla="*/ 3028465 h 3094978"/>
              <a:gd name="connsiteX359" fmla="*/ 5663325 w 12192000"/>
              <a:gd name="connsiteY359" fmla="*/ 3056370 h 3094978"/>
              <a:gd name="connsiteX360" fmla="*/ 5731693 w 12192000"/>
              <a:gd name="connsiteY360" fmla="*/ 3086601 h 3094978"/>
              <a:gd name="connsiteX361" fmla="*/ 5763780 w 12192000"/>
              <a:gd name="connsiteY361" fmla="*/ 3094978 h 3094978"/>
              <a:gd name="connsiteX362" fmla="*/ 5129899 w 12192000"/>
              <a:gd name="connsiteY362" fmla="*/ 3094978 h 3094978"/>
              <a:gd name="connsiteX363" fmla="*/ 5144045 w 12192000"/>
              <a:gd name="connsiteY363" fmla="*/ 3085670 h 3094978"/>
              <a:gd name="connsiteX364" fmla="*/ 5147766 w 12192000"/>
              <a:gd name="connsiteY364" fmla="*/ 3068462 h 3094978"/>
              <a:gd name="connsiteX365" fmla="*/ 5143115 w 12192000"/>
              <a:gd name="connsiteY365" fmla="*/ 3042882 h 3094978"/>
              <a:gd name="connsiteX366" fmla="*/ 5124511 w 12192000"/>
              <a:gd name="connsiteY366" fmla="*/ 2991258 h 3094978"/>
              <a:gd name="connsiteX367" fmla="*/ 5023122 w 12192000"/>
              <a:gd name="connsiteY367" fmla="*/ 2754063 h 3094978"/>
              <a:gd name="connsiteX368" fmla="*/ 4986845 w 12192000"/>
              <a:gd name="connsiteY368" fmla="*/ 2677323 h 3094978"/>
              <a:gd name="connsiteX369" fmla="*/ 4947313 w 12192000"/>
              <a:gd name="connsiteY369" fmla="*/ 2616862 h 3094978"/>
              <a:gd name="connsiteX370" fmla="*/ 4902664 w 12192000"/>
              <a:gd name="connsiteY370" fmla="*/ 2571748 h 3094978"/>
              <a:gd name="connsiteX371" fmla="*/ 4851970 w 12192000"/>
              <a:gd name="connsiteY371" fmla="*/ 2540122 h 3094978"/>
              <a:gd name="connsiteX372" fmla="*/ 4951499 w 12192000"/>
              <a:gd name="connsiteY372" fmla="*/ 2493613 h 3094978"/>
              <a:gd name="connsiteX373" fmla="*/ 5024984 w 12192000"/>
              <a:gd name="connsiteY373" fmla="*/ 2425710 h 3094978"/>
              <a:gd name="connsiteX374" fmla="*/ 5070096 w 12192000"/>
              <a:gd name="connsiteY374" fmla="*/ 2336879 h 3094978"/>
              <a:gd name="connsiteX375" fmla="*/ 5085444 w 12192000"/>
              <a:gd name="connsiteY375" fmla="*/ 2226653 h 3094978"/>
              <a:gd name="connsiteX376" fmla="*/ 5064051 w 12192000"/>
              <a:gd name="connsiteY376" fmla="*/ 2099684 h 3094978"/>
              <a:gd name="connsiteX377" fmla="*/ 5002194 w 12192000"/>
              <a:gd name="connsiteY377" fmla="*/ 2003876 h 3094978"/>
              <a:gd name="connsiteX378" fmla="*/ 4903595 w 12192000"/>
              <a:gd name="connsiteY378" fmla="*/ 1938298 h 3094978"/>
              <a:gd name="connsiteX379" fmla="*/ 4772906 w 12192000"/>
              <a:gd name="connsiteY379" fmla="*/ 1902952 h 3094978"/>
              <a:gd name="connsiteX380" fmla="*/ 4717094 w 12192000"/>
              <a:gd name="connsiteY380" fmla="*/ 1898301 h 3094978"/>
              <a:gd name="connsiteX381" fmla="*/ 4638960 w 12192000"/>
              <a:gd name="connsiteY381" fmla="*/ 1896440 h 3094978"/>
              <a:gd name="connsiteX382" fmla="*/ 4327351 w 12192000"/>
              <a:gd name="connsiteY382" fmla="*/ 1896440 h 3094978"/>
              <a:gd name="connsiteX383" fmla="*/ 4275727 w 12192000"/>
              <a:gd name="connsiteY383" fmla="*/ 1914579 h 3094978"/>
              <a:gd name="connsiteX384" fmla="*/ 4254797 w 12192000"/>
              <a:gd name="connsiteY384" fmla="*/ 1973645 h 3094978"/>
              <a:gd name="connsiteX385" fmla="*/ 4254797 w 12192000"/>
              <a:gd name="connsiteY385" fmla="*/ 3066602 h 3094978"/>
              <a:gd name="connsiteX386" fmla="*/ 4260378 w 12192000"/>
              <a:gd name="connsiteY386" fmla="*/ 3083345 h 3094978"/>
              <a:gd name="connsiteX387" fmla="*/ 4279171 w 12192000"/>
              <a:gd name="connsiteY387" fmla="*/ 3094978 h 3094978"/>
              <a:gd name="connsiteX388" fmla="*/ 3699668 w 12192000"/>
              <a:gd name="connsiteY388" fmla="*/ 3094978 h 3094978"/>
              <a:gd name="connsiteX389" fmla="*/ 3760000 w 12192000"/>
              <a:gd name="connsiteY389" fmla="*/ 3078229 h 3094978"/>
              <a:gd name="connsiteX390" fmla="*/ 3941848 w 12192000"/>
              <a:gd name="connsiteY390" fmla="*/ 2952655 h 3094978"/>
              <a:gd name="connsiteX391" fmla="*/ 4052539 w 12192000"/>
              <a:gd name="connsiteY391" fmla="*/ 2752202 h 3094978"/>
              <a:gd name="connsiteX392" fmla="*/ 4089747 w 12192000"/>
              <a:gd name="connsiteY392" fmla="*/ 2484311 h 3094978"/>
              <a:gd name="connsiteX393" fmla="*/ 4053935 w 12192000"/>
              <a:gd name="connsiteY393" fmla="*/ 2213165 h 3094978"/>
              <a:gd name="connsiteX394" fmla="*/ 3947895 w 12192000"/>
              <a:gd name="connsiteY394" fmla="*/ 2022944 h 3094978"/>
              <a:gd name="connsiteX395" fmla="*/ 3773022 w 12192000"/>
              <a:gd name="connsiteY395" fmla="*/ 1911323 h 3094978"/>
              <a:gd name="connsiteX396" fmla="*/ 3531641 w 12192000"/>
              <a:gd name="connsiteY396" fmla="*/ 1875046 h 3094978"/>
              <a:gd name="connsiteX397" fmla="*/ 3280029 w 12192000"/>
              <a:gd name="connsiteY397" fmla="*/ 1918765 h 3094978"/>
              <a:gd name="connsiteX398" fmla="*/ 3098179 w 12192000"/>
              <a:gd name="connsiteY398" fmla="*/ 2044338 h 3094978"/>
              <a:gd name="connsiteX399" fmla="*/ 2987489 w 12192000"/>
              <a:gd name="connsiteY399" fmla="*/ 2242931 h 3094978"/>
              <a:gd name="connsiteX400" fmla="*/ 2950282 w 12192000"/>
              <a:gd name="connsiteY400" fmla="*/ 2505706 h 3094978"/>
              <a:gd name="connsiteX401" fmla="*/ 2985163 w 12192000"/>
              <a:gd name="connsiteY401" fmla="*/ 2781038 h 3094978"/>
              <a:gd name="connsiteX402" fmla="*/ 3089808 w 12192000"/>
              <a:gd name="connsiteY402" fmla="*/ 2972654 h 3094978"/>
              <a:gd name="connsiteX403" fmla="*/ 3264216 w 12192000"/>
              <a:gd name="connsiteY403" fmla="*/ 3084740 h 3094978"/>
              <a:gd name="connsiteX404" fmla="*/ 3306421 w 12192000"/>
              <a:gd name="connsiteY404" fmla="*/ 3094978 h 3094978"/>
              <a:gd name="connsiteX405" fmla="*/ 2398306 w 12192000"/>
              <a:gd name="connsiteY405" fmla="*/ 3094978 h 3094978"/>
              <a:gd name="connsiteX406" fmla="*/ 2398334 w 12192000"/>
              <a:gd name="connsiteY406" fmla="*/ 3094972 h 3094978"/>
              <a:gd name="connsiteX407" fmla="*/ 2418333 w 12192000"/>
              <a:gd name="connsiteY407" fmla="*/ 3082415 h 3094978"/>
              <a:gd name="connsiteX408" fmla="*/ 2423914 w 12192000"/>
              <a:gd name="connsiteY408" fmla="*/ 3064742 h 3094978"/>
              <a:gd name="connsiteX409" fmla="*/ 2423914 w 12192000"/>
              <a:gd name="connsiteY409" fmla="*/ 2616397 h 3094978"/>
              <a:gd name="connsiteX410" fmla="*/ 2793193 w 12192000"/>
              <a:gd name="connsiteY410" fmla="*/ 2616397 h 3094978"/>
              <a:gd name="connsiteX411" fmla="*/ 2808076 w 12192000"/>
              <a:gd name="connsiteY411" fmla="*/ 2611281 h 3094978"/>
              <a:gd name="connsiteX412" fmla="*/ 2819703 w 12192000"/>
              <a:gd name="connsiteY412" fmla="*/ 2594073 h 3094978"/>
              <a:gd name="connsiteX413" fmla="*/ 2827145 w 12192000"/>
              <a:gd name="connsiteY413" fmla="*/ 2563376 h 3094978"/>
              <a:gd name="connsiteX414" fmla="*/ 2829471 w 12192000"/>
              <a:gd name="connsiteY414" fmla="*/ 2516868 h 3094978"/>
              <a:gd name="connsiteX415" fmla="*/ 2827145 w 12192000"/>
              <a:gd name="connsiteY415" fmla="*/ 2470359 h 3094978"/>
              <a:gd name="connsiteX416" fmla="*/ 2819703 w 12192000"/>
              <a:gd name="connsiteY416" fmla="*/ 2440593 h 3094978"/>
              <a:gd name="connsiteX417" fmla="*/ 2808076 w 12192000"/>
              <a:gd name="connsiteY417" fmla="*/ 2424780 h 3094978"/>
              <a:gd name="connsiteX418" fmla="*/ 2793193 w 12192000"/>
              <a:gd name="connsiteY418" fmla="*/ 2420129 h 3094978"/>
              <a:gd name="connsiteX419" fmla="*/ 2423914 w 12192000"/>
              <a:gd name="connsiteY419" fmla="*/ 2420129 h 3094978"/>
              <a:gd name="connsiteX420" fmla="*/ 2423914 w 12192000"/>
              <a:gd name="connsiteY420" fmla="*/ 2096428 h 3094978"/>
              <a:gd name="connsiteX421" fmla="*/ 2817378 w 12192000"/>
              <a:gd name="connsiteY421" fmla="*/ 2096428 h 3094978"/>
              <a:gd name="connsiteX422" fmla="*/ 2832261 w 12192000"/>
              <a:gd name="connsiteY422" fmla="*/ 2090847 h 3094978"/>
              <a:gd name="connsiteX423" fmla="*/ 2843888 w 12192000"/>
              <a:gd name="connsiteY423" fmla="*/ 2074104 h 3094978"/>
              <a:gd name="connsiteX424" fmla="*/ 2851329 w 12192000"/>
              <a:gd name="connsiteY424" fmla="*/ 2043873 h 3094978"/>
              <a:gd name="connsiteX425" fmla="*/ 2853655 w 12192000"/>
              <a:gd name="connsiteY425" fmla="*/ 1996899 h 3094978"/>
              <a:gd name="connsiteX426" fmla="*/ 2851329 w 12192000"/>
              <a:gd name="connsiteY426" fmla="*/ 1949460 h 3094978"/>
              <a:gd name="connsiteX427" fmla="*/ 2843888 w 12192000"/>
              <a:gd name="connsiteY427" fmla="*/ 1918299 h 3094978"/>
              <a:gd name="connsiteX428" fmla="*/ 2832261 w 12192000"/>
              <a:gd name="connsiteY428" fmla="*/ 1901556 h 3094978"/>
              <a:gd name="connsiteX429" fmla="*/ 2817378 w 12192000"/>
              <a:gd name="connsiteY429" fmla="*/ 1896440 h 3094978"/>
              <a:gd name="connsiteX430" fmla="*/ 2250901 w 12192000"/>
              <a:gd name="connsiteY430" fmla="*/ 1896440 h 3094978"/>
              <a:gd name="connsiteX431" fmla="*/ 2199276 w 12192000"/>
              <a:gd name="connsiteY431" fmla="*/ 1914579 h 3094978"/>
              <a:gd name="connsiteX432" fmla="*/ 2178347 w 12192000"/>
              <a:gd name="connsiteY432" fmla="*/ 1973645 h 3094978"/>
              <a:gd name="connsiteX433" fmla="*/ 2178347 w 12192000"/>
              <a:gd name="connsiteY433" fmla="*/ 3064742 h 3094978"/>
              <a:gd name="connsiteX434" fmla="*/ 2184393 w 12192000"/>
              <a:gd name="connsiteY434" fmla="*/ 3082415 h 3094978"/>
              <a:gd name="connsiteX435" fmla="*/ 2204392 w 12192000"/>
              <a:gd name="connsiteY435" fmla="*/ 3094972 h 3094978"/>
              <a:gd name="connsiteX436" fmla="*/ 2204421 w 12192000"/>
              <a:gd name="connsiteY436" fmla="*/ 3094978 h 3094978"/>
              <a:gd name="connsiteX437" fmla="*/ 1531853 w 12192000"/>
              <a:gd name="connsiteY437" fmla="*/ 3094978 h 3094978"/>
              <a:gd name="connsiteX438" fmla="*/ 1551092 w 12192000"/>
              <a:gd name="connsiteY438" fmla="*/ 3083345 h 3094978"/>
              <a:gd name="connsiteX439" fmla="*/ 1557139 w 12192000"/>
              <a:gd name="connsiteY439" fmla="*/ 3066602 h 3094978"/>
              <a:gd name="connsiteX440" fmla="*/ 1557139 w 12192000"/>
              <a:gd name="connsiteY440" fmla="*/ 1929927 h 3094978"/>
              <a:gd name="connsiteX441" fmla="*/ 1551092 w 12192000"/>
              <a:gd name="connsiteY441" fmla="*/ 1913184 h 3094978"/>
              <a:gd name="connsiteX442" fmla="*/ 1531094 w 12192000"/>
              <a:gd name="connsiteY442" fmla="*/ 1901091 h 3094978"/>
              <a:gd name="connsiteX443" fmla="*/ 1493887 w 12192000"/>
              <a:gd name="connsiteY443" fmla="*/ 1893650 h 3094978"/>
              <a:gd name="connsiteX444" fmla="*/ 1434355 w 12192000"/>
              <a:gd name="connsiteY444" fmla="*/ 1890859 h 3094978"/>
              <a:gd name="connsiteX445" fmla="*/ 1375754 w 12192000"/>
              <a:gd name="connsiteY445" fmla="*/ 1893650 h 3094978"/>
              <a:gd name="connsiteX446" fmla="*/ 1338082 w 12192000"/>
              <a:gd name="connsiteY446" fmla="*/ 1901091 h 3094978"/>
              <a:gd name="connsiteX447" fmla="*/ 1317618 w 12192000"/>
              <a:gd name="connsiteY447" fmla="*/ 1913184 h 3094978"/>
              <a:gd name="connsiteX448" fmla="*/ 1311572 w 12192000"/>
              <a:gd name="connsiteY448" fmla="*/ 1929927 h 3094978"/>
              <a:gd name="connsiteX449" fmla="*/ 1311572 w 12192000"/>
              <a:gd name="connsiteY449" fmla="*/ 3066602 h 3094978"/>
              <a:gd name="connsiteX450" fmla="*/ 1317618 w 12192000"/>
              <a:gd name="connsiteY450" fmla="*/ 3083345 h 3094978"/>
              <a:gd name="connsiteX451" fmla="*/ 1336858 w 12192000"/>
              <a:gd name="connsiteY451" fmla="*/ 3094978 h 3094978"/>
              <a:gd name="connsiteX452" fmla="*/ 1178467 w 12192000"/>
              <a:gd name="connsiteY452" fmla="*/ 3094978 h 3094978"/>
              <a:gd name="connsiteX453" fmla="*/ 1189645 w 12192000"/>
              <a:gd name="connsiteY453" fmla="*/ 3091252 h 3094978"/>
              <a:gd name="connsiteX454" fmla="*/ 1197086 w 12192000"/>
              <a:gd name="connsiteY454" fmla="*/ 3061951 h 3094978"/>
              <a:gd name="connsiteX455" fmla="*/ 1183133 w 12192000"/>
              <a:gd name="connsiteY455" fmla="*/ 3008931 h 3094978"/>
              <a:gd name="connsiteX456" fmla="*/ 811063 w 12192000"/>
              <a:gd name="connsiteY456" fmla="*/ 1942019 h 3094978"/>
              <a:gd name="connsiteX457" fmla="*/ 797576 w 12192000"/>
              <a:gd name="connsiteY457" fmla="*/ 1914114 h 3094978"/>
              <a:gd name="connsiteX458" fmla="*/ 771531 w 12192000"/>
              <a:gd name="connsiteY458" fmla="*/ 1898766 h 3094978"/>
              <a:gd name="connsiteX459" fmla="*/ 720836 w 12192000"/>
              <a:gd name="connsiteY459" fmla="*/ 1892255 h 3094978"/>
              <a:gd name="connsiteX460" fmla="*/ 633400 w 12192000"/>
              <a:gd name="connsiteY460" fmla="*/ 1890859 h 3094978"/>
              <a:gd name="connsiteX461" fmla="*/ 557125 w 12192000"/>
              <a:gd name="connsiteY461" fmla="*/ 1892255 h 3094978"/>
              <a:gd name="connsiteX462" fmla="*/ 512012 w 12192000"/>
              <a:gd name="connsiteY462" fmla="*/ 1898766 h 3094978"/>
              <a:gd name="connsiteX463" fmla="*/ 488292 w 12192000"/>
              <a:gd name="connsiteY463" fmla="*/ 1913649 h 3094978"/>
              <a:gd name="connsiteX464" fmla="*/ 475270 w 12192000"/>
              <a:gd name="connsiteY464" fmla="*/ 1939228 h 3094978"/>
              <a:gd name="connsiteX465" fmla="*/ 104130 w 12192000"/>
              <a:gd name="connsiteY465" fmla="*/ 3007071 h 3094978"/>
              <a:gd name="connsiteX466" fmla="*/ 90177 w 12192000"/>
              <a:gd name="connsiteY466" fmla="*/ 3059160 h 3094978"/>
              <a:gd name="connsiteX467" fmla="*/ 96688 w 12192000"/>
              <a:gd name="connsiteY467" fmla="*/ 3089391 h 3094978"/>
              <a:gd name="connsiteX468" fmla="*/ 110559 w 12192000"/>
              <a:gd name="connsiteY468" fmla="*/ 3094978 h 3094978"/>
              <a:gd name="connsiteX469" fmla="*/ 0 w 12192000"/>
              <a:gd name="connsiteY469" fmla="*/ 3094978 h 309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12192000" h="3094978">
                <a:moveTo>
                  <a:pt x="405507" y="2825686"/>
                </a:moveTo>
                <a:lnTo>
                  <a:pt x="857572" y="2825686"/>
                </a:lnTo>
                <a:lnTo>
                  <a:pt x="938497" y="3067532"/>
                </a:lnTo>
                <a:cubicBezTo>
                  <a:pt x="940978" y="3075593"/>
                  <a:pt x="944078" y="3082105"/>
                  <a:pt x="947799" y="3087066"/>
                </a:cubicBezTo>
                <a:lnTo>
                  <a:pt x="961092" y="3094978"/>
                </a:lnTo>
                <a:lnTo>
                  <a:pt x="302529" y="3094978"/>
                </a:lnTo>
                <a:lnTo>
                  <a:pt x="319465" y="3082880"/>
                </a:lnTo>
                <a:cubicBezTo>
                  <a:pt x="323496" y="3076989"/>
                  <a:pt x="326752" y="3069702"/>
                  <a:pt x="329232" y="3061021"/>
                </a:cubicBezTo>
                <a:close/>
                <a:moveTo>
                  <a:pt x="10614483" y="2608025"/>
                </a:moveTo>
                <a:lnTo>
                  <a:pt x="10690757" y="2608025"/>
                </a:lnTo>
                <a:cubicBezTo>
                  <a:pt x="10716802" y="2608025"/>
                  <a:pt x="10739746" y="2612056"/>
                  <a:pt x="10759590" y="2620118"/>
                </a:cubicBezTo>
                <a:cubicBezTo>
                  <a:pt x="10779434" y="2628179"/>
                  <a:pt x="10796952" y="2640116"/>
                  <a:pt x="10812145" y="2655929"/>
                </a:cubicBezTo>
                <a:cubicBezTo>
                  <a:pt x="10827338" y="2671742"/>
                  <a:pt x="10841135" y="2691431"/>
                  <a:pt x="10853538" y="2714995"/>
                </a:cubicBezTo>
                <a:cubicBezTo>
                  <a:pt x="10865940" y="2738560"/>
                  <a:pt x="10878652" y="2765535"/>
                  <a:pt x="10891675" y="2795921"/>
                </a:cubicBezTo>
                <a:lnTo>
                  <a:pt x="10999575" y="3064742"/>
                </a:lnTo>
                <a:cubicBezTo>
                  <a:pt x="11002055" y="3072183"/>
                  <a:pt x="11005156" y="3078539"/>
                  <a:pt x="11008877" y="3083810"/>
                </a:cubicBezTo>
                <a:lnTo>
                  <a:pt x="11025230" y="3094978"/>
                </a:lnTo>
                <a:lnTo>
                  <a:pt x="10589197" y="3094978"/>
                </a:lnTo>
                <a:lnTo>
                  <a:pt x="10608436" y="3083345"/>
                </a:lnTo>
                <a:cubicBezTo>
                  <a:pt x="10612468" y="3078384"/>
                  <a:pt x="10614483" y="3072803"/>
                  <a:pt x="10614483" y="3066602"/>
                </a:cubicBezTo>
                <a:close/>
                <a:moveTo>
                  <a:pt x="4499433" y="2608025"/>
                </a:moveTo>
                <a:lnTo>
                  <a:pt x="4575708" y="2608025"/>
                </a:lnTo>
                <a:cubicBezTo>
                  <a:pt x="4601754" y="2608025"/>
                  <a:pt x="4624697" y="2612056"/>
                  <a:pt x="4644541" y="2620118"/>
                </a:cubicBezTo>
                <a:cubicBezTo>
                  <a:pt x="4664385" y="2628179"/>
                  <a:pt x="4681903" y="2640116"/>
                  <a:pt x="4697096" y="2655929"/>
                </a:cubicBezTo>
                <a:cubicBezTo>
                  <a:pt x="4712288" y="2671742"/>
                  <a:pt x="4726086" y="2691431"/>
                  <a:pt x="4738489" y="2714995"/>
                </a:cubicBezTo>
                <a:cubicBezTo>
                  <a:pt x="4750891" y="2738560"/>
                  <a:pt x="4763603" y="2765535"/>
                  <a:pt x="4776626" y="2795921"/>
                </a:cubicBezTo>
                <a:lnTo>
                  <a:pt x="4884526" y="3064742"/>
                </a:lnTo>
                <a:cubicBezTo>
                  <a:pt x="4887006" y="3072183"/>
                  <a:pt x="4890107" y="3078539"/>
                  <a:pt x="4893827" y="3083810"/>
                </a:cubicBezTo>
                <a:lnTo>
                  <a:pt x="4910180" y="3094978"/>
                </a:lnTo>
                <a:lnTo>
                  <a:pt x="4474149" y="3094978"/>
                </a:lnTo>
                <a:lnTo>
                  <a:pt x="4493387" y="3083345"/>
                </a:lnTo>
                <a:cubicBezTo>
                  <a:pt x="4497419" y="3078384"/>
                  <a:pt x="4499433" y="3072803"/>
                  <a:pt x="4499433" y="3066602"/>
                </a:cubicBezTo>
                <a:close/>
                <a:moveTo>
                  <a:pt x="7649157" y="2165261"/>
                </a:moveTo>
                <a:lnTo>
                  <a:pt x="7651018" y="2165261"/>
                </a:lnTo>
                <a:cubicBezTo>
                  <a:pt x="7665280" y="2201848"/>
                  <a:pt x="7681403" y="2239520"/>
                  <a:pt x="7699387" y="2278278"/>
                </a:cubicBezTo>
                <a:cubicBezTo>
                  <a:pt x="7717370" y="2317035"/>
                  <a:pt x="7735043" y="2353157"/>
                  <a:pt x="7752407" y="2386643"/>
                </a:cubicBezTo>
                <a:lnTo>
                  <a:pt x="8051924" y="2949400"/>
                </a:lnTo>
                <a:cubicBezTo>
                  <a:pt x="8067426" y="2980406"/>
                  <a:pt x="8081378" y="3005675"/>
                  <a:pt x="8093782" y="3025209"/>
                </a:cubicBezTo>
                <a:cubicBezTo>
                  <a:pt x="8106183" y="3044743"/>
                  <a:pt x="8119051" y="3060246"/>
                  <a:pt x="8132384" y="3071718"/>
                </a:cubicBezTo>
                <a:lnTo>
                  <a:pt x="8175256" y="3094978"/>
                </a:lnTo>
                <a:lnTo>
                  <a:pt x="7633783" y="3094978"/>
                </a:lnTo>
                <a:lnTo>
                  <a:pt x="7633809" y="3094972"/>
                </a:lnTo>
                <a:cubicBezTo>
                  <a:pt x="7642181" y="3091562"/>
                  <a:pt x="7648072" y="3087376"/>
                  <a:pt x="7651483" y="3082415"/>
                </a:cubicBezTo>
                <a:cubicBezTo>
                  <a:pt x="7654893" y="3077454"/>
                  <a:pt x="7656598" y="3071873"/>
                  <a:pt x="7656599" y="3065672"/>
                </a:cubicBezTo>
                <a:lnTo>
                  <a:pt x="7656599" y="2435942"/>
                </a:lnTo>
                <a:cubicBezTo>
                  <a:pt x="7656598" y="2388813"/>
                  <a:pt x="7655978" y="2343080"/>
                  <a:pt x="7654738" y="2298741"/>
                </a:cubicBezTo>
                <a:cubicBezTo>
                  <a:pt x="7653498" y="2254403"/>
                  <a:pt x="7651637" y="2209910"/>
                  <a:pt x="7649157" y="2165261"/>
                </a:cubicBezTo>
                <a:close/>
                <a:moveTo>
                  <a:pt x="629679" y="2126194"/>
                </a:moveTo>
                <a:lnTo>
                  <a:pt x="630609" y="2126194"/>
                </a:lnTo>
                <a:lnTo>
                  <a:pt x="800831" y="2637791"/>
                </a:lnTo>
                <a:lnTo>
                  <a:pt x="459457" y="2637791"/>
                </a:lnTo>
                <a:close/>
                <a:moveTo>
                  <a:pt x="10614483" y="2083406"/>
                </a:moveTo>
                <a:lnTo>
                  <a:pt x="10724243" y="2083406"/>
                </a:lnTo>
                <a:cubicBezTo>
                  <a:pt x="10752149" y="2083406"/>
                  <a:pt x="10774008" y="2084336"/>
                  <a:pt x="10789821" y="2086196"/>
                </a:cubicBezTo>
                <a:cubicBezTo>
                  <a:pt x="10805634" y="2088057"/>
                  <a:pt x="10819741" y="2090537"/>
                  <a:pt x="10832144" y="2093638"/>
                </a:cubicBezTo>
                <a:cubicBezTo>
                  <a:pt x="10873071" y="2104800"/>
                  <a:pt x="10902527" y="2124023"/>
                  <a:pt x="10920510" y="2151309"/>
                </a:cubicBezTo>
                <a:cubicBezTo>
                  <a:pt x="10938494" y="2178594"/>
                  <a:pt x="10947485" y="2212080"/>
                  <a:pt x="10947485" y="2251767"/>
                </a:cubicBezTo>
                <a:cubicBezTo>
                  <a:pt x="10947485" y="2277812"/>
                  <a:pt x="10943145" y="2301377"/>
                  <a:pt x="10934463" y="2322461"/>
                </a:cubicBezTo>
                <a:cubicBezTo>
                  <a:pt x="10925781" y="2343545"/>
                  <a:pt x="10912758" y="2361683"/>
                  <a:pt x="10895396" y="2376876"/>
                </a:cubicBezTo>
                <a:cubicBezTo>
                  <a:pt x="10878033" y="2392069"/>
                  <a:pt x="10856328" y="2403851"/>
                  <a:pt x="10830283" y="2412223"/>
                </a:cubicBezTo>
                <a:cubicBezTo>
                  <a:pt x="10804238" y="2420594"/>
                  <a:pt x="10773853" y="2424780"/>
                  <a:pt x="10739126" y="2424780"/>
                </a:cubicBezTo>
                <a:lnTo>
                  <a:pt x="10614483" y="2424780"/>
                </a:lnTo>
                <a:close/>
                <a:moveTo>
                  <a:pt x="4499433" y="2083406"/>
                </a:moveTo>
                <a:lnTo>
                  <a:pt x="4609194" y="2083406"/>
                </a:lnTo>
                <a:cubicBezTo>
                  <a:pt x="4637099" y="2083406"/>
                  <a:pt x="4658958" y="2084336"/>
                  <a:pt x="4674771" y="2086196"/>
                </a:cubicBezTo>
                <a:cubicBezTo>
                  <a:pt x="4690584" y="2088057"/>
                  <a:pt x="4704692" y="2090537"/>
                  <a:pt x="4717094" y="2093638"/>
                </a:cubicBezTo>
                <a:cubicBezTo>
                  <a:pt x="4758023" y="2104800"/>
                  <a:pt x="4787477" y="2124023"/>
                  <a:pt x="4805461" y="2151309"/>
                </a:cubicBezTo>
                <a:cubicBezTo>
                  <a:pt x="4823444" y="2178594"/>
                  <a:pt x="4832436" y="2212080"/>
                  <a:pt x="4832436" y="2251767"/>
                </a:cubicBezTo>
                <a:cubicBezTo>
                  <a:pt x="4832436" y="2277812"/>
                  <a:pt x="4828095" y="2301377"/>
                  <a:pt x="4819414" y="2322461"/>
                </a:cubicBezTo>
                <a:cubicBezTo>
                  <a:pt x="4810732" y="2343545"/>
                  <a:pt x="4797709" y="2361683"/>
                  <a:pt x="4780346" y="2376876"/>
                </a:cubicBezTo>
                <a:cubicBezTo>
                  <a:pt x="4762984" y="2392069"/>
                  <a:pt x="4741279" y="2403851"/>
                  <a:pt x="4715234" y="2412223"/>
                </a:cubicBezTo>
                <a:cubicBezTo>
                  <a:pt x="4689189" y="2420594"/>
                  <a:pt x="4658803" y="2424780"/>
                  <a:pt x="4624077" y="2424780"/>
                </a:cubicBezTo>
                <a:lnTo>
                  <a:pt x="4499433" y="2424780"/>
                </a:lnTo>
                <a:close/>
                <a:moveTo>
                  <a:pt x="9638319" y="2075964"/>
                </a:moveTo>
                <a:cubicBezTo>
                  <a:pt x="9697849" y="2075964"/>
                  <a:pt x="9747460" y="2086041"/>
                  <a:pt x="9787147" y="2106195"/>
                </a:cubicBezTo>
                <a:cubicBezTo>
                  <a:pt x="9826834" y="2126349"/>
                  <a:pt x="9858615" y="2154874"/>
                  <a:pt x="9882490" y="2191771"/>
                </a:cubicBezTo>
                <a:cubicBezTo>
                  <a:pt x="9906365" y="2228668"/>
                  <a:pt x="9923262" y="2273007"/>
                  <a:pt x="9933185" y="2324786"/>
                </a:cubicBezTo>
                <a:cubicBezTo>
                  <a:pt x="9943106" y="2376566"/>
                  <a:pt x="9948066" y="2434082"/>
                  <a:pt x="9948067" y="2497334"/>
                </a:cubicBezTo>
                <a:cubicBezTo>
                  <a:pt x="9948066" y="2555005"/>
                  <a:pt x="9942950" y="2609420"/>
                  <a:pt x="9932719" y="2660580"/>
                </a:cubicBezTo>
                <a:cubicBezTo>
                  <a:pt x="9922486" y="2711740"/>
                  <a:pt x="9904969" y="2756543"/>
                  <a:pt x="9880165" y="2794991"/>
                </a:cubicBezTo>
                <a:cubicBezTo>
                  <a:pt x="9855359" y="2833438"/>
                  <a:pt x="9822803" y="2863824"/>
                  <a:pt x="9782496" y="2886148"/>
                </a:cubicBezTo>
                <a:cubicBezTo>
                  <a:pt x="9742188" y="2908472"/>
                  <a:pt x="9691959" y="2919634"/>
                  <a:pt x="9631808" y="2919634"/>
                </a:cubicBezTo>
                <a:cubicBezTo>
                  <a:pt x="9571657" y="2919634"/>
                  <a:pt x="9521738" y="2909867"/>
                  <a:pt x="9482049" y="2890334"/>
                </a:cubicBezTo>
                <a:cubicBezTo>
                  <a:pt x="9442362" y="2870800"/>
                  <a:pt x="9410736" y="2842430"/>
                  <a:pt x="9387172" y="2805222"/>
                </a:cubicBezTo>
                <a:cubicBezTo>
                  <a:pt x="9363608" y="2768015"/>
                  <a:pt x="9346865" y="2723212"/>
                  <a:pt x="9336942" y="2670812"/>
                </a:cubicBezTo>
                <a:cubicBezTo>
                  <a:pt x="9327020" y="2618412"/>
                  <a:pt x="9322058" y="2559346"/>
                  <a:pt x="9322060" y="2493613"/>
                </a:cubicBezTo>
                <a:cubicBezTo>
                  <a:pt x="9322058" y="2437183"/>
                  <a:pt x="9327174" y="2383697"/>
                  <a:pt x="9337408" y="2333158"/>
                </a:cubicBezTo>
                <a:cubicBezTo>
                  <a:pt x="9347638" y="2282618"/>
                  <a:pt x="9365158" y="2238435"/>
                  <a:pt x="9389962" y="2200608"/>
                </a:cubicBezTo>
                <a:cubicBezTo>
                  <a:pt x="9414767" y="2162781"/>
                  <a:pt x="9447324" y="2132550"/>
                  <a:pt x="9487630" y="2109916"/>
                </a:cubicBezTo>
                <a:cubicBezTo>
                  <a:pt x="9527938" y="2087281"/>
                  <a:pt x="9578168" y="2075964"/>
                  <a:pt x="9638319" y="2075964"/>
                </a:cubicBezTo>
                <a:close/>
                <a:moveTo>
                  <a:pt x="3523270" y="2075964"/>
                </a:moveTo>
                <a:cubicBezTo>
                  <a:pt x="3582801" y="2075964"/>
                  <a:pt x="3632410" y="2086041"/>
                  <a:pt x="3672098" y="2106195"/>
                </a:cubicBezTo>
                <a:cubicBezTo>
                  <a:pt x="3711785" y="2126349"/>
                  <a:pt x="3743567" y="2154874"/>
                  <a:pt x="3767441" y="2191771"/>
                </a:cubicBezTo>
                <a:cubicBezTo>
                  <a:pt x="3791315" y="2228668"/>
                  <a:pt x="3808213" y="2273007"/>
                  <a:pt x="3818136" y="2324786"/>
                </a:cubicBezTo>
                <a:cubicBezTo>
                  <a:pt x="3828057" y="2376566"/>
                  <a:pt x="3833018" y="2434082"/>
                  <a:pt x="3833018" y="2497334"/>
                </a:cubicBezTo>
                <a:cubicBezTo>
                  <a:pt x="3833018" y="2555005"/>
                  <a:pt x="3827902" y="2609420"/>
                  <a:pt x="3817670" y="2660580"/>
                </a:cubicBezTo>
                <a:cubicBezTo>
                  <a:pt x="3807438" y="2711740"/>
                  <a:pt x="3789920" y="2756543"/>
                  <a:pt x="3765115" y="2794991"/>
                </a:cubicBezTo>
                <a:cubicBezTo>
                  <a:pt x="3740310" y="2833438"/>
                  <a:pt x="3707754" y="2863824"/>
                  <a:pt x="3667447" y="2886148"/>
                </a:cubicBezTo>
                <a:cubicBezTo>
                  <a:pt x="3627139" y="2908472"/>
                  <a:pt x="3576910" y="2919634"/>
                  <a:pt x="3516758" y="2919634"/>
                </a:cubicBezTo>
                <a:cubicBezTo>
                  <a:pt x="3456607" y="2919634"/>
                  <a:pt x="3406688" y="2909867"/>
                  <a:pt x="3367000" y="2890334"/>
                </a:cubicBezTo>
                <a:cubicBezTo>
                  <a:pt x="3327313" y="2870800"/>
                  <a:pt x="3295687" y="2842430"/>
                  <a:pt x="3272122" y="2805222"/>
                </a:cubicBezTo>
                <a:cubicBezTo>
                  <a:pt x="3248558" y="2768015"/>
                  <a:pt x="3231815" y="2723212"/>
                  <a:pt x="3221893" y="2670812"/>
                </a:cubicBezTo>
                <a:cubicBezTo>
                  <a:pt x="3211971" y="2618412"/>
                  <a:pt x="3207010" y="2559346"/>
                  <a:pt x="3207010" y="2493613"/>
                </a:cubicBezTo>
                <a:cubicBezTo>
                  <a:pt x="3207010" y="2437183"/>
                  <a:pt x="3212126" y="2383697"/>
                  <a:pt x="3222358" y="2333158"/>
                </a:cubicBezTo>
                <a:cubicBezTo>
                  <a:pt x="3232590" y="2282618"/>
                  <a:pt x="3250108" y="2238435"/>
                  <a:pt x="3274913" y="2200608"/>
                </a:cubicBezTo>
                <a:cubicBezTo>
                  <a:pt x="3299717" y="2162781"/>
                  <a:pt x="3332274" y="2132550"/>
                  <a:pt x="3372581" y="2109916"/>
                </a:cubicBezTo>
                <a:cubicBezTo>
                  <a:pt x="3412889" y="2087281"/>
                  <a:pt x="3463119" y="2075964"/>
                  <a:pt x="3523270" y="2075964"/>
                </a:cubicBezTo>
                <a:close/>
                <a:moveTo>
                  <a:pt x="0" y="0"/>
                </a:moveTo>
                <a:lnTo>
                  <a:pt x="12192000" y="0"/>
                </a:lnTo>
                <a:lnTo>
                  <a:pt x="12192000" y="3094978"/>
                </a:lnTo>
                <a:lnTo>
                  <a:pt x="11835765" y="3094978"/>
                </a:lnTo>
                <a:lnTo>
                  <a:pt x="11905734" y="3067184"/>
                </a:lnTo>
                <a:cubicBezTo>
                  <a:pt x="11929298" y="3055169"/>
                  <a:pt x="11951157" y="3041177"/>
                  <a:pt x="11971311" y="3025209"/>
                </a:cubicBezTo>
                <a:cubicBezTo>
                  <a:pt x="12011618" y="2993273"/>
                  <a:pt x="12043555" y="2953430"/>
                  <a:pt x="12067119" y="2905681"/>
                </a:cubicBezTo>
                <a:cubicBezTo>
                  <a:pt x="12090683" y="2857933"/>
                  <a:pt x="12102466" y="2802432"/>
                  <a:pt x="12102466" y="2739180"/>
                </a:cubicBezTo>
                <a:cubicBezTo>
                  <a:pt x="12102466" y="2690811"/>
                  <a:pt x="12095025" y="2648798"/>
                  <a:pt x="12080142" y="2613141"/>
                </a:cubicBezTo>
                <a:cubicBezTo>
                  <a:pt x="12065259" y="2577484"/>
                  <a:pt x="12045725" y="2546478"/>
                  <a:pt x="12021541" y="2520123"/>
                </a:cubicBezTo>
                <a:cubicBezTo>
                  <a:pt x="11997356" y="2493768"/>
                  <a:pt x="11969760" y="2471134"/>
                  <a:pt x="11938755" y="2452220"/>
                </a:cubicBezTo>
                <a:cubicBezTo>
                  <a:pt x="11907749" y="2433307"/>
                  <a:pt x="11876123" y="2416409"/>
                  <a:pt x="11843877" y="2401526"/>
                </a:cubicBezTo>
                <a:cubicBezTo>
                  <a:pt x="11811630" y="2386643"/>
                  <a:pt x="11780004" y="2372535"/>
                  <a:pt x="11748999" y="2359203"/>
                </a:cubicBezTo>
                <a:cubicBezTo>
                  <a:pt x="11717993" y="2345870"/>
                  <a:pt x="11690242" y="2331608"/>
                  <a:pt x="11665749" y="2316415"/>
                </a:cubicBezTo>
                <a:cubicBezTo>
                  <a:pt x="11641254" y="2301222"/>
                  <a:pt x="11621720" y="2283859"/>
                  <a:pt x="11607147" y="2264325"/>
                </a:cubicBezTo>
                <a:cubicBezTo>
                  <a:pt x="11592574" y="2244791"/>
                  <a:pt x="11585287" y="2221692"/>
                  <a:pt x="11585288" y="2195027"/>
                </a:cubicBezTo>
                <a:cubicBezTo>
                  <a:pt x="11585287" y="2177043"/>
                  <a:pt x="11588543" y="2159990"/>
                  <a:pt x="11595055" y="2143867"/>
                </a:cubicBezTo>
                <a:cubicBezTo>
                  <a:pt x="11601565" y="2127744"/>
                  <a:pt x="11611488" y="2113946"/>
                  <a:pt x="11624821" y="2102474"/>
                </a:cubicBezTo>
                <a:cubicBezTo>
                  <a:pt x="11638153" y="2091002"/>
                  <a:pt x="11654741" y="2082010"/>
                  <a:pt x="11674585" y="2075499"/>
                </a:cubicBezTo>
                <a:cubicBezTo>
                  <a:pt x="11694428" y="2068988"/>
                  <a:pt x="11717683" y="2065732"/>
                  <a:pt x="11744348" y="2065732"/>
                </a:cubicBezTo>
                <a:cubicBezTo>
                  <a:pt x="11778454" y="2065732"/>
                  <a:pt x="11809770" y="2069918"/>
                  <a:pt x="11838296" y="2078290"/>
                </a:cubicBezTo>
                <a:cubicBezTo>
                  <a:pt x="11866821" y="2086661"/>
                  <a:pt x="11891936" y="2095963"/>
                  <a:pt x="11913640" y="2106195"/>
                </a:cubicBezTo>
                <a:cubicBezTo>
                  <a:pt x="11935344" y="2116427"/>
                  <a:pt x="11953638" y="2125884"/>
                  <a:pt x="11968521" y="2134565"/>
                </a:cubicBezTo>
                <a:cubicBezTo>
                  <a:pt x="11983404" y="2143247"/>
                  <a:pt x="11994255" y="2147588"/>
                  <a:pt x="12001077" y="2147588"/>
                </a:cubicBezTo>
                <a:cubicBezTo>
                  <a:pt x="12007897" y="2147588"/>
                  <a:pt x="12013324" y="2145727"/>
                  <a:pt x="12017355" y="2142007"/>
                </a:cubicBezTo>
                <a:cubicBezTo>
                  <a:pt x="12021385" y="2138286"/>
                  <a:pt x="12024486" y="2132395"/>
                  <a:pt x="12026657" y="2124333"/>
                </a:cubicBezTo>
                <a:cubicBezTo>
                  <a:pt x="12028826" y="2116272"/>
                  <a:pt x="12030377" y="2106040"/>
                  <a:pt x="12031308" y="2093638"/>
                </a:cubicBezTo>
                <a:cubicBezTo>
                  <a:pt x="12032238" y="2081235"/>
                  <a:pt x="12032703" y="2066042"/>
                  <a:pt x="12032703" y="2048059"/>
                </a:cubicBezTo>
                <a:cubicBezTo>
                  <a:pt x="12032703" y="2031936"/>
                  <a:pt x="12032392" y="2018448"/>
                  <a:pt x="12031773" y="2007596"/>
                </a:cubicBezTo>
                <a:cubicBezTo>
                  <a:pt x="12031152" y="1996744"/>
                  <a:pt x="12030067" y="1987753"/>
                  <a:pt x="12028517" y="1980621"/>
                </a:cubicBezTo>
                <a:cubicBezTo>
                  <a:pt x="12026966" y="1973490"/>
                  <a:pt x="12025106" y="1967754"/>
                  <a:pt x="12022936" y="1963413"/>
                </a:cubicBezTo>
                <a:cubicBezTo>
                  <a:pt x="12020765" y="1959072"/>
                  <a:pt x="12016579" y="1953801"/>
                  <a:pt x="12010379" y="1947600"/>
                </a:cubicBezTo>
                <a:cubicBezTo>
                  <a:pt x="12004177" y="1941399"/>
                  <a:pt x="11991465" y="1933647"/>
                  <a:pt x="11972241" y="1924346"/>
                </a:cubicBezTo>
                <a:cubicBezTo>
                  <a:pt x="11953017" y="1915044"/>
                  <a:pt x="11931003" y="1906672"/>
                  <a:pt x="11906199" y="1899231"/>
                </a:cubicBezTo>
                <a:cubicBezTo>
                  <a:pt x="11881394" y="1891789"/>
                  <a:pt x="11854729" y="1885898"/>
                  <a:pt x="11826204" y="1881558"/>
                </a:cubicBezTo>
                <a:cubicBezTo>
                  <a:pt x="11797678" y="1877217"/>
                  <a:pt x="11769153" y="1875046"/>
                  <a:pt x="11740628" y="1875046"/>
                </a:cubicBezTo>
                <a:cubicBezTo>
                  <a:pt x="11685437" y="1875046"/>
                  <a:pt x="11633191" y="1882178"/>
                  <a:pt x="11583893" y="1896440"/>
                </a:cubicBezTo>
                <a:cubicBezTo>
                  <a:pt x="11534593" y="1910703"/>
                  <a:pt x="11491805" y="1932252"/>
                  <a:pt x="11455529" y="1961088"/>
                </a:cubicBezTo>
                <a:cubicBezTo>
                  <a:pt x="11419252" y="1989923"/>
                  <a:pt x="11390417" y="2026200"/>
                  <a:pt x="11369022" y="2069918"/>
                </a:cubicBezTo>
                <a:cubicBezTo>
                  <a:pt x="11347628" y="2113636"/>
                  <a:pt x="11336931" y="2164331"/>
                  <a:pt x="11336931" y="2222002"/>
                </a:cubicBezTo>
                <a:cubicBezTo>
                  <a:pt x="11336931" y="2272231"/>
                  <a:pt x="11344373" y="2315330"/>
                  <a:pt x="11359256" y="2351296"/>
                </a:cubicBezTo>
                <a:cubicBezTo>
                  <a:pt x="11374138" y="2387263"/>
                  <a:pt x="11393516" y="2418424"/>
                  <a:pt x="11417392" y="2444779"/>
                </a:cubicBezTo>
                <a:cubicBezTo>
                  <a:pt x="11441266" y="2471134"/>
                  <a:pt x="11468395" y="2493768"/>
                  <a:pt x="11498782" y="2512682"/>
                </a:cubicBezTo>
                <a:cubicBezTo>
                  <a:pt x="11529167" y="2531595"/>
                  <a:pt x="11560483" y="2548494"/>
                  <a:pt x="11592730" y="2563376"/>
                </a:cubicBezTo>
                <a:cubicBezTo>
                  <a:pt x="11624975" y="2578259"/>
                  <a:pt x="11656291" y="2592367"/>
                  <a:pt x="11686678" y="2605700"/>
                </a:cubicBezTo>
                <a:cubicBezTo>
                  <a:pt x="11717063" y="2619032"/>
                  <a:pt x="11744193" y="2633295"/>
                  <a:pt x="11768068" y="2648488"/>
                </a:cubicBezTo>
                <a:cubicBezTo>
                  <a:pt x="11791942" y="2663681"/>
                  <a:pt x="11811321" y="2681044"/>
                  <a:pt x="11826204" y="2700578"/>
                </a:cubicBezTo>
                <a:cubicBezTo>
                  <a:pt x="11841087" y="2720111"/>
                  <a:pt x="11848528" y="2743521"/>
                  <a:pt x="11848528" y="2770806"/>
                </a:cubicBezTo>
                <a:cubicBezTo>
                  <a:pt x="11848528" y="2794370"/>
                  <a:pt x="11844187" y="2815764"/>
                  <a:pt x="11835506" y="2834988"/>
                </a:cubicBezTo>
                <a:cubicBezTo>
                  <a:pt x="11826824" y="2854212"/>
                  <a:pt x="11814266" y="2870335"/>
                  <a:pt x="11797834" y="2883357"/>
                </a:cubicBezTo>
                <a:cubicBezTo>
                  <a:pt x="11781400" y="2896380"/>
                  <a:pt x="11761401" y="2906457"/>
                  <a:pt x="11737837" y="2913588"/>
                </a:cubicBezTo>
                <a:cubicBezTo>
                  <a:pt x="11714272" y="2920719"/>
                  <a:pt x="11687607" y="2924285"/>
                  <a:pt x="11657842" y="2924285"/>
                </a:cubicBezTo>
                <a:cubicBezTo>
                  <a:pt x="11612573" y="2924285"/>
                  <a:pt x="11572731" y="2919169"/>
                  <a:pt x="11538314" y="2908937"/>
                </a:cubicBezTo>
                <a:cubicBezTo>
                  <a:pt x="11503898" y="2898705"/>
                  <a:pt x="11474287" y="2887388"/>
                  <a:pt x="11449483" y="2874986"/>
                </a:cubicBezTo>
                <a:cubicBezTo>
                  <a:pt x="11424677" y="2862583"/>
                  <a:pt x="11404369" y="2851266"/>
                  <a:pt x="11388556" y="2841034"/>
                </a:cubicBezTo>
                <a:cubicBezTo>
                  <a:pt x="11372743" y="2830802"/>
                  <a:pt x="11360495" y="2825686"/>
                  <a:pt x="11351814" y="2825686"/>
                </a:cubicBezTo>
                <a:cubicBezTo>
                  <a:pt x="11345612" y="2825686"/>
                  <a:pt x="11340187" y="2827392"/>
                  <a:pt x="11335536" y="2830802"/>
                </a:cubicBezTo>
                <a:cubicBezTo>
                  <a:pt x="11330885" y="2834213"/>
                  <a:pt x="11327165" y="2839949"/>
                  <a:pt x="11324374" y="2848011"/>
                </a:cubicBezTo>
                <a:cubicBezTo>
                  <a:pt x="11321584" y="2856072"/>
                  <a:pt x="11319567" y="2866614"/>
                  <a:pt x="11318328" y="2879637"/>
                </a:cubicBezTo>
                <a:cubicBezTo>
                  <a:pt x="11317087" y="2892659"/>
                  <a:pt x="11316468" y="2908782"/>
                  <a:pt x="11316468" y="2928006"/>
                </a:cubicBezTo>
                <a:cubicBezTo>
                  <a:pt x="11316468" y="2956531"/>
                  <a:pt x="11318172" y="2978390"/>
                  <a:pt x="11321584" y="2993583"/>
                </a:cubicBezTo>
                <a:cubicBezTo>
                  <a:pt x="11324994" y="3008776"/>
                  <a:pt x="11330729" y="3020403"/>
                  <a:pt x="11338792" y="3028465"/>
                </a:cubicBezTo>
                <a:cubicBezTo>
                  <a:pt x="11346853" y="3036526"/>
                  <a:pt x="11360030" y="3045828"/>
                  <a:pt x="11378324" y="3056370"/>
                </a:cubicBezTo>
                <a:cubicBezTo>
                  <a:pt x="11396617" y="3066912"/>
                  <a:pt x="11419407" y="3076989"/>
                  <a:pt x="11446692" y="3086601"/>
                </a:cubicBezTo>
                <a:lnTo>
                  <a:pt x="11478778" y="3094978"/>
                </a:lnTo>
                <a:lnTo>
                  <a:pt x="11244947" y="3094978"/>
                </a:lnTo>
                <a:lnTo>
                  <a:pt x="11259094" y="3085670"/>
                </a:lnTo>
                <a:cubicBezTo>
                  <a:pt x="11261574" y="3081020"/>
                  <a:pt x="11262815" y="3075283"/>
                  <a:pt x="11262815" y="3068462"/>
                </a:cubicBezTo>
                <a:cubicBezTo>
                  <a:pt x="11262815" y="3062261"/>
                  <a:pt x="11261265" y="3053734"/>
                  <a:pt x="11258164" y="3042882"/>
                </a:cubicBezTo>
                <a:cubicBezTo>
                  <a:pt x="11255063" y="3032030"/>
                  <a:pt x="11248862" y="3014822"/>
                  <a:pt x="11239561" y="2991258"/>
                </a:cubicBezTo>
                <a:lnTo>
                  <a:pt x="11138171" y="2754063"/>
                </a:lnTo>
                <a:cubicBezTo>
                  <a:pt x="11126390" y="2725537"/>
                  <a:pt x="11114297" y="2699958"/>
                  <a:pt x="11101895" y="2677323"/>
                </a:cubicBezTo>
                <a:cubicBezTo>
                  <a:pt x="11089492" y="2654689"/>
                  <a:pt x="11076315" y="2634535"/>
                  <a:pt x="11062362" y="2616862"/>
                </a:cubicBezTo>
                <a:cubicBezTo>
                  <a:pt x="11048410" y="2599189"/>
                  <a:pt x="11033527" y="2584150"/>
                  <a:pt x="11017714" y="2571748"/>
                </a:cubicBezTo>
                <a:cubicBezTo>
                  <a:pt x="11001901" y="2559346"/>
                  <a:pt x="10985003" y="2548804"/>
                  <a:pt x="10967019" y="2540122"/>
                </a:cubicBezTo>
                <a:cubicBezTo>
                  <a:pt x="11004226" y="2528340"/>
                  <a:pt x="11037402" y="2512837"/>
                  <a:pt x="11066548" y="2493613"/>
                </a:cubicBezTo>
                <a:cubicBezTo>
                  <a:pt x="11095694" y="2474390"/>
                  <a:pt x="11120188" y="2451755"/>
                  <a:pt x="11140032" y="2425710"/>
                </a:cubicBezTo>
                <a:cubicBezTo>
                  <a:pt x="11159876" y="2399665"/>
                  <a:pt x="11174913" y="2370055"/>
                  <a:pt x="11185145" y="2336879"/>
                </a:cubicBezTo>
                <a:cubicBezTo>
                  <a:pt x="11195377" y="2303702"/>
                  <a:pt x="11200493" y="2266960"/>
                  <a:pt x="11200493" y="2226653"/>
                </a:cubicBezTo>
                <a:cubicBezTo>
                  <a:pt x="11200493" y="2178904"/>
                  <a:pt x="11193362" y="2136581"/>
                  <a:pt x="11179099" y="2099684"/>
                </a:cubicBezTo>
                <a:cubicBezTo>
                  <a:pt x="11164836" y="2062787"/>
                  <a:pt x="11144218" y="2030851"/>
                  <a:pt x="11117243" y="2003876"/>
                </a:cubicBezTo>
                <a:cubicBezTo>
                  <a:pt x="11090267" y="1976901"/>
                  <a:pt x="11057401" y="1955041"/>
                  <a:pt x="11018644" y="1938298"/>
                </a:cubicBezTo>
                <a:cubicBezTo>
                  <a:pt x="10979887" y="1921555"/>
                  <a:pt x="10936323" y="1909773"/>
                  <a:pt x="10887954" y="1902952"/>
                </a:cubicBezTo>
                <a:cubicBezTo>
                  <a:pt x="10871211" y="1901091"/>
                  <a:pt x="10852608" y="1899541"/>
                  <a:pt x="10832144" y="1898301"/>
                </a:cubicBezTo>
                <a:cubicBezTo>
                  <a:pt x="10811680" y="1897061"/>
                  <a:pt x="10785635" y="1896440"/>
                  <a:pt x="10754009" y="1896440"/>
                </a:cubicBezTo>
                <a:lnTo>
                  <a:pt x="10442400" y="1896440"/>
                </a:lnTo>
                <a:cubicBezTo>
                  <a:pt x="10421936" y="1896440"/>
                  <a:pt x="10404728" y="1902486"/>
                  <a:pt x="10390775" y="1914579"/>
                </a:cubicBezTo>
                <a:cubicBezTo>
                  <a:pt x="10376823" y="1926671"/>
                  <a:pt x="10369846" y="1946360"/>
                  <a:pt x="10369846" y="1973645"/>
                </a:cubicBezTo>
                <a:lnTo>
                  <a:pt x="10369846" y="3066602"/>
                </a:lnTo>
                <a:cubicBezTo>
                  <a:pt x="10369846" y="3072803"/>
                  <a:pt x="10371707" y="3078384"/>
                  <a:pt x="10375427" y="3083345"/>
                </a:cubicBezTo>
                <a:lnTo>
                  <a:pt x="10394220" y="3094978"/>
                </a:lnTo>
                <a:lnTo>
                  <a:pt x="9814716" y="3094978"/>
                </a:lnTo>
                <a:lnTo>
                  <a:pt x="9875049" y="3078229"/>
                </a:lnTo>
                <a:cubicBezTo>
                  <a:pt x="9947292" y="3049394"/>
                  <a:pt x="10007908" y="3007536"/>
                  <a:pt x="10056898" y="2952655"/>
                </a:cubicBezTo>
                <a:cubicBezTo>
                  <a:pt x="10105888" y="2897775"/>
                  <a:pt x="10142783" y="2830957"/>
                  <a:pt x="10167589" y="2752202"/>
                </a:cubicBezTo>
                <a:cubicBezTo>
                  <a:pt x="10192393" y="2673448"/>
                  <a:pt x="10204795" y="2584150"/>
                  <a:pt x="10204796" y="2484311"/>
                </a:cubicBezTo>
                <a:cubicBezTo>
                  <a:pt x="10204795" y="2380132"/>
                  <a:pt x="10192858" y="2289750"/>
                  <a:pt x="10168984" y="2213165"/>
                </a:cubicBezTo>
                <a:cubicBezTo>
                  <a:pt x="10145109" y="2136581"/>
                  <a:pt x="10109762" y="2073174"/>
                  <a:pt x="10062944" y="2022944"/>
                </a:cubicBezTo>
                <a:cubicBezTo>
                  <a:pt x="10016125" y="1972715"/>
                  <a:pt x="9957833" y="1935508"/>
                  <a:pt x="9888071" y="1911323"/>
                </a:cubicBezTo>
                <a:cubicBezTo>
                  <a:pt x="9818307" y="1887139"/>
                  <a:pt x="9737846" y="1875046"/>
                  <a:pt x="9646690" y="1875046"/>
                </a:cubicBezTo>
                <a:cubicBezTo>
                  <a:pt x="9551193" y="1875046"/>
                  <a:pt x="9467321" y="1889619"/>
                  <a:pt x="9395078" y="1918765"/>
                </a:cubicBezTo>
                <a:cubicBezTo>
                  <a:pt x="9322835" y="1947910"/>
                  <a:pt x="9262219" y="1989768"/>
                  <a:pt x="9213229" y="2044338"/>
                </a:cubicBezTo>
                <a:cubicBezTo>
                  <a:pt x="9164240" y="2098909"/>
                  <a:pt x="9127343" y="2165106"/>
                  <a:pt x="9102538" y="2242931"/>
                </a:cubicBezTo>
                <a:cubicBezTo>
                  <a:pt x="9077733" y="2320756"/>
                  <a:pt x="9065330" y="2408347"/>
                  <a:pt x="9065331" y="2505706"/>
                </a:cubicBezTo>
                <a:cubicBezTo>
                  <a:pt x="9065330" y="2611746"/>
                  <a:pt x="9076957" y="2703523"/>
                  <a:pt x="9100213" y="2781038"/>
                </a:cubicBezTo>
                <a:cubicBezTo>
                  <a:pt x="9123466" y="2858553"/>
                  <a:pt x="9158348" y="2922425"/>
                  <a:pt x="9204857" y="2972654"/>
                </a:cubicBezTo>
                <a:cubicBezTo>
                  <a:pt x="9251365" y="3022884"/>
                  <a:pt x="9309501" y="3060246"/>
                  <a:pt x="9379265" y="3084740"/>
                </a:cubicBezTo>
                <a:lnTo>
                  <a:pt x="9421469" y="3094978"/>
                </a:lnTo>
                <a:lnTo>
                  <a:pt x="8875627" y="3094978"/>
                </a:lnTo>
                <a:lnTo>
                  <a:pt x="8894867" y="3083345"/>
                </a:lnTo>
                <a:cubicBezTo>
                  <a:pt x="8898898" y="3078384"/>
                  <a:pt x="8900913" y="3072803"/>
                  <a:pt x="8900913" y="3066602"/>
                </a:cubicBezTo>
                <a:lnTo>
                  <a:pt x="8900913" y="1929927"/>
                </a:lnTo>
                <a:cubicBezTo>
                  <a:pt x="8900913" y="1923726"/>
                  <a:pt x="8898898" y="1918144"/>
                  <a:pt x="8894867" y="1913184"/>
                </a:cubicBezTo>
                <a:cubicBezTo>
                  <a:pt x="8890837" y="1908223"/>
                  <a:pt x="8884170" y="1904192"/>
                  <a:pt x="8874868" y="1901091"/>
                </a:cubicBezTo>
                <a:cubicBezTo>
                  <a:pt x="8865567" y="1897991"/>
                  <a:pt x="8853164" y="1895510"/>
                  <a:pt x="8837661" y="1893650"/>
                </a:cubicBezTo>
                <a:cubicBezTo>
                  <a:pt x="8822158" y="1891789"/>
                  <a:pt x="8802314" y="1890859"/>
                  <a:pt x="8778130" y="1890859"/>
                </a:cubicBezTo>
                <a:cubicBezTo>
                  <a:pt x="8754566" y="1890859"/>
                  <a:pt x="8735032" y="1891789"/>
                  <a:pt x="8719529" y="1893650"/>
                </a:cubicBezTo>
                <a:cubicBezTo>
                  <a:pt x="8704026" y="1895510"/>
                  <a:pt x="8691468" y="1897991"/>
                  <a:pt x="8681857" y="1901091"/>
                </a:cubicBezTo>
                <a:cubicBezTo>
                  <a:pt x="8672245" y="1904192"/>
                  <a:pt x="8665424" y="1908223"/>
                  <a:pt x="8661393" y="1913184"/>
                </a:cubicBezTo>
                <a:cubicBezTo>
                  <a:pt x="8657362" y="1918144"/>
                  <a:pt x="8655346" y="1923726"/>
                  <a:pt x="8655347" y="1929927"/>
                </a:cubicBezTo>
                <a:lnTo>
                  <a:pt x="8655347" y="3066602"/>
                </a:lnTo>
                <a:cubicBezTo>
                  <a:pt x="8655346" y="3072803"/>
                  <a:pt x="8657362" y="3078384"/>
                  <a:pt x="8661393" y="3083345"/>
                </a:cubicBezTo>
                <a:lnTo>
                  <a:pt x="8680633" y="3094978"/>
                </a:lnTo>
                <a:lnTo>
                  <a:pt x="8374831" y="3094978"/>
                </a:lnTo>
                <a:lnTo>
                  <a:pt x="8401205" y="3080555"/>
                </a:lnTo>
                <a:cubicBezTo>
                  <a:pt x="8409576" y="3073113"/>
                  <a:pt x="8416242" y="3063811"/>
                  <a:pt x="8421204" y="3052649"/>
                </a:cubicBezTo>
                <a:cubicBezTo>
                  <a:pt x="8426164" y="3041487"/>
                  <a:pt x="8428645" y="3028775"/>
                  <a:pt x="8428645" y="3014512"/>
                </a:cubicBezTo>
                <a:lnTo>
                  <a:pt x="8428645" y="1932717"/>
                </a:lnTo>
                <a:cubicBezTo>
                  <a:pt x="8428645" y="1926516"/>
                  <a:pt x="8427094" y="1920935"/>
                  <a:pt x="8423994" y="1915974"/>
                </a:cubicBezTo>
                <a:cubicBezTo>
                  <a:pt x="8420893" y="1911013"/>
                  <a:pt x="8415467" y="1906672"/>
                  <a:pt x="8407716" y="1902952"/>
                </a:cubicBezTo>
                <a:cubicBezTo>
                  <a:pt x="8399964" y="1899231"/>
                  <a:pt x="8388957" y="1896595"/>
                  <a:pt x="8374695" y="1895045"/>
                </a:cubicBezTo>
                <a:cubicBezTo>
                  <a:pt x="8360431" y="1893495"/>
                  <a:pt x="8342758" y="1892720"/>
                  <a:pt x="8321675" y="1892720"/>
                </a:cubicBezTo>
                <a:cubicBezTo>
                  <a:pt x="8299351" y="1892720"/>
                  <a:pt x="8281056" y="1893495"/>
                  <a:pt x="8266794" y="1895045"/>
                </a:cubicBezTo>
                <a:cubicBezTo>
                  <a:pt x="8252531" y="1896595"/>
                  <a:pt x="8241059" y="1899231"/>
                  <a:pt x="8232378" y="1902952"/>
                </a:cubicBezTo>
                <a:cubicBezTo>
                  <a:pt x="8223695" y="1906672"/>
                  <a:pt x="8217495" y="1911013"/>
                  <a:pt x="8213774" y="1915974"/>
                </a:cubicBezTo>
                <a:cubicBezTo>
                  <a:pt x="8210054" y="1920935"/>
                  <a:pt x="8208193" y="1926516"/>
                  <a:pt x="8208193" y="1932717"/>
                </a:cubicBezTo>
                <a:lnTo>
                  <a:pt x="8208193" y="2497334"/>
                </a:lnTo>
                <a:cubicBezTo>
                  <a:pt x="8208193" y="2540122"/>
                  <a:pt x="8208658" y="2585080"/>
                  <a:pt x="8209589" y="2632210"/>
                </a:cubicBezTo>
                <a:cubicBezTo>
                  <a:pt x="8210519" y="2679339"/>
                  <a:pt x="8211914" y="2724607"/>
                  <a:pt x="8213774" y="2768015"/>
                </a:cubicBezTo>
                <a:lnTo>
                  <a:pt x="8212844" y="2768015"/>
                </a:lnTo>
                <a:cubicBezTo>
                  <a:pt x="8201682" y="2743211"/>
                  <a:pt x="8190209" y="2718406"/>
                  <a:pt x="8178428" y="2693601"/>
                </a:cubicBezTo>
                <a:cubicBezTo>
                  <a:pt x="8166645" y="2668797"/>
                  <a:pt x="8154552" y="2643527"/>
                  <a:pt x="8142151" y="2617792"/>
                </a:cubicBezTo>
                <a:cubicBezTo>
                  <a:pt x="8129748" y="2592057"/>
                  <a:pt x="8116880" y="2566322"/>
                  <a:pt x="8103549" y="2540587"/>
                </a:cubicBezTo>
                <a:cubicBezTo>
                  <a:pt x="8090215" y="2514852"/>
                  <a:pt x="8076728" y="2488652"/>
                  <a:pt x="8063086" y="2461987"/>
                </a:cubicBezTo>
                <a:lnTo>
                  <a:pt x="7828682" y="2022014"/>
                </a:lnTo>
                <a:cubicBezTo>
                  <a:pt x="7816899" y="1997830"/>
                  <a:pt x="7805427" y="1977521"/>
                  <a:pt x="7794265" y="1961088"/>
                </a:cubicBezTo>
                <a:cubicBezTo>
                  <a:pt x="7783103" y="1944654"/>
                  <a:pt x="7771165" y="1931787"/>
                  <a:pt x="7758454" y="1922485"/>
                </a:cubicBezTo>
                <a:cubicBezTo>
                  <a:pt x="7745740" y="1913184"/>
                  <a:pt x="7731323" y="1906517"/>
                  <a:pt x="7715200" y="1902486"/>
                </a:cubicBezTo>
                <a:cubicBezTo>
                  <a:pt x="7699076" y="1898456"/>
                  <a:pt x="7679233" y="1896440"/>
                  <a:pt x="7655669" y="1896440"/>
                </a:cubicBezTo>
                <a:lnTo>
                  <a:pt x="7524514" y="1896440"/>
                </a:lnTo>
                <a:cubicBezTo>
                  <a:pt x="7499709" y="1896440"/>
                  <a:pt x="7478780" y="1903727"/>
                  <a:pt x="7461727" y="1918299"/>
                </a:cubicBezTo>
                <a:cubicBezTo>
                  <a:pt x="7444673" y="1932872"/>
                  <a:pt x="7436147" y="1954731"/>
                  <a:pt x="7436147" y="1983877"/>
                </a:cubicBezTo>
                <a:lnTo>
                  <a:pt x="7436147" y="3065672"/>
                </a:lnTo>
                <a:cubicBezTo>
                  <a:pt x="7436147" y="3071873"/>
                  <a:pt x="7437697" y="3077454"/>
                  <a:pt x="7440798" y="3082415"/>
                </a:cubicBezTo>
                <a:cubicBezTo>
                  <a:pt x="7443898" y="3087376"/>
                  <a:pt x="7449479" y="3091562"/>
                  <a:pt x="7457541" y="3094972"/>
                </a:cubicBezTo>
                <a:lnTo>
                  <a:pt x="7457567" y="3094978"/>
                </a:lnTo>
                <a:lnTo>
                  <a:pt x="7233295" y="3094978"/>
                </a:lnTo>
                <a:lnTo>
                  <a:pt x="7233313" y="3094972"/>
                </a:lnTo>
                <a:cubicBezTo>
                  <a:pt x="7237964" y="3091562"/>
                  <a:pt x="7241839" y="3086136"/>
                  <a:pt x="7244940" y="3078694"/>
                </a:cubicBezTo>
                <a:cubicBezTo>
                  <a:pt x="7248041" y="3071253"/>
                  <a:pt x="7250366" y="3061486"/>
                  <a:pt x="7251916" y="3049394"/>
                </a:cubicBezTo>
                <a:cubicBezTo>
                  <a:pt x="7253466" y="3037301"/>
                  <a:pt x="7254242" y="3022263"/>
                  <a:pt x="7254242" y="3004280"/>
                </a:cubicBezTo>
                <a:cubicBezTo>
                  <a:pt x="7254242" y="2986297"/>
                  <a:pt x="7253466" y="2971259"/>
                  <a:pt x="7251916" y="2959167"/>
                </a:cubicBezTo>
                <a:cubicBezTo>
                  <a:pt x="7250366" y="2947074"/>
                  <a:pt x="7248041" y="2937307"/>
                  <a:pt x="7244940" y="2929866"/>
                </a:cubicBezTo>
                <a:cubicBezTo>
                  <a:pt x="7241839" y="2922425"/>
                  <a:pt x="7237964" y="2916999"/>
                  <a:pt x="7233313" y="2913588"/>
                </a:cubicBezTo>
                <a:cubicBezTo>
                  <a:pt x="7228662" y="2910177"/>
                  <a:pt x="7223546" y="2908472"/>
                  <a:pt x="7217965" y="2908472"/>
                </a:cubicBezTo>
                <a:lnTo>
                  <a:pt x="6784503" y="2908472"/>
                </a:lnTo>
                <a:lnTo>
                  <a:pt x="6784503" y="2568957"/>
                </a:lnTo>
                <a:lnTo>
                  <a:pt x="7148202" y="2568957"/>
                </a:lnTo>
                <a:cubicBezTo>
                  <a:pt x="7153783" y="2568957"/>
                  <a:pt x="7158899" y="2567407"/>
                  <a:pt x="7163550" y="2564307"/>
                </a:cubicBezTo>
                <a:cubicBezTo>
                  <a:pt x="7168201" y="2561206"/>
                  <a:pt x="7172076" y="2556090"/>
                  <a:pt x="7175177" y="2548959"/>
                </a:cubicBezTo>
                <a:cubicBezTo>
                  <a:pt x="7178277" y="2541827"/>
                  <a:pt x="7180603" y="2532371"/>
                  <a:pt x="7182153" y="2520588"/>
                </a:cubicBezTo>
                <a:cubicBezTo>
                  <a:pt x="7183703" y="2508806"/>
                  <a:pt x="7184479" y="2493923"/>
                  <a:pt x="7184479" y="2475940"/>
                </a:cubicBezTo>
                <a:cubicBezTo>
                  <a:pt x="7184479" y="2458577"/>
                  <a:pt x="7183703" y="2443849"/>
                  <a:pt x="7182153" y="2431757"/>
                </a:cubicBezTo>
                <a:cubicBezTo>
                  <a:pt x="7180603" y="2419664"/>
                  <a:pt x="7178277" y="2410052"/>
                  <a:pt x="7175177" y="2402921"/>
                </a:cubicBezTo>
                <a:cubicBezTo>
                  <a:pt x="7172076" y="2395790"/>
                  <a:pt x="7168201" y="2390519"/>
                  <a:pt x="7163550" y="2387108"/>
                </a:cubicBezTo>
                <a:cubicBezTo>
                  <a:pt x="7158899" y="2383697"/>
                  <a:pt x="7153783" y="2381992"/>
                  <a:pt x="7148202" y="2381992"/>
                </a:cubicBezTo>
                <a:lnTo>
                  <a:pt x="6784503" y="2381992"/>
                </a:lnTo>
                <a:lnTo>
                  <a:pt x="6784503" y="2088057"/>
                </a:lnTo>
                <a:lnTo>
                  <a:pt x="7214244" y="2088057"/>
                </a:lnTo>
                <a:cubicBezTo>
                  <a:pt x="7219825" y="2088057"/>
                  <a:pt x="7224786" y="2086351"/>
                  <a:pt x="7229127" y="2082941"/>
                </a:cubicBezTo>
                <a:cubicBezTo>
                  <a:pt x="7233468" y="2079530"/>
                  <a:pt x="7237188" y="2074104"/>
                  <a:pt x="7240289" y="2066663"/>
                </a:cubicBezTo>
                <a:cubicBezTo>
                  <a:pt x="7243390" y="2059221"/>
                  <a:pt x="7245715" y="2049454"/>
                  <a:pt x="7247266" y="2037362"/>
                </a:cubicBezTo>
                <a:cubicBezTo>
                  <a:pt x="7248816" y="2025270"/>
                  <a:pt x="7249591" y="2010542"/>
                  <a:pt x="7249591" y="1993179"/>
                </a:cubicBezTo>
                <a:cubicBezTo>
                  <a:pt x="7249591" y="1974575"/>
                  <a:pt x="7248816" y="1959227"/>
                  <a:pt x="7247266" y="1947135"/>
                </a:cubicBezTo>
                <a:cubicBezTo>
                  <a:pt x="7245715" y="1935043"/>
                  <a:pt x="7243390" y="1925121"/>
                  <a:pt x="7240289" y="1917369"/>
                </a:cubicBezTo>
                <a:cubicBezTo>
                  <a:pt x="7237188" y="1909618"/>
                  <a:pt x="7233468" y="1904192"/>
                  <a:pt x="7229127" y="1901091"/>
                </a:cubicBezTo>
                <a:cubicBezTo>
                  <a:pt x="7224786" y="1897991"/>
                  <a:pt x="7219825" y="1896440"/>
                  <a:pt x="7214244" y="1896440"/>
                </a:cubicBezTo>
                <a:lnTo>
                  <a:pt x="6613351" y="1896440"/>
                </a:lnTo>
                <a:cubicBezTo>
                  <a:pt x="6592887" y="1896440"/>
                  <a:pt x="6575679" y="1902486"/>
                  <a:pt x="6561726" y="1914579"/>
                </a:cubicBezTo>
                <a:cubicBezTo>
                  <a:pt x="6547773" y="1926671"/>
                  <a:pt x="6540797" y="1946360"/>
                  <a:pt x="6540797" y="1973645"/>
                </a:cubicBezTo>
                <a:lnTo>
                  <a:pt x="6540797" y="3022884"/>
                </a:lnTo>
                <a:cubicBezTo>
                  <a:pt x="6540797" y="3050169"/>
                  <a:pt x="6547773" y="3069858"/>
                  <a:pt x="6561726" y="3081950"/>
                </a:cubicBezTo>
                <a:lnTo>
                  <a:pt x="6584108" y="3094978"/>
                </a:lnTo>
                <a:lnTo>
                  <a:pt x="6120766" y="3094978"/>
                </a:lnTo>
                <a:lnTo>
                  <a:pt x="6190735" y="3067184"/>
                </a:lnTo>
                <a:cubicBezTo>
                  <a:pt x="6214299" y="3055169"/>
                  <a:pt x="6236158" y="3041177"/>
                  <a:pt x="6256312" y="3025209"/>
                </a:cubicBezTo>
                <a:cubicBezTo>
                  <a:pt x="6296620" y="2993273"/>
                  <a:pt x="6328555" y="2953430"/>
                  <a:pt x="6352120" y="2905681"/>
                </a:cubicBezTo>
                <a:cubicBezTo>
                  <a:pt x="6375685" y="2857933"/>
                  <a:pt x="6387467" y="2802432"/>
                  <a:pt x="6387467" y="2739180"/>
                </a:cubicBezTo>
                <a:cubicBezTo>
                  <a:pt x="6387467" y="2690811"/>
                  <a:pt x="6380026" y="2648798"/>
                  <a:pt x="6365143" y="2613141"/>
                </a:cubicBezTo>
                <a:cubicBezTo>
                  <a:pt x="6350260" y="2577484"/>
                  <a:pt x="6330726" y="2546478"/>
                  <a:pt x="6306542" y="2520123"/>
                </a:cubicBezTo>
                <a:cubicBezTo>
                  <a:pt x="6282357" y="2493768"/>
                  <a:pt x="6254762" y="2471134"/>
                  <a:pt x="6223756" y="2452220"/>
                </a:cubicBezTo>
                <a:cubicBezTo>
                  <a:pt x="6192750" y="2433307"/>
                  <a:pt x="6161124" y="2416409"/>
                  <a:pt x="6128878" y="2401526"/>
                </a:cubicBezTo>
                <a:cubicBezTo>
                  <a:pt x="6096632" y="2386643"/>
                  <a:pt x="6065007" y="2372535"/>
                  <a:pt x="6034000" y="2359203"/>
                </a:cubicBezTo>
                <a:cubicBezTo>
                  <a:pt x="6002994" y="2345870"/>
                  <a:pt x="5975244" y="2331608"/>
                  <a:pt x="5950749" y="2316415"/>
                </a:cubicBezTo>
                <a:cubicBezTo>
                  <a:pt x="5926254" y="2301222"/>
                  <a:pt x="5906721" y="2283859"/>
                  <a:pt x="5892148" y="2264325"/>
                </a:cubicBezTo>
                <a:cubicBezTo>
                  <a:pt x="5877575" y="2244791"/>
                  <a:pt x="5870289" y="2221692"/>
                  <a:pt x="5870289" y="2195027"/>
                </a:cubicBezTo>
                <a:cubicBezTo>
                  <a:pt x="5870289" y="2177043"/>
                  <a:pt x="5873544" y="2159990"/>
                  <a:pt x="5880056" y="2143867"/>
                </a:cubicBezTo>
                <a:cubicBezTo>
                  <a:pt x="5886567" y="2127744"/>
                  <a:pt x="5896489" y="2113946"/>
                  <a:pt x="5909822" y="2102474"/>
                </a:cubicBezTo>
                <a:cubicBezTo>
                  <a:pt x="5923155" y="2091002"/>
                  <a:pt x="5939742" y="2082010"/>
                  <a:pt x="5959587" y="2075499"/>
                </a:cubicBezTo>
                <a:cubicBezTo>
                  <a:pt x="5979431" y="2068988"/>
                  <a:pt x="6002684" y="2065732"/>
                  <a:pt x="6029350" y="2065732"/>
                </a:cubicBezTo>
                <a:cubicBezTo>
                  <a:pt x="6063455" y="2065732"/>
                  <a:pt x="6094771" y="2069918"/>
                  <a:pt x="6123297" y="2078290"/>
                </a:cubicBezTo>
                <a:cubicBezTo>
                  <a:pt x="6151822" y="2086661"/>
                  <a:pt x="6176937" y="2095963"/>
                  <a:pt x="6198641" y="2106195"/>
                </a:cubicBezTo>
                <a:cubicBezTo>
                  <a:pt x="6220345" y="2116427"/>
                  <a:pt x="6238639" y="2125884"/>
                  <a:pt x="6253522" y="2134565"/>
                </a:cubicBezTo>
                <a:cubicBezTo>
                  <a:pt x="6268404" y="2143247"/>
                  <a:pt x="6279256" y="2147588"/>
                  <a:pt x="6286078" y="2147588"/>
                </a:cubicBezTo>
                <a:cubicBezTo>
                  <a:pt x="6292899" y="2147588"/>
                  <a:pt x="6298325" y="2145727"/>
                  <a:pt x="6302356" y="2142007"/>
                </a:cubicBezTo>
                <a:cubicBezTo>
                  <a:pt x="6306386" y="2138286"/>
                  <a:pt x="6309487" y="2132395"/>
                  <a:pt x="6311658" y="2124333"/>
                </a:cubicBezTo>
                <a:cubicBezTo>
                  <a:pt x="6313828" y="2116272"/>
                  <a:pt x="6315378" y="2106040"/>
                  <a:pt x="6316308" y="2093638"/>
                </a:cubicBezTo>
                <a:cubicBezTo>
                  <a:pt x="6317239" y="2081235"/>
                  <a:pt x="6317704" y="2066042"/>
                  <a:pt x="6317704" y="2048059"/>
                </a:cubicBezTo>
                <a:cubicBezTo>
                  <a:pt x="6317704" y="2031936"/>
                  <a:pt x="6317393" y="2018448"/>
                  <a:pt x="6316774" y="2007596"/>
                </a:cubicBezTo>
                <a:cubicBezTo>
                  <a:pt x="6316153" y="1996744"/>
                  <a:pt x="6315068" y="1987753"/>
                  <a:pt x="6313518" y="1980621"/>
                </a:cubicBezTo>
                <a:cubicBezTo>
                  <a:pt x="6311967" y="1973490"/>
                  <a:pt x="6310107" y="1967754"/>
                  <a:pt x="6307937" y="1963413"/>
                </a:cubicBezTo>
                <a:cubicBezTo>
                  <a:pt x="6305766" y="1959072"/>
                  <a:pt x="6301580" y="1953801"/>
                  <a:pt x="6295380" y="1947600"/>
                </a:cubicBezTo>
                <a:cubicBezTo>
                  <a:pt x="6289178" y="1941399"/>
                  <a:pt x="6276466" y="1933647"/>
                  <a:pt x="6257242" y="1924346"/>
                </a:cubicBezTo>
                <a:cubicBezTo>
                  <a:pt x="6238018" y="1915044"/>
                  <a:pt x="6216004" y="1906672"/>
                  <a:pt x="6191200" y="1899231"/>
                </a:cubicBezTo>
                <a:cubicBezTo>
                  <a:pt x="6166395" y="1891789"/>
                  <a:pt x="6139730" y="1885898"/>
                  <a:pt x="6111205" y="1881558"/>
                </a:cubicBezTo>
                <a:cubicBezTo>
                  <a:pt x="6082679" y="1877217"/>
                  <a:pt x="6054155" y="1875046"/>
                  <a:pt x="6025629" y="1875046"/>
                </a:cubicBezTo>
                <a:cubicBezTo>
                  <a:pt x="5970439" y="1875046"/>
                  <a:pt x="5918194" y="1882178"/>
                  <a:pt x="5868894" y="1896440"/>
                </a:cubicBezTo>
                <a:cubicBezTo>
                  <a:pt x="5819595" y="1910703"/>
                  <a:pt x="5776806" y="1932252"/>
                  <a:pt x="5740530" y="1961088"/>
                </a:cubicBezTo>
                <a:cubicBezTo>
                  <a:pt x="5704253" y="1989923"/>
                  <a:pt x="5675417" y="2026200"/>
                  <a:pt x="5654025" y="2069918"/>
                </a:cubicBezTo>
                <a:cubicBezTo>
                  <a:pt x="5632629" y="2113636"/>
                  <a:pt x="5621932" y="2164331"/>
                  <a:pt x="5621932" y="2222002"/>
                </a:cubicBezTo>
                <a:cubicBezTo>
                  <a:pt x="5621932" y="2272231"/>
                  <a:pt x="5629374" y="2315330"/>
                  <a:pt x="5644256" y="2351296"/>
                </a:cubicBezTo>
                <a:cubicBezTo>
                  <a:pt x="5659140" y="2387263"/>
                  <a:pt x="5678518" y="2418424"/>
                  <a:pt x="5702392" y="2444779"/>
                </a:cubicBezTo>
                <a:cubicBezTo>
                  <a:pt x="5726267" y="2471134"/>
                  <a:pt x="5753397" y="2493768"/>
                  <a:pt x="5783783" y="2512682"/>
                </a:cubicBezTo>
                <a:cubicBezTo>
                  <a:pt x="5814168" y="2531595"/>
                  <a:pt x="5845484" y="2548494"/>
                  <a:pt x="5877731" y="2563376"/>
                </a:cubicBezTo>
                <a:cubicBezTo>
                  <a:pt x="5909976" y="2578259"/>
                  <a:pt x="5941292" y="2592367"/>
                  <a:pt x="5971679" y="2605700"/>
                </a:cubicBezTo>
                <a:cubicBezTo>
                  <a:pt x="6002064" y="2619032"/>
                  <a:pt x="6029194" y="2633295"/>
                  <a:pt x="6053069" y="2648488"/>
                </a:cubicBezTo>
                <a:cubicBezTo>
                  <a:pt x="6076943" y="2663681"/>
                  <a:pt x="6096322" y="2681044"/>
                  <a:pt x="6111205" y="2700578"/>
                </a:cubicBezTo>
                <a:cubicBezTo>
                  <a:pt x="6126088" y="2720111"/>
                  <a:pt x="6133529" y="2743521"/>
                  <a:pt x="6133529" y="2770806"/>
                </a:cubicBezTo>
                <a:cubicBezTo>
                  <a:pt x="6133529" y="2794370"/>
                  <a:pt x="6129188" y="2815764"/>
                  <a:pt x="6120506" y="2834988"/>
                </a:cubicBezTo>
                <a:cubicBezTo>
                  <a:pt x="6111824" y="2854212"/>
                  <a:pt x="6099267" y="2870335"/>
                  <a:pt x="6082834" y="2883357"/>
                </a:cubicBezTo>
                <a:cubicBezTo>
                  <a:pt x="6066401" y="2896380"/>
                  <a:pt x="6046403" y="2906457"/>
                  <a:pt x="6022838" y="2913588"/>
                </a:cubicBezTo>
                <a:cubicBezTo>
                  <a:pt x="5999273" y="2920719"/>
                  <a:pt x="5972608" y="2924285"/>
                  <a:pt x="5942843" y="2924285"/>
                </a:cubicBezTo>
                <a:cubicBezTo>
                  <a:pt x="5897574" y="2924285"/>
                  <a:pt x="5857732" y="2919169"/>
                  <a:pt x="5823315" y="2908937"/>
                </a:cubicBezTo>
                <a:cubicBezTo>
                  <a:pt x="5788899" y="2898705"/>
                  <a:pt x="5759288" y="2887388"/>
                  <a:pt x="5734484" y="2874986"/>
                </a:cubicBezTo>
                <a:cubicBezTo>
                  <a:pt x="5709679" y="2862583"/>
                  <a:pt x="5689371" y="2851266"/>
                  <a:pt x="5673557" y="2841034"/>
                </a:cubicBezTo>
                <a:cubicBezTo>
                  <a:pt x="5657745" y="2830802"/>
                  <a:pt x="5645497" y="2825686"/>
                  <a:pt x="5636815" y="2825686"/>
                </a:cubicBezTo>
                <a:cubicBezTo>
                  <a:pt x="5630614" y="2825686"/>
                  <a:pt x="5625189" y="2827392"/>
                  <a:pt x="5620537" y="2830802"/>
                </a:cubicBezTo>
                <a:cubicBezTo>
                  <a:pt x="5615886" y="2834213"/>
                  <a:pt x="5612166" y="2839949"/>
                  <a:pt x="5609376" y="2848011"/>
                </a:cubicBezTo>
                <a:cubicBezTo>
                  <a:pt x="5606584" y="2856072"/>
                  <a:pt x="5604569" y="2866614"/>
                  <a:pt x="5603329" y="2879637"/>
                </a:cubicBezTo>
                <a:cubicBezTo>
                  <a:pt x="5602088" y="2892659"/>
                  <a:pt x="5601468" y="2908782"/>
                  <a:pt x="5601468" y="2928006"/>
                </a:cubicBezTo>
                <a:cubicBezTo>
                  <a:pt x="5601468" y="2956531"/>
                  <a:pt x="5603174" y="2978390"/>
                  <a:pt x="5606584" y="2993583"/>
                </a:cubicBezTo>
                <a:cubicBezTo>
                  <a:pt x="5609995" y="3008776"/>
                  <a:pt x="5615731" y="3020403"/>
                  <a:pt x="5623793" y="3028465"/>
                </a:cubicBezTo>
                <a:cubicBezTo>
                  <a:pt x="5631854" y="3036526"/>
                  <a:pt x="5645031" y="3045828"/>
                  <a:pt x="5663325" y="3056370"/>
                </a:cubicBezTo>
                <a:cubicBezTo>
                  <a:pt x="5681618" y="3066912"/>
                  <a:pt x="5704408" y="3076989"/>
                  <a:pt x="5731693" y="3086601"/>
                </a:cubicBezTo>
                <a:lnTo>
                  <a:pt x="5763780" y="3094978"/>
                </a:lnTo>
                <a:lnTo>
                  <a:pt x="5129899" y="3094978"/>
                </a:lnTo>
                <a:lnTo>
                  <a:pt x="5144045" y="3085670"/>
                </a:lnTo>
                <a:cubicBezTo>
                  <a:pt x="5146526" y="3081020"/>
                  <a:pt x="5147766" y="3075283"/>
                  <a:pt x="5147766" y="3068462"/>
                </a:cubicBezTo>
                <a:cubicBezTo>
                  <a:pt x="5147766" y="3062261"/>
                  <a:pt x="5146215" y="3053734"/>
                  <a:pt x="5143115" y="3042882"/>
                </a:cubicBezTo>
                <a:cubicBezTo>
                  <a:pt x="5140014" y="3032030"/>
                  <a:pt x="5133813" y="3014822"/>
                  <a:pt x="5124511" y="2991258"/>
                </a:cubicBezTo>
                <a:lnTo>
                  <a:pt x="5023122" y="2754063"/>
                </a:lnTo>
                <a:cubicBezTo>
                  <a:pt x="5011340" y="2725537"/>
                  <a:pt x="4999249" y="2699958"/>
                  <a:pt x="4986845" y="2677323"/>
                </a:cubicBezTo>
                <a:cubicBezTo>
                  <a:pt x="4974443" y="2654689"/>
                  <a:pt x="4961265" y="2634535"/>
                  <a:pt x="4947313" y="2616862"/>
                </a:cubicBezTo>
                <a:cubicBezTo>
                  <a:pt x="4933360" y="2599189"/>
                  <a:pt x="4918477" y="2584150"/>
                  <a:pt x="4902664" y="2571748"/>
                </a:cubicBezTo>
                <a:cubicBezTo>
                  <a:pt x="4886851" y="2559346"/>
                  <a:pt x="4869953" y="2548804"/>
                  <a:pt x="4851970" y="2540122"/>
                </a:cubicBezTo>
                <a:cubicBezTo>
                  <a:pt x="4889177" y="2528340"/>
                  <a:pt x="4922354" y="2512837"/>
                  <a:pt x="4951499" y="2493613"/>
                </a:cubicBezTo>
                <a:cubicBezTo>
                  <a:pt x="4980643" y="2474390"/>
                  <a:pt x="5005140" y="2451755"/>
                  <a:pt x="5024984" y="2425710"/>
                </a:cubicBezTo>
                <a:cubicBezTo>
                  <a:pt x="5044826" y="2399665"/>
                  <a:pt x="5059864" y="2370055"/>
                  <a:pt x="5070096" y="2336879"/>
                </a:cubicBezTo>
                <a:cubicBezTo>
                  <a:pt x="5080328" y="2303702"/>
                  <a:pt x="5085443" y="2266960"/>
                  <a:pt x="5085444" y="2226653"/>
                </a:cubicBezTo>
                <a:cubicBezTo>
                  <a:pt x="5085443" y="2178904"/>
                  <a:pt x="5078312" y="2136581"/>
                  <a:pt x="5064051" y="2099684"/>
                </a:cubicBezTo>
                <a:cubicBezTo>
                  <a:pt x="5049787" y="2062787"/>
                  <a:pt x="5029168" y="2030851"/>
                  <a:pt x="5002194" y="2003876"/>
                </a:cubicBezTo>
                <a:cubicBezTo>
                  <a:pt x="4975218" y="1976901"/>
                  <a:pt x="4942352" y="1955041"/>
                  <a:pt x="4903595" y="1938298"/>
                </a:cubicBezTo>
                <a:cubicBezTo>
                  <a:pt x="4864837" y="1921555"/>
                  <a:pt x="4821274" y="1909773"/>
                  <a:pt x="4772906" y="1902952"/>
                </a:cubicBezTo>
                <a:cubicBezTo>
                  <a:pt x="4756161" y="1901091"/>
                  <a:pt x="4737558" y="1899541"/>
                  <a:pt x="4717094" y="1898301"/>
                </a:cubicBezTo>
                <a:cubicBezTo>
                  <a:pt x="4696630" y="1897061"/>
                  <a:pt x="4670585" y="1896440"/>
                  <a:pt x="4638960" y="1896440"/>
                </a:cubicBezTo>
                <a:lnTo>
                  <a:pt x="4327351" y="1896440"/>
                </a:lnTo>
                <a:cubicBezTo>
                  <a:pt x="4306887" y="1896440"/>
                  <a:pt x="4289679" y="1902486"/>
                  <a:pt x="4275727" y="1914579"/>
                </a:cubicBezTo>
                <a:cubicBezTo>
                  <a:pt x="4261773" y="1926671"/>
                  <a:pt x="4254797" y="1946360"/>
                  <a:pt x="4254797" y="1973645"/>
                </a:cubicBezTo>
                <a:lnTo>
                  <a:pt x="4254797" y="3066602"/>
                </a:lnTo>
                <a:cubicBezTo>
                  <a:pt x="4254797" y="3072803"/>
                  <a:pt x="4256657" y="3078384"/>
                  <a:pt x="4260378" y="3083345"/>
                </a:cubicBezTo>
                <a:lnTo>
                  <a:pt x="4279171" y="3094978"/>
                </a:lnTo>
                <a:lnTo>
                  <a:pt x="3699668" y="3094978"/>
                </a:lnTo>
                <a:lnTo>
                  <a:pt x="3760000" y="3078229"/>
                </a:lnTo>
                <a:cubicBezTo>
                  <a:pt x="3832243" y="3049394"/>
                  <a:pt x="3892859" y="3007536"/>
                  <a:pt x="3941848" y="2952655"/>
                </a:cubicBezTo>
                <a:cubicBezTo>
                  <a:pt x="3990838" y="2897775"/>
                  <a:pt x="4027735" y="2830957"/>
                  <a:pt x="4052539" y="2752202"/>
                </a:cubicBezTo>
                <a:cubicBezTo>
                  <a:pt x="4077344" y="2673448"/>
                  <a:pt x="4089747" y="2584150"/>
                  <a:pt x="4089747" y="2484311"/>
                </a:cubicBezTo>
                <a:cubicBezTo>
                  <a:pt x="4089747" y="2380132"/>
                  <a:pt x="4077809" y="2289750"/>
                  <a:pt x="4053935" y="2213165"/>
                </a:cubicBezTo>
                <a:cubicBezTo>
                  <a:pt x="4030060" y="2136581"/>
                  <a:pt x="3994713" y="2073174"/>
                  <a:pt x="3947895" y="2022944"/>
                </a:cubicBezTo>
                <a:cubicBezTo>
                  <a:pt x="3901076" y="1972715"/>
                  <a:pt x="3842785" y="1935508"/>
                  <a:pt x="3773022" y="1911323"/>
                </a:cubicBezTo>
                <a:cubicBezTo>
                  <a:pt x="3703259" y="1887139"/>
                  <a:pt x="3622799" y="1875046"/>
                  <a:pt x="3531641" y="1875046"/>
                </a:cubicBezTo>
                <a:cubicBezTo>
                  <a:pt x="3436143" y="1875046"/>
                  <a:pt x="3352272" y="1889619"/>
                  <a:pt x="3280029" y="1918765"/>
                </a:cubicBezTo>
                <a:cubicBezTo>
                  <a:pt x="3207785" y="1947910"/>
                  <a:pt x="3147169" y="1989768"/>
                  <a:pt x="3098179" y="2044338"/>
                </a:cubicBezTo>
                <a:cubicBezTo>
                  <a:pt x="3049190" y="2098909"/>
                  <a:pt x="3012293" y="2165106"/>
                  <a:pt x="2987489" y="2242931"/>
                </a:cubicBezTo>
                <a:cubicBezTo>
                  <a:pt x="2962684" y="2320756"/>
                  <a:pt x="2950282" y="2408347"/>
                  <a:pt x="2950282" y="2505706"/>
                </a:cubicBezTo>
                <a:cubicBezTo>
                  <a:pt x="2950282" y="2611746"/>
                  <a:pt x="2961908" y="2703523"/>
                  <a:pt x="2985163" y="2781038"/>
                </a:cubicBezTo>
                <a:cubicBezTo>
                  <a:pt x="3008417" y="2858553"/>
                  <a:pt x="3043299" y="2922425"/>
                  <a:pt x="3089808" y="2972654"/>
                </a:cubicBezTo>
                <a:cubicBezTo>
                  <a:pt x="3136317" y="3022884"/>
                  <a:pt x="3194453" y="3060246"/>
                  <a:pt x="3264216" y="3084740"/>
                </a:cubicBezTo>
                <a:lnTo>
                  <a:pt x="3306421" y="3094978"/>
                </a:lnTo>
                <a:lnTo>
                  <a:pt x="2398306" y="3094978"/>
                </a:lnTo>
                <a:lnTo>
                  <a:pt x="2398334" y="3094972"/>
                </a:lnTo>
                <a:cubicBezTo>
                  <a:pt x="2407945" y="3091562"/>
                  <a:pt x="2414612" y="3087376"/>
                  <a:pt x="2418333" y="3082415"/>
                </a:cubicBezTo>
                <a:cubicBezTo>
                  <a:pt x="2422053" y="3077454"/>
                  <a:pt x="2423914" y="3071563"/>
                  <a:pt x="2423914" y="3064742"/>
                </a:cubicBezTo>
                <a:lnTo>
                  <a:pt x="2423914" y="2616397"/>
                </a:lnTo>
                <a:lnTo>
                  <a:pt x="2793193" y="2616397"/>
                </a:lnTo>
                <a:cubicBezTo>
                  <a:pt x="2798774" y="2616397"/>
                  <a:pt x="2803736" y="2614692"/>
                  <a:pt x="2808076" y="2611281"/>
                </a:cubicBezTo>
                <a:cubicBezTo>
                  <a:pt x="2812417" y="2607870"/>
                  <a:pt x="2816293" y="2602134"/>
                  <a:pt x="2819703" y="2594073"/>
                </a:cubicBezTo>
                <a:cubicBezTo>
                  <a:pt x="2823114" y="2586011"/>
                  <a:pt x="2825594" y="2575779"/>
                  <a:pt x="2827145" y="2563376"/>
                </a:cubicBezTo>
                <a:cubicBezTo>
                  <a:pt x="2828695" y="2550974"/>
                  <a:pt x="2829471" y="2535471"/>
                  <a:pt x="2829471" y="2516868"/>
                </a:cubicBezTo>
                <a:cubicBezTo>
                  <a:pt x="2829471" y="2498264"/>
                  <a:pt x="2828695" y="2482761"/>
                  <a:pt x="2827145" y="2470359"/>
                </a:cubicBezTo>
                <a:cubicBezTo>
                  <a:pt x="2825594" y="2457957"/>
                  <a:pt x="2823114" y="2448035"/>
                  <a:pt x="2819703" y="2440593"/>
                </a:cubicBezTo>
                <a:cubicBezTo>
                  <a:pt x="2816293" y="2433152"/>
                  <a:pt x="2812417" y="2427881"/>
                  <a:pt x="2808076" y="2424780"/>
                </a:cubicBezTo>
                <a:cubicBezTo>
                  <a:pt x="2803736" y="2421680"/>
                  <a:pt x="2798774" y="2420129"/>
                  <a:pt x="2793193" y="2420129"/>
                </a:cubicBezTo>
                <a:lnTo>
                  <a:pt x="2423914" y="2420129"/>
                </a:lnTo>
                <a:lnTo>
                  <a:pt x="2423914" y="2096428"/>
                </a:lnTo>
                <a:lnTo>
                  <a:pt x="2817378" y="2096428"/>
                </a:lnTo>
                <a:cubicBezTo>
                  <a:pt x="2822959" y="2096428"/>
                  <a:pt x="2827920" y="2094568"/>
                  <a:pt x="2832261" y="2090847"/>
                </a:cubicBezTo>
                <a:cubicBezTo>
                  <a:pt x="2836602" y="2087126"/>
                  <a:pt x="2840477" y="2081545"/>
                  <a:pt x="2843888" y="2074104"/>
                </a:cubicBezTo>
                <a:cubicBezTo>
                  <a:pt x="2847299" y="2066663"/>
                  <a:pt x="2849779" y="2056586"/>
                  <a:pt x="2851329" y="2043873"/>
                </a:cubicBezTo>
                <a:cubicBezTo>
                  <a:pt x="2852880" y="2031161"/>
                  <a:pt x="2853655" y="2015503"/>
                  <a:pt x="2853655" y="1996899"/>
                </a:cubicBezTo>
                <a:cubicBezTo>
                  <a:pt x="2853655" y="1978296"/>
                  <a:pt x="2852880" y="1962483"/>
                  <a:pt x="2851329" y="1949460"/>
                </a:cubicBezTo>
                <a:cubicBezTo>
                  <a:pt x="2849779" y="1936438"/>
                  <a:pt x="2847299" y="1926051"/>
                  <a:pt x="2843888" y="1918299"/>
                </a:cubicBezTo>
                <a:cubicBezTo>
                  <a:pt x="2840477" y="1910548"/>
                  <a:pt x="2836602" y="1904967"/>
                  <a:pt x="2832261" y="1901556"/>
                </a:cubicBezTo>
                <a:cubicBezTo>
                  <a:pt x="2827920" y="1898146"/>
                  <a:pt x="2822959" y="1896440"/>
                  <a:pt x="2817378" y="1896440"/>
                </a:cubicBezTo>
                <a:lnTo>
                  <a:pt x="2250901" y="1896440"/>
                </a:lnTo>
                <a:cubicBezTo>
                  <a:pt x="2230437" y="1896440"/>
                  <a:pt x="2213228" y="1902486"/>
                  <a:pt x="2199276" y="1914579"/>
                </a:cubicBezTo>
                <a:cubicBezTo>
                  <a:pt x="2185323" y="1926671"/>
                  <a:pt x="2178347" y="1946360"/>
                  <a:pt x="2178347" y="1973645"/>
                </a:cubicBezTo>
                <a:lnTo>
                  <a:pt x="2178347" y="3064742"/>
                </a:lnTo>
                <a:cubicBezTo>
                  <a:pt x="2178347" y="3071563"/>
                  <a:pt x="2180362" y="3077454"/>
                  <a:pt x="2184393" y="3082415"/>
                </a:cubicBezTo>
                <a:cubicBezTo>
                  <a:pt x="2188424" y="3087376"/>
                  <a:pt x="2195090" y="3091562"/>
                  <a:pt x="2204392" y="3094972"/>
                </a:cubicBezTo>
                <a:lnTo>
                  <a:pt x="2204421" y="3094978"/>
                </a:lnTo>
                <a:lnTo>
                  <a:pt x="1531853" y="3094978"/>
                </a:lnTo>
                <a:lnTo>
                  <a:pt x="1551092" y="3083345"/>
                </a:lnTo>
                <a:cubicBezTo>
                  <a:pt x="1555123" y="3078384"/>
                  <a:pt x="1557139" y="3072803"/>
                  <a:pt x="1557139" y="3066602"/>
                </a:cubicBezTo>
                <a:lnTo>
                  <a:pt x="1557139" y="1929927"/>
                </a:lnTo>
                <a:cubicBezTo>
                  <a:pt x="1557139" y="1923726"/>
                  <a:pt x="1555123" y="1918144"/>
                  <a:pt x="1551092" y="1913184"/>
                </a:cubicBezTo>
                <a:cubicBezTo>
                  <a:pt x="1547062" y="1908223"/>
                  <a:pt x="1540395" y="1904192"/>
                  <a:pt x="1531094" y="1901091"/>
                </a:cubicBezTo>
                <a:cubicBezTo>
                  <a:pt x="1521792" y="1897991"/>
                  <a:pt x="1509390" y="1895510"/>
                  <a:pt x="1493887" y="1893650"/>
                </a:cubicBezTo>
                <a:cubicBezTo>
                  <a:pt x="1478384" y="1891789"/>
                  <a:pt x="1458540" y="1890859"/>
                  <a:pt x="1434355" y="1890859"/>
                </a:cubicBezTo>
                <a:cubicBezTo>
                  <a:pt x="1410791" y="1890859"/>
                  <a:pt x="1391257" y="1891789"/>
                  <a:pt x="1375754" y="1893650"/>
                </a:cubicBezTo>
                <a:cubicBezTo>
                  <a:pt x="1360251" y="1895510"/>
                  <a:pt x="1347694" y="1897991"/>
                  <a:pt x="1338082" y="1901091"/>
                </a:cubicBezTo>
                <a:cubicBezTo>
                  <a:pt x="1328470" y="1904192"/>
                  <a:pt x="1321649" y="1908223"/>
                  <a:pt x="1317618" y="1913184"/>
                </a:cubicBezTo>
                <a:cubicBezTo>
                  <a:pt x="1313587" y="1918144"/>
                  <a:pt x="1311572" y="1923726"/>
                  <a:pt x="1311572" y="1929927"/>
                </a:cubicBezTo>
                <a:lnTo>
                  <a:pt x="1311572" y="3066602"/>
                </a:lnTo>
                <a:cubicBezTo>
                  <a:pt x="1311572" y="3072803"/>
                  <a:pt x="1313587" y="3078384"/>
                  <a:pt x="1317618" y="3083345"/>
                </a:cubicBezTo>
                <a:lnTo>
                  <a:pt x="1336858" y="3094978"/>
                </a:lnTo>
                <a:lnTo>
                  <a:pt x="1178467" y="3094978"/>
                </a:lnTo>
                <a:lnTo>
                  <a:pt x="1189645" y="3091252"/>
                </a:lnTo>
                <a:cubicBezTo>
                  <a:pt x="1196466" y="3084740"/>
                  <a:pt x="1198947" y="3074973"/>
                  <a:pt x="1197086" y="3061951"/>
                </a:cubicBezTo>
                <a:cubicBezTo>
                  <a:pt x="1195226" y="3048929"/>
                  <a:pt x="1190575" y="3031255"/>
                  <a:pt x="1183133" y="3008931"/>
                </a:cubicBezTo>
                <a:lnTo>
                  <a:pt x="811063" y="1942019"/>
                </a:lnTo>
                <a:cubicBezTo>
                  <a:pt x="807342" y="1930237"/>
                  <a:pt x="802847" y="1920935"/>
                  <a:pt x="797576" y="1914114"/>
                </a:cubicBezTo>
                <a:cubicBezTo>
                  <a:pt x="792305" y="1907292"/>
                  <a:pt x="783623" y="1902176"/>
                  <a:pt x="771531" y="1898766"/>
                </a:cubicBezTo>
                <a:cubicBezTo>
                  <a:pt x="759438" y="1895355"/>
                  <a:pt x="742540" y="1893185"/>
                  <a:pt x="720836" y="1892255"/>
                </a:cubicBezTo>
                <a:cubicBezTo>
                  <a:pt x="699132" y="1891324"/>
                  <a:pt x="669986" y="1890859"/>
                  <a:pt x="633400" y="1890859"/>
                </a:cubicBezTo>
                <a:cubicBezTo>
                  <a:pt x="601774" y="1890859"/>
                  <a:pt x="576349" y="1891324"/>
                  <a:pt x="557125" y="1892255"/>
                </a:cubicBezTo>
                <a:cubicBezTo>
                  <a:pt x="537902" y="1893185"/>
                  <a:pt x="522864" y="1895355"/>
                  <a:pt x="512012" y="1898766"/>
                </a:cubicBezTo>
                <a:cubicBezTo>
                  <a:pt x="501160" y="1902176"/>
                  <a:pt x="493253" y="1907137"/>
                  <a:pt x="488292" y="1913649"/>
                </a:cubicBezTo>
                <a:cubicBezTo>
                  <a:pt x="483331" y="1920160"/>
                  <a:pt x="478990" y="1928686"/>
                  <a:pt x="475270" y="1939228"/>
                </a:cubicBezTo>
                <a:lnTo>
                  <a:pt x="104130" y="3007071"/>
                </a:lnTo>
                <a:cubicBezTo>
                  <a:pt x="96688" y="3028775"/>
                  <a:pt x="92037" y="3046138"/>
                  <a:pt x="90177" y="3059160"/>
                </a:cubicBezTo>
                <a:cubicBezTo>
                  <a:pt x="88317" y="3072183"/>
                  <a:pt x="90487" y="3082260"/>
                  <a:pt x="96688" y="3089391"/>
                </a:cubicBezTo>
                <a:lnTo>
                  <a:pt x="110559" y="3094978"/>
                </a:lnTo>
                <a:lnTo>
                  <a:pt x="0" y="3094978"/>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p:txBody>
      </p:sp>
      <p:pic>
        <p:nvPicPr>
          <p:cNvPr id="9" name="Picture 8" descr="A logo for a company&#10;&#10;AI-generated content may be incorrect.">
            <a:extLst>
              <a:ext uri="{FF2B5EF4-FFF2-40B4-BE49-F238E27FC236}">
                <a16:creationId xmlns:a16="http://schemas.microsoft.com/office/drawing/2014/main" id="{B7C17308-B716-F809-6DDC-C65B26E1FB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54521" y="-204061"/>
            <a:ext cx="3540255" cy="3291816"/>
          </a:xfrm>
          <a:prstGeom prst="rect">
            <a:avLst/>
          </a:prstGeom>
        </p:spPr>
      </p:pic>
      <p:pic>
        <p:nvPicPr>
          <p:cNvPr id="26" name="Picture 25">
            <a:extLst>
              <a:ext uri="{FF2B5EF4-FFF2-40B4-BE49-F238E27FC236}">
                <a16:creationId xmlns:a16="http://schemas.microsoft.com/office/drawing/2014/main" id="{92F74230-0E81-8AFB-1CEE-2F80A2BC97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7344" y="6176903"/>
            <a:ext cx="1787365" cy="397996"/>
          </a:xfrm>
          <a:prstGeom prst="rect">
            <a:avLst/>
          </a:prstGeom>
        </p:spPr>
      </p:pic>
      <p:sp>
        <p:nvSpPr>
          <p:cNvPr id="27" name="TextBox 26">
            <a:extLst>
              <a:ext uri="{FF2B5EF4-FFF2-40B4-BE49-F238E27FC236}">
                <a16:creationId xmlns:a16="http://schemas.microsoft.com/office/drawing/2014/main" id="{E921F927-DC17-BA00-F3A9-3E736E5B989E}"/>
              </a:ext>
            </a:extLst>
          </p:cNvPr>
          <p:cNvSpPr txBox="1"/>
          <p:nvPr userDrawn="1"/>
        </p:nvSpPr>
        <p:spPr>
          <a:xfrm>
            <a:off x="2334709" y="6176903"/>
            <a:ext cx="2844572" cy="451406"/>
          </a:xfrm>
          <a:prstGeom prst="rect">
            <a:avLst/>
          </a:prstGeom>
          <a:noFill/>
        </p:spPr>
        <p:txBody>
          <a:bodyPr wrap="square">
            <a:spAutoFit/>
          </a:bodyPr>
          <a:lstStyle/>
          <a:p>
            <a:pPr algn="just">
              <a:lnSpc>
                <a:spcPts val="650"/>
              </a:lnSpc>
            </a:pPr>
            <a:r>
              <a:rPr lang="en-IE" sz="650" b="0" i="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4264255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pic>
        <p:nvPicPr>
          <p:cNvPr id="7" name="Picture 6">
            <a:extLst>
              <a:ext uri="{FF2B5EF4-FFF2-40B4-BE49-F238E27FC236}">
                <a16:creationId xmlns:a16="http://schemas.microsoft.com/office/drawing/2014/main" id="{2E7DAB99-961A-D53A-748D-5F85FA2F00D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5741" y="5777908"/>
            <a:ext cx="1787365" cy="397996"/>
          </a:xfrm>
          <a:prstGeom prst="rect">
            <a:avLst/>
          </a:prstGeom>
        </p:spPr>
      </p:pic>
      <p:sp>
        <p:nvSpPr>
          <p:cNvPr id="8" name="TextBox 7">
            <a:extLst>
              <a:ext uri="{FF2B5EF4-FFF2-40B4-BE49-F238E27FC236}">
                <a16:creationId xmlns:a16="http://schemas.microsoft.com/office/drawing/2014/main" id="{1E81B304-4330-D23A-3699-CD93304D4E3D}"/>
              </a:ext>
            </a:extLst>
          </p:cNvPr>
          <p:cNvSpPr txBox="1"/>
          <p:nvPr userDrawn="1"/>
        </p:nvSpPr>
        <p:spPr>
          <a:xfrm>
            <a:off x="2603106" y="5777908"/>
            <a:ext cx="2844572" cy="451406"/>
          </a:xfrm>
          <a:prstGeom prst="rect">
            <a:avLst/>
          </a:prstGeom>
          <a:noFill/>
        </p:spPr>
        <p:txBody>
          <a:bodyPr wrap="square">
            <a:spAutoFit/>
          </a:bodyPr>
          <a:lstStyle/>
          <a:p>
            <a:pPr algn="just">
              <a:lnSpc>
                <a:spcPts val="650"/>
              </a:lnSpc>
            </a:pPr>
            <a:r>
              <a:rPr lang="en-IE" sz="650" b="0" i="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9106263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spTree>
    <p:extLst>
      <p:ext uri="{BB962C8B-B14F-4D97-AF65-F5344CB8AC3E}">
        <p14:creationId xmlns:p14="http://schemas.microsoft.com/office/powerpoint/2010/main" val="1093100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ne Slide 02">
  <p:cSld name="Phone Slide 02">
    <p:spTree>
      <p:nvGrpSpPr>
        <p:cNvPr id="1" name="Shape 222"/>
        <p:cNvGrpSpPr/>
        <p:nvPr/>
      </p:nvGrpSpPr>
      <p:grpSpPr>
        <a:xfrm>
          <a:off x="0" y="0"/>
          <a:ext cx="0" cy="0"/>
          <a:chOff x="0" y="0"/>
          <a:chExt cx="0" cy="0"/>
        </a:xfrm>
      </p:grpSpPr>
      <p:sp>
        <p:nvSpPr>
          <p:cNvPr id="223" name="Google Shape;223;p58"/>
          <p:cNvSpPr/>
          <p:nvPr/>
        </p:nvSpPr>
        <p:spPr>
          <a:xfrm>
            <a:off x="-36717" y="643325"/>
            <a:ext cx="1422400" cy="1524001"/>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4" name="Google Shape;224;p58"/>
          <p:cNvSpPr/>
          <p:nvPr/>
        </p:nvSpPr>
        <p:spPr>
          <a:xfrm>
            <a:off x="10781837" y="0"/>
            <a:ext cx="1422400" cy="288448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25" name="Google Shape;225;p58"/>
          <p:cNvPicPr preferRelativeResize="0"/>
          <p:nvPr/>
        </p:nvPicPr>
        <p:blipFill rotWithShape="1">
          <a:blip r:embed="rId2">
            <a:alphaModFix/>
          </a:blip>
          <a:srcRect/>
          <a:stretch/>
        </p:blipFill>
        <p:spPr>
          <a:xfrm>
            <a:off x="6474192" y="1328699"/>
            <a:ext cx="4881979" cy="5529299"/>
          </a:xfrm>
          <a:custGeom>
            <a:avLst/>
            <a:gdLst/>
            <a:ahLst/>
            <a:cxnLst/>
            <a:rect l="l" t="t" r="r" b="b"/>
            <a:pathLst>
              <a:path w="4991918" h="5653816" extrusionOk="0">
                <a:moveTo>
                  <a:pt x="0" y="0"/>
                </a:moveTo>
                <a:lnTo>
                  <a:pt x="4991918" y="0"/>
                </a:lnTo>
                <a:lnTo>
                  <a:pt x="4991918" y="5653816"/>
                </a:lnTo>
                <a:lnTo>
                  <a:pt x="0" y="5653816"/>
                </a:lnTo>
                <a:close/>
              </a:path>
            </a:pathLst>
          </a:custGeom>
          <a:noFill/>
          <a:ln>
            <a:noFill/>
          </a:ln>
        </p:spPr>
      </p:pic>
      <p:sp>
        <p:nvSpPr>
          <p:cNvPr id="226" name="Google Shape;226;p58"/>
          <p:cNvSpPr>
            <a:spLocks noGrp="1"/>
          </p:cNvSpPr>
          <p:nvPr>
            <p:ph type="pic" idx="2"/>
          </p:nvPr>
        </p:nvSpPr>
        <p:spPr>
          <a:xfrm>
            <a:off x="6966760" y="2884487"/>
            <a:ext cx="3896842" cy="3973513"/>
          </a:xfrm>
          <a:prstGeom prst="rect">
            <a:avLst/>
          </a:prstGeom>
          <a:solidFill>
            <a:srgbClr val="D9D9D9"/>
          </a:solidFill>
          <a:ln>
            <a:noFill/>
          </a:ln>
        </p:spPr>
      </p:sp>
      <p:sp>
        <p:nvSpPr>
          <p:cNvPr id="227" name="Google Shape;227;p58"/>
          <p:cNvSpPr txBox="1">
            <a:spLocks noGrp="1"/>
          </p:cNvSpPr>
          <p:nvPr>
            <p:ph type="body" idx="1"/>
          </p:nvPr>
        </p:nvSpPr>
        <p:spPr>
          <a:xfrm>
            <a:off x="1651559" y="1086752"/>
            <a:ext cx="407815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8" name="Google Shape;228;p58"/>
          <p:cNvSpPr txBox="1">
            <a:spLocks noGrp="1"/>
          </p:cNvSpPr>
          <p:nvPr>
            <p:ph type="body" idx="3"/>
          </p:nvPr>
        </p:nvSpPr>
        <p:spPr>
          <a:xfrm>
            <a:off x="1644852" y="2136733"/>
            <a:ext cx="4072958"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5"/>
                                        </p:tgtEl>
                                        <p:attrNameLst>
                                          <p:attrName>style.visibility</p:attrName>
                                        </p:attrNameLst>
                                      </p:cBhvr>
                                      <p:to>
                                        <p:strVal val="visible"/>
                                      </p:to>
                                    </p:set>
                                    <p:animEffect transition="in" filter="fade">
                                      <p:cBhvr>
                                        <p:cTn id="7" dur="500"/>
                                        <p:tgtEl>
                                          <p:spTgt spid="2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Overview/Intro ">
    <p:spTree>
      <p:nvGrpSpPr>
        <p:cNvPr id="1" name=""/>
        <p:cNvGrpSpPr/>
        <p:nvPr/>
      </p:nvGrpSpPr>
      <p:grpSpPr>
        <a:xfrm>
          <a:off x="0" y="0"/>
          <a:ext cx="0" cy="0"/>
          <a:chOff x="0" y="0"/>
          <a:chExt cx="0" cy="0"/>
        </a:xfrm>
      </p:grpSpPr>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p:txBody>
      </p:sp>
      <p:sp>
        <p:nvSpPr>
          <p:cNvPr id="7" name="Text Placeholder 23">
            <a:extLst>
              <a:ext uri="{FF2B5EF4-FFF2-40B4-BE49-F238E27FC236}">
                <a16:creationId xmlns:a16="http://schemas.microsoft.com/office/drawing/2014/main" id="{1E3E1DCA-97E1-E51C-B6F1-951296F0F1F3}"/>
              </a:ext>
            </a:extLst>
          </p:cNvPr>
          <p:cNvSpPr>
            <a:spLocks noGrp="1"/>
          </p:cNvSpPr>
          <p:nvPr>
            <p:ph type="body" sz="quarter" idx="15" hasCustomPrompt="1"/>
          </p:nvPr>
        </p:nvSpPr>
        <p:spPr>
          <a:xfrm>
            <a:off x="4927638" y="70889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8" name="Text Placeholder 25">
            <a:extLst>
              <a:ext uri="{FF2B5EF4-FFF2-40B4-BE49-F238E27FC236}">
                <a16:creationId xmlns:a16="http://schemas.microsoft.com/office/drawing/2014/main" id="{A809BE57-6FB4-ED63-E611-2B6D97EE24B5}"/>
              </a:ext>
            </a:extLst>
          </p:cNvPr>
          <p:cNvSpPr>
            <a:spLocks noGrp="1"/>
          </p:cNvSpPr>
          <p:nvPr>
            <p:ph type="body" sz="quarter" idx="17" hasCustomPrompt="1"/>
          </p:nvPr>
        </p:nvSpPr>
        <p:spPr>
          <a:xfrm>
            <a:off x="4922520" y="1764739"/>
            <a:ext cx="5989394"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4289622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89796" y="14541"/>
            <a:ext cx="1382400"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3">
            <a:extLst>
              <a:ext uri="{FF2B5EF4-FFF2-40B4-BE49-F238E27FC236}">
                <a16:creationId xmlns:a16="http://schemas.microsoft.com/office/drawing/2014/main" id="{E9C7D49D-E579-0703-A593-A896767B72E4}"/>
              </a:ext>
            </a:extLst>
          </p:cNvPr>
          <p:cNvSpPr>
            <a:spLocks noGrp="1"/>
          </p:cNvSpPr>
          <p:nvPr>
            <p:ph type="pic" sz="quarter" idx="10"/>
          </p:nvPr>
        </p:nvSpPr>
        <p:spPr>
          <a:xfrm>
            <a:off x="788894" y="288801"/>
            <a:ext cx="11403106" cy="222323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800">
                <a:solidFill>
                  <a:srgbClr val="D9D9D9"/>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2040141" y="286255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2766253" y="286255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2040141" y="3441624"/>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2766253" y="3441625"/>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2040141" y="402395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2766253" y="4023951"/>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2040141" y="460304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2766253" y="4603050"/>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1956469" y="3431696"/>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1956469" y="4009519"/>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1956469" y="4587342"/>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25" name="Text Placeholder 25">
            <a:extLst>
              <a:ext uri="{FF2B5EF4-FFF2-40B4-BE49-F238E27FC236}">
                <a16:creationId xmlns:a16="http://schemas.microsoft.com/office/drawing/2014/main" id="{CA71CEB7-91FD-5929-20DB-D471F0B92522}"/>
              </a:ext>
            </a:extLst>
          </p:cNvPr>
          <p:cNvSpPr>
            <a:spLocks noGrp="1"/>
          </p:cNvSpPr>
          <p:nvPr>
            <p:ph type="body" sz="quarter" idx="37" hasCustomPrompt="1"/>
          </p:nvPr>
        </p:nvSpPr>
        <p:spPr>
          <a:xfrm>
            <a:off x="2027668" y="51951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26" name="Text Placeholder 25">
            <a:extLst>
              <a:ext uri="{FF2B5EF4-FFF2-40B4-BE49-F238E27FC236}">
                <a16:creationId xmlns:a16="http://schemas.microsoft.com/office/drawing/2014/main" id="{A703F74F-522E-D7C5-1DF9-A701E377B174}"/>
              </a:ext>
            </a:extLst>
          </p:cNvPr>
          <p:cNvSpPr>
            <a:spLocks noGrp="1"/>
          </p:cNvSpPr>
          <p:nvPr>
            <p:ph type="body" sz="quarter" idx="38" hasCustomPrompt="1"/>
          </p:nvPr>
        </p:nvSpPr>
        <p:spPr>
          <a:xfrm>
            <a:off x="2753780" y="519514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cxnSp>
        <p:nvCxnSpPr>
          <p:cNvPr id="29" name="Straight Connector 28">
            <a:extLst>
              <a:ext uri="{FF2B5EF4-FFF2-40B4-BE49-F238E27FC236}">
                <a16:creationId xmlns:a16="http://schemas.microsoft.com/office/drawing/2014/main" id="{91033040-3E67-DD14-64CB-3AD30C4DF9C8}"/>
              </a:ext>
            </a:extLst>
          </p:cNvPr>
          <p:cNvCxnSpPr>
            <a:cxnSpLocks/>
          </p:cNvCxnSpPr>
          <p:nvPr userDrawn="1"/>
        </p:nvCxnSpPr>
        <p:spPr>
          <a:xfrm flipV="1">
            <a:off x="1943996" y="5179438"/>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97AF61DB-6586-D4E2-BC40-C216CAC241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43996" y="6097889"/>
            <a:ext cx="1787365" cy="397996"/>
          </a:xfrm>
          <a:prstGeom prst="rect">
            <a:avLst/>
          </a:prstGeom>
        </p:spPr>
      </p:pic>
      <p:sp>
        <p:nvSpPr>
          <p:cNvPr id="33" name="TextBox 32">
            <a:extLst>
              <a:ext uri="{FF2B5EF4-FFF2-40B4-BE49-F238E27FC236}">
                <a16:creationId xmlns:a16="http://schemas.microsoft.com/office/drawing/2014/main" id="{0749B9A7-7F68-B082-4C41-062B538A68AE}"/>
              </a:ext>
            </a:extLst>
          </p:cNvPr>
          <p:cNvSpPr txBox="1"/>
          <p:nvPr userDrawn="1"/>
        </p:nvSpPr>
        <p:spPr>
          <a:xfrm>
            <a:off x="3731361" y="6097889"/>
            <a:ext cx="2844572" cy="451406"/>
          </a:xfrm>
          <a:prstGeom prst="rect">
            <a:avLst/>
          </a:prstGeom>
          <a:noFill/>
        </p:spPr>
        <p:txBody>
          <a:bodyPr wrap="square">
            <a:spAutoFit/>
          </a:bodyPr>
          <a:lstStyle/>
          <a:p>
            <a:pPr algn="just">
              <a:lnSpc>
                <a:spcPts val="650"/>
              </a:lnSpc>
            </a:pPr>
            <a:r>
              <a:rPr lang="en-IE" sz="650" b="0" i="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a:solidFill>
                <a:srgbClr val="242B6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4BCE5167-8C72-C8B3-7F3B-75B11DE468F7}"/>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pPr>
            <a:r>
              <a:rPr lang="en-IE" sz="658">
                <a:solidFill>
                  <a:srgbClr val="292668"/>
                </a:solidFill>
              </a:rPr>
              <a:t>This license enables </a:t>
            </a:r>
            <a:r>
              <a:rPr lang="en-IE" sz="658" err="1">
                <a:solidFill>
                  <a:srgbClr val="292668"/>
                </a:solidFill>
              </a:rPr>
              <a:t>reusers</a:t>
            </a:r>
            <a:r>
              <a:rPr lang="en-IE" sz="658">
                <a:solidFill>
                  <a:srgbClr val="292668"/>
                </a:solidFill>
              </a:rPr>
              <a:t> to distribute, remix, adapt, and build upon the material in any medium or format, so long as </a:t>
            </a:r>
            <a:r>
              <a:rPr lang="en-US" sz="658">
                <a:solidFill>
                  <a:srgbClr val="292668"/>
                </a:solidFill>
              </a:rPr>
              <a:t>attribution is given to the creator. The license allows for commercial use. CC BY includes the following elements: </a:t>
            </a:r>
          </a:p>
          <a:p>
            <a:pPr algn="just">
              <a:lnSpc>
                <a:spcPts val="650"/>
              </a:lnSpc>
            </a:pPr>
            <a:r>
              <a:rPr lang="en-US" sz="658">
                <a:solidFill>
                  <a:srgbClr val="292668"/>
                </a:solidFill>
              </a:rPr>
              <a:t>BY: credit must be given to the creator.</a:t>
            </a:r>
            <a:endParaRPr lang="en-US" sz="658">
              <a:solidFill>
                <a:srgbClr val="292668"/>
              </a:solidFill>
              <a:ea typeface="Calibri"/>
              <a:cs typeface="Calibri"/>
            </a:endParaRPr>
          </a:p>
        </p:txBody>
      </p:sp>
      <p:pic>
        <p:nvPicPr>
          <p:cNvPr id="4" name="Picture 3" descr="A grey and black sign with a person in a circle&#10;&#10;AI-generated content may be incorrect.">
            <a:extLst>
              <a:ext uri="{FF2B5EF4-FFF2-40B4-BE49-F238E27FC236}">
                <a16:creationId xmlns:a16="http://schemas.microsoft.com/office/drawing/2014/main" id="{97EEB236-F5FC-0F01-0E3A-86962387EA7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extLst>
      <p:ext uri="{BB962C8B-B14F-4D97-AF65-F5344CB8AC3E}">
        <p14:creationId xmlns:p14="http://schemas.microsoft.com/office/powerpoint/2010/main" val="255165600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_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1290"/>
            <a:ext cx="5367130" cy="6856710"/>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5531438" y="1546276"/>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6257550" y="1546277"/>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5531438" y="21253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6257550" y="2125346"/>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5531438" y="2707671"/>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6257550" y="2707672"/>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5531438" y="328677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6257550" y="3286771"/>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5447766" y="2115417"/>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5447766" y="2693240"/>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5447766" y="3271063"/>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8D63AFD1-E075-261E-7E61-13D32FDBFFA8}"/>
              </a:ext>
            </a:extLst>
          </p:cNvPr>
          <p:cNvSpPr>
            <a:spLocks noGrp="1"/>
          </p:cNvSpPr>
          <p:nvPr>
            <p:ph type="body" sz="quarter" idx="39" hasCustomPrompt="1"/>
          </p:nvPr>
        </p:nvSpPr>
        <p:spPr>
          <a:xfrm>
            <a:off x="5531438" y="3873357"/>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1" name="Text Placeholder 25">
            <a:extLst>
              <a:ext uri="{FF2B5EF4-FFF2-40B4-BE49-F238E27FC236}">
                <a16:creationId xmlns:a16="http://schemas.microsoft.com/office/drawing/2014/main" id="{98E053A2-CB51-1A4A-B8EF-5E6317B12DCC}"/>
              </a:ext>
            </a:extLst>
          </p:cNvPr>
          <p:cNvSpPr>
            <a:spLocks noGrp="1"/>
          </p:cNvSpPr>
          <p:nvPr>
            <p:ph type="body" sz="quarter" idx="40" hasCustomPrompt="1"/>
          </p:nvPr>
        </p:nvSpPr>
        <p:spPr>
          <a:xfrm>
            <a:off x="6257550" y="3873358"/>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CB79C817-AB3D-CA6E-A288-3584740CFBDF}"/>
              </a:ext>
            </a:extLst>
          </p:cNvPr>
          <p:cNvSpPr>
            <a:spLocks noGrp="1"/>
          </p:cNvSpPr>
          <p:nvPr>
            <p:ph type="body" sz="quarter" idx="41" hasCustomPrompt="1"/>
          </p:nvPr>
        </p:nvSpPr>
        <p:spPr>
          <a:xfrm>
            <a:off x="5531438" y="4455683"/>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06</a:t>
            </a:r>
          </a:p>
        </p:txBody>
      </p:sp>
      <p:sp>
        <p:nvSpPr>
          <p:cNvPr id="13" name="Text Placeholder 25">
            <a:extLst>
              <a:ext uri="{FF2B5EF4-FFF2-40B4-BE49-F238E27FC236}">
                <a16:creationId xmlns:a16="http://schemas.microsoft.com/office/drawing/2014/main" id="{2F37BA71-7B11-5E0A-1A7E-EF85ED01DFB8}"/>
              </a:ext>
            </a:extLst>
          </p:cNvPr>
          <p:cNvSpPr>
            <a:spLocks noGrp="1"/>
          </p:cNvSpPr>
          <p:nvPr>
            <p:ph type="body" sz="quarter" idx="42" hasCustomPrompt="1"/>
          </p:nvPr>
        </p:nvSpPr>
        <p:spPr>
          <a:xfrm>
            <a:off x="6257550" y="4455684"/>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9" name="Text Placeholder 25">
            <a:extLst>
              <a:ext uri="{FF2B5EF4-FFF2-40B4-BE49-F238E27FC236}">
                <a16:creationId xmlns:a16="http://schemas.microsoft.com/office/drawing/2014/main" id="{032F0331-469A-13E3-602B-AE97105A9A2D}"/>
              </a:ext>
            </a:extLst>
          </p:cNvPr>
          <p:cNvSpPr>
            <a:spLocks noGrp="1"/>
          </p:cNvSpPr>
          <p:nvPr>
            <p:ph type="body" sz="quarter" idx="43" hasCustomPrompt="1"/>
          </p:nvPr>
        </p:nvSpPr>
        <p:spPr>
          <a:xfrm>
            <a:off x="5531438" y="5034782"/>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07</a:t>
            </a:r>
          </a:p>
        </p:txBody>
      </p:sp>
      <p:sp>
        <p:nvSpPr>
          <p:cNvPr id="25" name="Text Placeholder 25">
            <a:extLst>
              <a:ext uri="{FF2B5EF4-FFF2-40B4-BE49-F238E27FC236}">
                <a16:creationId xmlns:a16="http://schemas.microsoft.com/office/drawing/2014/main" id="{68ADA2D0-1D13-C796-3A06-AFAFDD9EE429}"/>
              </a:ext>
            </a:extLst>
          </p:cNvPr>
          <p:cNvSpPr>
            <a:spLocks noGrp="1"/>
          </p:cNvSpPr>
          <p:nvPr>
            <p:ph type="body" sz="quarter" idx="44" hasCustomPrompt="1"/>
          </p:nvPr>
        </p:nvSpPr>
        <p:spPr>
          <a:xfrm>
            <a:off x="6257550" y="5034783"/>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cxnSp>
        <p:nvCxnSpPr>
          <p:cNvPr id="27" name="Straight Connector 26">
            <a:extLst>
              <a:ext uri="{FF2B5EF4-FFF2-40B4-BE49-F238E27FC236}">
                <a16:creationId xmlns:a16="http://schemas.microsoft.com/office/drawing/2014/main" id="{EF99A732-2B1F-6FFC-AB3E-2D4BB230CF75}"/>
              </a:ext>
            </a:extLst>
          </p:cNvPr>
          <p:cNvCxnSpPr>
            <a:cxnSpLocks/>
          </p:cNvCxnSpPr>
          <p:nvPr userDrawn="1"/>
        </p:nvCxnSpPr>
        <p:spPr>
          <a:xfrm flipV="1">
            <a:off x="5447766" y="3863429"/>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5EFC9C0-098B-A9DB-0DB5-742103614269}"/>
              </a:ext>
            </a:extLst>
          </p:cNvPr>
          <p:cNvCxnSpPr>
            <a:cxnSpLocks/>
          </p:cNvCxnSpPr>
          <p:nvPr userDrawn="1"/>
        </p:nvCxnSpPr>
        <p:spPr>
          <a:xfrm flipV="1">
            <a:off x="5447766" y="4441252"/>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A93404-6300-5A3C-3AA9-0592871A161F}"/>
              </a:ext>
            </a:extLst>
          </p:cNvPr>
          <p:cNvCxnSpPr>
            <a:cxnSpLocks/>
          </p:cNvCxnSpPr>
          <p:nvPr userDrawn="1"/>
        </p:nvCxnSpPr>
        <p:spPr>
          <a:xfrm flipV="1">
            <a:off x="5447766" y="5019075"/>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30" name="Text Placeholder 23">
            <a:extLst>
              <a:ext uri="{FF2B5EF4-FFF2-40B4-BE49-F238E27FC236}">
                <a16:creationId xmlns:a16="http://schemas.microsoft.com/office/drawing/2014/main" id="{AADEB69D-C675-BD34-3629-D5D55045A08E}"/>
              </a:ext>
            </a:extLst>
          </p:cNvPr>
          <p:cNvSpPr>
            <a:spLocks noGrp="1"/>
          </p:cNvSpPr>
          <p:nvPr>
            <p:ph type="body" sz="quarter" idx="15" hasCustomPrompt="1"/>
          </p:nvPr>
        </p:nvSpPr>
        <p:spPr>
          <a:xfrm>
            <a:off x="484630" y="708693"/>
            <a:ext cx="4363092"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a:t>TITLE</a:t>
            </a:r>
          </a:p>
        </p:txBody>
      </p:sp>
      <p:sp>
        <p:nvSpPr>
          <p:cNvPr id="31" name="Text Placeholder 25">
            <a:extLst>
              <a:ext uri="{FF2B5EF4-FFF2-40B4-BE49-F238E27FC236}">
                <a16:creationId xmlns:a16="http://schemas.microsoft.com/office/drawing/2014/main" id="{781ABF81-0550-F0C3-BC97-5B020E1F3CD2}"/>
              </a:ext>
            </a:extLst>
          </p:cNvPr>
          <p:cNvSpPr>
            <a:spLocks noGrp="1"/>
          </p:cNvSpPr>
          <p:nvPr>
            <p:ph type="body" sz="quarter" idx="17" hasCustomPrompt="1"/>
          </p:nvPr>
        </p:nvSpPr>
        <p:spPr>
          <a:xfrm>
            <a:off x="479512" y="1764536"/>
            <a:ext cx="4357532"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34" name="Picture 33">
            <a:extLst>
              <a:ext uri="{FF2B5EF4-FFF2-40B4-BE49-F238E27FC236}">
                <a16:creationId xmlns:a16="http://schemas.microsoft.com/office/drawing/2014/main" id="{5CE366FA-8067-7D3E-65C0-F213A84B15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22827" y="6008953"/>
            <a:ext cx="1787365" cy="397996"/>
          </a:xfrm>
          <a:prstGeom prst="rect">
            <a:avLst/>
          </a:prstGeom>
        </p:spPr>
      </p:pic>
      <p:sp>
        <p:nvSpPr>
          <p:cNvPr id="35" name="TextBox 34">
            <a:extLst>
              <a:ext uri="{FF2B5EF4-FFF2-40B4-BE49-F238E27FC236}">
                <a16:creationId xmlns:a16="http://schemas.microsoft.com/office/drawing/2014/main" id="{372BE5D6-3F78-C4A5-CEB3-900A0345AABD}"/>
              </a:ext>
            </a:extLst>
          </p:cNvPr>
          <p:cNvSpPr txBox="1"/>
          <p:nvPr userDrawn="1"/>
        </p:nvSpPr>
        <p:spPr>
          <a:xfrm>
            <a:off x="7610192" y="6008953"/>
            <a:ext cx="2844572" cy="451406"/>
          </a:xfrm>
          <a:prstGeom prst="rect">
            <a:avLst/>
          </a:prstGeom>
          <a:noFill/>
        </p:spPr>
        <p:txBody>
          <a:bodyPr wrap="square">
            <a:spAutoFit/>
          </a:bodyPr>
          <a:lstStyle/>
          <a:p>
            <a:pPr algn="just">
              <a:lnSpc>
                <a:spcPts val="650"/>
              </a:lnSpc>
            </a:pPr>
            <a:r>
              <a:rPr lang="en-IE" sz="650" b="0" i="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8187510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Quote/Photo Slide 01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1B494-6709-27FF-40F1-E727C6EE8DE7}"/>
              </a:ext>
            </a:extLst>
          </p:cNvPr>
          <p:cNvSpPr/>
          <p:nvPr userDrawn="1"/>
        </p:nvSpPr>
        <p:spPr>
          <a:xfrm rot="16200000">
            <a:off x="2692652" y="-2666999"/>
            <a:ext cx="6858001"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olorful circles with white lines and dots&#10;&#10;AI-generated content may be incorrect.">
            <a:extLst>
              <a:ext uri="{FF2B5EF4-FFF2-40B4-BE49-F238E27FC236}">
                <a16:creationId xmlns:a16="http://schemas.microsoft.com/office/drawing/2014/main" id="{34EE9881-2853-6AB6-053A-8CCD466B3CD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4" name="TextBox 3">
            <a:extLst>
              <a:ext uri="{FF2B5EF4-FFF2-40B4-BE49-F238E27FC236}">
                <a16:creationId xmlns:a16="http://schemas.microsoft.com/office/drawing/2014/main" id="{1B5FF45B-828B-85A3-CCE8-B74C307D8A0D}"/>
              </a:ext>
            </a:extLst>
          </p:cNvPr>
          <p:cNvSpPr txBox="1"/>
          <p:nvPr userDrawn="1"/>
        </p:nvSpPr>
        <p:spPr>
          <a:xfrm rot="16200000">
            <a:off x="8778242" y="3115062"/>
            <a:ext cx="6096000" cy="215444"/>
          </a:xfrm>
          <a:prstGeom prst="rect">
            <a:avLst/>
          </a:prstGeom>
          <a:noFill/>
        </p:spPr>
        <p:txBody>
          <a:bodyPr wrap="square">
            <a:spAutoFit/>
          </a:bodyPr>
          <a:lstStyle/>
          <a:p>
            <a:r>
              <a:rPr lang="en-US" sz="800" spc="300">
                <a:solidFill>
                  <a:schemeClr val="bg1"/>
                </a:solidFill>
              </a:rPr>
              <a:t>Sharing Knowledge, Bridging Generations</a:t>
            </a:r>
          </a:p>
        </p:txBody>
      </p:sp>
      <p:pic>
        <p:nvPicPr>
          <p:cNvPr id="5" name="Picture 4" descr="A colorful circles with white lines and dots&#10;&#10;AI-generated content may be incorrect.">
            <a:extLst>
              <a:ext uri="{FF2B5EF4-FFF2-40B4-BE49-F238E27FC236}">
                <a16:creationId xmlns:a16="http://schemas.microsoft.com/office/drawing/2014/main" id="{80BABEED-5FD2-EBE9-14C3-1089CB4214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089287BB-0318-ED6C-A28C-0B630BB1ABB7}"/>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7" name="Picture Placeholder 3">
            <a:extLst>
              <a:ext uri="{FF2B5EF4-FFF2-40B4-BE49-F238E27FC236}">
                <a16:creationId xmlns:a16="http://schemas.microsoft.com/office/drawing/2014/main" id="{59A3231B-AA11-2956-6BCB-6B645D245054}"/>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56094047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Quote/Photo Slide 02">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a:p>
        </p:txBody>
      </p:sp>
      <p:sp>
        <p:nvSpPr>
          <p:cNvPr id="3" name="Text Placeholder 23">
            <a:extLst>
              <a:ext uri="{FF2B5EF4-FFF2-40B4-BE49-F238E27FC236}">
                <a16:creationId xmlns:a16="http://schemas.microsoft.com/office/drawing/2014/main" id="{70DCD002-96F1-DB3E-12D6-B588D3F5DBC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a:t>TITLE</a:t>
            </a:r>
          </a:p>
        </p:txBody>
      </p:sp>
      <p:sp>
        <p:nvSpPr>
          <p:cNvPr id="4" name="Text Placeholder 25">
            <a:extLst>
              <a:ext uri="{FF2B5EF4-FFF2-40B4-BE49-F238E27FC236}">
                <a16:creationId xmlns:a16="http://schemas.microsoft.com/office/drawing/2014/main" id="{2D5F9AB0-D53E-E4A0-2BB9-F3C77761E8CD}"/>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112463071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103704948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6884895" cy="5977784"/>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1" y="-16255"/>
            <a:ext cx="13698071" cy="7654184"/>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49189813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584192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2" name="Text Placeholder 23">
            <a:extLst>
              <a:ext uri="{FF2B5EF4-FFF2-40B4-BE49-F238E27FC236}">
                <a16:creationId xmlns:a16="http://schemas.microsoft.com/office/drawing/2014/main" id="{7E5F93FD-AB62-1748-5A89-EE5780F68C98}"/>
              </a:ext>
            </a:extLst>
          </p:cNvPr>
          <p:cNvSpPr>
            <a:spLocks noGrp="1"/>
          </p:cNvSpPr>
          <p:nvPr>
            <p:ph type="body" sz="quarter" idx="15" hasCustomPrompt="1"/>
          </p:nvPr>
        </p:nvSpPr>
        <p:spPr>
          <a:xfrm>
            <a:off x="747258" y="842936"/>
            <a:ext cx="4644923"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a:t>TITLE</a:t>
            </a:r>
          </a:p>
        </p:txBody>
      </p:sp>
      <p:sp>
        <p:nvSpPr>
          <p:cNvPr id="4" name="Text Placeholder 25">
            <a:extLst>
              <a:ext uri="{FF2B5EF4-FFF2-40B4-BE49-F238E27FC236}">
                <a16:creationId xmlns:a16="http://schemas.microsoft.com/office/drawing/2014/main" id="{170E2A2D-7AF6-FEB3-E565-8EDDB64FF0C3}"/>
              </a:ext>
            </a:extLst>
          </p:cNvPr>
          <p:cNvSpPr>
            <a:spLocks noGrp="1"/>
          </p:cNvSpPr>
          <p:nvPr>
            <p:ph type="body" sz="quarter" idx="17" hasCustomPrompt="1"/>
          </p:nvPr>
        </p:nvSpPr>
        <p:spPr>
          <a:xfrm>
            <a:off x="747258" y="1898779"/>
            <a:ext cx="4639004"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10971325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919655"/>
            <a:ext cx="11125201" cy="2342319"/>
          </a:xfrm>
          <a:prstGeom prst="rect">
            <a:avLst/>
          </a:prstGeom>
          <a:solidFill>
            <a:srgbClr val="D9D9D9"/>
          </a:solidFill>
          <a:ln>
            <a:noFill/>
          </a:ln>
        </p:spPr>
        <p:txBody>
          <a:bodyPr anchor="ctr"/>
          <a:lstStyle>
            <a:lvl1pPr marL="0" indent="0" algn="ctr">
              <a:buNone/>
              <a:defRPr sz="1800" i="1" baseline="0">
                <a:solidFill>
                  <a:srgbClr val="D9D9D9"/>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4" name="Text Placeholder 23">
            <a:extLst>
              <a:ext uri="{FF2B5EF4-FFF2-40B4-BE49-F238E27FC236}">
                <a16:creationId xmlns:a16="http://schemas.microsoft.com/office/drawing/2014/main" id="{C0953B35-8CBB-8764-1698-B4BEF6769AB1}"/>
              </a:ext>
            </a:extLst>
          </p:cNvPr>
          <p:cNvSpPr>
            <a:spLocks noGrp="1"/>
          </p:cNvSpPr>
          <p:nvPr>
            <p:ph type="body" sz="quarter" idx="15" hasCustomPrompt="1"/>
          </p:nvPr>
        </p:nvSpPr>
        <p:spPr>
          <a:xfrm>
            <a:off x="1338470" y="820615"/>
            <a:ext cx="9786731"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a:t>TITLE</a:t>
            </a:r>
          </a:p>
        </p:txBody>
      </p:sp>
      <p:sp>
        <p:nvSpPr>
          <p:cNvPr id="5" name="Text Placeholder 25">
            <a:extLst>
              <a:ext uri="{FF2B5EF4-FFF2-40B4-BE49-F238E27FC236}">
                <a16:creationId xmlns:a16="http://schemas.microsoft.com/office/drawing/2014/main" id="{D044B940-A17E-75DF-E447-3B3C4CDD2CA7}"/>
              </a:ext>
            </a:extLst>
          </p:cNvPr>
          <p:cNvSpPr>
            <a:spLocks noGrp="1"/>
          </p:cNvSpPr>
          <p:nvPr>
            <p:ph type="body" sz="quarter" idx="16" hasCustomPrompt="1"/>
          </p:nvPr>
        </p:nvSpPr>
        <p:spPr>
          <a:xfrm>
            <a:off x="1332138" y="1870597"/>
            <a:ext cx="9774260" cy="1824470"/>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357654642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3" Type="http://schemas.openxmlformats.org/officeDocument/2006/relationships/slideLayout" Target="../slideLayouts/slideLayout35.xml"/><Relationship Id="rId21" Type="http://schemas.openxmlformats.org/officeDocument/2006/relationships/slideLayout" Target="../slideLayouts/slideLayout53.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image" Target="../media/image1.png"/><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theme" Target="../theme/theme2.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slideLayout" Target="../slideLayouts/slideLayout55.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slideLayout" Target="../slideLayouts/slideLayout5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slideLayout" Target="../slideLayouts/slideLayout73.xml"/><Relationship Id="rId26" Type="http://schemas.openxmlformats.org/officeDocument/2006/relationships/slideLayout" Target="../slideLayouts/slideLayout81.xml"/><Relationship Id="rId3" Type="http://schemas.openxmlformats.org/officeDocument/2006/relationships/slideLayout" Target="../slideLayouts/slideLayout58.xml"/><Relationship Id="rId21" Type="http://schemas.openxmlformats.org/officeDocument/2006/relationships/slideLayout" Target="../slideLayouts/slideLayout76.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slideLayout" Target="../slideLayouts/slideLayout72.xml"/><Relationship Id="rId25" Type="http://schemas.openxmlformats.org/officeDocument/2006/relationships/slideLayout" Target="../slideLayouts/slideLayout80.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20" Type="http://schemas.openxmlformats.org/officeDocument/2006/relationships/slideLayout" Target="../slideLayouts/slideLayout75.xml"/><Relationship Id="rId29" Type="http://schemas.openxmlformats.org/officeDocument/2006/relationships/slideLayout" Target="../slideLayouts/slideLayout84.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24" Type="http://schemas.openxmlformats.org/officeDocument/2006/relationships/slideLayout" Target="../slideLayouts/slideLayout79.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23" Type="http://schemas.openxmlformats.org/officeDocument/2006/relationships/slideLayout" Target="../slideLayouts/slideLayout78.xml"/><Relationship Id="rId28" Type="http://schemas.openxmlformats.org/officeDocument/2006/relationships/slideLayout" Target="../slideLayouts/slideLayout83.xml"/><Relationship Id="rId10" Type="http://schemas.openxmlformats.org/officeDocument/2006/relationships/slideLayout" Target="../slideLayouts/slideLayout65.xml"/><Relationship Id="rId19" Type="http://schemas.openxmlformats.org/officeDocument/2006/relationships/slideLayout" Target="../slideLayouts/slideLayout74.xml"/><Relationship Id="rId31" Type="http://schemas.openxmlformats.org/officeDocument/2006/relationships/image" Target="../media/image1.png"/><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 Id="rId22" Type="http://schemas.openxmlformats.org/officeDocument/2006/relationships/slideLayout" Target="../slideLayouts/slideLayout77.xml"/><Relationship Id="rId27" Type="http://schemas.openxmlformats.org/officeDocument/2006/relationships/slideLayout" Target="../slideLayouts/slideLayout82.xml"/><Relationship Id="rId30"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18" Type="http://schemas.openxmlformats.org/officeDocument/2006/relationships/slideLayout" Target="../slideLayouts/slideLayout102.xml"/><Relationship Id="rId26" Type="http://schemas.openxmlformats.org/officeDocument/2006/relationships/slideLayout" Target="../slideLayouts/slideLayout110.xml"/><Relationship Id="rId3" Type="http://schemas.openxmlformats.org/officeDocument/2006/relationships/slideLayout" Target="../slideLayouts/slideLayout87.xml"/><Relationship Id="rId21" Type="http://schemas.openxmlformats.org/officeDocument/2006/relationships/slideLayout" Target="../slideLayouts/slideLayout105.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17" Type="http://schemas.openxmlformats.org/officeDocument/2006/relationships/slideLayout" Target="../slideLayouts/slideLayout101.xml"/><Relationship Id="rId25" Type="http://schemas.openxmlformats.org/officeDocument/2006/relationships/slideLayout" Target="../slideLayouts/slideLayout109.xml"/><Relationship Id="rId2" Type="http://schemas.openxmlformats.org/officeDocument/2006/relationships/slideLayout" Target="../slideLayouts/slideLayout86.xml"/><Relationship Id="rId16" Type="http://schemas.openxmlformats.org/officeDocument/2006/relationships/slideLayout" Target="../slideLayouts/slideLayout100.xml"/><Relationship Id="rId20" Type="http://schemas.openxmlformats.org/officeDocument/2006/relationships/slideLayout" Target="../slideLayouts/slideLayout104.xml"/><Relationship Id="rId29" Type="http://schemas.openxmlformats.org/officeDocument/2006/relationships/slideLayout" Target="../slideLayouts/slideLayout113.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24" Type="http://schemas.openxmlformats.org/officeDocument/2006/relationships/slideLayout" Target="../slideLayouts/slideLayout108.xml"/><Relationship Id="rId5" Type="http://schemas.openxmlformats.org/officeDocument/2006/relationships/slideLayout" Target="../slideLayouts/slideLayout89.xml"/><Relationship Id="rId15" Type="http://schemas.openxmlformats.org/officeDocument/2006/relationships/slideLayout" Target="../slideLayouts/slideLayout99.xml"/><Relationship Id="rId23" Type="http://schemas.openxmlformats.org/officeDocument/2006/relationships/slideLayout" Target="../slideLayouts/slideLayout107.xml"/><Relationship Id="rId28" Type="http://schemas.openxmlformats.org/officeDocument/2006/relationships/slideLayout" Target="../slideLayouts/slideLayout112.xml"/><Relationship Id="rId10" Type="http://schemas.openxmlformats.org/officeDocument/2006/relationships/slideLayout" Target="../slideLayouts/slideLayout94.xml"/><Relationship Id="rId19" Type="http://schemas.openxmlformats.org/officeDocument/2006/relationships/slideLayout" Target="../slideLayouts/slideLayout103.xml"/><Relationship Id="rId31" Type="http://schemas.openxmlformats.org/officeDocument/2006/relationships/image" Target="../media/image1.png"/><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 Id="rId22" Type="http://schemas.openxmlformats.org/officeDocument/2006/relationships/slideLayout" Target="../slideLayouts/slideLayout106.xml"/><Relationship Id="rId27" Type="http://schemas.openxmlformats.org/officeDocument/2006/relationships/slideLayout" Target="../slideLayouts/slideLayout111.xml"/><Relationship Id="rId30"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1"/>
        <p:cNvGrpSpPr/>
        <p:nvPr/>
      </p:nvGrpSpPr>
      <p:grpSpPr>
        <a:xfrm>
          <a:off x="0" y="0"/>
          <a:ext cx="0" cy="0"/>
          <a:chOff x="0" y="0"/>
          <a:chExt cx="0" cy="0"/>
        </a:xfrm>
      </p:grpSpPr>
      <p:sp>
        <p:nvSpPr>
          <p:cNvPr id="172" name="Google Shape;172;p39"/>
          <p:cNvSpPr txBox="1"/>
          <p:nvPr/>
        </p:nvSpPr>
        <p:spPr>
          <a:xfrm rot="-5400000">
            <a:off x="8806666" y="3262669"/>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242B62"/>
                </a:solidFill>
                <a:latin typeface="Calibri"/>
                <a:ea typeface="Calibri"/>
                <a:cs typeface="Calibri"/>
                <a:sym typeface="Calibri"/>
              </a:rPr>
              <a:t>Vidensdeling, brobygning mellem generationer</a:t>
            </a:r>
            <a:endParaRPr sz="1400" b="0" i="0" u="none" strike="noStrike" cap="none">
              <a:solidFill>
                <a:srgbClr val="000000"/>
              </a:solidFill>
              <a:latin typeface="Arial"/>
              <a:ea typeface="Arial"/>
              <a:cs typeface="Arial"/>
              <a:sym typeface="Arial"/>
            </a:endParaRPr>
          </a:p>
        </p:txBody>
      </p:sp>
      <p:pic>
        <p:nvPicPr>
          <p:cNvPr id="173" name="Google Shape;173;p39" descr="A colorful circles with white lines and dots&#10;&#10;AI-generated content may be incorrect."/>
          <p:cNvPicPr preferRelativeResize="0"/>
          <p:nvPr/>
        </p:nvPicPr>
        <p:blipFill rotWithShape="1">
          <a:blip r:embed="rId34" cstate="screen">
            <a:alphaModFix/>
            <a:extLst>
              <a:ext uri="{28A0092B-C50C-407E-A947-70E740481C1C}">
                <a14:useLocalDpi xmlns:a14="http://schemas.microsoft.com/office/drawing/2010/main"/>
              </a:ext>
            </a:extLst>
          </a:blip>
          <a:srcRect/>
          <a:stretch/>
        </p:blipFill>
        <p:spPr>
          <a:xfrm>
            <a:off x="11744737" y="6424102"/>
            <a:ext cx="280317" cy="22301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 id="2147483789" r:id="rId3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815CAA-3C73-8AFC-BC7E-60E08C13605C}"/>
              </a:ext>
            </a:extLst>
          </p:cNvPr>
          <p:cNvSpPr txBox="1"/>
          <p:nvPr userDrawn="1"/>
        </p:nvSpPr>
        <p:spPr>
          <a:xfrm rot="16200000">
            <a:off x="8806666" y="3262669"/>
            <a:ext cx="6096000" cy="215444"/>
          </a:xfrm>
          <a:prstGeom prst="rect">
            <a:avLst/>
          </a:prstGeom>
          <a:noFill/>
        </p:spPr>
        <p:txBody>
          <a:bodyPr wrap="square">
            <a:spAutoFit/>
          </a:bodyPr>
          <a:lstStyle/>
          <a:p>
            <a:r>
              <a:rPr lang="en-US" sz="800" spc="300">
                <a:solidFill>
                  <a:srgbClr val="242B62"/>
                </a:solidFill>
              </a:rPr>
              <a:t>Vidensdeling, brobygning mellem generationer</a:t>
            </a:r>
          </a:p>
        </p:txBody>
      </p:sp>
      <p:pic>
        <p:nvPicPr>
          <p:cNvPr id="7" name="Picture 6" descr="A colorful circles with white lines and dots&#10;&#10;AI-generated content may be incorrect.">
            <a:extLst>
              <a:ext uri="{FF2B5EF4-FFF2-40B4-BE49-F238E27FC236}">
                <a16:creationId xmlns:a16="http://schemas.microsoft.com/office/drawing/2014/main" id="{922B9B90-6FA4-34B7-3E3E-FDD0B963809C}"/>
              </a:ext>
            </a:extLst>
          </p:cNvPr>
          <p:cNvPicPr>
            <a:picLocks noChangeAspect="1"/>
          </p:cNvPicPr>
          <p:nvPr userDrawn="1"/>
        </p:nvPicPr>
        <p:blipFill>
          <a:blip r:embed="rId25" cstate="screen">
            <a:extLst>
              <a:ext uri="{28A0092B-C50C-407E-A947-70E740481C1C}">
                <a14:useLocalDpi xmlns:a14="http://schemas.microsoft.com/office/drawing/2010/main"/>
              </a:ext>
            </a:extLst>
          </a:blip>
          <a:stretch>
            <a:fillRect/>
          </a:stretch>
        </p:blipFill>
        <p:spPr>
          <a:xfrm>
            <a:off x="11744737" y="6424102"/>
            <a:ext cx="280317" cy="223015"/>
          </a:xfrm>
          <a:prstGeom prst="rect">
            <a:avLst/>
          </a:prstGeom>
        </p:spPr>
      </p:pic>
    </p:spTree>
    <p:extLst>
      <p:ext uri="{BB962C8B-B14F-4D97-AF65-F5344CB8AC3E}">
        <p14:creationId xmlns:p14="http://schemas.microsoft.com/office/powerpoint/2010/main" val="2798395975"/>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 id="2147483726" r:id="rId22"/>
    <p:sldLayoutId id="2147483727"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815CAA-3C73-8AFC-BC7E-60E08C13605C}"/>
              </a:ext>
            </a:extLst>
          </p:cNvPr>
          <p:cNvSpPr txBox="1"/>
          <p:nvPr userDrawn="1"/>
        </p:nvSpPr>
        <p:spPr>
          <a:xfrm rot="16200000">
            <a:off x="8806666" y="3262669"/>
            <a:ext cx="6096000" cy="215444"/>
          </a:xfrm>
          <a:prstGeom prst="rect">
            <a:avLst/>
          </a:prstGeom>
          <a:noFill/>
        </p:spPr>
        <p:txBody>
          <a:bodyPr wrap="square">
            <a:spAutoFit/>
          </a:bodyPr>
          <a:lstStyle/>
          <a:p>
            <a:r>
              <a:rPr lang="en-US" sz="800" spc="300">
                <a:solidFill>
                  <a:srgbClr val="242B62"/>
                </a:solidFill>
              </a:rPr>
              <a:t>Vidensdeling, brobygning mellem generationer</a:t>
            </a:r>
          </a:p>
        </p:txBody>
      </p:sp>
      <p:pic>
        <p:nvPicPr>
          <p:cNvPr id="7" name="Picture 6" descr="A colorful circles with white lines and dots&#10;&#10;AI-generated content may be incorrect.">
            <a:extLst>
              <a:ext uri="{FF2B5EF4-FFF2-40B4-BE49-F238E27FC236}">
                <a16:creationId xmlns:a16="http://schemas.microsoft.com/office/drawing/2014/main" id="{922B9B90-6FA4-34B7-3E3E-FDD0B963809C}"/>
              </a:ext>
            </a:extLst>
          </p:cNvPr>
          <p:cNvPicPr>
            <a:picLocks noChangeAspect="1"/>
          </p:cNvPicPr>
          <p:nvPr userDrawn="1"/>
        </p:nvPicPr>
        <p:blipFill>
          <a:blip r:embed="rId31" cstate="screen">
            <a:extLst>
              <a:ext uri="{28A0092B-C50C-407E-A947-70E740481C1C}">
                <a14:useLocalDpi xmlns:a14="http://schemas.microsoft.com/office/drawing/2010/main"/>
              </a:ext>
            </a:extLst>
          </a:blip>
          <a:stretch>
            <a:fillRect/>
          </a:stretch>
        </p:blipFill>
        <p:spPr>
          <a:xfrm>
            <a:off x="11744737" y="6424102"/>
            <a:ext cx="280317" cy="223015"/>
          </a:xfrm>
          <a:prstGeom prst="rect">
            <a:avLst/>
          </a:prstGeom>
        </p:spPr>
      </p:pic>
    </p:spTree>
    <p:extLst>
      <p:ext uri="{BB962C8B-B14F-4D97-AF65-F5344CB8AC3E}">
        <p14:creationId xmlns:p14="http://schemas.microsoft.com/office/powerpoint/2010/main" val="2461713028"/>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 id="2147483745" r:id="rId16"/>
    <p:sldLayoutId id="2147483746" r:id="rId17"/>
    <p:sldLayoutId id="2147483747" r:id="rId18"/>
    <p:sldLayoutId id="2147483748" r:id="rId19"/>
    <p:sldLayoutId id="2147483749" r:id="rId20"/>
    <p:sldLayoutId id="2147483750" r:id="rId21"/>
    <p:sldLayoutId id="2147483751" r:id="rId22"/>
    <p:sldLayoutId id="2147483752" r:id="rId23"/>
    <p:sldLayoutId id="2147483753" r:id="rId24"/>
    <p:sldLayoutId id="2147483754" r:id="rId25"/>
    <p:sldLayoutId id="2147483755" r:id="rId26"/>
    <p:sldLayoutId id="2147483756" r:id="rId27"/>
    <p:sldLayoutId id="2147483757" r:id="rId28"/>
    <p:sldLayoutId id="2147483758"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815CAA-3C73-8AFC-BC7E-60E08C13605C}"/>
              </a:ext>
            </a:extLst>
          </p:cNvPr>
          <p:cNvSpPr txBox="1"/>
          <p:nvPr userDrawn="1"/>
        </p:nvSpPr>
        <p:spPr>
          <a:xfrm rot="16200000">
            <a:off x="8806666" y="3262669"/>
            <a:ext cx="6096000" cy="215444"/>
          </a:xfrm>
          <a:prstGeom prst="rect">
            <a:avLst/>
          </a:prstGeom>
          <a:noFill/>
        </p:spPr>
        <p:txBody>
          <a:bodyPr wrap="square">
            <a:spAutoFit/>
          </a:bodyPr>
          <a:lstStyle/>
          <a:p>
            <a:r>
              <a:rPr lang="en-US" sz="800" spc="300">
                <a:solidFill>
                  <a:srgbClr val="242B62"/>
                </a:solidFill>
              </a:rPr>
              <a:t>Vidensdeling, brobygning mellem generationer</a:t>
            </a:r>
          </a:p>
        </p:txBody>
      </p:sp>
      <p:pic>
        <p:nvPicPr>
          <p:cNvPr id="7" name="Picture 6" descr="A colorful circles with white lines and dots&#10;&#10;AI-generated content may be incorrect.">
            <a:extLst>
              <a:ext uri="{FF2B5EF4-FFF2-40B4-BE49-F238E27FC236}">
                <a16:creationId xmlns:a16="http://schemas.microsoft.com/office/drawing/2014/main" id="{922B9B90-6FA4-34B7-3E3E-FDD0B963809C}"/>
              </a:ext>
            </a:extLst>
          </p:cNvPr>
          <p:cNvPicPr>
            <a:picLocks noChangeAspect="1"/>
          </p:cNvPicPr>
          <p:nvPr userDrawn="1"/>
        </p:nvPicPr>
        <p:blipFill>
          <a:blip r:embed="rId31" cstate="screen">
            <a:extLst>
              <a:ext uri="{28A0092B-C50C-407E-A947-70E740481C1C}">
                <a14:useLocalDpi xmlns:a14="http://schemas.microsoft.com/office/drawing/2010/main"/>
              </a:ext>
            </a:extLst>
          </a:blip>
          <a:stretch>
            <a:fillRect/>
          </a:stretch>
        </p:blipFill>
        <p:spPr>
          <a:xfrm>
            <a:off x="11744737" y="6424102"/>
            <a:ext cx="280317" cy="223015"/>
          </a:xfrm>
          <a:prstGeom prst="rect">
            <a:avLst/>
          </a:prstGeom>
        </p:spPr>
      </p:pic>
    </p:spTree>
    <p:extLst>
      <p:ext uri="{BB962C8B-B14F-4D97-AF65-F5344CB8AC3E}">
        <p14:creationId xmlns:p14="http://schemas.microsoft.com/office/powerpoint/2010/main" val="3266561085"/>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778" r:id="rId19"/>
    <p:sldLayoutId id="2147483779" r:id="rId20"/>
    <p:sldLayoutId id="2147483780" r:id="rId21"/>
    <p:sldLayoutId id="2147483781" r:id="rId22"/>
    <p:sldLayoutId id="2147483782" r:id="rId23"/>
    <p:sldLayoutId id="2147483783" r:id="rId24"/>
    <p:sldLayoutId id="2147483784" r:id="rId25"/>
    <p:sldLayoutId id="2147483785" r:id="rId26"/>
    <p:sldLayoutId id="2147483786" r:id="rId27"/>
    <p:sldLayoutId id="2147483787" r:id="rId28"/>
    <p:sldLayoutId id="2147483788"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hyperlink" Target="https://aicontentfy.com/en/blog/impact-of-ai-on-content-personalization-for-consumers?utm_source=chatgpt.com" TargetMode="External"/><Relationship Id="rId7" Type="http://schemas.openxmlformats.org/officeDocument/2006/relationships/hyperlink" Target="https://www.youtube.com/watch?v=D4XTefP3Lsc" TargetMode="Externa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hyperlink" Target="https://www.youtube.com/watch?v=Zk1o2BpC79g" TargetMode="External"/><Relationship Id="rId5" Type="http://schemas.openxmlformats.org/officeDocument/2006/relationships/hyperlink" Target="https://www.theverge.com/2024/12/12/24319824/amazon-prime-video-ai-topics-old-algorithms?utm_source=chatgpt.com" TargetMode="External"/><Relationship Id="rId4" Type="http://schemas.openxmlformats.org/officeDocument/2006/relationships/hyperlink" Target="https://cepr.org/voxeu/columns/ai-misinformation-and-value-trusted-news?utm_source=chatgpt.com"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oxXpB9pSETo&amp;list=PLxgMOEESA8vgmkkQM_jsD94AZfH9Ve2Vd&amp;index=4"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34.jpeg"/></Relationships>
</file>

<file path=ppt/slides/_rels/slide18.xml.rels><?xml version="1.0" encoding="UTF-8" standalone="yes"?>
<Relationships xmlns="http://schemas.openxmlformats.org/package/2006/relationships"><Relationship Id="rId3" Type="http://schemas.openxmlformats.org/officeDocument/2006/relationships/hyperlink" Target="https://lens.google/intl/es/" TargetMode="External"/><Relationship Id="rId7"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35.png"/><Relationship Id="rId5" Type="http://schemas.openxmlformats.org/officeDocument/2006/relationships/hyperlink" Target="https://www.youtube.com/watch?v=e1A5S8_kCfk" TargetMode="External"/><Relationship Id="rId4" Type="http://schemas.openxmlformats.org/officeDocument/2006/relationships/hyperlink" Target="https://bitmind.ai/detect"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hyperlink" Target="https://explore.quantumfiber.com/a-practical-guide-to-recognizing-ai-on-social-medi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hyperlink" Target="https://en.wikipedia.org/wiki/Multi-factor_authentication" TargetMode="External"/><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39.jpeg"/><Relationship Id="rId4" Type="http://schemas.openxmlformats.org/officeDocument/2006/relationships/hyperlink" Target="https://en.wikipedia.org/wiki/Information_sensitivity"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esafety.gov.au/key-topics/online-tools-and-features/online-chat-video-chat?utm_source=chatgpt.com" TargetMode="External"/><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siit.co/blog/the-rise-of-ai-powered-content-moderation-tools/48104" TargetMode="External"/><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hyperlink" Target="https://www.facebook.com/help/reportlinks"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21.png"/></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hyperlink" Target="https://chatgpt.com/" TargetMode="External"/><Relationship Id="rId7"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image" Target="../media/image45.jpeg"/><Relationship Id="rId5" Type="http://schemas.openxmlformats.org/officeDocument/2006/relationships/hyperlink" Target="https://copilot.microsoft.com/" TargetMode="External"/><Relationship Id="rId4" Type="http://schemas.openxmlformats.org/officeDocument/2006/relationships/hyperlink" Target="https://gemini.google.com/app"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hyperlink" Target="https://siit.co/blog/the-rise-of-ai-powered-content-moderation-tools/48104" TargetMode="External"/><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2.xml"/></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0.xml"/><Relationship Id="rId1" Type="http://schemas.openxmlformats.org/officeDocument/2006/relationships/slideLayout" Target="../slideLayouts/slideLayout113.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ibm.com/think/topics/artificial-intelligence"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3843A-A721-6373-0A05-D277C2137030}"/>
            </a:ext>
          </a:extLst>
        </p:cNvPr>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9B215FA9-261E-7888-A065-FF71A5EB168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548891" y="0"/>
            <a:ext cx="7137369" cy="6858000"/>
          </a:xfrm>
        </p:spPr>
      </p:pic>
      <p:sp>
        <p:nvSpPr>
          <p:cNvPr id="5" name="TextBox 4">
            <a:extLst>
              <a:ext uri="{FF2B5EF4-FFF2-40B4-BE49-F238E27FC236}">
                <a16:creationId xmlns:a16="http://schemas.microsoft.com/office/drawing/2014/main" id="{6E4A0043-5F46-60AF-3E07-951EB1C86591}"/>
              </a:ext>
            </a:extLst>
          </p:cNvPr>
          <p:cNvSpPr txBox="1"/>
          <p:nvPr/>
        </p:nvSpPr>
        <p:spPr>
          <a:xfrm>
            <a:off x="8276734" y="4053526"/>
            <a:ext cx="360103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5400" b="1" i="0" u="none" strike="noStrike" kern="1200" cap="none" spc="0" normalizeH="0" baseline="0" noProof="0">
                <a:ln>
                  <a:noFill/>
                </a:ln>
                <a:solidFill>
                  <a:srgbClr val="242B62"/>
                </a:solidFill>
                <a:effectLst/>
                <a:uLnTx/>
                <a:uFillTx/>
                <a:latin typeface="Calibri" panose="020F0502020204030204"/>
                <a:ea typeface="+mn-ea"/>
                <a:cs typeface="+mn-cs"/>
              </a:rPr>
              <a:t>MODUL 3</a:t>
            </a:r>
          </a:p>
        </p:txBody>
      </p:sp>
      <p:sp>
        <p:nvSpPr>
          <p:cNvPr id="6" name="TextBox 5">
            <a:extLst>
              <a:ext uri="{FF2B5EF4-FFF2-40B4-BE49-F238E27FC236}">
                <a16:creationId xmlns:a16="http://schemas.microsoft.com/office/drawing/2014/main" id="{196D95B9-2B75-51D0-3D62-FD870D0D2941}"/>
              </a:ext>
            </a:extLst>
          </p:cNvPr>
          <p:cNvSpPr txBox="1"/>
          <p:nvPr/>
        </p:nvSpPr>
        <p:spPr>
          <a:xfrm>
            <a:off x="184685" y="4053526"/>
            <a:ext cx="4956363" cy="21236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4400" b="0" i="0" u="none" strike="noStrike" kern="1200" cap="none" spc="0" normalizeH="0" baseline="0" noProof="0">
                <a:ln>
                  <a:noFill/>
                </a:ln>
                <a:solidFill>
                  <a:srgbClr val="FFFFFF"/>
                </a:solidFill>
                <a:effectLst/>
                <a:uLnTx/>
                <a:uFillTx/>
                <a:latin typeface="Calibri" panose="020F0502020204030204"/>
                <a:ea typeface="+mn-ea"/>
                <a:cs typeface="+mn-cs"/>
              </a:rPr>
              <a:t>Værktøjer til socialt engagement og kommunikation</a:t>
            </a:r>
          </a:p>
        </p:txBody>
      </p:sp>
    </p:spTree>
    <p:extLst>
      <p:ext uri="{BB962C8B-B14F-4D97-AF65-F5344CB8AC3E}">
        <p14:creationId xmlns:p14="http://schemas.microsoft.com/office/powerpoint/2010/main" val="7903060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pic>
        <p:nvPicPr>
          <p:cNvPr id="450" name="Google Shape;450;g3cf0640c514_2_0" title="freepik__talk__55580.jpe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8"/>
          </a:xfrm>
          <a:prstGeom prst="rect">
            <a:avLst/>
          </a:prstGeom>
          <a:solidFill>
            <a:srgbClr val="BFBFBF"/>
          </a:solidFill>
          <a:ln>
            <a:noFill/>
          </a:ln>
        </p:spPr>
      </p:pic>
      <p:sp>
        <p:nvSpPr>
          <p:cNvPr id="451" name="Google Shape;451;g3cf0640c514_2_0"/>
          <p:cNvSpPr txBox="1">
            <a:spLocks noGrp="1"/>
          </p:cNvSpPr>
          <p:nvPr>
            <p:ph type="body" idx="1"/>
          </p:nvPr>
        </p:nvSpPr>
        <p:spPr>
          <a:xfrm>
            <a:off x="4927638" y="708896"/>
            <a:ext cx="5997000" cy="6975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3600"/>
              <a:buNone/>
            </a:pPr>
            <a:r>
              <a:rPr lang="en-US" b="1"/>
              <a:t>Hvad laver AI bag skærmen?</a:t>
            </a:r>
            <a:endParaRPr/>
          </a:p>
        </p:txBody>
      </p:sp>
      <p:sp>
        <p:nvSpPr>
          <p:cNvPr id="452" name="Google Shape;452;g3cf0640c514_2_0"/>
          <p:cNvSpPr txBox="1">
            <a:spLocks noGrp="1"/>
          </p:cNvSpPr>
          <p:nvPr>
            <p:ph type="body" idx="3"/>
          </p:nvPr>
        </p:nvSpPr>
        <p:spPr>
          <a:xfrm>
            <a:off x="4931400" y="1764825"/>
            <a:ext cx="5989500" cy="2566200"/>
          </a:xfrm>
          <a:prstGeom prst="rect">
            <a:avLst/>
          </a:prstGeom>
          <a:noFill/>
          <a:ln>
            <a:noFill/>
          </a:ln>
        </p:spPr>
        <p:txBody>
          <a:bodyPr spcFirstLastPara="1" wrap="square" lIns="91425" tIns="45700" rIns="91425" bIns="45700" anchor="ctr" anchorCtr="0">
            <a:noAutofit/>
          </a:bodyPr>
          <a:lstStyle/>
          <a:p>
            <a:pPr marL="457200" lvl="0" indent="-381000" algn="l" rtl="0">
              <a:lnSpc>
                <a:spcPct val="103333"/>
              </a:lnSpc>
              <a:spcBef>
                <a:spcPts val="0"/>
              </a:spcBef>
              <a:spcAft>
                <a:spcPts val="0"/>
              </a:spcAft>
              <a:buClr>
                <a:srgbClr val="C67CB5"/>
              </a:buClr>
              <a:buSzPts val="2400"/>
              <a:buFont typeface="Wingdings" panose="05000000000000000000" pitchFamily="2" charset="2"/>
              <a:buChar char="§"/>
            </a:pPr>
            <a:r>
              <a:rPr lang="en-US"/>
              <a:t>AI er et computersystem, der lærer af dine handlinger.</a:t>
            </a:r>
            <a:endParaRPr/>
          </a:p>
          <a:p>
            <a:pPr marL="457200" lvl="0" indent="-381000" algn="l" rtl="0">
              <a:lnSpc>
                <a:spcPct val="103333"/>
              </a:lnSpc>
              <a:spcBef>
                <a:spcPts val="0"/>
              </a:spcBef>
              <a:spcAft>
                <a:spcPts val="0"/>
              </a:spcAft>
              <a:buClr>
                <a:srgbClr val="C67CB5"/>
              </a:buClr>
              <a:buSzPts val="2400"/>
              <a:buFont typeface="Wingdings" panose="05000000000000000000" pitchFamily="2" charset="2"/>
              <a:buChar char="§"/>
            </a:pPr>
            <a:r>
              <a:rPr lang="en-US"/>
              <a:t>Den ser på, hvad du kan lide, kommenterer, ser eller ignorerer.</a:t>
            </a:r>
            <a:endParaRPr/>
          </a:p>
          <a:p>
            <a:pPr marL="457200" lvl="0" indent="-381000" algn="l" rtl="0">
              <a:lnSpc>
                <a:spcPct val="103333"/>
              </a:lnSpc>
              <a:spcBef>
                <a:spcPts val="0"/>
              </a:spcBef>
              <a:spcAft>
                <a:spcPts val="0"/>
              </a:spcAft>
              <a:buClr>
                <a:srgbClr val="C67CB5"/>
              </a:buClr>
              <a:buSzPts val="2400"/>
              <a:buFont typeface="Wingdings" panose="05000000000000000000" pitchFamily="2" charset="2"/>
              <a:buChar char="§"/>
            </a:pPr>
            <a:r>
              <a:rPr lang="en-US"/>
              <a:t>Over tid danner AI sig et billede af dine interesser.</a:t>
            </a:r>
            <a:endParaRPr/>
          </a:p>
        </p:txBody>
      </p:sp>
      <p:pic>
        <p:nvPicPr>
          <p:cNvPr id="453" name="Google Shape;453;g3cf0640c514_2_0"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5"/>
          </a:xfrm>
          <a:prstGeom prst="rect">
            <a:avLst/>
          </a:prstGeom>
          <a:noFill/>
          <a:ln>
            <a:noFill/>
          </a:ln>
        </p:spPr>
      </p:pic>
      <p:sp>
        <p:nvSpPr>
          <p:cNvPr id="454" name="Google Shape;454;g3cf0640c514_2_0"/>
          <p:cNvSpPr/>
          <p:nvPr/>
        </p:nvSpPr>
        <p:spPr>
          <a:xfrm>
            <a:off x="5224850" y="4860734"/>
            <a:ext cx="6340803" cy="1608525"/>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292668"/>
              </a:solidFill>
              <a:latin typeface="Calibri"/>
              <a:ea typeface="Calibri"/>
              <a:cs typeface="Calibri"/>
              <a:sym typeface="Calibri"/>
            </a:endParaRPr>
          </a:p>
        </p:txBody>
      </p:sp>
      <p:sp>
        <p:nvSpPr>
          <p:cNvPr id="455" name="Google Shape;455;g3cf0640c514_2_0"/>
          <p:cNvSpPr/>
          <p:nvPr/>
        </p:nvSpPr>
        <p:spPr>
          <a:xfrm>
            <a:off x="5335650" y="4452934"/>
            <a:ext cx="2508130" cy="697499"/>
          </a:xfrm>
          <a:custGeom>
            <a:avLst/>
            <a:gdLst/>
            <a:ahLst/>
            <a:cxnLst/>
            <a:rect l="l" t="t" r="r" b="b"/>
            <a:pathLst>
              <a:path w="4690" h="1209" extrusionOk="0">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2100" b="1" i="0" u="none" strike="noStrike" cap="none">
              <a:solidFill>
                <a:schemeClr val="lt1"/>
              </a:solidFill>
              <a:latin typeface="Calibri"/>
              <a:ea typeface="Calibri"/>
              <a:cs typeface="Calibri"/>
              <a:sym typeface="Calibri"/>
            </a:endParaRPr>
          </a:p>
        </p:txBody>
      </p:sp>
      <p:sp>
        <p:nvSpPr>
          <p:cNvPr id="456" name="Google Shape;456;g3cf0640c514_2_0"/>
          <p:cNvSpPr/>
          <p:nvPr/>
        </p:nvSpPr>
        <p:spPr>
          <a:xfrm>
            <a:off x="5556052" y="5185719"/>
            <a:ext cx="5808633" cy="33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292668"/>
                </a:solidFill>
                <a:latin typeface="Calibri"/>
                <a:ea typeface="Calibri"/>
                <a:cs typeface="Calibri"/>
                <a:sym typeface="Calibri"/>
              </a:rPr>
              <a:t>Som nævnt i modul 1… sammenligner AI din </a:t>
            </a:r>
            <a:r>
              <a:rPr lang="en-US" sz="1800" b="0" i="0" u="none" strike="noStrike" cap="none" err="1">
                <a:solidFill>
                  <a:srgbClr val="292668"/>
                </a:solidFill>
                <a:latin typeface="Calibri"/>
                <a:ea typeface="Calibri"/>
                <a:cs typeface="Calibri"/>
                <a:sym typeface="Calibri"/>
              </a:rPr>
              <a:t>adfærd </a:t>
            </a:r>
            <a:r>
              <a:rPr lang="en-US" sz="1800" b="0" i="0" u="none" strike="noStrike" cap="none">
                <a:solidFill>
                  <a:srgbClr val="292668"/>
                </a:solidFill>
                <a:latin typeface="Calibri"/>
                <a:ea typeface="Calibri"/>
                <a:cs typeface="Calibri"/>
                <a:sym typeface="Calibri"/>
              </a:rPr>
              <a:t>med andre brugeres, og den forudsiger, hvad der kan interessere dig næste gang!    To personer kan se meget forskelligt indhold på den samme platform.</a:t>
            </a:r>
            <a:endParaRPr sz="1600" b="0" i="0" u="none" strike="noStrike" cap="none">
              <a:solidFill>
                <a:srgbClr val="292668"/>
              </a:solidFill>
              <a:latin typeface="Calibri"/>
              <a:ea typeface="Calibri"/>
              <a:cs typeface="Calibri"/>
              <a:sym typeface="Calibri"/>
            </a:endParaRPr>
          </a:p>
        </p:txBody>
      </p:sp>
      <p:sp>
        <p:nvSpPr>
          <p:cNvPr id="457" name="Google Shape;457;g3cf0640c514_2_0"/>
          <p:cNvSpPr txBox="1"/>
          <p:nvPr/>
        </p:nvSpPr>
        <p:spPr>
          <a:xfrm>
            <a:off x="5556050" y="4363222"/>
            <a:ext cx="2442300" cy="645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2100" b="1" i="0" u="none" strike="noStrike" cap="none">
                <a:solidFill>
                  <a:schemeClr val="lt1"/>
                </a:solidFill>
                <a:latin typeface="Calibri"/>
                <a:ea typeface="Calibri"/>
                <a:cs typeface="Calibri"/>
                <a:sym typeface="Calibri"/>
              </a:rPr>
              <a:t>Sådan vælger AI, hvad du ser</a:t>
            </a:r>
            <a:endParaRPr sz="21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g3ce1553e39b_0_0"/>
          <p:cNvSpPr txBox="1">
            <a:spLocks noGrp="1"/>
          </p:cNvSpPr>
          <p:nvPr>
            <p:ph type="body" idx="1"/>
          </p:nvPr>
        </p:nvSpPr>
        <p:spPr>
          <a:xfrm>
            <a:off x="1751600" y="483350"/>
            <a:ext cx="86889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rgbClr val="242B62"/>
              </a:buClr>
              <a:buSzPts val="3600"/>
              <a:buNone/>
            </a:pPr>
            <a:r>
              <a:rPr lang="en-US" b="1"/>
              <a:t>Fordele og risici ved kunstig intelligens:</a:t>
            </a:r>
            <a:endParaRPr/>
          </a:p>
        </p:txBody>
      </p:sp>
      <p:graphicFrame>
        <p:nvGraphicFramePr>
          <p:cNvPr id="463" name="Google Shape;463;g3ce1553e39b_0_0"/>
          <p:cNvGraphicFramePr/>
          <p:nvPr>
            <p:extLst>
              <p:ext uri="{D42A27DB-BD31-4B8C-83A1-F6EECF244321}">
                <p14:modId xmlns:p14="http://schemas.microsoft.com/office/powerpoint/2010/main" val="1294219718"/>
              </p:ext>
            </p:extLst>
          </p:nvPr>
        </p:nvGraphicFramePr>
        <p:xfrm>
          <a:off x="1751650" y="1451613"/>
          <a:ext cx="8688800" cy="3869063"/>
        </p:xfrm>
        <a:graphic>
          <a:graphicData uri="http://schemas.openxmlformats.org/drawingml/2006/table">
            <a:tbl>
              <a:tblPr>
                <a:noFill/>
                <a:tableStyleId>{DF7776BB-8149-4868-97FF-04BBAE9743FF}</a:tableStyleId>
              </a:tblPr>
              <a:tblGrid>
                <a:gridCol w="4344400">
                  <a:extLst>
                    <a:ext uri="{9D8B030D-6E8A-4147-A177-3AD203B41FA5}">
                      <a16:colId xmlns:a16="http://schemas.microsoft.com/office/drawing/2014/main" val="20000"/>
                    </a:ext>
                  </a:extLst>
                </a:gridCol>
                <a:gridCol w="4344400">
                  <a:extLst>
                    <a:ext uri="{9D8B030D-6E8A-4147-A177-3AD203B41FA5}">
                      <a16:colId xmlns:a16="http://schemas.microsoft.com/office/drawing/2014/main" val="20001"/>
                    </a:ext>
                  </a:extLst>
                </a:gridCol>
              </a:tblGrid>
              <a:tr h="381000">
                <a:tc>
                  <a:txBody>
                    <a:bodyPr/>
                    <a:lstStyle/>
                    <a:p>
                      <a:pPr marL="0" marR="0" lvl="0" indent="0" algn="l" rtl="0">
                        <a:lnSpc>
                          <a:spcPct val="100000"/>
                        </a:lnSpc>
                        <a:spcBef>
                          <a:spcPts val="0"/>
                        </a:spcBef>
                        <a:spcAft>
                          <a:spcPts val="0"/>
                        </a:spcAft>
                        <a:buClr>
                          <a:srgbClr val="000000"/>
                        </a:buClr>
                        <a:buSzPts val="3600"/>
                        <a:buFont typeface="Arial"/>
                        <a:buNone/>
                      </a:pPr>
                      <a:r>
                        <a:rPr lang="en-US" sz="3600" b="1" u="none" strike="noStrike" cap="none">
                          <a:solidFill>
                            <a:srgbClr val="6296D0"/>
                          </a:solidFill>
                          <a:latin typeface="Calibri"/>
                          <a:ea typeface="Calibri"/>
                          <a:cs typeface="Calibri"/>
                          <a:sym typeface="Calibri"/>
                        </a:rPr>
                        <a:t>Fordele</a:t>
                      </a:r>
                      <a:endParaRPr sz="3600" b="1" u="none" strike="noStrike" cap="none">
                        <a:solidFill>
                          <a:srgbClr val="6296D0"/>
                        </a:solidFill>
                        <a:latin typeface="Calibri"/>
                        <a:ea typeface="Calibri"/>
                        <a:cs typeface="Calibri"/>
                        <a:sym typeface="Calibri"/>
                      </a:endParaRPr>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3600"/>
                        <a:buFont typeface="Arial"/>
                        <a:buNone/>
                      </a:pPr>
                      <a:r>
                        <a:rPr lang="en-US" sz="3600" b="1" u="none" strike="noStrike" cap="none">
                          <a:solidFill>
                            <a:srgbClr val="6296D0"/>
                          </a:solidFill>
                          <a:latin typeface="Calibri"/>
                          <a:ea typeface="Calibri"/>
                          <a:cs typeface="Calibri"/>
                          <a:sym typeface="Calibri"/>
                        </a:rPr>
                        <a:t>Risici</a:t>
                      </a:r>
                      <a:endParaRPr sz="3600" b="1" u="none" strike="noStrike" cap="none">
                        <a:solidFill>
                          <a:srgbClr val="6296D0"/>
                        </a:solidFill>
                        <a:latin typeface="Calibri"/>
                        <a:ea typeface="Calibri"/>
                        <a:cs typeface="Calibri"/>
                        <a:sym typeface="Calibri"/>
                      </a:endParaRPr>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n-US" sz="2400" b="1" u="none" strike="noStrike" cap="none">
                          <a:solidFill>
                            <a:srgbClr val="CA7BB3"/>
                          </a:solidFill>
                          <a:uFill>
                            <a:noFill/>
                          </a:uFill>
                          <a:latin typeface="Calibri"/>
                          <a:ea typeface="Calibri"/>
                          <a:cs typeface="Calibri"/>
                          <a:sym typeface="Calibri"/>
                          <a:hlinkClick r:id="rId3">
                            <a:extLst>
                              <a:ext uri="{A12FA001-AC4F-418D-AE19-62706E023703}">
                                <ahyp:hlinkClr xmlns:ahyp="http://schemas.microsoft.com/office/drawing/2018/hyperlinkcolor" val="tx"/>
                              </a:ext>
                            </a:extLst>
                          </a:hlinkClick>
                        </a:rPr>
                        <a:t>Relevans</a:t>
                      </a:r>
                      <a:r>
                        <a:rPr lang="en-US" sz="2400" b="1" u="none" strike="noStrike" cap="none">
                          <a:solidFill>
                            <a:srgbClr val="CA7BB3"/>
                          </a:solidFill>
                          <a:latin typeface="Calibri"/>
                          <a:ea typeface="Calibri"/>
                          <a:cs typeface="Calibri"/>
                          <a:sym typeface="Calibri"/>
                        </a:rPr>
                        <a:t>: </a:t>
                      </a:r>
                      <a:r>
                        <a:rPr lang="en-US" sz="2400" u="none" strike="noStrike" cap="none">
                          <a:solidFill>
                            <a:srgbClr val="242B62"/>
                          </a:solidFill>
                          <a:latin typeface="Calibri"/>
                          <a:ea typeface="Calibri"/>
                          <a:cs typeface="Calibri"/>
                          <a:sym typeface="Calibri"/>
                        </a:rPr>
                        <a:t>mere nyttig information hurtigt.</a:t>
                      </a:r>
                      <a:endParaRPr sz="2400" u="none" strike="noStrike" cap="none"/>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n-US" sz="2400" b="1" u="none" strike="noStrike" cap="none">
                          <a:solidFill>
                            <a:srgbClr val="CA7BB3"/>
                          </a:solidFill>
                          <a:uFill>
                            <a:noFill/>
                          </a:uFill>
                          <a:latin typeface="Calibri"/>
                          <a:ea typeface="Calibri"/>
                          <a:cs typeface="Calibri"/>
                          <a:sym typeface="Calibri"/>
                          <a:hlinkClick r:id="rId4">
                            <a:extLst>
                              <a:ext uri="{A12FA001-AC4F-418D-AE19-62706E023703}">
                                <ahyp:hlinkClr xmlns:ahyp="http://schemas.microsoft.com/office/drawing/2018/hyperlinkcolor" val="tx"/>
                              </a:ext>
                            </a:extLst>
                          </a:hlinkClick>
                        </a:rPr>
                        <a:t>Fejlinformation</a:t>
                      </a:r>
                      <a:r>
                        <a:rPr lang="en-US" sz="2400" b="1" u="none" strike="noStrike" cap="none">
                          <a:solidFill>
                            <a:srgbClr val="CA7BB3"/>
                          </a:solidFill>
                          <a:latin typeface="Calibri"/>
                          <a:ea typeface="Calibri"/>
                          <a:cs typeface="Calibri"/>
                          <a:sym typeface="Calibri"/>
                        </a:rPr>
                        <a:t>: </a:t>
                      </a:r>
                      <a:r>
                        <a:rPr lang="en-US" sz="2400" u="none" strike="noStrike" cap="none">
                          <a:solidFill>
                            <a:srgbClr val="242B62"/>
                          </a:solidFill>
                          <a:latin typeface="Calibri"/>
                          <a:ea typeface="Calibri"/>
                          <a:cs typeface="Calibri"/>
                          <a:sym typeface="Calibri"/>
                        </a:rPr>
                        <a:t>falsk eller vildledende indhold.</a:t>
                      </a:r>
                      <a:endParaRPr sz="1400" u="none" strike="noStrike" cap="none"/>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n-US" sz="2400" b="1" u="none" strike="noStrike" cap="none">
                          <a:solidFill>
                            <a:srgbClr val="C67CB5"/>
                          </a:solidFill>
                          <a:uFill>
                            <a:noFill/>
                          </a:uFill>
                          <a:latin typeface="Calibri"/>
                          <a:ea typeface="Calibri"/>
                          <a:cs typeface="Calibri"/>
                          <a:sym typeface="Calibri"/>
                          <a:hlinkClick r:id="rId5">
                            <a:extLst>
                              <a:ext uri="{A12FA001-AC4F-418D-AE19-62706E023703}">
                                <ahyp:hlinkClr xmlns:ahyp="http://schemas.microsoft.com/office/drawing/2018/hyperlinkcolor" val="tx"/>
                              </a:ext>
                            </a:extLst>
                          </a:hlinkClick>
                        </a:rPr>
                        <a:t>Forbindelse</a:t>
                      </a:r>
                      <a:r>
                        <a:rPr lang="en-US" sz="2400" b="1" u="none" strike="noStrike" cap="none">
                          <a:solidFill>
                            <a:srgbClr val="C67CB5"/>
                          </a:solidFill>
                          <a:latin typeface="Calibri"/>
                          <a:ea typeface="Calibri"/>
                          <a:cs typeface="Calibri"/>
                          <a:sym typeface="Calibri"/>
                        </a:rPr>
                        <a:t>: det er </a:t>
                      </a:r>
                      <a:r>
                        <a:rPr lang="en-US" sz="2400" u="none" strike="noStrike" cap="none">
                          <a:solidFill>
                            <a:srgbClr val="242B62"/>
                          </a:solidFill>
                          <a:latin typeface="Calibri"/>
                          <a:ea typeface="Calibri"/>
                          <a:cs typeface="Calibri"/>
                          <a:sym typeface="Calibri"/>
                        </a:rPr>
                        <a:t>nemmere at finde ting, du kan lide.</a:t>
                      </a:r>
                      <a:endParaRPr sz="1400" u="none" strike="noStrike" cap="none"/>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n-US" sz="2400" b="1" u="none" strike="noStrike" cap="none">
                          <a:solidFill>
                            <a:srgbClr val="CA7BB3"/>
                          </a:solidFill>
                          <a:uFill>
                            <a:noFill/>
                          </a:uFill>
                          <a:latin typeface="Calibri"/>
                          <a:ea typeface="Calibri"/>
                          <a:cs typeface="Calibri"/>
                          <a:sym typeface="Calibri"/>
                          <a:hlinkClick r:id="rId6">
                            <a:extLst>
                              <a:ext uri="{A12FA001-AC4F-418D-AE19-62706E023703}">
                                <ahyp:hlinkClr xmlns:ahyp="http://schemas.microsoft.com/office/drawing/2018/hyperlinkcolor" val="tx"/>
                              </a:ext>
                            </a:extLst>
                          </a:hlinkClick>
                        </a:rPr>
                        <a:t>Filterbobler</a:t>
                      </a:r>
                      <a:r>
                        <a:rPr lang="en-US" sz="2400" b="1" u="none" strike="noStrike" cap="none">
                          <a:solidFill>
                            <a:srgbClr val="CA7BB3"/>
                          </a:solidFill>
                          <a:latin typeface="Calibri"/>
                          <a:ea typeface="Calibri"/>
                          <a:cs typeface="Calibri"/>
                          <a:sym typeface="Calibri"/>
                        </a:rPr>
                        <a:t>: </a:t>
                      </a:r>
                      <a:r>
                        <a:rPr lang="en-US" sz="2400" u="none" strike="noStrike" cap="none">
                          <a:solidFill>
                            <a:srgbClr val="242B62"/>
                          </a:solidFill>
                          <a:latin typeface="Calibri"/>
                          <a:ea typeface="Calibri"/>
                          <a:cs typeface="Calibri"/>
                          <a:sym typeface="Calibri"/>
                        </a:rPr>
                        <a:t>man ser kun det, man allerede tror på.</a:t>
                      </a:r>
                      <a:endParaRPr sz="1400" u="none" strike="noStrike" cap="none"/>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n-US" sz="2400" b="1" u="none" strike="noStrike" cap="none">
                          <a:solidFill>
                            <a:srgbClr val="C67CB5"/>
                          </a:solidFill>
                          <a:uFill>
                            <a:noFill/>
                          </a:uFill>
                          <a:latin typeface="Calibri"/>
                          <a:ea typeface="Calibri"/>
                          <a:cs typeface="Calibri"/>
                          <a:sym typeface="Calibri"/>
                          <a:hlinkClick r:id="rId3">
                            <a:extLst>
                              <a:ext uri="{A12FA001-AC4F-418D-AE19-62706E023703}">
                                <ahyp:hlinkClr xmlns:ahyp="http://schemas.microsoft.com/office/drawing/2018/hyperlinkcolor" val="tx"/>
                              </a:ext>
                            </a:extLst>
                          </a:hlinkClick>
                        </a:rPr>
                        <a:t>Opdagelse</a:t>
                      </a:r>
                      <a:r>
                        <a:rPr lang="en-US" sz="2400" b="1" u="none" strike="noStrike" cap="none">
                          <a:solidFill>
                            <a:srgbClr val="C67CB5"/>
                          </a:solidFill>
                          <a:latin typeface="Calibri"/>
                          <a:ea typeface="Calibri"/>
                          <a:cs typeface="Calibri"/>
                          <a:sym typeface="Calibri"/>
                        </a:rPr>
                        <a:t>: </a:t>
                      </a:r>
                      <a:r>
                        <a:rPr lang="en-US" sz="2400" u="none" strike="noStrike" cap="none">
                          <a:solidFill>
                            <a:srgbClr val="242B62"/>
                          </a:solidFill>
                          <a:latin typeface="Calibri"/>
                          <a:ea typeface="Calibri"/>
                          <a:cs typeface="Calibri"/>
                          <a:sym typeface="Calibri"/>
                        </a:rPr>
                        <a:t>nye interesser og forslag.</a:t>
                      </a:r>
                      <a:endParaRPr sz="1400" u="none" strike="noStrike" cap="none"/>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n-US" sz="2400" b="1" i="0" u="none" strike="noStrike" cap="none">
                          <a:solidFill>
                            <a:srgbClr val="C67CB5"/>
                          </a:solidFill>
                          <a:uFill>
                            <a:noFill/>
                          </a:uFill>
                          <a:latin typeface="Calibri"/>
                          <a:ea typeface="Calibri"/>
                          <a:cs typeface="Calibri"/>
                          <a:sym typeface="Calibri"/>
                          <a:hlinkClick r:id="rId7">
                            <a:extLst>
                              <a:ext uri="{A12FA001-AC4F-418D-AE19-62706E023703}">
                                <ahyp:hlinkClr xmlns:ahyp="http://schemas.microsoft.com/office/drawing/2018/hyperlinkcolor" val="tx"/>
                              </a:ext>
                            </a:extLst>
                          </a:hlinkClick>
                        </a:rPr>
                        <a:t>Følelsesmæssig påvirkning: </a:t>
                      </a:r>
                      <a:r>
                        <a:rPr lang="en-US" sz="2400" u="none" strike="noStrike" cap="none">
                          <a:solidFill>
                            <a:srgbClr val="242B62"/>
                          </a:solidFill>
                          <a:latin typeface="Calibri"/>
                          <a:ea typeface="Calibri"/>
                          <a:cs typeface="Calibri"/>
                          <a:sym typeface="Calibri"/>
                        </a:rPr>
                        <a:t>designet til at holde dig engageret.</a:t>
                      </a:r>
                      <a:endParaRPr sz="1400" u="none" strike="noStrike" cap="none"/>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464" name="Google Shape;464;g3ce1553e39b_0_0"/>
          <p:cNvSpPr/>
          <p:nvPr/>
        </p:nvSpPr>
        <p:spPr>
          <a:xfrm>
            <a:off x="0" y="5881500"/>
            <a:ext cx="11692200" cy="976500"/>
          </a:xfrm>
          <a:prstGeom prst="rect">
            <a:avLst/>
          </a:prstGeom>
          <a:solidFill>
            <a:srgbClr val="6296D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39600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Viser AI-anbefalingerne dig det, du virkelig har brug for at vide?</a:t>
            </a:r>
            <a:endParaRPr sz="2400" b="0" i="0" u="none" strike="noStrike" cap="none">
              <a:solidFill>
                <a:schemeClr val="lt1"/>
              </a:solidFill>
              <a:latin typeface="Calibri"/>
              <a:ea typeface="Calibri"/>
              <a:cs typeface="Calibri"/>
              <a:sym typeface="Calibri"/>
            </a:endParaRPr>
          </a:p>
          <a:p>
            <a:pPr marL="396000" marR="0" lvl="0" indent="0" algn="l" rtl="0">
              <a:lnSpc>
                <a:spcPct val="103333"/>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Hvad synes du om dette?</a:t>
            </a:r>
            <a:endParaRPr sz="2400" b="0" i="0" u="none" strike="noStrike" cap="none">
              <a:solidFill>
                <a:schemeClr val="lt1"/>
              </a:solidFill>
              <a:latin typeface="Arial"/>
              <a:ea typeface="Arial"/>
              <a:cs typeface="Arial"/>
              <a:sym typeface="Arial"/>
            </a:endParaRPr>
          </a:p>
        </p:txBody>
      </p:sp>
      <p:grpSp>
        <p:nvGrpSpPr>
          <p:cNvPr id="465" name="Google Shape;465;g3ce1553e39b_0_0"/>
          <p:cNvGrpSpPr/>
          <p:nvPr/>
        </p:nvGrpSpPr>
        <p:grpSpPr>
          <a:xfrm>
            <a:off x="10440389" y="5611440"/>
            <a:ext cx="975760" cy="699085"/>
            <a:chOff x="3454400" y="159975"/>
            <a:chExt cx="4578885" cy="3280548"/>
          </a:xfrm>
        </p:grpSpPr>
        <p:sp>
          <p:nvSpPr>
            <p:cNvPr id="466" name="Google Shape;466;g3ce1553e39b_0_0"/>
            <p:cNvSpPr/>
            <p:nvPr/>
          </p:nvSpPr>
          <p:spPr>
            <a:xfrm>
              <a:off x="4917909" y="815474"/>
              <a:ext cx="1818990" cy="1732303"/>
            </a:xfrm>
            <a:custGeom>
              <a:avLst/>
              <a:gdLst/>
              <a:ahLst/>
              <a:cxnLst/>
              <a:rect l="l" t="t" r="r" b="b"/>
              <a:pathLst>
                <a:path w="1818990" h="1732303" extrusionOk="0">
                  <a:moveTo>
                    <a:pt x="779311" y="202057"/>
                  </a:moveTo>
                  <a:cubicBezTo>
                    <a:pt x="773924" y="176912"/>
                    <a:pt x="788289" y="146379"/>
                    <a:pt x="821509" y="146379"/>
                  </a:cubicBezTo>
                  <a:cubicBezTo>
                    <a:pt x="825998" y="146379"/>
                    <a:pt x="830487" y="147277"/>
                    <a:pt x="834078" y="148175"/>
                  </a:cubicBezTo>
                  <a:cubicBezTo>
                    <a:pt x="860115" y="102376"/>
                    <a:pt x="881663" y="52984"/>
                    <a:pt x="908598" y="0"/>
                  </a:cubicBezTo>
                  <a:cubicBezTo>
                    <a:pt x="920269" y="21553"/>
                    <a:pt x="928350" y="35921"/>
                    <a:pt x="935532" y="49392"/>
                  </a:cubicBezTo>
                  <a:cubicBezTo>
                    <a:pt x="1010949" y="201159"/>
                    <a:pt x="1086367" y="353825"/>
                    <a:pt x="1159988" y="506490"/>
                  </a:cubicBezTo>
                  <a:cubicBezTo>
                    <a:pt x="1180638" y="549595"/>
                    <a:pt x="1212960" y="572944"/>
                    <a:pt x="1259647" y="579231"/>
                  </a:cubicBezTo>
                  <a:cubicBezTo>
                    <a:pt x="1348531" y="590905"/>
                    <a:pt x="1436518" y="603477"/>
                    <a:pt x="1525402" y="616948"/>
                  </a:cubicBezTo>
                  <a:cubicBezTo>
                    <a:pt x="1620572" y="630418"/>
                    <a:pt x="1716639" y="644787"/>
                    <a:pt x="1818991" y="660053"/>
                  </a:cubicBezTo>
                  <a:cubicBezTo>
                    <a:pt x="1803728" y="676218"/>
                    <a:pt x="1794749" y="686994"/>
                    <a:pt x="1783976" y="696873"/>
                  </a:cubicBezTo>
                  <a:cubicBezTo>
                    <a:pt x="1662770" y="815413"/>
                    <a:pt x="1541563" y="934851"/>
                    <a:pt x="1418561" y="1052493"/>
                  </a:cubicBezTo>
                  <a:cubicBezTo>
                    <a:pt x="1383546" y="1086619"/>
                    <a:pt x="1367386" y="1124336"/>
                    <a:pt x="1376364" y="1172829"/>
                  </a:cubicBezTo>
                  <a:cubicBezTo>
                    <a:pt x="1393422" y="1265327"/>
                    <a:pt x="1408685" y="1357824"/>
                    <a:pt x="1424846" y="1450321"/>
                  </a:cubicBezTo>
                  <a:cubicBezTo>
                    <a:pt x="1440109" y="1541921"/>
                    <a:pt x="1455372" y="1633520"/>
                    <a:pt x="1472431" y="1731405"/>
                  </a:cubicBezTo>
                  <a:cubicBezTo>
                    <a:pt x="1450883" y="1720629"/>
                    <a:pt x="1436518" y="1714343"/>
                    <a:pt x="1422153" y="1706261"/>
                  </a:cubicBezTo>
                  <a:cubicBezTo>
                    <a:pt x="1274910" y="1629030"/>
                    <a:pt x="1126769" y="1551799"/>
                    <a:pt x="979526" y="1472772"/>
                  </a:cubicBezTo>
                  <a:cubicBezTo>
                    <a:pt x="931941" y="1446729"/>
                    <a:pt x="889743" y="1444933"/>
                    <a:pt x="841261" y="1471874"/>
                  </a:cubicBezTo>
                  <a:cubicBezTo>
                    <a:pt x="714668" y="1541022"/>
                    <a:pt x="586279" y="1606579"/>
                    <a:pt x="457890" y="1673931"/>
                  </a:cubicBezTo>
                  <a:cubicBezTo>
                    <a:pt x="422875" y="1691892"/>
                    <a:pt x="387860" y="1710751"/>
                    <a:pt x="345662" y="1732303"/>
                  </a:cubicBezTo>
                  <a:cubicBezTo>
                    <a:pt x="377086" y="1545513"/>
                    <a:pt x="405816" y="1366804"/>
                    <a:pt x="439036" y="1188096"/>
                  </a:cubicBezTo>
                  <a:cubicBezTo>
                    <a:pt x="449810" y="1130622"/>
                    <a:pt x="437240" y="1087516"/>
                    <a:pt x="395042" y="1048003"/>
                  </a:cubicBezTo>
                  <a:cubicBezTo>
                    <a:pt x="273836" y="933055"/>
                    <a:pt x="155324" y="815413"/>
                    <a:pt x="35913" y="698669"/>
                  </a:cubicBezTo>
                  <a:cubicBezTo>
                    <a:pt x="25139" y="687892"/>
                    <a:pt x="14365" y="677116"/>
                    <a:pt x="0" y="661849"/>
                  </a:cubicBezTo>
                  <a:cubicBezTo>
                    <a:pt x="21548" y="657359"/>
                    <a:pt x="35015" y="654665"/>
                    <a:pt x="47585" y="652869"/>
                  </a:cubicBezTo>
                  <a:cubicBezTo>
                    <a:pt x="206499" y="629520"/>
                    <a:pt x="365414" y="601681"/>
                    <a:pt x="525227" y="585517"/>
                  </a:cubicBezTo>
                  <a:cubicBezTo>
                    <a:pt x="582688" y="579231"/>
                    <a:pt x="620396" y="557678"/>
                    <a:pt x="648229" y="521757"/>
                  </a:cubicBezTo>
                  <a:cubicBezTo>
                    <a:pt x="623090" y="497510"/>
                    <a:pt x="632966" y="442730"/>
                    <a:pt x="677857" y="442730"/>
                  </a:cubicBezTo>
                  <a:cubicBezTo>
                    <a:pt x="680551" y="442730"/>
                    <a:pt x="683244" y="442730"/>
                    <a:pt x="685937" y="443628"/>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467" name="Google Shape;467;g3ce1553e39b_0_0"/>
            <p:cNvGrpSpPr/>
            <p:nvPr/>
          </p:nvGrpSpPr>
          <p:grpSpPr>
            <a:xfrm>
              <a:off x="3454400" y="159975"/>
              <a:ext cx="4578885" cy="3280548"/>
              <a:chOff x="3454400" y="159975"/>
              <a:chExt cx="4578885" cy="3280548"/>
            </a:xfrm>
          </p:grpSpPr>
          <p:sp>
            <p:nvSpPr>
              <p:cNvPr id="468" name="Google Shape;468;g3ce1553e39b_0_0"/>
              <p:cNvSpPr/>
              <p:nvPr/>
            </p:nvSpPr>
            <p:spPr>
              <a:xfrm>
                <a:off x="3454400" y="163639"/>
                <a:ext cx="2024310" cy="3276884"/>
              </a:xfrm>
              <a:custGeom>
                <a:avLst/>
                <a:gdLst/>
                <a:ahLst/>
                <a:cxnLst/>
                <a:rect l="l" t="t" r="r" b="b"/>
                <a:pathLst>
                  <a:path w="2024310" h="3276884" extrusionOk="0">
                    <a:moveTo>
                      <a:pt x="0" y="1615139"/>
                    </a:moveTo>
                    <a:cubicBezTo>
                      <a:pt x="140958" y="1478638"/>
                      <a:pt x="305260" y="1410388"/>
                      <a:pt x="502781" y="1456187"/>
                    </a:cubicBezTo>
                    <a:cubicBezTo>
                      <a:pt x="556651" y="1468760"/>
                      <a:pt x="606031" y="1497497"/>
                      <a:pt x="659003" y="1519948"/>
                    </a:cubicBezTo>
                    <a:cubicBezTo>
                      <a:pt x="659003" y="1454391"/>
                      <a:pt x="659003" y="1385243"/>
                      <a:pt x="659003" y="1316094"/>
                    </a:cubicBezTo>
                    <a:cubicBezTo>
                      <a:pt x="296282" y="1369976"/>
                      <a:pt x="107739" y="1079014"/>
                      <a:pt x="106841" y="815891"/>
                    </a:cubicBezTo>
                    <a:cubicBezTo>
                      <a:pt x="106841" y="759315"/>
                      <a:pt x="119411" y="739558"/>
                      <a:pt x="173280" y="726986"/>
                    </a:cubicBezTo>
                    <a:cubicBezTo>
                      <a:pt x="388758" y="674002"/>
                      <a:pt x="578198" y="711719"/>
                      <a:pt x="723646" y="893122"/>
                    </a:cubicBezTo>
                    <a:cubicBezTo>
                      <a:pt x="725442" y="894918"/>
                      <a:pt x="728135" y="895816"/>
                      <a:pt x="734420" y="899408"/>
                    </a:cubicBezTo>
                    <a:cubicBezTo>
                      <a:pt x="751478" y="853608"/>
                      <a:pt x="769435" y="807809"/>
                      <a:pt x="783800" y="762009"/>
                    </a:cubicBezTo>
                    <a:cubicBezTo>
                      <a:pt x="786494" y="753029"/>
                      <a:pt x="781107" y="738660"/>
                      <a:pt x="774822" y="730578"/>
                    </a:cubicBezTo>
                    <a:cubicBezTo>
                      <a:pt x="614111" y="533011"/>
                      <a:pt x="653616" y="228578"/>
                      <a:pt x="916678" y="59748"/>
                    </a:cubicBezTo>
                    <a:cubicBezTo>
                      <a:pt x="954387" y="35501"/>
                      <a:pt x="994789" y="14846"/>
                      <a:pt x="1036986" y="2274"/>
                    </a:cubicBezTo>
                    <a:cubicBezTo>
                      <a:pt x="1057636" y="-4012"/>
                      <a:pt x="1095345" y="3172"/>
                      <a:pt x="1107914" y="18438"/>
                    </a:cubicBezTo>
                    <a:cubicBezTo>
                      <a:pt x="1279399" y="220496"/>
                      <a:pt x="1301844" y="551869"/>
                      <a:pt x="1050454" y="728782"/>
                    </a:cubicBezTo>
                    <a:cubicBezTo>
                      <a:pt x="1025315" y="746742"/>
                      <a:pt x="997482" y="764703"/>
                      <a:pt x="967854" y="771887"/>
                    </a:cubicBezTo>
                    <a:cubicBezTo>
                      <a:pt x="923861" y="782664"/>
                      <a:pt x="907700" y="810502"/>
                      <a:pt x="893335" y="849118"/>
                    </a:cubicBezTo>
                    <a:cubicBezTo>
                      <a:pt x="572812" y="1731883"/>
                      <a:pt x="1046862" y="2697267"/>
                      <a:pt x="1940197" y="2981944"/>
                    </a:cubicBezTo>
                    <a:cubicBezTo>
                      <a:pt x="2011125" y="3004394"/>
                      <a:pt x="2033571" y="3031335"/>
                      <a:pt x="2021001" y="3077135"/>
                    </a:cubicBezTo>
                    <a:cubicBezTo>
                      <a:pt x="2008431" y="3122036"/>
                      <a:pt x="1969825" y="3135507"/>
                      <a:pt x="1901591" y="3110362"/>
                    </a:cubicBezTo>
                    <a:cubicBezTo>
                      <a:pt x="1792954" y="3069951"/>
                      <a:pt x="1686113" y="3025947"/>
                      <a:pt x="1574783" y="2981944"/>
                    </a:cubicBezTo>
                    <a:cubicBezTo>
                      <a:pt x="1575681" y="2980147"/>
                      <a:pt x="1571191" y="2983739"/>
                      <a:pt x="1569396" y="2989128"/>
                    </a:cubicBezTo>
                    <a:cubicBezTo>
                      <a:pt x="1494876" y="3197471"/>
                      <a:pt x="1272216" y="3326788"/>
                      <a:pt x="1010052" y="3258537"/>
                    </a:cubicBezTo>
                    <a:cubicBezTo>
                      <a:pt x="960671" y="3245067"/>
                      <a:pt x="913087" y="3220820"/>
                      <a:pt x="865502" y="3200165"/>
                    </a:cubicBezTo>
                    <a:cubicBezTo>
                      <a:pt x="823304" y="3181306"/>
                      <a:pt x="810735" y="3147181"/>
                      <a:pt x="823304" y="3104076"/>
                    </a:cubicBezTo>
                    <a:cubicBezTo>
                      <a:pt x="878969" y="2910999"/>
                      <a:pt x="987606" y="2769110"/>
                      <a:pt x="1190514" y="2715228"/>
                    </a:cubicBezTo>
                    <a:cubicBezTo>
                      <a:pt x="1195901" y="2713432"/>
                      <a:pt x="1200390" y="2709840"/>
                      <a:pt x="1207573" y="2707146"/>
                    </a:cubicBezTo>
                    <a:cubicBezTo>
                      <a:pt x="1151010" y="2645182"/>
                      <a:pt x="1096243" y="2585013"/>
                      <a:pt x="1040578" y="2523947"/>
                    </a:cubicBezTo>
                    <a:cubicBezTo>
                      <a:pt x="961569" y="2619139"/>
                      <a:pt x="861013" y="2677511"/>
                      <a:pt x="738011" y="2686491"/>
                    </a:cubicBezTo>
                    <a:cubicBezTo>
                      <a:pt x="548570" y="2699961"/>
                      <a:pt x="401327" y="2616445"/>
                      <a:pt x="285508" y="2471861"/>
                    </a:cubicBezTo>
                    <a:cubicBezTo>
                      <a:pt x="263960" y="2445818"/>
                      <a:pt x="271143" y="2415285"/>
                      <a:pt x="289997" y="2389243"/>
                    </a:cubicBezTo>
                    <a:cubicBezTo>
                      <a:pt x="416590" y="2215024"/>
                      <a:pt x="579096" y="2117139"/>
                      <a:pt x="802654" y="2151264"/>
                    </a:cubicBezTo>
                    <a:cubicBezTo>
                      <a:pt x="805348" y="2151264"/>
                      <a:pt x="808041" y="2150366"/>
                      <a:pt x="812530" y="2148570"/>
                    </a:cubicBezTo>
                    <a:cubicBezTo>
                      <a:pt x="783800" y="2069543"/>
                      <a:pt x="755070" y="1991414"/>
                      <a:pt x="725442" y="1910591"/>
                    </a:cubicBezTo>
                    <a:cubicBezTo>
                      <a:pt x="694916" y="1926756"/>
                      <a:pt x="667981" y="1944717"/>
                      <a:pt x="638353" y="1957289"/>
                    </a:cubicBezTo>
                    <a:cubicBezTo>
                      <a:pt x="439036" y="2043500"/>
                      <a:pt x="216375" y="1977944"/>
                      <a:pt x="76315" y="1790255"/>
                    </a:cubicBezTo>
                    <a:cubicBezTo>
                      <a:pt x="48482" y="1752538"/>
                      <a:pt x="25139" y="1711229"/>
                      <a:pt x="0" y="1670817"/>
                    </a:cubicBezTo>
                    <a:cubicBezTo>
                      <a:pt x="0" y="1651060"/>
                      <a:pt x="0" y="1633100"/>
                      <a:pt x="0" y="1615139"/>
                    </a:cubicBezTo>
                    <a:close/>
                    <a:moveTo>
                      <a:pt x="1036986" y="148653"/>
                    </a:moveTo>
                    <a:cubicBezTo>
                      <a:pt x="862809" y="223190"/>
                      <a:pt x="773026" y="412675"/>
                      <a:pt x="832283" y="578810"/>
                    </a:cubicBezTo>
                    <a:cubicBezTo>
                      <a:pt x="860115" y="656939"/>
                      <a:pt x="905006" y="671308"/>
                      <a:pt x="971445" y="623712"/>
                    </a:cubicBezTo>
                    <a:cubicBezTo>
                      <a:pt x="1120484" y="516846"/>
                      <a:pt x="1150112" y="309401"/>
                      <a:pt x="1036986" y="148653"/>
                    </a:cubicBezTo>
                    <a:close/>
                    <a:moveTo>
                      <a:pt x="966956" y="3096892"/>
                    </a:moveTo>
                    <a:cubicBezTo>
                      <a:pt x="1133053" y="3189389"/>
                      <a:pt x="1335962" y="3137303"/>
                      <a:pt x="1425744" y="2982841"/>
                    </a:cubicBezTo>
                    <a:cubicBezTo>
                      <a:pt x="1476920" y="2893936"/>
                      <a:pt x="1444598" y="2836462"/>
                      <a:pt x="1341349" y="2833768"/>
                    </a:cubicBezTo>
                    <a:cubicBezTo>
                      <a:pt x="1167171" y="2827482"/>
                      <a:pt x="1021723" y="2929858"/>
                      <a:pt x="966956" y="3096892"/>
                    </a:cubicBezTo>
                    <a:close/>
                    <a:moveTo>
                      <a:pt x="428262" y="2426960"/>
                    </a:moveTo>
                    <a:cubicBezTo>
                      <a:pt x="552162" y="2575135"/>
                      <a:pt x="774822" y="2593096"/>
                      <a:pt x="910393" y="2466473"/>
                    </a:cubicBezTo>
                    <a:cubicBezTo>
                      <a:pt x="964263" y="2416184"/>
                      <a:pt x="959774" y="2369486"/>
                      <a:pt x="898722" y="2329074"/>
                    </a:cubicBezTo>
                    <a:cubicBezTo>
                      <a:pt x="886152" y="2320992"/>
                      <a:pt x="873582" y="2313808"/>
                      <a:pt x="859217" y="2308420"/>
                    </a:cubicBezTo>
                    <a:cubicBezTo>
                      <a:pt x="702098" y="2241067"/>
                      <a:pt x="535103" y="2286867"/>
                      <a:pt x="428262" y="2426960"/>
                    </a:cubicBezTo>
                    <a:close/>
                    <a:moveTo>
                      <a:pt x="242412" y="851812"/>
                    </a:moveTo>
                    <a:cubicBezTo>
                      <a:pt x="246004" y="873365"/>
                      <a:pt x="247799" y="892223"/>
                      <a:pt x="251391" y="911980"/>
                    </a:cubicBezTo>
                    <a:cubicBezTo>
                      <a:pt x="285508" y="1083504"/>
                      <a:pt x="431853" y="1201146"/>
                      <a:pt x="594359" y="1187676"/>
                    </a:cubicBezTo>
                    <a:cubicBezTo>
                      <a:pt x="658105" y="1182288"/>
                      <a:pt x="680550" y="1150857"/>
                      <a:pt x="666185" y="1087994"/>
                    </a:cubicBezTo>
                    <a:cubicBezTo>
                      <a:pt x="623090" y="906592"/>
                      <a:pt x="427364" y="795236"/>
                      <a:pt x="242412" y="851812"/>
                    </a:cubicBezTo>
                    <a:close/>
                    <a:moveTo>
                      <a:pt x="154426" y="1659143"/>
                    </a:moveTo>
                    <a:cubicBezTo>
                      <a:pt x="225354" y="1812706"/>
                      <a:pt x="405816" y="1893529"/>
                      <a:pt x="560242" y="1841443"/>
                    </a:cubicBezTo>
                    <a:cubicBezTo>
                      <a:pt x="604235" y="1826177"/>
                      <a:pt x="643740" y="1805522"/>
                      <a:pt x="653616" y="1755232"/>
                    </a:cubicBezTo>
                    <a:cubicBezTo>
                      <a:pt x="663492" y="1704942"/>
                      <a:pt x="630272" y="1674409"/>
                      <a:pt x="597053" y="1646570"/>
                    </a:cubicBezTo>
                    <a:cubicBezTo>
                      <a:pt x="477642" y="1549583"/>
                      <a:pt x="281019" y="1555869"/>
                      <a:pt x="154426" y="1659143"/>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9" name="Google Shape;469;g3ce1553e39b_0_0"/>
              <p:cNvSpPr/>
              <p:nvPr/>
            </p:nvSpPr>
            <p:spPr>
              <a:xfrm>
                <a:off x="6010295" y="159975"/>
                <a:ext cx="2022990" cy="3267374"/>
              </a:xfrm>
              <a:custGeom>
                <a:avLst/>
                <a:gdLst/>
                <a:ahLst/>
                <a:cxnLst/>
                <a:rect l="l" t="t" r="r" b="b"/>
                <a:pathLst>
                  <a:path w="2022990" h="3267374" extrusionOk="0">
                    <a:moveTo>
                      <a:pt x="1289483" y="907562"/>
                    </a:moveTo>
                    <a:cubicBezTo>
                      <a:pt x="1306542" y="887805"/>
                      <a:pt x="1319111" y="872539"/>
                      <a:pt x="1332579" y="857272"/>
                    </a:cubicBezTo>
                    <a:cubicBezTo>
                      <a:pt x="1468150" y="709995"/>
                      <a:pt x="1687219" y="675870"/>
                      <a:pt x="1868579" y="737834"/>
                    </a:cubicBezTo>
                    <a:cubicBezTo>
                      <a:pt x="1888332" y="744120"/>
                      <a:pt x="1912573" y="775551"/>
                      <a:pt x="1913471" y="796206"/>
                    </a:cubicBezTo>
                    <a:cubicBezTo>
                      <a:pt x="1925142" y="1002753"/>
                      <a:pt x="1810221" y="1266775"/>
                      <a:pt x="1539976" y="1318861"/>
                    </a:cubicBezTo>
                    <a:cubicBezTo>
                      <a:pt x="1511246" y="1324249"/>
                      <a:pt x="1480720" y="1326045"/>
                      <a:pt x="1451091" y="1326045"/>
                    </a:cubicBezTo>
                    <a:cubicBezTo>
                      <a:pt x="1423259" y="1326045"/>
                      <a:pt x="1394529" y="1322453"/>
                      <a:pt x="1364002" y="1319759"/>
                    </a:cubicBezTo>
                    <a:cubicBezTo>
                      <a:pt x="1364002" y="1388009"/>
                      <a:pt x="1364002" y="1457158"/>
                      <a:pt x="1364002" y="1532592"/>
                    </a:cubicBezTo>
                    <a:cubicBezTo>
                      <a:pt x="1436726" y="1483200"/>
                      <a:pt x="1512143" y="1451769"/>
                      <a:pt x="1597437" y="1447279"/>
                    </a:cubicBezTo>
                    <a:cubicBezTo>
                      <a:pt x="1751862" y="1439197"/>
                      <a:pt x="1882944" y="1493079"/>
                      <a:pt x="1996968" y="1594556"/>
                    </a:cubicBezTo>
                    <a:cubicBezTo>
                      <a:pt x="2021209" y="1616109"/>
                      <a:pt x="2030188" y="1643050"/>
                      <a:pt x="2016720" y="1675379"/>
                    </a:cubicBezTo>
                    <a:cubicBezTo>
                      <a:pt x="1945792" y="1839719"/>
                      <a:pt x="1767126" y="2016631"/>
                      <a:pt x="1525611" y="1995977"/>
                    </a:cubicBezTo>
                    <a:cubicBezTo>
                      <a:pt x="1443909" y="1988792"/>
                      <a:pt x="1369389" y="1960055"/>
                      <a:pt x="1299359" y="1909766"/>
                    </a:cubicBezTo>
                    <a:cubicBezTo>
                      <a:pt x="1269731" y="1991486"/>
                      <a:pt x="1240103" y="2069615"/>
                      <a:pt x="1212270" y="2145050"/>
                    </a:cubicBezTo>
                    <a:cubicBezTo>
                      <a:pt x="1275118" y="2148642"/>
                      <a:pt x="1340659" y="2145050"/>
                      <a:pt x="1403507" y="2157622"/>
                    </a:cubicBezTo>
                    <a:cubicBezTo>
                      <a:pt x="1548056" y="2187257"/>
                      <a:pt x="1656693" y="2274367"/>
                      <a:pt x="1734804" y="2396499"/>
                    </a:cubicBezTo>
                    <a:cubicBezTo>
                      <a:pt x="1747373" y="2415358"/>
                      <a:pt x="1748271" y="2456667"/>
                      <a:pt x="1735702" y="2473730"/>
                    </a:cubicBezTo>
                    <a:cubicBezTo>
                      <a:pt x="1585765" y="2674889"/>
                      <a:pt x="1279607" y="2784448"/>
                      <a:pt x="1040786" y="2585086"/>
                    </a:cubicBezTo>
                    <a:cubicBezTo>
                      <a:pt x="1020136" y="2568023"/>
                      <a:pt x="1001282" y="2549164"/>
                      <a:pt x="978836" y="2529407"/>
                    </a:cubicBezTo>
                    <a:cubicBezTo>
                      <a:pt x="926763" y="2585984"/>
                      <a:pt x="871995" y="2646152"/>
                      <a:pt x="815432" y="2708116"/>
                    </a:cubicBezTo>
                    <a:cubicBezTo>
                      <a:pt x="823513" y="2711708"/>
                      <a:pt x="829797" y="2716198"/>
                      <a:pt x="837878" y="2718892"/>
                    </a:cubicBezTo>
                    <a:cubicBezTo>
                      <a:pt x="1038990" y="2776366"/>
                      <a:pt x="1147627" y="2919153"/>
                      <a:pt x="1200599" y="3113128"/>
                    </a:cubicBezTo>
                    <a:cubicBezTo>
                      <a:pt x="1210475" y="3150846"/>
                      <a:pt x="1199701" y="3182277"/>
                      <a:pt x="1163788" y="3199339"/>
                    </a:cubicBezTo>
                    <a:cubicBezTo>
                      <a:pt x="1112612" y="3222688"/>
                      <a:pt x="1060538" y="3246037"/>
                      <a:pt x="1007567" y="3263100"/>
                    </a:cubicBezTo>
                    <a:cubicBezTo>
                      <a:pt x="963573" y="3277468"/>
                      <a:pt x="925865" y="3254119"/>
                      <a:pt x="916886" y="3215504"/>
                    </a:cubicBezTo>
                    <a:cubicBezTo>
                      <a:pt x="908806" y="3178685"/>
                      <a:pt x="931252" y="3147254"/>
                      <a:pt x="975245" y="3133783"/>
                    </a:cubicBezTo>
                    <a:cubicBezTo>
                      <a:pt x="1002180" y="3125701"/>
                      <a:pt x="1028216" y="3116720"/>
                      <a:pt x="1055151" y="3107740"/>
                    </a:cubicBezTo>
                    <a:cubicBezTo>
                      <a:pt x="1027319" y="2926338"/>
                      <a:pt x="800169" y="2793429"/>
                      <a:pt x="634072" y="2859883"/>
                    </a:cubicBezTo>
                    <a:cubicBezTo>
                      <a:pt x="584692" y="2879640"/>
                      <a:pt x="564939" y="2915561"/>
                      <a:pt x="590977" y="2963157"/>
                    </a:cubicBezTo>
                    <a:cubicBezTo>
                      <a:pt x="616115" y="3008956"/>
                      <a:pt x="655620" y="3046674"/>
                      <a:pt x="688839" y="3087983"/>
                    </a:cubicBezTo>
                    <a:cubicBezTo>
                      <a:pt x="694226" y="3094269"/>
                      <a:pt x="703204" y="3097862"/>
                      <a:pt x="711285" y="3103250"/>
                    </a:cubicBezTo>
                    <a:cubicBezTo>
                      <a:pt x="752585" y="3131987"/>
                      <a:pt x="764256" y="3167010"/>
                      <a:pt x="742709" y="3201135"/>
                    </a:cubicBezTo>
                    <a:cubicBezTo>
                      <a:pt x="721161" y="3236159"/>
                      <a:pt x="681656" y="3241547"/>
                      <a:pt x="636765" y="3214606"/>
                    </a:cubicBezTo>
                    <a:cubicBezTo>
                      <a:pt x="560450" y="3167908"/>
                      <a:pt x="504785" y="3104148"/>
                      <a:pt x="467975" y="3023325"/>
                    </a:cubicBezTo>
                    <a:cubicBezTo>
                      <a:pt x="461690" y="3009854"/>
                      <a:pt x="456303" y="2996384"/>
                      <a:pt x="449120" y="2978423"/>
                    </a:cubicBezTo>
                    <a:cubicBezTo>
                      <a:pt x="412309" y="2996384"/>
                      <a:pt x="378192" y="3016141"/>
                      <a:pt x="341381" y="3030509"/>
                    </a:cubicBezTo>
                    <a:cubicBezTo>
                      <a:pt x="264168" y="3061940"/>
                      <a:pt x="186956" y="3092474"/>
                      <a:pt x="107947" y="3120313"/>
                    </a:cubicBezTo>
                    <a:cubicBezTo>
                      <a:pt x="54078" y="3139171"/>
                      <a:pt x="16369" y="3123905"/>
                      <a:pt x="3800" y="3083493"/>
                    </a:cubicBezTo>
                    <a:cubicBezTo>
                      <a:pt x="-9668" y="3040388"/>
                      <a:pt x="12778" y="3008956"/>
                      <a:pt x="69341" y="2990996"/>
                    </a:cubicBezTo>
                    <a:cubicBezTo>
                      <a:pt x="513764" y="2850903"/>
                      <a:pt x="846856" y="2574309"/>
                      <a:pt x="1055151" y="2158520"/>
                    </a:cubicBezTo>
                    <a:cubicBezTo>
                      <a:pt x="1269731" y="1730159"/>
                      <a:pt x="1286790" y="1287430"/>
                      <a:pt x="1122488" y="836618"/>
                    </a:cubicBezTo>
                    <a:cubicBezTo>
                      <a:pt x="1112612" y="809677"/>
                      <a:pt x="1099145" y="793512"/>
                      <a:pt x="1069516" y="783634"/>
                    </a:cubicBezTo>
                    <a:cubicBezTo>
                      <a:pt x="839674" y="703709"/>
                      <a:pt x="727446" y="451362"/>
                      <a:pt x="815432" y="204403"/>
                    </a:cubicBezTo>
                    <a:cubicBezTo>
                      <a:pt x="836980" y="143337"/>
                      <a:pt x="874689" y="88557"/>
                      <a:pt x="907908" y="31981"/>
                    </a:cubicBezTo>
                    <a:cubicBezTo>
                      <a:pt x="924967" y="4142"/>
                      <a:pt x="953697" y="-7532"/>
                      <a:pt x="986019" y="5040"/>
                    </a:cubicBezTo>
                    <a:cubicBezTo>
                      <a:pt x="1170970" y="77781"/>
                      <a:pt x="1302951" y="199015"/>
                      <a:pt x="1337966" y="402868"/>
                    </a:cubicBezTo>
                    <a:cubicBezTo>
                      <a:pt x="1358616" y="522306"/>
                      <a:pt x="1328090" y="630968"/>
                      <a:pt x="1254468" y="726160"/>
                    </a:cubicBezTo>
                    <a:cubicBezTo>
                      <a:pt x="1238307" y="746814"/>
                      <a:pt x="1235614" y="762979"/>
                      <a:pt x="1245490" y="786328"/>
                    </a:cubicBezTo>
                    <a:cubicBezTo>
                      <a:pt x="1260753" y="824045"/>
                      <a:pt x="1273323" y="863558"/>
                      <a:pt x="1289483" y="907562"/>
                    </a:cubicBezTo>
                    <a:close/>
                    <a:moveTo>
                      <a:pt x="1870375" y="1665501"/>
                    </a:moveTo>
                    <a:cubicBezTo>
                      <a:pt x="1729417" y="1546961"/>
                      <a:pt x="1529202" y="1553247"/>
                      <a:pt x="1395426" y="1677175"/>
                    </a:cubicBezTo>
                    <a:cubicBezTo>
                      <a:pt x="1332579" y="1736445"/>
                      <a:pt x="1339761" y="1786735"/>
                      <a:pt x="1417872" y="1826249"/>
                    </a:cubicBezTo>
                    <a:cubicBezTo>
                      <a:pt x="1582174" y="1908867"/>
                      <a:pt x="1770716" y="1842413"/>
                      <a:pt x="1870375" y="1665501"/>
                    </a:cubicBezTo>
                    <a:close/>
                    <a:moveTo>
                      <a:pt x="984223" y="147827"/>
                    </a:moveTo>
                    <a:cubicBezTo>
                      <a:pt x="968960" y="181054"/>
                      <a:pt x="950106" y="213383"/>
                      <a:pt x="938434" y="247509"/>
                    </a:cubicBezTo>
                    <a:cubicBezTo>
                      <a:pt x="886360" y="395684"/>
                      <a:pt x="939332" y="558228"/>
                      <a:pt x="1060538" y="632764"/>
                    </a:cubicBezTo>
                    <a:cubicBezTo>
                      <a:pt x="1117999" y="667788"/>
                      <a:pt x="1162890" y="655215"/>
                      <a:pt x="1184438" y="594149"/>
                    </a:cubicBezTo>
                    <a:cubicBezTo>
                      <a:pt x="1247285" y="410950"/>
                      <a:pt x="1173664" y="245713"/>
                      <a:pt x="984223" y="147827"/>
                    </a:cubicBezTo>
                    <a:close/>
                    <a:moveTo>
                      <a:pt x="1594743" y="2428828"/>
                    </a:moveTo>
                    <a:cubicBezTo>
                      <a:pt x="1529202" y="2347107"/>
                      <a:pt x="1447500" y="2292327"/>
                      <a:pt x="1340659" y="2281551"/>
                    </a:cubicBezTo>
                    <a:cubicBezTo>
                      <a:pt x="1245490" y="2272570"/>
                      <a:pt x="1161992" y="2299511"/>
                      <a:pt x="1092860" y="2367762"/>
                    </a:cubicBezTo>
                    <a:cubicBezTo>
                      <a:pt x="1067721" y="2392907"/>
                      <a:pt x="1065925" y="2413561"/>
                      <a:pt x="1089269" y="2443196"/>
                    </a:cubicBezTo>
                    <a:cubicBezTo>
                      <a:pt x="1209577" y="2595862"/>
                      <a:pt x="1468150" y="2590474"/>
                      <a:pt x="1594743" y="2428828"/>
                    </a:cubicBezTo>
                    <a:close/>
                    <a:moveTo>
                      <a:pt x="1777900" y="855476"/>
                    </a:moveTo>
                    <a:cubicBezTo>
                      <a:pt x="1598335" y="795308"/>
                      <a:pt x="1388244" y="917440"/>
                      <a:pt x="1354127" y="1103333"/>
                    </a:cubicBezTo>
                    <a:cubicBezTo>
                      <a:pt x="1343353" y="1159909"/>
                      <a:pt x="1364900" y="1186850"/>
                      <a:pt x="1424157" y="1191340"/>
                    </a:cubicBezTo>
                    <a:cubicBezTo>
                      <a:pt x="1610904" y="1207505"/>
                      <a:pt x="1773410" y="1053941"/>
                      <a:pt x="1777900" y="855476"/>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0" name="Google Shape;470;g3ce1553e39b_0_0"/>
              <p:cNvSpPr/>
              <p:nvPr/>
            </p:nvSpPr>
            <p:spPr>
              <a:xfrm>
                <a:off x="4658969" y="648132"/>
                <a:ext cx="2164692" cy="2067396"/>
              </a:xfrm>
              <a:custGeom>
                <a:avLst/>
                <a:gdLst/>
                <a:ahLst/>
                <a:cxnLst/>
                <a:rect l="l" t="t" r="r" b="b"/>
                <a:pathLst>
                  <a:path w="2164692" h="2067396" extrusionOk="0">
                    <a:moveTo>
                      <a:pt x="1994377" y="835194"/>
                    </a:moveTo>
                    <a:cubicBezTo>
                      <a:pt x="1892025" y="819927"/>
                      <a:pt x="1795958" y="805559"/>
                      <a:pt x="1700788" y="792088"/>
                    </a:cubicBezTo>
                    <a:cubicBezTo>
                      <a:pt x="1612802" y="779516"/>
                      <a:pt x="1523917" y="766943"/>
                      <a:pt x="1435033" y="754371"/>
                    </a:cubicBezTo>
                    <a:cubicBezTo>
                      <a:pt x="1388346" y="748084"/>
                      <a:pt x="1356024" y="724736"/>
                      <a:pt x="1335374" y="681630"/>
                    </a:cubicBezTo>
                    <a:cubicBezTo>
                      <a:pt x="1260855" y="528965"/>
                      <a:pt x="1185437" y="377197"/>
                      <a:pt x="1110918" y="224532"/>
                    </a:cubicBezTo>
                    <a:cubicBezTo>
                      <a:pt x="1103735" y="210163"/>
                      <a:pt x="1095655" y="196693"/>
                      <a:pt x="1083983" y="175140"/>
                    </a:cubicBezTo>
                    <a:cubicBezTo>
                      <a:pt x="1053458" y="237104"/>
                      <a:pt x="1029216" y="293680"/>
                      <a:pt x="995997" y="345766"/>
                    </a:cubicBezTo>
                    <a:cubicBezTo>
                      <a:pt x="983427" y="365523"/>
                      <a:pt x="950208" y="383484"/>
                      <a:pt x="928660" y="381688"/>
                    </a:cubicBezTo>
                    <a:cubicBezTo>
                      <a:pt x="908908" y="379891"/>
                      <a:pt x="885564" y="353849"/>
                      <a:pt x="873893" y="332296"/>
                    </a:cubicBezTo>
                    <a:cubicBezTo>
                      <a:pt x="866710" y="319723"/>
                      <a:pt x="875688" y="294578"/>
                      <a:pt x="882871" y="277516"/>
                    </a:cubicBezTo>
                    <a:cubicBezTo>
                      <a:pt x="916090" y="205673"/>
                      <a:pt x="952003" y="135627"/>
                      <a:pt x="987018" y="64682"/>
                    </a:cubicBezTo>
                    <a:cubicBezTo>
                      <a:pt x="1006771" y="23373"/>
                      <a:pt x="1038194" y="-874"/>
                      <a:pt x="1084881" y="24"/>
                    </a:cubicBezTo>
                    <a:cubicBezTo>
                      <a:pt x="1131568" y="24"/>
                      <a:pt x="1162094" y="25169"/>
                      <a:pt x="1181846" y="66478"/>
                    </a:cubicBezTo>
                    <a:cubicBezTo>
                      <a:pt x="1266242" y="237104"/>
                      <a:pt x="1350637" y="407730"/>
                      <a:pt x="1433237" y="579255"/>
                    </a:cubicBezTo>
                    <a:cubicBezTo>
                      <a:pt x="1447602" y="609788"/>
                      <a:pt x="1466456" y="623258"/>
                      <a:pt x="1498778" y="627748"/>
                    </a:cubicBezTo>
                    <a:cubicBezTo>
                      <a:pt x="1686423" y="653791"/>
                      <a:pt x="1873170" y="682528"/>
                      <a:pt x="2059918" y="708571"/>
                    </a:cubicBezTo>
                    <a:cubicBezTo>
                      <a:pt x="2108400" y="715755"/>
                      <a:pt x="2144313" y="736410"/>
                      <a:pt x="2159576" y="784904"/>
                    </a:cubicBezTo>
                    <a:cubicBezTo>
                      <a:pt x="2174839" y="832500"/>
                      <a:pt x="2154189" y="868421"/>
                      <a:pt x="2120970" y="900750"/>
                    </a:cubicBezTo>
                    <a:cubicBezTo>
                      <a:pt x="1987194" y="1030964"/>
                      <a:pt x="1855214" y="1161179"/>
                      <a:pt x="1719643" y="1289598"/>
                    </a:cubicBezTo>
                    <a:cubicBezTo>
                      <a:pt x="1691810" y="1316539"/>
                      <a:pt x="1683730" y="1340785"/>
                      <a:pt x="1690014" y="1378503"/>
                    </a:cubicBezTo>
                    <a:cubicBezTo>
                      <a:pt x="1723234" y="1559007"/>
                      <a:pt x="1752862" y="1739512"/>
                      <a:pt x="1784286" y="1920016"/>
                    </a:cubicBezTo>
                    <a:cubicBezTo>
                      <a:pt x="1793264" y="1968510"/>
                      <a:pt x="1791468" y="2012513"/>
                      <a:pt x="1749271" y="2045740"/>
                    </a:cubicBezTo>
                    <a:cubicBezTo>
                      <a:pt x="1705277" y="2079866"/>
                      <a:pt x="1661284" y="2069089"/>
                      <a:pt x="1615495" y="2044842"/>
                    </a:cubicBezTo>
                    <a:cubicBezTo>
                      <a:pt x="1450295" y="1956835"/>
                      <a:pt x="1283300" y="1870624"/>
                      <a:pt x="1118101" y="1781719"/>
                    </a:cubicBezTo>
                    <a:cubicBezTo>
                      <a:pt x="1091166" y="1767351"/>
                      <a:pt x="1070516" y="1768249"/>
                      <a:pt x="1044479" y="1782617"/>
                    </a:cubicBezTo>
                    <a:cubicBezTo>
                      <a:pt x="879280" y="1870624"/>
                      <a:pt x="712284" y="1956835"/>
                      <a:pt x="547085" y="2044842"/>
                    </a:cubicBezTo>
                    <a:cubicBezTo>
                      <a:pt x="501296" y="2069089"/>
                      <a:pt x="458200" y="2078968"/>
                      <a:pt x="414207" y="2044842"/>
                    </a:cubicBezTo>
                    <a:cubicBezTo>
                      <a:pt x="372009" y="2011615"/>
                      <a:pt x="371111" y="1967612"/>
                      <a:pt x="379192" y="1919118"/>
                    </a:cubicBezTo>
                    <a:cubicBezTo>
                      <a:pt x="411513" y="1734124"/>
                      <a:pt x="442040" y="1549129"/>
                      <a:pt x="475259" y="1365032"/>
                    </a:cubicBezTo>
                    <a:cubicBezTo>
                      <a:pt x="480646" y="1336295"/>
                      <a:pt x="474361" y="1319233"/>
                      <a:pt x="453711" y="1299476"/>
                    </a:cubicBezTo>
                    <a:cubicBezTo>
                      <a:pt x="316344" y="1167465"/>
                      <a:pt x="179875" y="1033659"/>
                      <a:pt x="43406" y="900750"/>
                    </a:cubicBezTo>
                    <a:cubicBezTo>
                      <a:pt x="13778" y="872013"/>
                      <a:pt x="-5077" y="840582"/>
                      <a:pt x="1208" y="798374"/>
                    </a:cubicBezTo>
                    <a:cubicBezTo>
                      <a:pt x="9288" y="750779"/>
                      <a:pt x="43406" y="719347"/>
                      <a:pt x="96377" y="711265"/>
                    </a:cubicBezTo>
                    <a:cubicBezTo>
                      <a:pt x="282227" y="684324"/>
                      <a:pt x="467178" y="656485"/>
                      <a:pt x="653028" y="630442"/>
                    </a:cubicBezTo>
                    <a:cubicBezTo>
                      <a:pt x="690737" y="625054"/>
                      <a:pt x="718569" y="616972"/>
                      <a:pt x="734730" y="576561"/>
                    </a:cubicBezTo>
                    <a:cubicBezTo>
                      <a:pt x="751789" y="534353"/>
                      <a:pt x="791293" y="522679"/>
                      <a:pt x="826308" y="540639"/>
                    </a:cubicBezTo>
                    <a:cubicBezTo>
                      <a:pt x="861323" y="558600"/>
                      <a:pt x="870301" y="593623"/>
                      <a:pt x="854141" y="636729"/>
                    </a:cubicBezTo>
                    <a:cubicBezTo>
                      <a:pt x="826308" y="709469"/>
                      <a:pt x="784110" y="752575"/>
                      <a:pt x="698817" y="761555"/>
                    </a:cubicBezTo>
                    <a:cubicBezTo>
                      <a:pt x="539004" y="777720"/>
                      <a:pt x="380090" y="805559"/>
                      <a:pt x="221175" y="828907"/>
                    </a:cubicBezTo>
                    <a:cubicBezTo>
                      <a:pt x="207708" y="830704"/>
                      <a:pt x="195138" y="834296"/>
                      <a:pt x="173590" y="837888"/>
                    </a:cubicBezTo>
                    <a:cubicBezTo>
                      <a:pt x="188853" y="853154"/>
                      <a:pt x="198729" y="863931"/>
                      <a:pt x="209503" y="874707"/>
                    </a:cubicBezTo>
                    <a:cubicBezTo>
                      <a:pt x="328914" y="991451"/>
                      <a:pt x="447426" y="1108195"/>
                      <a:pt x="568633" y="1224041"/>
                    </a:cubicBezTo>
                    <a:cubicBezTo>
                      <a:pt x="610830" y="1264453"/>
                      <a:pt x="623400" y="1307558"/>
                      <a:pt x="612626" y="1364134"/>
                    </a:cubicBezTo>
                    <a:cubicBezTo>
                      <a:pt x="579406" y="1541945"/>
                      <a:pt x="550676" y="1721551"/>
                      <a:pt x="519252" y="1908342"/>
                    </a:cubicBezTo>
                    <a:cubicBezTo>
                      <a:pt x="561450" y="1886789"/>
                      <a:pt x="596465" y="1868828"/>
                      <a:pt x="631480" y="1849970"/>
                    </a:cubicBezTo>
                    <a:cubicBezTo>
                      <a:pt x="758971" y="1782617"/>
                      <a:pt x="888258" y="1717061"/>
                      <a:pt x="1014851" y="1647912"/>
                    </a:cubicBezTo>
                    <a:cubicBezTo>
                      <a:pt x="1063333" y="1620972"/>
                      <a:pt x="1105531" y="1622767"/>
                      <a:pt x="1153116" y="1648811"/>
                    </a:cubicBezTo>
                    <a:cubicBezTo>
                      <a:pt x="1299461" y="1727837"/>
                      <a:pt x="1447602" y="1804170"/>
                      <a:pt x="1595743" y="1882299"/>
                    </a:cubicBezTo>
                    <a:cubicBezTo>
                      <a:pt x="1610108" y="1889483"/>
                      <a:pt x="1624473" y="1896667"/>
                      <a:pt x="1646021" y="1907444"/>
                    </a:cubicBezTo>
                    <a:cubicBezTo>
                      <a:pt x="1629860" y="1809558"/>
                      <a:pt x="1614597" y="1717959"/>
                      <a:pt x="1598436" y="1626360"/>
                    </a:cubicBezTo>
                    <a:cubicBezTo>
                      <a:pt x="1582276" y="1533862"/>
                      <a:pt x="1567012" y="1441365"/>
                      <a:pt x="1549954" y="1348868"/>
                    </a:cubicBezTo>
                    <a:cubicBezTo>
                      <a:pt x="1540976" y="1300374"/>
                      <a:pt x="1557136" y="1262657"/>
                      <a:pt x="1592152" y="1228532"/>
                    </a:cubicBezTo>
                    <a:cubicBezTo>
                      <a:pt x="1714256" y="1110889"/>
                      <a:pt x="1835462" y="991451"/>
                      <a:pt x="1957566" y="872911"/>
                    </a:cubicBezTo>
                    <a:cubicBezTo>
                      <a:pt x="1969238" y="862135"/>
                      <a:pt x="1979113" y="851358"/>
                      <a:pt x="1994377" y="835194"/>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1" name="Google Shape;471;g3ce1553e39b_0_0"/>
              <p:cNvSpPr/>
              <p:nvPr/>
            </p:nvSpPr>
            <p:spPr>
              <a:xfrm>
                <a:off x="5871887" y="168271"/>
                <a:ext cx="159266" cy="311931"/>
              </a:xfrm>
              <a:custGeom>
                <a:avLst/>
                <a:gdLst/>
                <a:ahLst/>
                <a:cxnLst/>
                <a:rect l="l" t="t" r="r" b="b"/>
                <a:pathLst>
                  <a:path w="159266" h="311931" extrusionOk="0">
                    <a:moveTo>
                      <a:pt x="159267" y="74873"/>
                    </a:moveTo>
                    <a:cubicBezTo>
                      <a:pt x="150288" y="134143"/>
                      <a:pt x="143106" y="197005"/>
                      <a:pt x="130536" y="259867"/>
                    </a:cubicBezTo>
                    <a:cubicBezTo>
                      <a:pt x="123354" y="296687"/>
                      <a:pt x="95521" y="316443"/>
                      <a:pt x="57812" y="311055"/>
                    </a:cubicBezTo>
                    <a:cubicBezTo>
                      <a:pt x="21002" y="305667"/>
                      <a:pt x="-3239" y="280522"/>
                      <a:pt x="352" y="243703"/>
                    </a:cubicBezTo>
                    <a:cubicBezTo>
                      <a:pt x="6637" y="179045"/>
                      <a:pt x="16512" y="113488"/>
                      <a:pt x="29082" y="49728"/>
                    </a:cubicBezTo>
                    <a:cubicBezTo>
                      <a:pt x="36265" y="12909"/>
                      <a:pt x="65893" y="-5052"/>
                      <a:pt x="103601" y="1234"/>
                    </a:cubicBezTo>
                    <a:cubicBezTo>
                      <a:pt x="140412" y="7521"/>
                      <a:pt x="157471" y="32665"/>
                      <a:pt x="159267" y="74873"/>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2" name="Google Shape;472;g3ce1553e39b_0_0"/>
              <p:cNvSpPr/>
              <p:nvPr/>
            </p:nvSpPr>
            <p:spPr>
              <a:xfrm>
                <a:off x="5466801" y="166889"/>
                <a:ext cx="160355" cy="313885"/>
              </a:xfrm>
              <a:custGeom>
                <a:avLst/>
                <a:gdLst/>
                <a:ahLst/>
                <a:cxnLst/>
                <a:rect l="l" t="t" r="r" b="b"/>
                <a:pathLst>
                  <a:path w="160355" h="313885" extrusionOk="0">
                    <a:moveTo>
                      <a:pt x="160332" y="237003"/>
                    </a:moveTo>
                    <a:cubicBezTo>
                      <a:pt x="161229" y="278312"/>
                      <a:pt x="136988" y="307947"/>
                      <a:pt x="101973" y="313335"/>
                    </a:cubicBezTo>
                    <a:cubicBezTo>
                      <a:pt x="67856" y="317825"/>
                      <a:pt x="34637" y="294477"/>
                      <a:pt x="27454" y="256759"/>
                    </a:cubicBezTo>
                    <a:cubicBezTo>
                      <a:pt x="16680" y="196591"/>
                      <a:pt x="7702" y="136423"/>
                      <a:pt x="519" y="75357"/>
                    </a:cubicBezTo>
                    <a:cubicBezTo>
                      <a:pt x="-3970" y="36742"/>
                      <a:pt x="21169" y="6208"/>
                      <a:pt x="56184" y="820"/>
                    </a:cubicBezTo>
                    <a:cubicBezTo>
                      <a:pt x="92097" y="-4568"/>
                      <a:pt x="125316" y="16985"/>
                      <a:pt x="132499" y="53804"/>
                    </a:cubicBezTo>
                    <a:cubicBezTo>
                      <a:pt x="144171" y="116666"/>
                      <a:pt x="151354" y="178631"/>
                      <a:pt x="160332" y="237003"/>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3" name="Google Shape;473;g3ce1553e39b_0_0"/>
              <p:cNvSpPr/>
              <p:nvPr/>
            </p:nvSpPr>
            <p:spPr>
              <a:xfrm>
                <a:off x="6187892" y="371009"/>
                <a:ext cx="231121" cy="281339"/>
              </a:xfrm>
              <a:custGeom>
                <a:avLst/>
                <a:gdLst/>
                <a:ahLst/>
                <a:cxnLst/>
                <a:rect l="l" t="t" r="r" b="b"/>
                <a:pathLst>
                  <a:path w="231121" h="281339" extrusionOk="0">
                    <a:moveTo>
                      <a:pt x="231122" y="58925"/>
                    </a:moveTo>
                    <a:cubicBezTo>
                      <a:pt x="222144" y="81376"/>
                      <a:pt x="218552" y="96642"/>
                      <a:pt x="210472" y="108317"/>
                    </a:cubicBezTo>
                    <a:cubicBezTo>
                      <a:pt x="183537" y="154116"/>
                      <a:pt x="155705" y="199916"/>
                      <a:pt x="126077" y="244818"/>
                    </a:cubicBezTo>
                    <a:cubicBezTo>
                      <a:pt x="101835" y="281637"/>
                      <a:pt x="66820" y="290617"/>
                      <a:pt x="33601" y="271759"/>
                    </a:cubicBezTo>
                    <a:cubicBezTo>
                      <a:pt x="-517" y="252002"/>
                      <a:pt x="-10393" y="213386"/>
                      <a:pt x="12053" y="174771"/>
                    </a:cubicBezTo>
                    <a:cubicBezTo>
                      <a:pt x="40783" y="126277"/>
                      <a:pt x="70411" y="77784"/>
                      <a:pt x="101835" y="31086"/>
                    </a:cubicBezTo>
                    <a:cubicBezTo>
                      <a:pt x="120690" y="2349"/>
                      <a:pt x="151215" y="-7529"/>
                      <a:pt x="179946" y="5941"/>
                    </a:cubicBezTo>
                    <a:cubicBezTo>
                      <a:pt x="200596" y="16717"/>
                      <a:pt x="214961" y="41862"/>
                      <a:pt x="231122" y="58925"/>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4" name="Google Shape;474;g3ce1553e39b_0_0"/>
              <p:cNvSpPr/>
              <p:nvPr/>
            </p:nvSpPr>
            <p:spPr>
              <a:xfrm>
                <a:off x="5084914" y="370440"/>
                <a:ext cx="227981" cy="276684"/>
              </a:xfrm>
              <a:custGeom>
                <a:avLst/>
                <a:gdLst/>
                <a:ahLst/>
                <a:cxnLst/>
                <a:rect l="l" t="t" r="r" b="b"/>
                <a:pathLst>
                  <a:path w="227981" h="276684" extrusionOk="0">
                    <a:moveTo>
                      <a:pt x="227981" y="229223"/>
                    </a:moveTo>
                    <a:cubicBezTo>
                      <a:pt x="215412" y="241795"/>
                      <a:pt x="201046" y="269634"/>
                      <a:pt x="180396" y="275022"/>
                    </a:cubicBezTo>
                    <a:cubicBezTo>
                      <a:pt x="159747" y="280410"/>
                      <a:pt x="122038" y="272328"/>
                      <a:pt x="110366" y="256164"/>
                    </a:cubicBezTo>
                    <a:cubicBezTo>
                      <a:pt x="71760" y="205874"/>
                      <a:pt x="39438" y="150196"/>
                      <a:pt x="8014" y="94518"/>
                    </a:cubicBezTo>
                    <a:cubicBezTo>
                      <a:pt x="-8147" y="65781"/>
                      <a:pt x="832" y="35248"/>
                      <a:pt x="28664" y="15491"/>
                    </a:cubicBezTo>
                    <a:cubicBezTo>
                      <a:pt x="55599" y="-4266"/>
                      <a:pt x="91512" y="-6960"/>
                      <a:pt x="110366" y="18185"/>
                    </a:cubicBezTo>
                    <a:cubicBezTo>
                      <a:pt x="152564" y="75659"/>
                      <a:pt x="186681" y="138521"/>
                      <a:pt x="223492" y="198690"/>
                    </a:cubicBezTo>
                    <a:cubicBezTo>
                      <a:pt x="225288" y="204078"/>
                      <a:pt x="224390" y="211262"/>
                      <a:pt x="227981" y="229223"/>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2" name="Graphic 4">
            <a:extLst>
              <a:ext uri="{FF2B5EF4-FFF2-40B4-BE49-F238E27FC236}">
                <a16:creationId xmlns:a16="http://schemas.microsoft.com/office/drawing/2014/main" id="{CF9560C5-E8E6-DBC0-DD48-83B74B06FF8F}"/>
              </a:ext>
            </a:extLst>
          </p:cNvPr>
          <p:cNvGrpSpPr/>
          <p:nvPr/>
        </p:nvGrpSpPr>
        <p:grpSpPr>
          <a:xfrm rot="3208958">
            <a:off x="1314007" y="4095145"/>
            <a:ext cx="416812" cy="946355"/>
            <a:chOff x="9129274" y="2719113"/>
            <a:chExt cx="717139" cy="1386497"/>
          </a:xfrm>
          <a:solidFill>
            <a:srgbClr val="242B62"/>
          </a:solidFill>
        </p:grpSpPr>
        <p:grpSp>
          <p:nvGrpSpPr>
            <p:cNvPr id="3" name="Graphic 4">
              <a:extLst>
                <a:ext uri="{FF2B5EF4-FFF2-40B4-BE49-F238E27FC236}">
                  <a16:creationId xmlns:a16="http://schemas.microsoft.com/office/drawing/2014/main" id="{295AAEF3-989D-ED5F-3B5A-320CA5E50E71}"/>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CDC59097-0D69-131D-E797-19CF266E8A6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DC7B4EEF-C6A8-2C56-D9B9-81D92ED14AD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F2342C06-4E24-8886-8A44-C4B6F18AA452}"/>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7D2F73EC-0F13-7A0F-9A3C-88632E149DA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B8D5A89C-4003-677C-840C-F4789BED3064}"/>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01EFAF89-D63D-0F14-0E12-C837738D6596}"/>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FBD16C05-3FC7-7D5A-F0A5-5DAB1CBEBD9C}"/>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FE1E8BF6-C0F1-D1EF-F73E-D730DEAA0D8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97C52C02-7448-25EF-61C0-1F7CDD8A7081}"/>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1B3D209C-3BBD-06CB-CD9A-B041740FB9F5}"/>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
        <p:nvSpPr>
          <p:cNvPr id="14" name="TextBox 13">
            <a:extLst>
              <a:ext uri="{FF2B5EF4-FFF2-40B4-BE49-F238E27FC236}">
                <a16:creationId xmlns:a16="http://schemas.microsoft.com/office/drawing/2014/main" id="{19E18C7A-A93E-89EB-52A6-315B6C1BC06E}"/>
              </a:ext>
            </a:extLst>
          </p:cNvPr>
          <p:cNvSpPr txBox="1"/>
          <p:nvPr/>
        </p:nvSpPr>
        <p:spPr>
          <a:xfrm>
            <a:off x="161580" y="4854878"/>
            <a:ext cx="1713073" cy="954107"/>
          </a:xfrm>
          <a:prstGeom prst="rect">
            <a:avLst/>
          </a:prstGeom>
          <a:noFill/>
        </p:spPr>
        <p:txBody>
          <a:bodyPr wrap="square" rtlCol="0">
            <a:spAutoFit/>
          </a:bodyPr>
          <a:lstStyle/>
          <a:p>
            <a:r>
              <a:rPr lang="en-IE">
                <a:solidFill>
                  <a:srgbClr val="242B62"/>
                </a:solidFill>
                <a:latin typeface="Calibri" panose="020F0502020204030204" pitchFamily="34" charset="0"/>
                <a:ea typeface="Calibri" panose="020F0502020204030204" pitchFamily="34" charset="0"/>
                <a:cs typeface="Calibri" panose="020F0502020204030204" pitchFamily="34" charset="0"/>
              </a:rPr>
              <a:t>Klik på de </a:t>
            </a:r>
            <a:r>
              <a:rPr lang="en-IE" b="1">
                <a:solidFill>
                  <a:srgbClr val="242B62"/>
                </a:solidFill>
                <a:highlight>
                  <a:srgbClr val="ECC0DA"/>
                </a:highlight>
                <a:latin typeface="Calibri" panose="020F0502020204030204" pitchFamily="34" charset="0"/>
                <a:ea typeface="Calibri" panose="020F0502020204030204" pitchFamily="34" charset="0"/>
                <a:cs typeface="Calibri" panose="020F0502020204030204" pitchFamily="34" charset="0"/>
              </a:rPr>
              <a:t>lyserøde </a:t>
            </a:r>
            <a:r>
              <a:rPr lang="en-IE">
                <a:solidFill>
                  <a:srgbClr val="242B62"/>
                </a:solidFill>
                <a:latin typeface="Calibri" panose="020F0502020204030204" pitchFamily="34" charset="0"/>
                <a:ea typeface="Calibri" panose="020F0502020204030204" pitchFamily="34" charset="0"/>
                <a:cs typeface="Calibri" panose="020F0502020204030204" pitchFamily="34" charset="0"/>
              </a:rPr>
              <a:t>ord for at dykke dybere ned i emnerne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pic>
        <p:nvPicPr>
          <p:cNvPr id="480" name="Google Shape;480;g3c8abc38406_0_0" descr="A person and a young person looking at a tablet&#10;&#10;AI-generated content may be incorrec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238772" y="2626822"/>
            <a:ext cx="7708193" cy="3396830"/>
          </a:xfrm>
          <a:prstGeom prst="rect">
            <a:avLst/>
          </a:prstGeom>
          <a:solidFill>
            <a:srgbClr val="D9D9D9"/>
          </a:solidFill>
          <a:ln>
            <a:noFill/>
          </a:ln>
        </p:spPr>
      </p:pic>
      <p:sp>
        <p:nvSpPr>
          <p:cNvPr id="481" name="Google Shape;481;g3c8abc38406_0_0"/>
          <p:cNvSpPr txBox="1">
            <a:spLocks noGrp="1"/>
          </p:cNvSpPr>
          <p:nvPr>
            <p:ph type="body" idx="1"/>
          </p:nvPr>
        </p:nvSpPr>
        <p:spPr>
          <a:xfrm>
            <a:off x="7764875" y="730800"/>
            <a:ext cx="2067000" cy="1791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02</a:t>
            </a:r>
            <a:endParaRPr/>
          </a:p>
        </p:txBody>
      </p:sp>
      <p:sp>
        <p:nvSpPr>
          <p:cNvPr id="482" name="Google Shape;482;g3c8abc38406_0_0"/>
          <p:cNvSpPr/>
          <p:nvPr/>
        </p:nvSpPr>
        <p:spPr>
          <a:xfrm>
            <a:off x="5831156" y="3712029"/>
            <a:ext cx="5468800" cy="179354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83" name="Google Shape;483;g3c8abc38406_0_0"/>
          <p:cNvSpPr txBox="1"/>
          <p:nvPr/>
        </p:nvSpPr>
        <p:spPr>
          <a:xfrm>
            <a:off x="5828915" y="3714699"/>
            <a:ext cx="5940741" cy="1754286"/>
          </a:xfrm>
          <a:prstGeom prst="rect">
            <a:avLst/>
          </a:prstGeom>
          <a:noFill/>
          <a:ln>
            <a:noFill/>
          </a:ln>
        </p:spPr>
        <p:txBody>
          <a:bodyPr spcFirstLastPara="1" wrap="square" lIns="91425" tIns="45700" rIns="91425" bIns="45700" anchor="t" anchorCtr="0">
            <a:spAutoFit/>
          </a:bodyPr>
          <a:lstStyle/>
          <a:p>
            <a:pPr>
              <a:buClr>
                <a:srgbClr val="242B62"/>
              </a:buClr>
              <a:buSzPts val="2200"/>
            </a:pPr>
            <a:r>
              <a:rPr lang="en-US" sz="3600" b="1" i="0" u="none" strike="noStrike" cap="none">
                <a:solidFill>
                  <a:srgbClr val="242B62"/>
                </a:solidFill>
                <a:latin typeface="Calibri"/>
                <a:ea typeface="Calibri"/>
                <a:cs typeface="Calibri"/>
                <a:sym typeface="Calibri"/>
              </a:rPr>
              <a:t>IDENTIFIKATION AF FALSKE PROFILER, BOTS OG </a:t>
            </a:r>
            <a:endParaRPr lang="da-DK" sz="3600">
              <a:solidFill>
                <a:srgbClr val="242B62"/>
              </a:solidFill>
              <a:latin typeface="Calibri"/>
              <a:ea typeface="Calibri"/>
              <a:cs typeface="Calibri"/>
              <a:sym typeface="Calibri"/>
            </a:endParaRPr>
          </a:p>
          <a:p>
            <a:pPr marL="0" marR="0" lvl="0" indent="0" algn="l">
              <a:lnSpc>
                <a:spcPct val="100000"/>
              </a:lnSpc>
              <a:spcBef>
                <a:spcPts val="0"/>
              </a:spcBef>
              <a:spcAft>
                <a:spcPts val="0"/>
              </a:spcAft>
              <a:buSzPts val="2200"/>
              <a:buFont typeface="Arial"/>
              <a:buNone/>
            </a:pPr>
            <a:r>
              <a:rPr lang="en-US" sz="3600" b="1" i="0" u="none" strike="noStrike" cap="none">
                <a:solidFill>
                  <a:srgbClr val="242B62"/>
                </a:solidFill>
                <a:latin typeface="Calibri"/>
                <a:ea typeface="Calibri"/>
                <a:cs typeface="Calibri"/>
                <a:sym typeface="Calibri"/>
              </a:rPr>
              <a:t>AI-GENERERET INDHOLD</a:t>
            </a:r>
            <a:endParaRPr sz="3600" b="0" i="0" u="none" strike="noStrike" cap="none">
              <a:solidFill>
                <a:srgbClr val="242B62"/>
              </a:solidFill>
              <a:latin typeface="Calibri"/>
              <a:ea typeface="Calibri"/>
              <a:cs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g3cf0640c514_2_14"/>
          <p:cNvSpPr/>
          <p:nvPr/>
        </p:nvSpPr>
        <p:spPr>
          <a:xfrm>
            <a:off x="1511945" y="3844311"/>
            <a:ext cx="2420656" cy="2301965"/>
          </a:xfrm>
          <a:custGeom>
            <a:avLst/>
            <a:gdLst/>
            <a:ahLst/>
            <a:cxnLst/>
            <a:rect l="l" t="t" r="r" b="b"/>
            <a:pathLst>
              <a:path w="4381" h="3421" extrusionOk="0">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615AA6"/>
          </a:solidFill>
          <a:ln>
            <a:noFill/>
          </a:ln>
        </p:spPr>
        <p:txBody>
          <a:bodyPr spcFirstLastPara="1" wrap="square" lIns="88050" tIns="44025" rIns="88050" bIns="44025" anchor="ctr" anchorCtr="0">
            <a:noAutofit/>
          </a:bodyPr>
          <a:lstStyle/>
          <a:p>
            <a:pPr marL="0" marR="0" lvl="0" indent="0" algn="l" rtl="0">
              <a:lnSpc>
                <a:spcPct val="100000"/>
              </a:lnSpc>
              <a:spcBef>
                <a:spcPts val="0"/>
              </a:spcBef>
              <a:spcAft>
                <a:spcPts val="0"/>
              </a:spcAft>
              <a:buClr>
                <a:srgbClr val="000000"/>
              </a:buClr>
              <a:buSzPts val="867"/>
              <a:buFont typeface="Arial"/>
              <a:buNone/>
            </a:pPr>
            <a:endParaRPr sz="866" b="0" i="0" u="none" strike="noStrike" cap="none">
              <a:solidFill>
                <a:schemeClr val="dk1"/>
              </a:solidFill>
              <a:latin typeface="Calibri"/>
              <a:ea typeface="Calibri"/>
              <a:cs typeface="Calibri"/>
              <a:sym typeface="Calibri"/>
            </a:endParaRPr>
          </a:p>
        </p:txBody>
      </p:sp>
      <p:sp>
        <p:nvSpPr>
          <p:cNvPr id="489" name="Google Shape;489;g3cf0640c514_2_14"/>
          <p:cNvSpPr/>
          <p:nvPr/>
        </p:nvSpPr>
        <p:spPr>
          <a:xfrm>
            <a:off x="2091656" y="2612583"/>
            <a:ext cx="1208065" cy="1298914"/>
          </a:xfrm>
          <a:custGeom>
            <a:avLst/>
            <a:gdLst/>
            <a:ahLst/>
            <a:cxnLst/>
            <a:rect l="l" t="t" r="r" b="b"/>
            <a:pathLst>
              <a:path w="2756" h="2964" extrusionOk="0">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42B62"/>
          </a:solidFill>
          <a:ln>
            <a:noFill/>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687"/>
              <a:buFont typeface="Arial"/>
              <a:buNone/>
            </a:pPr>
            <a:endParaRPr sz="687" b="0" i="0" u="none" strike="noStrike" cap="none">
              <a:solidFill>
                <a:schemeClr val="dk1"/>
              </a:solidFill>
              <a:latin typeface="Calibri"/>
              <a:ea typeface="Calibri"/>
              <a:cs typeface="Calibri"/>
              <a:sym typeface="Calibri"/>
            </a:endParaRPr>
          </a:p>
        </p:txBody>
      </p:sp>
      <p:sp>
        <p:nvSpPr>
          <p:cNvPr id="490" name="Google Shape;490;g3cf0640c514_2_14"/>
          <p:cNvSpPr/>
          <p:nvPr/>
        </p:nvSpPr>
        <p:spPr>
          <a:xfrm>
            <a:off x="5091112" y="4301511"/>
            <a:ext cx="2420634" cy="2301965"/>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CA7BB3"/>
          </a:solidFill>
          <a:ln>
            <a:noFill/>
          </a:ln>
        </p:spPr>
        <p:txBody>
          <a:bodyPr spcFirstLastPara="1" wrap="square" lIns="88050" tIns="44025" rIns="88050" bIns="44025" anchor="ctr" anchorCtr="0">
            <a:noAutofit/>
          </a:bodyPr>
          <a:lstStyle/>
          <a:p>
            <a:pPr marL="0" marR="0" lvl="0" indent="0" algn="l" rtl="0">
              <a:lnSpc>
                <a:spcPct val="100000"/>
              </a:lnSpc>
              <a:spcBef>
                <a:spcPts val="0"/>
              </a:spcBef>
              <a:spcAft>
                <a:spcPts val="0"/>
              </a:spcAft>
              <a:buClr>
                <a:srgbClr val="000000"/>
              </a:buClr>
              <a:buSzPts val="867"/>
              <a:buFont typeface="Arial"/>
              <a:buNone/>
            </a:pPr>
            <a:endParaRPr sz="866" b="0" i="0" u="none" strike="noStrike" cap="none">
              <a:solidFill>
                <a:schemeClr val="dk1"/>
              </a:solidFill>
              <a:latin typeface="Calibri"/>
              <a:ea typeface="Calibri"/>
              <a:cs typeface="Calibri"/>
              <a:sym typeface="Calibri"/>
            </a:endParaRPr>
          </a:p>
        </p:txBody>
      </p:sp>
      <p:sp>
        <p:nvSpPr>
          <p:cNvPr id="491" name="Google Shape;491;g3cf0640c514_2_14"/>
          <p:cNvSpPr/>
          <p:nvPr/>
        </p:nvSpPr>
        <p:spPr>
          <a:xfrm>
            <a:off x="5655532" y="3047767"/>
            <a:ext cx="1302196" cy="1324856"/>
          </a:xfrm>
          <a:custGeom>
            <a:avLst/>
            <a:gdLst/>
            <a:ahLst/>
            <a:cxnLst/>
            <a:rect l="l" t="t" r="r" b="b"/>
            <a:pathLst>
              <a:path w="2756"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42B62"/>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754"/>
              <a:buFont typeface="Arial"/>
              <a:buNone/>
            </a:pPr>
            <a:endParaRPr sz="753" b="0" i="0" u="none" strike="noStrike" cap="none">
              <a:solidFill>
                <a:schemeClr val="dk1"/>
              </a:solidFill>
              <a:latin typeface="Calibri"/>
              <a:ea typeface="Calibri"/>
              <a:cs typeface="Calibri"/>
              <a:sym typeface="Calibri"/>
            </a:endParaRPr>
          </a:p>
        </p:txBody>
      </p:sp>
      <p:sp>
        <p:nvSpPr>
          <p:cNvPr id="492" name="Google Shape;492;g3cf0640c514_2_14"/>
          <p:cNvSpPr/>
          <p:nvPr/>
        </p:nvSpPr>
        <p:spPr>
          <a:xfrm>
            <a:off x="8670254" y="3844311"/>
            <a:ext cx="2420656" cy="2301965"/>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F26F46"/>
          </a:solidFill>
          <a:ln>
            <a:noFill/>
          </a:ln>
        </p:spPr>
        <p:txBody>
          <a:bodyPr spcFirstLastPara="1" wrap="square" lIns="88050" tIns="44025" rIns="88050" bIns="44025" anchor="ctr" anchorCtr="0">
            <a:noAutofit/>
          </a:bodyPr>
          <a:lstStyle/>
          <a:p>
            <a:pPr marL="0" marR="0" lvl="0" indent="0" algn="l" rtl="0">
              <a:lnSpc>
                <a:spcPct val="100000"/>
              </a:lnSpc>
              <a:spcBef>
                <a:spcPts val="0"/>
              </a:spcBef>
              <a:spcAft>
                <a:spcPts val="0"/>
              </a:spcAft>
              <a:buClr>
                <a:srgbClr val="000000"/>
              </a:buClr>
              <a:buSzPts val="867"/>
              <a:buFont typeface="Arial"/>
              <a:buNone/>
            </a:pPr>
            <a:endParaRPr sz="866" b="0" i="0" u="none" strike="noStrike" cap="none">
              <a:solidFill>
                <a:schemeClr val="dk1"/>
              </a:solidFill>
              <a:latin typeface="Calibri"/>
              <a:ea typeface="Calibri"/>
              <a:cs typeface="Calibri"/>
              <a:sym typeface="Calibri"/>
            </a:endParaRPr>
          </a:p>
        </p:txBody>
      </p:sp>
      <p:sp>
        <p:nvSpPr>
          <p:cNvPr id="493" name="Google Shape;493;g3cf0640c514_2_14"/>
          <p:cNvSpPr/>
          <p:nvPr/>
        </p:nvSpPr>
        <p:spPr>
          <a:xfrm>
            <a:off x="9303135" y="2590567"/>
            <a:ext cx="1232186" cy="1324856"/>
          </a:xfrm>
          <a:custGeom>
            <a:avLst/>
            <a:gdLst/>
            <a:ahLst/>
            <a:cxnLst/>
            <a:rect l="l" t="t" r="r" b="b"/>
            <a:pathLst>
              <a:path w="2757"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242B62"/>
          </a:solidFill>
          <a:ln>
            <a:noFill/>
          </a:ln>
        </p:spPr>
        <p:txBody>
          <a:bodyPr spcFirstLastPara="1" wrap="square" lIns="71200" tIns="35625" rIns="71200" bIns="35625" anchor="ctr" anchorCtr="0">
            <a:noAutofit/>
          </a:bodyPr>
          <a:lstStyle/>
          <a:p>
            <a:pPr marL="0" marR="0" lvl="0" indent="0" algn="l" rtl="0">
              <a:lnSpc>
                <a:spcPct val="100000"/>
              </a:lnSpc>
              <a:spcBef>
                <a:spcPts val="0"/>
              </a:spcBef>
              <a:spcAft>
                <a:spcPts val="0"/>
              </a:spcAft>
              <a:buClr>
                <a:srgbClr val="000000"/>
              </a:buClr>
              <a:buSzPts val="701"/>
              <a:buFont typeface="Arial"/>
              <a:buNone/>
            </a:pPr>
            <a:endParaRPr sz="701" b="0" i="0" u="none" strike="noStrike" cap="none">
              <a:solidFill>
                <a:schemeClr val="dk1"/>
              </a:solidFill>
              <a:latin typeface="Calibri"/>
              <a:ea typeface="Calibri"/>
              <a:cs typeface="Calibri"/>
              <a:sym typeface="Calibri"/>
            </a:endParaRPr>
          </a:p>
        </p:txBody>
      </p:sp>
      <p:sp>
        <p:nvSpPr>
          <p:cNvPr id="494" name="Google Shape;494;g3cf0640c514_2_14">
            <a:hlinkClick r:id="rId3"/>
          </p:cNvPr>
          <p:cNvSpPr txBox="1"/>
          <p:nvPr/>
        </p:nvSpPr>
        <p:spPr>
          <a:xfrm>
            <a:off x="1431057" y="3844302"/>
            <a:ext cx="2392200" cy="741300"/>
          </a:xfrm>
          <a:prstGeom prst="rect">
            <a:avLst/>
          </a:prstGeom>
          <a:noFill/>
          <a:ln>
            <a:noFill/>
          </a:ln>
        </p:spPr>
        <p:txBody>
          <a:bodyPr spcFirstLastPara="1" wrap="square" lIns="88050" tIns="44025" rIns="88050" bIns="44025" anchor="ctr" anchorCtr="0">
            <a:noAutofit/>
          </a:bodyPr>
          <a:lstStyle/>
          <a:p>
            <a:pPr marL="0" marR="0" lvl="0" indent="0" algn="ctr" rtl="0">
              <a:lnSpc>
                <a:spcPct val="100000"/>
              </a:lnSpc>
              <a:spcBef>
                <a:spcPts val="0"/>
              </a:spcBef>
              <a:spcAft>
                <a:spcPts val="0"/>
              </a:spcAft>
              <a:buClr>
                <a:srgbClr val="000000"/>
              </a:buClr>
              <a:buSzPts val="1926"/>
              <a:buFont typeface="Arial"/>
              <a:buNone/>
            </a:pPr>
            <a:r>
              <a:rPr lang="en-US" sz="2419" b="1" i="0" u="none" strike="noStrike" cap="none">
                <a:solidFill>
                  <a:schemeClr val="lt1"/>
                </a:solidFill>
                <a:latin typeface="Calibri"/>
                <a:ea typeface="Calibri"/>
                <a:cs typeface="Calibri"/>
                <a:sym typeface="Calibri"/>
                <a:hlinkClick r:id="rId3"/>
              </a:rPr>
              <a:t>Deepfakes</a:t>
            </a:r>
            <a:endParaRPr sz="2419" b="0" i="0" u="none" strike="noStrike" cap="none">
              <a:solidFill>
                <a:srgbClr val="000000"/>
              </a:solidFill>
              <a:latin typeface="Arial"/>
              <a:ea typeface="Arial"/>
              <a:cs typeface="Arial"/>
              <a:sym typeface="Arial"/>
            </a:endParaRPr>
          </a:p>
        </p:txBody>
      </p:sp>
      <p:sp>
        <p:nvSpPr>
          <p:cNvPr id="495" name="Google Shape;495;g3cf0640c514_2_14"/>
          <p:cNvSpPr txBox="1"/>
          <p:nvPr/>
        </p:nvSpPr>
        <p:spPr>
          <a:xfrm>
            <a:off x="5085443" y="4272472"/>
            <a:ext cx="2420700" cy="741300"/>
          </a:xfrm>
          <a:prstGeom prst="rect">
            <a:avLst/>
          </a:prstGeom>
          <a:noFill/>
          <a:ln>
            <a:noFill/>
          </a:ln>
        </p:spPr>
        <p:txBody>
          <a:bodyPr spcFirstLastPara="1" wrap="square" lIns="88050" tIns="44025" rIns="88050" bIns="44025" anchor="ctr" anchorCtr="0">
            <a:noAutofit/>
          </a:bodyPr>
          <a:lstStyle/>
          <a:p>
            <a:pPr marL="0" marR="0" lvl="0" indent="0" algn="ctr" rtl="0">
              <a:lnSpc>
                <a:spcPct val="100000"/>
              </a:lnSpc>
              <a:spcBef>
                <a:spcPts val="0"/>
              </a:spcBef>
              <a:spcAft>
                <a:spcPts val="0"/>
              </a:spcAft>
              <a:buClr>
                <a:srgbClr val="000000"/>
              </a:buClr>
              <a:buSzPts val="1926"/>
              <a:buFont typeface="Arial"/>
              <a:buNone/>
            </a:pPr>
            <a:r>
              <a:rPr lang="en-US" sz="2419" b="1" i="0" u="none" strike="noStrike" cap="none">
                <a:solidFill>
                  <a:schemeClr val="lt1"/>
                </a:solidFill>
                <a:latin typeface="Calibri"/>
                <a:ea typeface="Calibri"/>
                <a:cs typeface="Calibri"/>
                <a:sym typeface="Calibri"/>
              </a:rPr>
              <a:t>Sociale bots</a:t>
            </a:r>
            <a:endParaRPr sz="2419" b="0" i="0" u="none" strike="noStrike" cap="none">
              <a:solidFill>
                <a:srgbClr val="000000"/>
              </a:solidFill>
              <a:latin typeface="Arial"/>
              <a:ea typeface="Arial"/>
              <a:cs typeface="Arial"/>
              <a:sym typeface="Arial"/>
            </a:endParaRPr>
          </a:p>
        </p:txBody>
      </p:sp>
      <p:sp>
        <p:nvSpPr>
          <p:cNvPr id="496" name="Google Shape;496;g3cf0640c514_2_14"/>
          <p:cNvSpPr txBox="1"/>
          <p:nvPr/>
        </p:nvSpPr>
        <p:spPr>
          <a:xfrm>
            <a:off x="8540351" y="3844293"/>
            <a:ext cx="2420700" cy="741300"/>
          </a:xfrm>
          <a:prstGeom prst="rect">
            <a:avLst/>
          </a:prstGeom>
          <a:noFill/>
          <a:ln>
            <a:noFill/>
          </a:ln>
        </p:spPr>
        <p:txBody>
          <a:bodyPr spcFirstLastPara="1" wrap="square" lIns="88050" tIns="44025" rIns="88050" bIns="44025" anchor="ctr" anchorCtr="0">
            <a:noAutofit/>
          </a:bodyPr>
          <a:lstStyle/>
          <a:p>
            <a:pPr marL="0" marR="0" lvl="0" indent="0" algn="ctr" rtl="0">
              <a:lnSpc>
                <a:spcPct val="100000"/>
              </a:lnSpc>
              <a:spcBef>
                <a:spcPts val="0"/>
              </a:spcBef>
              <a:spcAft>
                <a:spcPts val="0"/>
              </a:spcAft>
              <a:buClr>
                <a:srgbClr val="000000"/>
              </a:buClr>
              <a:buSzPts val="1926"/>
              <a:buFont typeface="Arial"/>
              <a:buNone/>
            </a:pPr>
            <a:r>
              <a:rPr lang="en-US" sz="2419" b="1" i="0" u="none" strike="noStrike" cap="none">
                <a:solidFill>
                  <a:schemeClr val="lt1"/>
                </a:solidFill>
                <a:latin typeface="Calibri"/>
                <a:ea typeface="Calibri"/>
                <a:cs typeface="Calibri"/>
                <a:sym typeface="Calibri"/>
              </a:rPr>
              <a:t>Prompting</a:t>
            </a:r>
            <a:endParaRPr sz="2419" b="0" i="0" u="none" strike="noStrike" cap="none">
              <a:solidFill>
                <a:srgbClr val="000000"/>
              </a:solidFill>
              <a:latin typeface="Arial"/>
              <a:ea typeface="Arial"/>
              <a:cs typeface="Arial"/>
              <a:sym typeface="Arial"/>
            </a:endParaRPr>
          </a:p>
        </p:txBody>
      </p:sp>
      <p:grpSp>
        <p:nvGrpSpPr>
          <p:cNvPr id="497" name="Google Shape;497;g3cf0640c514_2_14"/>
          <p:cNvGrpSpPr/>
          <p:nvPr/>
        </p:nvGrpSpPr>
        <p:grpSpPr>
          <a:xfrm>
            <a:off x="9561508" y="2820091"/>
            <a:ext cx="794690" cy="794688"/>
            <a:chOff x="665400" y="3833425"/>
            <a:chExt cx="948997" cy="948995"/>
          </a:xfrm>
        </p:grpSpPr>
        <p:sp>
          <p:nvSpPr>
            <p:cNvPr id="498" name="Google Shape;498;g3cf0640c514_2_14"/>
            <p:cNvSpPr/>
            <p:nvPr/>
          </p:nvSpPr>
          <p:spPr>
            <a:xfrm>
              <a:off x="665400" y="3833425"/>
              <a:ext cx="948997" cy="948995"/>
            </a:xfrm>
            <a:custGeom>
              <a:avLst/>
              <a:gdLst/>
              <a:ahLst/>
              <a:cxnLst/>
              <a:rect l="l" t="t" r="r" b="b"/>
              <a:pathLst>
                <a:path w="948997" h="948995" extrusionOk="0">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solidFill>
              <a:schemeClr val="lt1"/>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1507"/>
                <a:buFont typeface="Arial"/>
                <a:buNone/>
              </a:pPr>
              <a:endParaRPr sz="1507" b="0" i="0" u="none" strike="noStrike" cap="none">
                <a:solidFill>
                  <a:schemeClr val="dk1"/>
                </a:solidFill>
                <a:latin typeface="Calibri"/>
                <a:ea typeface="Calibri"/>
                <a:cs typeface="Calibri"/>
                <a:sym typeface="Calibri"/>
              </a:endParaRPr>
            </a:p>
          </p:txBody>
        </p:sp>
        <p:sp>
          <p:nvSpPr>
            <p:cNvPr id="499" name="Google Shape;499;g3cf0640c514_2_14"/>
            <p:cNvSpPr/>
            <p:nvPr/>
          </p:nvSpPr>
          <p:spPr>
            <a:xfrm>
              <a:off x="1400461" y="4233868"/>
              <a:ext cx="156337" cy="153594"/>
            </a:xfrm>
            <a:custGeom>
              <a:avLst/>
              <a:gdLst/>
              <a:ahLst/>
              <a:cxnLst/>
              <a:rect l="l" t="t" r="r" b="b"/>
              <a:pathLst>
                <a:path w="156337" h="153594" extrusionOk="0">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solidFill>
              <a:schemeClr val="lt1"/>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1507"/>
                <a:buFont typeface="Arial"/>
                <a:buNone/>
              </a:pPr>
              <a:endParaRPr sz="1507" b="0" i="0" u="none" strike="noStrike" cap="none">
                <a:solidFill>
                  <a:schemeClr val="dk1"/>
                </a:solidFill>
                <a:latin typeface="Calibri"/>
                <a:ea typeface="Calibri"/>
                <a:cs typeface="Calibri"/>
                <a:sym typeface="Calibri"/>
              </a:endParaRPr>
            </a:p>
          </p:txBody>
        </p:sp>
        <p:grpSp>
          <p:nvGrpSpPr>
            <p:cNvPr id="500" name="Google Shape;500;g3cf0640c514_2_14"/>
            <p:cNvGrpSpPr/>
            <p:nvPr/>
          </p:nvGrpSpPr>
          <p:grpSpPr>
            <a:xfrm>
              <a:off x="788824" y="4019932"/>
              <a:ext cx="244106" cy="641806"/>
              <a:chOff x="788824" y="4019932"/>
              <a:chExt cx="244106" cy="641806"/>
            </a:xfrm>
          </p:grpSpPr>
          <p:sp>
            <p:nvSpPr>
              <p:cNvPr id="501" name="Google Shape;501;g3cf0640c514_2_14"/>
              <p:cNvSpPr/>
              <p:nvPr/>
            </p:nvSpPr>
            <p:spPr>
              <a:xfrm>
                <a:off x="788824" y="4571228"/>
                <a:ext cx="183765" cy="30170"/>
              </a:xfrm>
              <a:custGeom>
                <a:avLst/>
                <a:gdLst/>
                <a:ahLst/>
                <a:cxnLst/>
                <a:rect l="l" t="t" r="r" b="b"/>
                <a:pathLst>
                  <a:path w="183765" h="30170" extrusionOk="0">
                    <a:moveTo>
                      <a:pt x="0" y="0"/>
                    </a:moveTo>
                    <a:lnTo>
                      <a:pt x="183765" y="0"/>
                    </a:lnTo>
                    <a:lnTo>
                      <a:pt x="183765" y="30170"/>
                    </a:lnTo>
                    <a:lnTo>
                      <a:pt x="0" y="30170"/>
                    </a:lnTo>
                    <a:close/>
                  </a:path>
                </a:pathLst>
              </a:custGeom>
              <a:solidFill>
                <a:srgbClr val="EABB22"/>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1507"/>
                  <a:buFont typeface="Arial"/>
                  <a:buNone/>
                </a:pPr>
                <a:endParaRPr sz="1507" b="0" i="0" u="none" strike="noStrike" cap="none">
                  <a:solidFill>
                    <a:schemeClr val="dk1"/>
                  </a:solidFill>
                  <a:latin typeface="Calibri"/>
                  <a:ea typeface="Calibri"/>
                  <a:cs typeface="Calibri"/>
                  <a:sym typeface="Calibri"/>
                </a:endParaRPr>
              </a:p>
            </p:txBody>
          </p:sp>
          <p:sp>
            <p:nvSpPr>
              <p:cNvPr id="502" name="Google Shape;502;g3cf0640c514_2_14"/>
              <p:cNvSpPr/>
              <p:nvPr/>
            </p:nvSpPr>
            <p:spPr>
              <a:xfrm>
                <a:off x="788824" y="4631568"/>
                <a:ext cx="183765" cy="30170"/>
              </a:xfrm>
              <a:custGeom>
                <a:avLst/>
                <a:gdLst/>
                <a:ahLst/>
                <a:cxnLst/>
                <a:rect l="l" t="t" r="r" b="b"/>
                <a:pathLst>
                  <a:path w="183765" h="30170" extrusionOk="0">
                    <a:moveTo>
                      <a:pt x="0" y="0"/>
                    </a:moveTo>
                    <a:lnTo>
                      <a:pt x="183765" y="0"/>
                    </a:lnTo>
                    <a:lnTo>
                      <a:pt x="183765" y="30170"/>
                    </a:lnTo>
                    <a:lnTo>
                      <a:pt x="0" y="30170"/>
                    </a:lnTo>
                    <a:close/>
                  </a:path>
                </a:pathLst>
              </a:custGeom>
              <a:solidFill>
                <a:srgbClr val="EABB22"/>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1507"/>
                  <a:buFont typeface="Arial"/>
                  <a:buNone/>
                </a:pPr>
                <a:endParaRPr sz="1507" b="0" i="0" u="none" strike="noStrike" cap="none">
                  <a:solidFill>
                    <a:schemeClr val="dk1"/>
                  </a:solidFill>
                  <a:latin typeface="Calibri"/>
                  <a:ea typeface="Calibri"/>
                  <a:cs typeface="Calibri"/>
                  <a:sym typeface="Calibri"/>
                </a:endParaRPr>
              </a:p>
            </p:txBody>
          </p:sp>
          <p:sp>
            <p:nvSpPr>
              <p:cNvPr id="503" name="Google Shape;503;g3cf0640c514_2_14"/>
              <p:cNvSpPr/>
              <p:nvPr/>
            </p:nvSpPr>
            <p:spPr>
              <a:xfrm>
                <a:off x="788824" y="4019932"/>
                <a:ext cx="30170" cy="30170"/>
              </a:xfrm>
              <a:custGeom>
                <a:avLst/>
                <a:gdLst/>
                <a:ahLst/>
                <a:cxnLst/>
                <a:rect l="l" t="t" r="r" b="b"/>
                <a:pathLst>
                  <a:path w="30170" h="30170" extrusionOk="0">
                    <a:moveTo>
                      <a:pt x="0" y="0"/>
                    </a:moveTo>
                    <a:lnTo>
                      <a:pt x="30170" y="0"/>
                    </a:lnTo>
                    <a:lnTo>
                      <a:pt x="30170" y="30171"/>
                    </a:lnTo>
                    <a:lnTo>
                      <a:pt x="0" y="30171"/>
                    </a:lnTo>
                    <a:close/>
                  </a:path>
                </a:pathLst>
              </a:custGeom>
              <a:solidFill>
                <a:srgbClr val="EABB22"/>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1507"/>
                  <a:buFont typeface="Arial"/>
                  <a:buNone/>
                </a:pPr>
                <a:endParaRPr sz="1507" b="0" i="0" u="none" strike="noStrike" cap="none">
                  <a:solidFill>
                    <a:schemeClr val="dk1"/>
                  </a:solidFill>
                  <a:latin typeface="Calibri"/>
                  <a:ea typeface="Calibri"/>
                  <a:cs typeface="Calibri"/>
                  <a:sym typeface="Calibri"/>
                </a:endParaRPr>
              </a:p>
            </p:txBody>
          </p:sp>
          <p:sp>
            <p:nvSpPr>
              <p:cNvPr id="504" name="Google Shape;504;g3cf0640c514_2_14"/>
              <p:cNvSpPr/>
              <p:nvPr/>
            </p:nvSpPr>
            <p:spPr>
              <a:xfrm>
                <a:off x="849165" y="4019932"/>
                <a:ext cx="183765" cy="30170"/>
              </a:xfrm>
              <a:custGeom>
                <a:avLst/>
                <a:gdLst/>
                <a:ahLst/>
                <a:cxnLst/>
                <a:rect l="l" t="t" r="r" b="b"/>
                <a:pathLst>
                  <a:path w="183765" h="30170" extrusionOk="0">
                    <a:moveTo>
                      <a:pt x="0" y="0"/>
                    </a:moveTo>
                    <a:lnTo>
                      <a:pt x="183765" y="0"/>
                    </a:lnTo>
                    <a:lnTo>
                      <a:pt x="183765" y="30171"/>
                    </a:lnTo>
                    <a:lnTo>
                      <a:pt x="0" y="30171"/>
                    </a:lnTo>
                    <a:close/>
                  </a:path>
                </a:pathLst>
              </a:custGeom>
              <a:solidFill>
                <a:srgbClr val="EABB22"/>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1507"/>
                  <a:buFont typeface="Arial"/>
                  <a:buNone/>
                </a:pPr>
                <a:endParaRPr sz="1507" b="0" i="0" u="none" strike="noStrike" cap="none">
                  <a:solidFill>
                    <a:schemeClr val="dk1"/>
                  </a:solidFill>
                  <a:latin typeface="Calibri"/>
                  <a:ea typeface="Calibri"/>
                  <a:cs typeface="Calibri"/>
                  <a:sym typeface="Calibri"/>
                </a:endParaRPr>
              </a:p>
            </p:txBody>
          </p:sp>
          <p:sp>
            <p:nvSpPr>
              <p:cNvPr id="505" name="Google Shape;505;g3cf0640c514_2_14"/>
              <p:cNvSpPr/>
              <p:nvPr/>
            </p:nvSpPr>
            <p:spPr>
              <a:xfrm>
                <a:off x="788824" y="4080273"/>
                <a:ext cx="30170" cy="30170"/>
              </a:xfrm>
              <a:custGeom>
                <a:avLst/>
                <a:gdLst/>
                <a:ahLst/>
                <a:cxnLst/>
                <a:rect l="l" t="t" r="r" b="b"/>
                <a:pathLst>
                  <a:path w="30170" h="30170" extrusionOk="0">
                    <a:moveTo>
                      <a:pt x="0" y="0"/>
                    </a:moveTo>
                    <a:lnTo>
                      <a:pt x="30170" y="0"/>
                    </a:lnTo>
                    <a:lnTo>
                      <a:pt x="30170" y="30171"/>
                    </a:lnTo>
                    <a:lnTo>
                      <a:pt x="0" y="30171"/>
                    </a:lnTo>
                    <a:close/>
                  </a:path>
                </a:pathLst>
              </a:custGeom>
              <a:solidFill>
                <a:srgbClr val="EABB22"/>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1507"/>
                  <a:buFont typeface="Arial"/>
                  <a:buNone/>
                </a:pPr>
                <a:endParaRPr sz="1507" b="0" i="0" u="none" strike="noStrike" cap="none">
                  <a:solidFill>
                    <a:schemeClr val="dk1"/>
                  </a:solidFill>
                  <a:latin typeface="Calibri"/>
                  <a:ea typeface="Calibri"/>
                  <a:cs typeface="Calibri"/>
                  <a:sym typeface="Calibri"/>
                </a:endParaRPr>
              </a:p>
            </p:txBody>
          </p:sp>
          <p:sp>
            <p:nvSpPr>
              <p:cNvPr id="506" name="Google Shape;506;g3cf0640c514_2_14"/>
              <p:cNvSpPr/>
              <p:nvPr/>
            </p:nvSpPr>
            <p:spPr>
              <a:xfrm>
                <a:off x="849165" y="4080273"/>
                <a:ext cx="183765" cy="30170"/>
              </a:xfrm>
              <a:custGeom>
                <a:avLst/>
                <a:gdLst/>
                <a:ahLst/>
                <a:cxnLst/>
                <a:rect l="l" t="t" r="r" b="b"/>
                <a:pathLst>
                  <a:path w="183765" h="30170" extrusionOk="0">
                    <a:moveTo>
                      <a:pt x="0" y="0"/>
                    </a:moveTo>
                    <a:lnTo>
                      <a:pt x="183765" y="0"/>
                    </a:lnTo>
                    <a:lnTo>
                      <a:pt x="183765" y="30171"/>
                    </a:lnTo>
                    <a:lnTo>
                      <a:pt x="0" y="30171"/>
                    </a:lnTo>
                    <a:close/>
                  </a:path>
                </a:pathLst>
              </a:custGeom>
              <a:solidFill>
                <a:srgbClr val="EABB22"/>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1507"/>
                  <a:buFont typeface="Arial"/>
                  <a:buNone/>
                </a:pPr>
                <a:endParaRPr sz="1507" b="0" i="0" u="none" strike="noStrike" cap="none">
                  <a:solidFill>
                    <a:schemeClr val="dk1"/>
                  </a:solidFill>
                  <a:latin typeface="Calibri"/>
                  <a:ea typeface="Calibri"/>
                  <a:cs typeface="Calibri"/>
                  <a:sym typeface="Calibri"/>
                </a:endParaRPr>
              </a:p>
            </p:txBody>
          </p:sp>
        </p:grpSp>
      </p:grpSp>
      <p:sp>
        <p:nvSpPr>
          <p:cNvPr id="507" name="Google Shape;507;g3cf0640c514_2_14"/>
          <p:cNvSpPr txBox="1"/>
          <p:nvPr/>
        </p:nvSpPr>
        <p:spPr>
          <a:xfrm>
            <a:off x="1402784" y="4717150"/>
            <a:ext cx="2410200" cy="879000"/>
          </a:xfrm>
          <a:prstGeom prst="rect">
            <a:avLst/>
          </a:prstGeom>
          <a:noFill/>
          <a:ln>
            <a:noFill/>
          </a:ln>
        </p:spPr>
        <p:txBody>
          <a:bodyPr spcFirstLastPara="1" wrap="square" lIns="88050" tIns="44025" rIns="88050" bIns="44025" anchor="ctr" anchorCtr="0">
            <a:noAutofit/>
          </a:bodyPr>
          <a:lstStyle/>
          <a:p>
            <a:pPr marL="440381" marR="0" lvl="0" indent="0" algn="l" rtl="0">
              <a:lnSpc>
                <a:spcPct val="100000"/>
              </a:lnSpc>
              <a:spcBef>
                <a:spcPts val="0"/>
              </a:spcBef>
              <a:spcAft>
                <a:spcPts val="0"/>
              </a:spcAft>
              <a:buClr>
                <a:srgbClr val="000000"/>
              </a:buClr>
              <a:buSzPts val="1829"/>
              <a:buFont typeface="Arial"/>
              <a:buNone/>
            </a:pPr>
            <a:r>
              <a:rPr lang="en-US" sz="1829" b="0" i="0" u="none" strike="noStrike" cap="none">
                <a:solidFill>
                  <a:schemeClr val="lt1"/>
                </a:solidFill>
                <a:latin typeface="Calibri"/>
                <a:ea typeface="Calibri"/>
                <a:cs typeface="Calibri"/>
                <a:sym typeface="Calibri"/>
              </a:rPr>
              <a:t>AI-genererede videoer eller fotos, der ligner rigtige mennesker.</a:t>
            </a:r>
            <a:endParaRPr sz="1829" b="0" i="0" u="none" strike="noStrike" cap="none">
              <a:solidFill>
                <a:schemeClr val="lt1"/>
              </a:solidFill>
              <a:latin typeface="Calibri"/>
              <a:ea typeface="Calibri"/>
              <a:cs typeface="Calibri"/>
              <a:sym typeface="Calibri"/>
            </a:endParaRPr>
          </a:p>
        </p:txBody>
      </p:sp>
      <p:sp>
        <p:nvSpPr>
          <p:cNvPr id="508" name="Google Shape;508;g3cf0640c514_2_14"/>
          <p:cNvSpPr txBox="1"/>
          <p:nvPr/>
        </p:nvSpPr>
        <p:spPr>
          <a:xfrm>
            <a:off x="8209548" y="4717302"/>
            <a:ext cx="2874656" cy="937056"/>
          </a:xfrm>
          <a:prstGeom prst="rect">
            <a:avLst/>
          </a:prstGeom>
          <a:noFill/>
          <a:ln>
            <a:noFill/>
          </a:ln>
        </p:spPr>
        <p:txBody>
          <a:bodyPr spcFirstLastPara="1" wrap="square" lIns="88050" tIns="44025" rIns="88050" bIns="44025" anchor="ctr" anchorCtr="0">
            <a:noAutofit/>
          </a:bodyPr>
          <a:lstStyle/>
          <a:p>
            <a:pPr marL="440381" marR="0" lvl="0" indent="0" algn="l" rtl="0">
              <a:lnSpc>
                <a:spcPct val="100000"/>
              </a:lnSpc>
              <a:spcBef>
                <a:spcPts val="0"/>
              </a:spcBef>
              <a:spcAft>
                <a:spcPts val="0"/>
              </a:spcAft>
              <a:buClr>
                <a:srgbClr val="000000"/>
              </a:buClr>
              <a:buSzPts val="1829"/>
              <a:buFont typeface="Arial"/>
              <a:buNone/>
            </a:pPr>
            <a:r>
              <a:rPr lang="en-US" sz="1829" b="0" i="0" u="none" strike="noStrike" cap="none">
                <a:solidFill>
                  <a:schemeClr val="lt1"/>
                </a:solidFill>
                <a:latin typeface="Calibri"/>
                <a:ea typeface="Calibri"/>
                <a:cs typeface="Calibri"/>
                <a:sym typeface="Calibri"/>
              </a:rPr>
              <a:t>De instruktioner, som et menneske giver AI'en for at generere en bestemt besked eller et bestemt billede.</a:t>
            </a:r>
            <a:endParaRPr sz="1829" b="0" i="0" u="none" strike="noStrike" cap="none">
              <a:solidFill>
                <a:schemeClr val="lt1"/>
              </a:solidFill>
              <a:latin typeface="Calibri"/>
              <a:ea typeface="Calibri"/>
              <a:cs typeface="Calibri"/>
              <a:sym typeface="Calibri"/>
            </a:endParaRPr>
          </a:p>
        </p:txBody>
      </p:sp>
      <p:sp>
        <p:nvSpPr>
          <p:cNvPr id="509" name="Google Shape;509;g3cf0640c514_2_14"/>
          <p:cNvSpPr txBox="1"/>
          <p:nvPr/>
        </p:nvSpPr>
        <p:spPr>
          <a:xfrm>
            <a:off x="4693655" y="5130983"/>
            <a:ext cx="2809342" cy="929799"/>
          </a:xfrm>
          <a:prstGeom prst="rect">
            <a:avLst/>
          </a:prstGeom>
          <a:noFill/>
          <a:ln>
            <a:noFill/>
          </a:ln>
        </p:spPr>
        <p:txBody>
          <a:bodyPr spcFirstLastPara="1" wrap="square" lIns="88050" tIns="44025" rIns="88050" bIns="44025" anchor="ctr" anchorCtr="0">
            <a:noAutofit/>
          </a:bodyPr>
          <a:lstStyle/>
          <a:p>
            <a:pPr marL="440381" marR="0" lvl="0" indent="0" algn="l" rtl="0">
              <a:lnSpc>
                <a:spcPct val="100000"/>
              </a:lnSpc>
              <a:spcBef>
                <a:spcPts val="0"/>
              </a:spcBef>
              <a:spcAft>
                <a:spcPts val="0"/>
              </a:spcAft>
              <a:buClr>
                <a:srgbClr val="000000"/>
              </a:buClr>
              <a:buSzPts val="1829"/>
              <a:buFont typeface="Arial"/>
              <a:buNone/>
            </a:pPr>
            <a:r>
              <a:rPr lang="en-US" sz="1829" b="0" i="0" u="none" strike="noStrike" cap="none">
                <a:solidFill>
                  <a:schemeClr val="lt1"/>
                </a:solidFill>
                <a:latin typeface="Calibri"/>
                <a:ea typeface="Calibri"/>
                <a:cs typeface="Calibri"/>
                <a:sym typeface="Calibri"/>
              </a:rPr>
              <a:t>Automatiserede programmer, der er designet til at efterligne menneskelig adfærd på sociale medier.</a:t>
            </a:r>
            <a:endParaRPr sz="1829" b="0" i="0" u="none" strike="noStrike" cap="none">
              <a:solidFill>
                <a:schemeClr val="lt1"/>
              </a:solidFill>
              <a:latin typeface="Calibri"/>
              <a:ea typeface="Calibri"/>
              <a:cs typeface="Calibri"/>
              <a:sym typeface="Calibri"/>
            </a:endParaRPr>
          </a:p>
        </p:txBody>
      </p:sp>
      <p:sp>
        <p:nvSpPr>
          <p:cNvPr id="510" name="Google Shape;510;g3cf0640c514_2_14"/>
          <p:cNvSpPr txBox="1"/>
          <p:nvPr/>
        </p:nvSpPr>
        <p:spPr>
          <a:xfrm>
            <a:off x="4554025" y="2218113"/>
            <a:ext cx="3265800" cy="549900"/>
          </a:xfrm>
          <a:prstGeom prst="rect">
            <a:avLst/>
          </a:prstGeom>
          <a:solidFill>
            <a:srgbClr val="282B63"/>
          </a:solidFill>
          <a:ln>
            <a:noFill/>
          </a:ln>
        </p:spPr>
        <p:txBody>
          <a:bodyPr spcFirstLastPara="1" wrap="square" lIns="88050" tIns="88050" rIns="88050" bIns="88050" anchor="ctr" anchorCtr="0">
            <a:noAutofit/>
          </a:bodyPr>
          <a:lstStyle/>
          <a:p>
            <a:pPr marL="0" marR="0" lvl="0" indent="0" algn="ctr" rtl="0">
              <a:lnSpc>
                <a:spcPct val="100000"/>
              </a:lnSpc>
              <a:spcBef>
                <a:spcPts val="0"/>
              </a:spcBef>
              <a:spcAft>
                <a:spcPts val="0"/>
              </a:spcAft>
              <a:buClr>
                <a:srgbClr val="000000"/>
              </a:buClr>
              <a:buSzPts val="3618"/>
              <a:buFont typeface="Arial"/>
              <a:buNone/>
            </a:pPr>
            <a:r>
              <a:rPr lang="en-US" sz="3418" b="0" i="0" u="none" strike="noStrike" cap="none">
                <a:solidFill>
                  <a:schemeClr val="lt1"/>
                </a:solidFill>
                <a:latin typeface="Calibri"/>
                <a:ea typeface="Calibri"/>
                <a:cs typeface="Calibri"/>
                <a:sym typeface="Calibri"/>
              </a:rPr>
              <a:t>Nøgleord</a:t>
            </a:r>
            <a:endParaRPr sz="3418" b="0" i="0" u="none" strike="noStrike" cap="none">
              <a:solidFill>
                <a:schemeClr val="lt1"/>
              </a:solidFill>
              <a:latin typeface="Calibri"/>
              <a:ea typeface="Calibri"/>
              <a:cs typeface="Calibri"/>
              <a:sym typeface="Calibri"/>
            </a:endParaRPr>
          </a:p>
        </p:txBody>
      </p:sp>
      <p:grpSp>
        <p:nvGrpSpPr>
          <p:cNvPr id="511" name="Google Shape;511;g3cf0640c514_2_14"/>
          <p:cNvGrpSpPr/>
          <p:nvPr/>
        </p:nvGrpSpPr>
        <p:grpSpPr>
          <a:xfrm>
            <a:off x="2324653" y="2813267"/>
            <a:ext cx="749490" cy="879154"/>
            <a:chOff x="8138828" y="4016838"/>
            <a:chExt cx="981393" cy="1151177"/>
          </a:xfrm>
        </p:grpSpPr>
        <p:sp>
          <p:nvSpPr>
            <p:cNvPr id="512" name="Google Shape;512;g3cf0640c514_2_14"/>
            <p:cNvSpPr/>
            <p:nvPr/>
          </p:nvSpPr>
          <p:spPr>
            <a:xfrm>
              <a:off x="8169112" y="4554473"/>
              <a:ext cx="928064" cy="288186"/>
            </a:xfrm>
            <a:custGeom>
              <a:avLst/>
              <a:gdLst/>
              <a:ahLst/>
              <a:cxnLst/>
              <a:rect l="l" t="t" r="r" b="b"/>
              <a:pathLst>
                <a:path w="928064" h="288186" extrusionOk="0">
                  <a:moveTo>
                    <a:pt x="0" y="0"/>
                  </a:moveTo>
                  <a:lnTo>
                    <a:pt x="928064" y="0"/>
                  </a:lnTo>
                  <a:lnTo>
                    <a:pt x="928064" y="288187"/>
                  </a:lnTo>
                  <a:lnTo>
                    <a:pt x="0" y="288187"/>
                  </a:lnTo>
                  <a:close/>
                </a:path>
              </a:pathLst>
            </a:custGeom>
            <a:solidFill>
              <a:srgbClr val="CA7BB3"/>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grpSp>
          <p:nvGrpSpPr>
            <p:cNvPr id="513" name="Google Shape;513;g3cf0640c514_2_14"/>
            <p:cNvGrpSpPr/>
            <p:nvPr/>
          </p:nvGrpSpPr>
          <p:grpSpPr>
            <a:xfrm>
              <a:off x="8138828" y="4016838"/>
              <a:ext cx="981393" cy="1151177"/>
              <a:chOff x="8138828" y="4016838"/>
              <a:chExt cx="981393" cy="1151177"/>
            </a:xfrm>
          </p:grpSpPr>
          <p:sp>
            <p:nvSpPr>
              <p:cNvPr id="514" name="Google Shape;514;g3cf0640c514_2_14"/>
              <p:cNvSpPr/>
              <p:nvPr/>
            </p:nvSpPr>
            <p:spPr>
              <a:xfrm>
                <a:off x="8453330" y="4596248"/>
                <a:ext cx="160267" cy="195292"/>
              </a:xfrm>
              <a:custGeom>
                <a:avLst/>
                <a:gdLst/>
                <a:ahLst/>
                <a:cxnLst/>
                <a:rect l="l" t="t" r="r" b="b"/>
                <a:pathLst>
                  <a:path w="160267" h="195292" extrusionOk="0">
                    <a:moveTo>
                      <a:pt x="159785" y="178347"/>
                    </a:moveTo>
                    <a:cubicBezTo>
                      <a:pt x="159302" y="187036"/>
                      <a:pt x="154959" y="192829"/>
                      <a:pt x="146754" y="194760"/>
                    </a:cubicBezTo>
                    <a:cubicBezTo>
                      <a:pt x="138550" y="196691"/>
                      <a:pt x="131793" y="193312"/>
                      <a:pt x="128415" y="185588"/>
                    </a:cubicBezTo>
                    <a:cubicBezTo>
                      <a:pt x="125037" y="178347"/>
                      <a:pt x="123106" y="170141"/>
                      <a:pt x="119245" y="162900"/>
                    </a:cubicBezTo>
                    <a:cubicBezTo>
                      <a:pt x="117315" y="159521"/>
                      <a:pt x="112489" y="156142"/>
                      <a:pt x="109111" y="155659"/>
                    </a:cubicBezTo>
                    <a:cubicBezTo>
                      <a:pt x="89806" y="155176"/>
                      <a:pt x="70019" y="155176"/>
                      <a:pt x="50714" y="155659"/>
                    </a:cubicBezTo>
                    <a:cubicBezTo>
                      <a:pt x="47336" y="155659"/>
                      <a:pt x="42510" y="159521"/>
                      <a:pt x="40580" y="162900"/>
                    </a:cubicBezTo>
                    <a:cubicBezTo>
                      <a:pt x="36719" y="169175"/>
                      <a:pt x="35271" y="176899"/>
                      <a:pt x="32375" y="183657"/>
                    </a:cubicBezTo>
                    <a:cubicBezTo>
                      <a:pt x="28032" y="193312"/>
                      <a:pt x="19345" y="197173"/>
                      <a:pt x="10658" y="193794"/>
                    </a:cubicBezTo>
                    <a:cubicBezTo>
                      <a:pt x="1488" y="190415"/>
                      <a:pt x="-2373" y="181726"/>
                      <a:pt x="1488" y="171589"/>
                    </a:cubicBezTo>
                    <a:cubicBezTo>
                      <a:pt x="21275" y="118489"/>
                      <a:pt x="41545" y="65872"/>
                      <a:pt x="61815" y="13255"/>
                    </a:cubicBezTo>
                    <a:cubicBezTo>
                      <a:pt x="65193" y="4566"/>
                      <a:pt x="71949" y="-1226"/>
                      <a:pt x="80636" y="222"/>
                    </a:cubicBezTo>
                    <a:cubicBezTo>
                      <a:pt x="87393" y="1670"/>
                      <a:pt x="96563" y="6497"/>
                      <a:pt x="98976" y="12290"/>
                    </a:cubicBezTo>
                    <a:cubicBezTo>
                      <a:pt x="120211" y="65390"/>
                      <a:pt x="139998" y="118972"/>
                      <a:pt x="160268" y="172555"/>
                    </a:cubicBezTo>
                    <a:cubicBezTo>
                      <a:pt x="159785" y="174968"/>
                      <a:pt x="159785" y="176899"/>
                      <a:pt x="159785" y="178347"/>
                    </a:cubicBezTo>
                    <a:close/>
                    <a:moveTo>
                      <a:pt x="55541" y="121386"/>
                    </a:moveTo>
                    <a:cubicBezTo>
                      <a:pt x="72432" y="121386"/>
                      <a:pt x="87393" y="121386"/>
                      <a:pt x="103319" y="121386"/>
                    </a:cubicBezTo>
                    <a:cubicBezTo>
                      <a:pt x="95597" y="100628"/>
                      <a:pt x="87876" y="80837"/>
                      <a:pt x="79671" y="58149"/>
                    </a:cubicBezTo>
                  </a:path>
                </a:pathLst>
              </a:custGeom>
              <a:solidFill>
                <a:schemeClr val="lt1"/>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15" name="Google Shape;515;g3cf0640c514_2_14"/>
              <p:cNvSpPr/>
              <p:nvPr/>
            </p:nvSpPr>
            <p:spPr>
              <a:xfrm>
                <a:off x="8349394" y="4326412"/>
                <a:ext cx="558201" cy="463509"/>
              </a:xfrm>
              <a:custGeom>
                <a:avLst/>
                <a:gdLst/>
                <a:ahLst/>
                <a:cxnLst/>
                <a:rect l="l" t="t" r="r" b="b"/>
                <a:pathLst>
                  <a:path w="558201" h="463509" extrusionOk="0">
                    <a:moveTo>
                      <a:pt x="330322" y="327985"/>
                    </a:moveTo>
                    <a:cubicBezTo>
                      <a:pt x="330322" y="311572"/>
                      <a:pt x="330804" y="298538"/>
                      <a:pt x="330322" y="285022"/>
                    </a:cubicBezTo>
                    <a:cubicBezTo>
                      <a:pt x="329839" y="274402"/>
                      <a:pt x="322600" y="267644"/>
                      <a:pt x="313430" y="267644"/>
                    </a:cubicBezTo>
                    <a:cubicBezTo>
                      <a:pt x="304261" y="267644"/>
                      <a:pt x="297504" y="274885"/>
                      <a:pt x="297021" y="285505"/>
                    </a:cubicBezTo>
                    <a:cubicBezTo>
                      <a:pt x="297021" y="288401"/>
                      <a:pt x="297021" y="291298"/>
                      <a:pt x="297021" y="294677"/>
                    </a:cubicBezTo>
                    <a:cubicBezTo>
                      <a:pt x="297021" y="336191"/>
                      <a:pt x="297021" y="377705"/>
                      <a:pt x="297021" y="419220"/>
                    </a:cubicBezTo>
                    <a:cubicBezTo>
                      <a:pt x="297021" y="427909"/>
                      <a:pt x="297021" y="436598"/>
                      <a:pt x="297021" y="445287"/>
                    </a:cubicBezTo>
                    <a:cubicBezTo>
                      <a:pt x="297504" y="455907"/>
                      <a:pt x="304261" y="463148"/>
                      <a:pt x="313430" y="463148"/>
                    </a:cubicBezTo>
                    <a:cubicBezTo>
                      <a:pt x="322600" y="463148"/>
                      <a:pt x="329839" y="456389"/>
                      <a:pt x="330322" y="445769"/>
                    </a:cubicBezTo>
                    <a:cubicBezTo>
                      <a:pt x="330804" y="433219"/>
                      <a:pt x="330322" y="420185"/>
                      <a:pt x="330804" y="407634"/>
                    </a:cubicBezTo>
                    <a:cubicBezTo>
                      <a:pt x="330804" y="404738"/>
                      <a:pt x="331287" y="402324"/>
                      <a:pt x="332252" y="398462"/>
                    </a:cubicBezTo>
                    <a:cubicBezTo>
                      <a:pt x="353970" y="419220"/>
                      <a:pt x="373757" y="439011"/>
                      <a:pt x="394509" y="457838"/>
                    </a:cubicBezTo>
                    <a:cubicBezTo>
                      <a:pt x="402231" y="465078"/>
                      <a:pt x="411883" y="465078"/>
                      <a:pt x="418640" y="458320"/>
                    </a:cubicBezTo>
                    <a:cubicBezTo>
                      <a:pt x="425396" y="451562"/>
                      <a:pt x="425396" y="441908"/>
                      <a:pt x="418157" y="434184"/>
                    </a:cubicBezTo>
                    <a:cubicBezTo>
                      <a:pt x="407057" y="423081"/>
                      <a:pt x="395474" y="412461"/>
                      <a:pt x="384374" y="401359"/>
                    </a:cubicBezTo>
                    <a:cubicBezTo>
                      <a:pt x="371826" y="388325"/>
                      <a:pt x="359761" y="374326"/>
                      <a:pt x="346730" y="360327"/>
                    </a:cubicBezTo>
                    <a:cubicBezTo>
                      <a:pt x="350109" y="357431"/>
                      <a:pt x="354935" y="352604"/>
                      <a:pt x="359761" y="348259"/>
                    </a:cubicBezTo>
                    <a:cubicBezTo>
                      <a:pt x="377135" y="332329"/>
                      <a:pt x="394509" y="316399"/>
                      <a:pt x="411883" y="299987"/>
                    </a:cubicBezTo>
                    <a:cubicBezTo>
                      <a:pt x="419605" y="292746"/>
                      <a:pt x="420088" y="283091"/>
                      <a:pt x="413814" y="275850"/>
                    </a:cubicBezTo>
                    <a:cubicBezTo>
                      <a:pt x="407057" y="268127"/>
                      <a:pt x="397405" y="268127"/>
                      <a:pt x="388718" y="275368"/>
                    </a:cubicBezTo>
                    <a:cubicBezTo>
                      <a:pt x="385822" y="277781"/>
                      <a:pt x="383409" y="280678"/>
                      <a:pt x="380513" y="283091"/>
                    </a:cubicBezTo>
                    <a:cubicBezTo>
                      <a:pt x="364105" y="297090"/>
                      <a:pt x="348178" y="311572"/>
                      <a:pt x="330322" y="327985"/>
                    </a:cubicBezTo>
                    <a:close/>
                    <a:moveTo>
                      <a:pt x="491514" y="303366"/>
                    </a:moveTo>
                    <a:cubicBezTo>
                      <a:pt x="507923" y="303366"/>
                      <a:pt x="523367" y="303366"/>
                      <a:pt x="538810" y="303366"/>
                    </a:cubicBezTo>
                    <a:cubicBezTo>
                      <a:pt x="550876" y="302883"/>
                      <a:pt x="558115" y="296125"/>
                      <a:pt x="558115" y="285988"/>
                    </a:cubicBezTo>
                    <a:cubicBezTo>
                      <a:pt x="558115" y="276333"/>
                      <a:pt x="550876" y="270058"/>
                      <a:pt x="539293" y="269575"/>
                    </a:cubicBezTo>
                    <a:cubicBezTo>
                      <a:pt x="518058" y="269575"/>
                      <a:pt x="496823" y="269575"/>
                      <a:pt x="475106" y="269575"/>
                    </a:cubicBezTo>
                    <a:cubicBezTo>
                      <a:pt x="464005" y="269575"/>
                      <a:pt x="457249" y="275850"/>
                      <a:pt x="457249" y="286953"/>
                    </a:cubicBezTo>
                    <a:cubicBezTo>
                      <a:pt x="456766" y="339570"/>
                      <a:pt x="456766" y="392670"/>
                      <a:pt x="457249" y="445287"/>
                    </a:cubicBezTo>
                    <a:cubicBezTo>
                      <a:pt x="457249" y="456389"/>
                      <a:pt x="464005" y="462665"/>
                      <a:pt x="475106" y="463148"/>
                    </a:cubicBezTo>
                    <a:cubicBezTo>
                      <a:pt x="497306" y="463630"/>
                      <a:pt x="519506" y="463630"/>
                      <a:pt x="541224" y="463148"/>
                    </a:cubicBezTo>
                    <a:cubicBezTo>
                      <a:pt x="551841" y="463148"/>
                      <a:pt x="559080" y="454459"/>
                      <a:pt x="558115" y="444804"/>
                    </a:cubicBezTo>
                    <a:cubicBezTo>
                      <a:pt x="557150" y="435632"/>
                      <a:pt x="550393" y="429840"/>
                      <a:pt x="539293" y="429357"/>
                    </a:cubicBezTo>
                    <a:cubicBezTo>
                      <a:pt x="523367" y="429357"/>
                      <a:pt x="507441" y="429357"/>
                      <a:pt x="491514" y="429357"/>
                    </a:cubicBezTo>
                    <a:cubicBezTo>
                      <a:pt x="491514" y="412944"/>
                      <a:pt x="491514" y="397980"/>
                      <a:pt x="491514" y="382532"/>
                    </a:cubicBezTo>
                    <a:cubicBezTo>
                      <a:pt x="506958" y="382532"/>
                      <a:pt x="521436" y="383498"/>
                      <a:pt x="535915" y="382050"/>
                    </a:cubicBezTo>
                    <a:cubicBezTo>
                      <a:pt x="541224" y="381567"/>
                      <a:pt x="547980" y="377223"/>
                      <a:pt x="550393" y="372395"/>
                    </a:cubicBezTo>
                    <a:cubicBezTo>
                      <a:pt x="552806" y="368051"/>
                      <a:pt x="551841" y="359362"/>
                      <a:pt x="548945" y="356465"/>
                    </a:cubicBezTo>
                    <a:cubicBezTo>
                      <a:pt x="545084" y="352121"/>
                      <a:pt x="537363" y="349707"/>
                      <a:pt x="531571" y="349224"/>
                    </a:cubicBezTo>
                    <a:cubicBezTo>
                      <a:pt x="518541" y="348259"/>
                      <a:pt x="505028" y="348742"/>
                      <a:pt x="491032" y="348742"/>
                    </a:cubicBezTo>
                    <a:cubicBezTo>
                      <a:pt x="491514" y="333295"/>
                      <a:pt x="491514" y="318813"/>
                      <a:pt x="491514" y="303366"/>
                    </a:cubicBezTo>
                    <a:close/>
                    <a:moveTo>
                      <a:pt x="236212" y="33523"/>
                    </a:moveTo>
                    <a:cubicBezTo>
                      <a:pt x="289782" y="33523"/>
                      <a:pt x="343352" y="33523"/>
                      <a:pt x="396922" y="33523"/>
                    </a:cubicBezTo>
                    <a:cubicBezTo>
                      <a:pt x="400301" y="33523"/>
                      <a:pt x="403679" y="34005"/>
                      <a:pt x="407057" y="33523"/>
                    </a:cubicBezTo>
                    <a:cubicBezTo>
                      <a:pt x="416227" y="32074"/>
                      <a:pt x="422018" y="26282"/>
                      <a:pt x="422018" y="16627"/>
                    </a:cubicBezTo>
                    <a:cubicBezTo>
                      <a:pt x="422018" y="6973"/>
                      <a:pt x="416227" y="1663"/>
                      <a:pt x="407057" y="215"/>
                    </a:cubicBezTo>
                    <a:cubicBezTo>
                      <a:pt x="404644" y="-268"/>
                      <a:pt x="401748" y="215"/>
                      <a:pt x="399335" y="215"/>
                    </a:cubicBezTo>
                    <a:cubicBezTo>
                      <a:pt x="290747" y="215"/>
                      <a:pt x="182160" y="215"/>
                      <a:pt x="73572" y="215"/>
                    </a:cubicBezTo>
                    <a:cubicBezTo>
                      <a:pt x="70676" y="215"/>
                      <a:pt x="67298" y="-268"/>
                      <a:pt x="64402" y="697"/>
                    </a:cubicBezTo>
                    <a:cubicBezTo>
                      <a:pt x="55715" y="2628"/>
                      <a:pt x="50406" y="8421"/>
                      <a:pt x="50406" y="17110"/>
                    </a:cubicBezTo>
                    <a:cubicBezTo>
                      <a:pt x="50406" y="26282"/>
                      <a:pt x="55715" y="31592"/>
                      <a:pt x="64402" y="33523"/>
                    </a:cubicBezTo>
                    <a:cubicBezTo>
                      <a:pt x="67780" y="34005"/>
                      <a:pt x="71159" y="34005"/>
                      <a:pt x="74537" y="34005"/>
                    </a:cubicBezTo>
                    <a:cubicBezTo>
                      <a:pt x="128589" y="34005"/>
                      <a:pt x="182160" y="33523"/>
                      <a:pt x="236212" y="33523"/>
                    </a:cubicBezTo>
                    <a:close/>
                    <a:moveTo>
                      <a:pt x="236695" y="101104"/>
                    </a:moveTo>
                    <a:cubicBezTo>
                      <a:pt x="182642" y="101104"/>
                      <a:pt x="129072" y="101104"/>
                      <a:pt x="75019" y="101104"/>
                    </a:cubicBezTo>
                    <a:cubicBezTo>
                      <a:pt x="71159" y="101104"/>
                      <a:pt x="67298" y="100621"/>
                      <a:pt x="63919" y="101587"/>
                    </a:cubicBezTo>
                    <a:cubicBezTo>
                      <a:pt x="55715" y="103518"/>
                      <a:pt x="50889" y="108828"/>
                      <a:pt x="50406" y="117517"/>
                    </a:cubicBezTo>
                    <a:cubicBezTo>
                      <a:pt x="49924" y="126688"/>
                      <a:pt x="55232" y="132481"/>
                      <a:pt x="63919" y="134412"/>
                    </a:cubicBezTo>
                    <a:cubicBezTo>
                      <a:pt x="67298" y="135377"/>
                      <a:pt x="71159" y="134895"/>
                      <a:pt x="75019" y="134895"/>
                    </a:cubicBezTo>
                    <a:cubicBezTo>
                      <a:pt x="182642" y="134895"/>
                      <a:pt x="289782" y="134895"/>
                      <a:pt x="397405" y="134895"/>
                    </a:cubicBezTo>
                    <a:cubicBezTo>
                      <a:pt x="400783" y="134895"/>
                      <a:pt x="404161" y="135377"/>
                      <a:pt x="407540" y="134412"/>
                    </a:cubicBezTo>
                    <a:cubicBezTo>
                      <a:pt x="416709" y="132481"/>
                      <a:pt x="422018" y="127171"/>
                      <a:pt x="422018" y="117517"/>
                    </a:cubicBezTo>
                    <a:cubicBezTo>
                      <a:pt x="422018" y="108345"/>
                      <a:pt x="416709" y="103035"/>
                      <a:pt x="407540" y="101587"/>
                    </a:cubicBezTo>
                    <a:cubicBezTo>
                      <a:pt x="404161" y="101104"/>
                      <a:pt x="400783" y="101104"/>
                      <a:pt x="397405" y="101104"/>
                    </a:cubicBezTo>
                    <a:cubicBezTo>
                      <a:pt x="343835" y="101104"/>
                      <a:pt x="290265" y="101104"/>
                      <a:pt x="236695" y="101104"/>
                    </a:cubicBezTo>
                    <a:close/>
                    <a:moveTo>
                      <a:pt x="35445" y="347776"/>
                    </a:moveTo>
                    <a:cubicBezTo>
                      <a:pt x="35445" y="331846"/>
                      <a:pt x="35445" y="317847"/>
                      <a:pt x="35445" y="302883"/>
                    </a:cubicBezTo>
                    <a:cubicBezTo>
                      <a:pt x="50406" y="302883"/>
                      <a:pt x="64885" y="302883"/>
                      <a:pt x="78880" y="302883"/>
                    </a:cubicBezTo>
                    <a:cubicBezTo>
                      <a:pt x="91428" y="302883"/>
                      <a:pt x="99633" y="295642"/>
                      <a:pt x="99150" y="285505"/>
                    </a:cubicBezTo>
                    <a:cubicBezTo>
                      <a:pt x="98667" y="275850"/>
                      <a:pt x="91428" y="269575"/>
                      <a:pt x="78880" y="269575"/>
                    </a:cubicBezTo>
                    <a:cubicBezTo>
                      <a:pt x="59576" y="269575"/>
                      <a:pt x="40754" y="269575"/>
                      <a:pt x="21449" y="269575"/>
                    </a:cubicBezTo>
                    <a:cubicBezTo>
                      <a:pt x="6006" y="269575"/>
                      <a:pt x="697" y="275368"/>
                      <a:pt x="215" y="290332"/>
                    </a:cubicBezTo>
                    <a:cubicBezTo>
                      <a:pt x="215" y="326054"/>
                      <a:pt x="215" y="361293"/>
                      <a:pt x="215" y="397014"/>
                    </a:cubicBezTo>
                    <a:cubicBezTo>
                      <a:pt x="215" y="413427"/>
                      <a:pt x="-268" y="429840"/>
                      <a:pt x="215" y="446252"/>
                    </a:cubicBezTo>
                    <a:cubicBezTo>
                      <a:pt x="697" y="455907"/>
                      <a:pt x="7454" y="462665"/>
                      <a:pt x="16623" y="463148"/>
                    </a:cubicBezTo>
                    <a:cubicBezTo>
                      <a:pt x="25310" y="463148"/>
                      <a:pt x="32550" y="456872"/>
                      <a:pt x="33515" y="447218"/>
                    </a:cubicBezTo>
                    <a:cubicBezTo>
                      <a:pt x="33997" y="443356"/>
                      <a:pt x="33515" y="439011"/>
                      <a:pt x="33515" y="434667"/>
                    </a:cubicBezTo>
                    <a:cubicBezTo>
                      <a:pt x="33515" y="417289"/>
                      <a:pt x="33515" y="399911"/>
                      <a:pt x="33515" y="381567"/>
                    </a:cubicBezTo>
                    <a:cubicBezTo>
                      <a:pt x="41237" y="381567"/>
                      <a:pt x="47511" y="381567"/>
                      <a:pt x="53784" y="381567"/>
                    </a:cubicBezTo>
                    <a:cubicBezTo>
                      <a:pt x="60541" y="381567"/>
                      <a:pt x="67298" y="381567"/>
                      <a:pt x="74054" y="381567"/>
                    </a:cubicBezTo>
                    <a:cubicBezTo>
                      <a:pt x="82259" y="381567"/>
                      <a:pt x="89015" y="378671"/>
                      <a:pt x="91911" y="370464"/>
                    </a:cubicBezTo>
                    <a:cubicBezTo>
                      <a:pt x="96254" y="359362"/>
                      <a:pt x="89015" y="348742"/>
                      <a:pt x="75985" y="348259"/>
                    </a:cubicBezTo>
                    <a:cubicBezTo>
                      <a:pt x="62954" y="347294"/>
                      <a:pt x="49441" y="347776"/>
                      <a:pt x="35445" y="347776"/>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16" name="Google Shape;516;g3cf0640c514_2_14"/>
              <p:cNvSpPr/>
              <p:nvPr/>
            </p:nvSpPr>
            <p:spPr>
              <a:xfrm>
                <a:off x="8138828" y="4016838"/>
                <a:ext cx="981393" cy="1151177"/>
              </a:xfrm>
              <a:custGeom>
                <a:avLst/>
                <a:gdLst/>
                <a:ahLst/>
                <a:cxnLst/>
                <a:rect l="l" t="t" r="r" b="b"/>
                <a:pathLst>
                  <a:path w="981393" h="1151177" extrusionOk="0">
                    <a:moveTo>
                      <a:pt x="215607" y="1150695"/>
                    </a:moveTo>
                    <a:cubicBezTo>
                      <a:pt x="202094" y="1144420"/>
                      <a:pt x="187616" y="1139592"/>
                      <a:pt x="175550" y="1131386"/>
                    </a:cubicBezTo>
                    <a:cubicBezTo>
                      <a:pt x="159142" y="1120283"/>
                      <a:pt x="150455" y="1103388"/>
                      <a:pt x="145146" y="1082148"/>
                    </a:cubicBezTo>
                    <a:cubicBezTo>
                      <a:pt x="135494" y="1082148"/>
                      <a:pt x="125841" y="1083114"/>
                      <a:pt x="116672" y="1082148"/>
                    </a:cubicBezTo>
                    <a:cubicBezTo>
                      <a:pt x="73237" y="1075873"/>
                      <a:pt x="43797" y="1041117"/>
                      <a:pt x="43315" y="996223"/>
                    </a:cubicBezTo>
                    <a:cubicBezTo>
                      <a:pt x="42832" y="948916"/>
                      <a:pt x="42832" y="901609"/>
                      <a:pt x="43315" y="854785"/>
                    </a:cubicBezTo>
                    <a:cubicBezTo>
                      <a:pt x="43315" y="846578"/>
                      <a:pt x="41867" y="841751"/>
                      <a:pt x="32697" y="838855"/>
                    </a:cubicBezTo>
                    <a:cubicBezTo>
                      <a:pt x="11945" y="831614"/>
                      <a:pt x="362" y="815684"/>
                      <a:pt x="362" y="793479"/>
                    </a:cubicBezTo>
                    <a:cubicBezTo>
                      <a:pt x="-121" y="715277"/>
                      <a:pt x="-121" y="637076"/>
                      <a:pt x="362" y="558392"/>
                    </a:cubicBezTo>
                    <a:cubicBezTo>
                      <a:pt x="362" y="536669"/>
                      <a:pt x="12427" y="520739"/>
                      <a:pt x="33180" y="513498"/>
                    </a:cubicBezTo>
                    <a:cubicBezTo>
                      <a:pt x="41867" y="510602"/>
                      <a:pt x="43315" y="506258"/>
                      <a:pt x="43315" y="498534"/>
                    </a:cubicBezTo>
                    <a:cubicBezTo>
                      <a:pt x="42832" y="467640"/>
                      <a:pt x="43315" y="436263"/>
                      <a:pt x="43315" y="405368"/>
                    </a:cubicBezTo>
                    <a:cubicBezTo>
                      <a:pt x="43315" y="402954"/>
                      <a:pt x="43315" y="400058"/>
                      <a:pt x="43315" y="397645"/>
                    </a:cubicBezTo>
                    <a:cubicBezTo>
                      <a:pt x="44280" y="386542"/>
                      <a:pt x="51519" y="379301"/>
                      <a:pt x="61171" y="380266"/>
                    </a:cubicBezTo>
                    <a:cubicBezTo>
                      <a:pt x="70341" y="380749"/>
                      <a:pt x="76615" y="387507"/>
                      <a:pt x="77097" y="398610"/>
                    </a:cubicBezTo>
                    <a:cubicBezTo>
                      <a:pt x="77097" y="431435"/>
                      <a:pt x="77097" y="464743"/>
                      <a:pt x="77097" y="497569"/>
                    </a:cubicBezTo>
                    <a:cubicBezTo>
                      <a:pt x="77097" y="501430"/>
                      <a:pt x="77097" y="505775"/>
                      <a:pt x="77097" y="510602"/>
                    </a:cubicBezTo>
                    <a:cubicBezTo>
                      <a:pt x="82889" y="510602"/>
                      <a:pt x="87232" y="510602"/>
                      <a:pt x="91576" y="510602"/>
                    </a:cubicBezTo>
                    <a:cubicBezTo>
                      <a:pt x="268212" y="510602"/>
                      <a:pt x="444366" y="510602"/>
                      <a:pt x="621002" y="510602"/>
                    </a:cubicBezTo>
                    <a:cubicBezTo>
                      <a:pt x="624863" y="510602"/>
                      <a:pt x="628724" y="510602"/>
                      <a:pt x="632102" y="510602"/>
                    </a:cubicBezTo>
                    <a:cubicBezTo>
                      <a:pt x="641754" y="511568"/>
                      <a:pt x="648511" y="518326"/>
                      <a:pt x="648028" y="527498"/>
                    </a:cubicBezTo>
                    <a:cubicBezTo>
                      <a:pt x="647546" y="537152"/>
                      <a:pt x="642237" y="542462"/>
                      <a:pt x="632585" y="543910"/>
                    </a:cubicBezTo>
                    <a:cubicBezTo>
                      <a:pt x="628724" y="544393"/>
                      <a:pt x="625346" y="543910"/>
                      <a:pt x="621485" y="543910"/>
                    </a:cubicBezTo>
                    <a:cubicBezTo>
                      <a:pt x="434231" y="543910"/>
                      <a:pt x="246977" y="543910"/>
                      <a:pt x="59723" y="543910"/>
                    </a:cubicBezTo>
                    <a:cubicBezTo>
                      <a:pt x="38488" y="543910"/>
                      <a:pt x="34145" y="548255"/>
                      <a:pt x="34145" y="569977"/>
                    </a:cubicBezTo>
                    <a:cubicBezTo>
                      <a:pt x="34145" y="641903"/>
                      <a:pt x="34145" y="713829"/>
                      <a:pt x="34145" y="785755"/>
                    </a:cubicBezTo>
                    <a:cubicBezTo>
                      <a:pt x="34145" y="804099"/>
                      <a:pt x="39454" y="809409"/>
                      <a:pt x="57310" y="809409"/>
                    </a:cubicBezTo>
                    <a:cubicBezTo>
                      <a:pt x="346395" y="809409"/>
                      <a:pt x="634998" y="809409"/>
                      <a:pt x="924083" y="809409"/>
                    </a:cubicBezTo>
                    <a:cubicBezTo>
                      <a:pt x="941457" y="809409"/>
                      <a:pt x="947248" y="804099"/>
                      <a:pt x="947248" y="786721"/>
                    </a:cubicBezTo>
                    <a:cubicBezTo>
                      <a:pt x="947248" y="713347"/>
                      <a:pt x="947248" y="639972"/>
                      <a:pt x="947248" y="566598"/>
                    </a:cubicBezTo>
                    <a:cubicBezTo>
                      <a:pt x="947248" y="549703"/>
                      <a:pt x="941457" y="544393"/>
                      <a:pt x="925048" y="544393"/>
                    </a:cubicBezTo>
                    <a:cubicBezTo>
                      <a:pt x="857000" y="544393"/>
                      <a:pt x="788469" y="544393"/>
                      <a:pt x="720420" y="544393"/>
                    </a:cubicBezTo>
                    <a:cubicBezTo>
                      <a:pt x="717525" y="544393"/>
                      <a:pt x="714629" y="544393"/>
                      <a:pt x="711251" y="544393"/>
                    </a:cubicBezTo>
                    <a:cubicBezTo>
                      <a:pt x="700633" y="543910"/>
                      <a:pt x="693394" y="537152"/>
                      <a:pt x="693394" y="527980"/>
                    </a:cubicBezTo>
                    <a:cubicBezTo>
                      <a:pt x="693394" y="518326"/>
                      <a:pt x="700633" y="511085"/>
                      <a:pt x="711733" y="511085"/>
                    </a:cubicBezTo>
                    <a:cubicBezTo>
                      <a:pt x="741655" y="511085"/>
                      <a:pt x="771577" y="511085"/>
                      <a:pt x="801499" y="511085"/>
                    </a:cubicBezTo>
                    <a:cubicBezTo>
                      <a:pt x="805843" y="511085"/>
                      <a:pt x="810186" y="511085"/>
                      <a:pt x="816460" y="511085"/>
                    </a:cubicBezTo>
                    <a:cubicBezTo>
                      <a:pt x="816460" y="506740"/>
                      <a:pt x="816460" y="502879"/>
                      <a:pt x="816460" y="499017"/>
                    </a:cubicBezTo>
                    <a:cubicBezTo>
                      <a:pt x="816460" y="362888"/>
                      <a:pt x="816460" y="226760"/>
                      <a:pt x="816460" y="91114"/>
                    </a:cubicBezTo>
                    <a:cubicBezTo>
                      <a:pt x="816460" y="54910"/>
                      <a:pt x="796191" y="34636"/>
                      <a:pt x="759995" y="34636"/>
                    </a:cubicBezTo>
                    <a:cubicBezTo>
                      <a:pt x="606524" y="34636"/>
                      <a:pt x="453535" y="34636"/>
                      <a:pt x="300065" y="34636"/>
                    </a:cubicBezTo>
                    <a:cubicBezTo>
                      <a:pt x="296204" y="34636"/>
                      <a:pt x="292825" y="34636"/>
                      <a:pt x="288482" y="34636"/>
                    </a:cubicBezTo>
                    <a:cubicBezTo>
                      <a:pt x="288482" y="55875"/>
                      <a:pt x="288482" y="75667"/>
                      <a:pt x="288482" y="97872"/>
                    </a:cubicBezTo>
                    <a:cubicBezTo>
                      <a:pt x="292825" y="97872"/>
                      <a:pt x="297169" y="97872"/>
                      <a:pt x="301512" y="97872"/>
                    </a:cubicBezTo>
                    <a:cubicBezTo>
                      <a:pt x="434714" y="97872"/>
                      <a:pt x="568397" y="97872"/>
                      <a:pt x="701598" y="97872"/>
                    </a:cubicBezTo>
                    <a:cubicBezTo>
                      <a:pt x="718490" y="97872"/>
                      <a:pt x="732968" y="102217"/>
                      <a:pt x="741655" y="117181"/>
                    </a:cubicBezTo>
                    <a:cubicBezTo>
                      <a:pt x="745516" y="123940"/>
                      <a:pt x="747929" y="132629"/>
                      <a:pt x="748412" y="140352"/>
                    </a:cubicBezTo>
                    <a:cubicBezTo>
                      <a:pt x="749377" y="160144"/>
                      <a:pt x="748895" y="179936"/>
                      <a:pt x="748895" y="199727"/>
                    </a:cubicBezTo>
                    <a:cubicBezTo>
                      <a:pt x="748895" y="229174"/>
                      <a:pt x="732486" y="245586"/>
                      <a:pt x="703046" y="245586"/>
                    </a:cubicBezTo>
                    <a:cubicBezTo>
                      <a:pt x="499384" y="245586"/>
                      <a:pt x="295238" y="245586"/>
                      <a:pt x="91576" y="245586"/>
                    </a:cubicBezTo>
                    <a:cubicBezTo>
                      <a:pt x="87232" y="245586"/>
                      <a:pt x="82889" y="245586"/>
                      <a:pt x="77580" y="245586"/>
                    </a:cubicBezTo>
                    <a:cubicBezTo>
                      <a:pt x="77097" y="249448"/>
                      <a:pt x="77097" y="252827"/>
                      <a:pt x="77097" y="256206"/>
                    </a:cubicBezTo>
                    <a:cubicBezTo>
                      <a:pt x="77097" y="275515"/>
                      <a:pt x="77097" y="295307"/>
                      <a:pt x="77097" y="314616"/>
                    </a:cubicBezTo>
                    <a:cubicBezTo>
                      <a:pt x="77097" y="327649"/>
                      <a:pt x="70341" y="335373"/>
                      <a:pt x="60206" y="335373"/>
                    </a:cubicBezTo>
                    <a:cubicBezTo>
                      <a:pt x="50071" y="335373"/>
                      <a:pt x="43315" y="327167"/>
                      <a:pt x="43315" y="314133"/>
                    </a:cubicBezTo>
                    <a:cubicBezTo>
                      <a:pt x="43315" y="287101"/>
                      <a:pt x="42832" y="260068"/>
                      <a:pt x="43797" y="233035"/>
                    </a:cubicBezTo>
                    <a:cubicBezTo>
                      <a:pt x="43797" y="226277"/>
                      <a:pt x="47175" y="218071"/>
                      <a:pt x="52002" y="213244"/>
                    </a:cubicBezTo>
                    <a:cubicBezTo>
                      <a:pt x="120050" y="144697"/>
                      <a:pt x="188098" y="76150"/>
                      <a:pt x="257112" y="8086"/>
                    </a:cubicBezTo>
                    <a:cubicBezTo>
                      <a:pt x="261456" y="3741"/>
                      <a:pt x="269660" y="362"/>
                      <a:pt x="275934" y="362"/>
                    </a:cubicBezTo>
                    <a:cubicBezTo>
                      <a:pt x="439540" y="-121"/>
                      <a:pt x="603145" y="-121"/>
                      <a:pt x="767234" y="362"/>
                    </a:cubicBezTo>
                    <a:cubicBezTo>
                      <a:pt x="806808" y="362"/>
                      <a:pt x="836247" y="24498"/>
                      <a:pt x="849278" y="66495"/>
                    </a:cubicBezTo>
                    <a:cubicBezTo>
                      <a:pt x="858448" y="67944"/>
                      <a:pt x="867617" y="68909"/>
                      <a:pt x="876787" y="71323"/>
                    </a:cubicBezTo>
                    <a:cubicBezTo>
                      <a:pt x="914913" y="82425"/>
                      <a:pt x="938079" y="114768"/>
                      <a:pt x="938079" y="156765"/>
                    </a:cubicBezTo>
                    <a:cubicBezTo>
                      <a:pt x="938079" y="269722"/>
                      <a:pt x="938079" y="382197"/>
                      <a:pt x="938079" y="495155"/>
                    </a:cubicBezTo>
                    <a:cubicBezTo>
                      <a:pt x="938079" y="505292"/>
                      <a:pt x="939527" y="511085"/>
                      <a:pt x="951109" y="515429"/>
                    </a:cubicBezTo>
                    <a:cubicBezTo>
                      <a:pt x="970414" y="522188"/>
                      <a:pt x="981031" y="538600"/>
                      <a:pt x="981031" y="558875"/>
                    </a:cubicBezTo>
                    <a:cubicBezTo>
                      <a:pt x="981514" y="637559"/>
                      <a:pt x="981514" y="716243"/>
                      <a:pt x="981031" y="794927"/>
                    </a:cubicBezTo>
                    <a:cubicBezTo>
                      <a:pt x="981031" y="815684"/>
                      <a:pt x="967035" y="834028"/>
                      <a:pt x="946766" y="840303"/>
                    </a:cubicBezTo>
                    <a:cubicBezTo>
                      <a:pt x="939527" y="842717"/>
                      <a:pt x="938079" y="846096"/>
                      <a:pt x="938079" y="852854"/>
                    </a:cubicBezTo>
                    <a:cubicBezTo>
                      <a:pt x="938079" y="918022"/>
                      <a:pt x="938079" y="983190"/>
                      <a:pt x="938079" y="1048357"/>
                    </a:cubicBezTo>
                    <a:cubicBezTo>
                      <a:pt x="938079" y="1108698"/>
                      <a:pt x="922635" y="1130903"/>
                      <a:pt x="866652" y="1151178"/>
                    </a:cubicBezTo>
                    <a:cubicBezTo>
                      <a:pt x="648994" y="1150695"/>
                      <a:pt x="432300" y="1150695"/>
                      <a:pt x="215607" y="1150695"/>
                    </a:cubicBezTo>
                    <a:close/>
                    <a:moveTo>
                      <a:pt x="77580" y="843199"/>
                    </a:moveTo>
                    <a:cubicBezTo>
                      <a:pt x="77580" y="846578"/>
                      <a:pt x="77097" y="849475"/>
                      <a:pt x="77097" y="852371"/>
                    </a:cubicBezTo>
                    <a:cubicBezTo>
                      <a:pt x="77097" y="900161"/>
                      <a:pt x="77097" y="947468"/>
                      <a:pt x="77097" y="995258"/>
                    </a:cubicBezTo>
                    <a:cubicBezTo>
                      <a:pt x="77097" y="1028566"/>
                      <a:pt x="98332" y="1049806"/>
                      <a:pt x="132115" y="1049806"/>
                    </a:cubicBezTo>
                    <a:cubicBezTo>
                      <a:pt x="342052" y="1049806"/>
                      <a:pt x="551506" y="1049806"/>
                      <a:pt x="761442" y="1049806"/>
                    </a:cubicBezTo>
                    <a:cubicBezTo>
                      <a:pt x="796191" y="1049806"/>
                      <a:pt x="816460" y="1029531"/>
                      <a:pt x="816460" y="994775"/>
                    </a:cubicBezTo>
                    <a:cubicBezTo>
                      <a:pt x="816460" y="947951"/>
                      <a:pt x="816460" y="901126"/>
                      <a:pt x="816460" y="854302"/>
                    </a:cubicBezTo>
                    <a:cubicBezTo>
                      <a:pt x="816460" y="850923"/>
                      <a:pt x="815978" y="847061"/>
                      <a:pt x="815978" y="843682"/>
                    </a:cubicBezTo>
                    <a:cubicBezTo>
                      <a:pt x="569362" y="843199"/>
                      <a:pt x="323713" y="843199"/>
                      <a:pt x="77580" y="843199"/>
                    </a:cubicBezTo>
                    <a:close/>
                    <a:moveTo>
                      <a:pt x="903331" y="843199"/>
                    </a:moveTo>
                    <a:cubicBezTo>
                      <a:pt x="884991" y="843199"/>
                      <a:pt x="868100" y="843199"/>
                      <a:pt x="850243" y="843199"/>
                    </a:cubicBezTo>
                    <a:cubicBezTo>
                      <a:pt x="850243" y="847544"/>
                      <a:pt x="850243" y="851888"/>
                      <a:pt x="850243" y="855750"/>
                    </a:cubicBezTo>
                    <a:cubicBezTo>
                      <a:pt x="850243" y="901609"/>
                      <a:pt x="850243" y="946985"/>
                      <a:pt x="850243" y="992844"/>
                    </a:cubicBezTo>
                    <a:cubicBezTo>
                      <a:pt x="850243" y="1000085"/>
                      <a:pt x="850243" y="1007809"/>
                      <a:pt x="848795" y="1015049"/>
                    </a:cubicBezTo>
                    <a:cubicBezTo>
                      <a:pt x="840108" y="1056081"/>
                      <a:pt x="806808" y="1083114"/>
                      <a:pt x="762890" y="1083114"/>
                    </a:cubicBezTo>
                    <a:cubicBezTo>
                      <a:pt x="573706" y="1083114"/>
                      <a:pt x="384522" y="1083114"/>
                      <a:pt x="195338" y="1083114"/>
                    </a:cubicBezTo>
                    <a:cubicBezTo>
                      <a:pt x="190994" y="1083114"/>
                      <a:pt x="186651" y="1083114"/>
                      <a:pt x="182307" y="1083114"/>
                    </a:cubicBezTo>
                    <a:cubicBezTo>
                      <a:pt x="182307" y="1085527"/>
                      <a:pt x="182307" y="1086010"/>
                      <a:pt x="182307" y="1086493"/>
                    </a:cubicBezTo>
                    <a:cubicBezTo>
                      <a:pt x="182790" y="1087458"/>
                      <a:pt x="183272" y="1088424"/>
                      <a:pt x="183755" y="1089389"/>
                    </a:cubicBezTo>
                    <a:cubicBezTo>
                      <a:pt x="194855" y="1109181"/>
                      <a:pt x="212229" y="1116422"/>
                      <a:pt x="234429" y="1116422"/>
                    </a:cubicBezTo>
                    <a:cubicBezTo>
                      <a:pt x="438574" y="1116422"/>
                      <a:pt x="642720" y="1116422"/>
                      <a:pt x="846865" y="1116422"/>
                    </a:cubicBezTo>
                    <a:cubicBezTo>
                      <a:pt x="882578" y="1116422"/>
                      <a:pt x="903331" y="1096147"/>
                      <a:pt x="903331" y="1059943"/>
                    </a:cubicBezTo>
                    <a:cubicBezTo>
                      <a:pt x="903331" y="990913"/>
                      <a:pt x="903331" y="921884"/>
                      <a:pt x="903331" y="853337"/>
                    </a:cubicBezTo>
                    <a:cubicBezTo>
                      <a:pt x="903331" y="850440"/>
                      <a:pt x="903331" y="847061"/>
                      <a:pt x="903331" y="843199"/>
                    </a:cubicBezTo>
                    <a:close/>
                    <a:moveTo>
                      <a:pt x="286069" y="210347"/>
                    </a:moveTo>
                    <a:cubicBezTo>
                      <a:pt x="284621" y="209865"/>
                      <a:pt x="285586" y="210347"/>
                      <a:pt x="286551" y="210347"/>
                    </a:cubicBezTo>
                    <a:cubicBezTo>
                      <a:pt x="425544" y="210347"/>
                      <a:pt x="564536" y="210347"/>
                      <a:pt x="703529" y="210347"/>
                    </a:cubicBezTo>
                    <a:cubicBezTo>
                      <a:pt x="712216" y="210347"/>
                      <a:pt x="715594" y="206486"/>
                      <a:pt x="715112" y="198279"/>
                    </a:cubicBezTo>
                    <a:cubicBezTo>
                      <a:pt x="714629" y="180901"/>
                      <a:pt x="715112" y="164006"/>
                      <a:pt x="715112" y="146628"/>
                    </a:cubicBezTo>
                    <a:cubicBezTo>
                      <a:pt x="715112" y="130215"/>
                      <a:pt x="714629" y="129732"/>
                      <a:pt x="697738" y="129732"/>
                    </a:cubicBezTo>
                    <a:cubicBezTo>
                      <a:pt x="565502" y="129732"/>
                      <a:pt x="433266" y="129732"/>
                      <a:pt x="301030" y="129732"/>
                    </a:cubicBezTo>
                    <a:cubicBezTo>
                      <a:pt x="297169" y="129732"/>
                      <a:pt x="292825" y="129732"/>
                      <a:pt x="286069" y="129732"/>
                    </a:cubicBezTo>
                    <a:cubicBezTo>
                      <a:pt x="286069" y="157248"/>
                      <a:pt x="286069" y="182832"/>
                      <a:pt x="286069" y="210347"/>
                    </a:cubicBezTo>
                    <a:close/>
                    <a:moveTo>
                      <a:pt x="851208" y="101252"/>
                    </a:moveTo>
                    <a:cubicBezTo>
                      <a:pt x="851208" y="237863"/>
                      <a:pt x="851208" y="373508"/>
                      <a:pt x="851208" y="508671"/>
                    </a:cubicBezTo>
                    <a:cubicBezTo>
                      <a:pt x="869065" y="508671"/>
                      <a:pt x="885957" y="508671"/>
                      <a:pt x="903813" y="508671"/>
                    </a:cubicBezTo>
                    <a:cubicBezTo>
                      <a:pt x="903813" y="503844"/>
                      <a:pt x="903813" y="499499"/>
                      <a:pt x="903813" y="495638"/>
                    </a:cubicBezTo>
                    <a:cubicBezTo>
                      <a:pt x="903813" y="383645"/>
                      <a:pt x="903813" y="271653"/>
                      <a:pt x="903813" y="159661"/>
                    </a:cubicBezTo>
                    <a:cubicBezTo>
                      <a:pt x="903813" y="155799"/>
                      <a:pt x="903813" y="151938"/>
                      <a:pt x="903813" y="148559"/>
                    </a:cubicBezTo>
                    <a:cubicBezTo>
                      <a:pt x="900435" y="120078"/>
                      <a:pt x="878717" y="99803"/>
                      <a:pt x="851208" y="101252"/>
                    </a:cubicBezTo>
                    <a:close/>
                    <a:moveTo>
                      <a:pt x="254216" y="63116"/>
                    </a:moveTo>
                    <a:cubicBezTo>
                      <a:pt x="205472" y="111872"/>
                      <a:pt x="155281" y="162075"/>
                      <a:pt x="106537" y="210830"/>
                    </a:cubicBezTo>
                    <a:cubicBezTo>
                      <a:pt x="143215" y="210830"/>
                      <a:pt x="182790" y="210830"/>
                      <a:pt x="221881" y="210830"/>
                    </a:cubicBezTo>
                    <a:cubicBezTo>
                      <a:pt x="243599" y="210830"/>
                      <a:pt x="254216" y="200210"/>
                      <a:pt x="254216" y="178487"/>
                    </a:cubicBezTo>
                    <a:cubicBezTo>
                      <a:pt x="254216" y="141800"/>
                      <a:pt x="254216" y="105113"/>
                      <a:pt x="254216" y="68426"/>
                    </a:cubicBezTo>
                    <a:cubicBezTo>
                      <a:pt x="254216" y="65530"/>
                      <a:pt x="254216" y="63116"/>
                      <a:pt x="254216" y="63116"/>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17" name="Google Shape;517;g3cf0640c514_2_14"/>
              <p:cNvSpPr/>
              <p:nvPr/>
            </p:nvSpPr>
            <p:spPr>
              <a:xfrm>
                <a:off x="8645236" y="4594056"/>
                <a:ext cx="127021" cy="195865"/>
              </a:xfrm>
              <a:custGeom>
                <a:avLst/>
                <a:gdLst/>
                <a:ahLst/>
                <a:cxnLst/>
                <a:rect l="l" t="t" r="r" b="b"/>
                <a:pathLst>
                  <a:path w="127021" h="195865" extrusionOk="0">
                    <a:moveTo>
                      <a:pt x="34480" y="60341"/>
                    </a:moveTo>
                    <a:cubicBezTo>
                      <a:pt x="52337" y="43928"/>
                      <a:pt x="68263" y="29446"/>
                      <a:pt x="83707" y="15447"/>
                    </a:cubicBezTo>
                    <a:cubicBezTo>
                      <a:pt x="86602" y="13034"/>
                      <a:pt x="89015" y="10137"/>
                      <a:pt x="91911" y="7724"/>
                    </a:cubicBezTo>
                    <a:cubicBezTo>
                      <a:pt x="100598" y="483"/>
                      <a:pt x="110250" y="483"/>
                      <a:pt x="117007" y="8206"/>
                    </a:cubicBezTo>
                    <a:cubicBezTo>
                      <a:pt x="123281" y="14964"/>
                      <a:pt x="122798" y="25102"/>
                      <a:pt x="115076" y="32343"/>
                    </a:cubicBezTo>
                    <a:cubicBezTo>
                      <a:pt x="98185" y="48755"/>
                      <a:pt x="80328" y="64202"/>
                      <a:pt x="62954" y="80615"/>
                    </a:cubicBezTo>
                    <a:cubicBezTo>
                      <a:pt x="58128" y="84960"/>
                      <a:pt x="53302" y="89787"/>
                      <a:pt x="49924" y="92683"/>
                    </a:cubicBezTo>
                    <a:cubicBezTo>
                      <a:pt x="62954" y="106682"/>
                      <a:pt x="75019" y="120681"/>
                      <a:pt x="87567" y="133715"/>
                    </a:cubicBezTo>
                    <a:cubicBezTo>
                      <a:pt x="98668" y="144817"/>
                      <a:pt x="110250" y="155437"/>
                      <a:pt x="121350" y="166540"/>
                    </a:cubicBezTo>
                    <a:cubicBezTo>
                      <a:pt x="129072" y="174264"/>
                      <a:pt x="128590" y="183918"/>
                      <a:pt x="121833" y="190676"/>
                    </a:cubicBezTo>
                    <a:cubicBezTo>
                      <a:pt x="115076" y="197434"/>
                      <a:pt x="105907" y="197917"/>
                      <a:pt x="97702" y="190194"/>
                    </a:cubicBezTo>
                    <a:cubicBezTo>
                      <a:pt x="77433" y="170885"/>
                      <a:pt x="57163" y="151576"/>
                      <a:pt x="35445" y="130818"/>
                    </a:cubicBezTo>
                    <a:cubicBezTo>
                      <a:pt x="34963" y="134680"/>
                      <a:pt x="33997" y="137577"/>
                      <a:pt x="33997" y="139990"/>
                    </a:cubicBezTo>
                    <a:cubicBezTo>
                      <a:pt x="33997" y="152541"/>
                      <a:pt x="34480" y="165575"/>
                      <a:pt x="33515" y="178125"/>
                    </a:cubicBezTo>
                    <a:cubicBezTo>
                      <a:pt x="33032" y="188745"/>
                      <a:pt x="25793" y="195504"/>
                      <a:pt x="16623" y="195504"/>
                    </a:cubicBezTo>
                    <a:cubicBezTo>
                      <a:pt x="7454" y="195504"/>
                      <a:pt x="697" y="188263"/>
                      <a:pt x="214" y="177643"/>
                    </a:cubicBezTo>
                    <a:cubicBezTo>
                      <a:pt x="-268" y="168954"/>
                      <a:pt x="214" y="160265"/>
                      <a:pt x="214" y="151576"/>
                    </a:cubicBezTo>
                    <a:cubicBezTo>
                      <a:pt x="214" y="110061"/>
                      <a:pt x="214" y="68547"/>
                      <a:pt x="214" y="27033"/>
                    </a:cubicBezTo>
                    <a:cubicBezTo>
                      <a:pt x="214" y="24136"/>
                      <a:pt x="214" y="21240"/>
                      <a:pt x="214" y="17861"/>
                    </a:cubicBezTo>
                    <a:cubicBezTo>
                      <a:pt x="697" y="7241"/>
                      <a:pt x="7454" y="0"/>
                      <a:pt x="16623" y="0"/>
                    </a:cubicBezTo>
                    <a:cubicBezTo>
                      <a:pt x="25793" y="0"/>
                      <a:pt x="33032" y="6758"/>
                      <a:pt x="33515" y="17378"/>
                    </a:cubicBezTo>
                    <a:cubicBezTo>
                      <a:pt x="34963" y="30894"/>
                      <a:pt x="34480" y="43928"/>
                      <a:pt x="34480" y="60341"/>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18" name="Google Shape;518;g3cf0640c514_2_14"/>
              <p:cNvSpPr/>
              <p:nvPr/>
            </p:nvSpPr>
            <p:spPr>
              <a:xfrm>
                <a:off x="8806911" y="4596255"/>
                <a:ext cx="101166" cy="194149"/>
              </a:xfrm>
              <a:custGeom>
                <a:avLst/>
                <a:gdLst/>
                <a:ahLst/>
                <a:cxnLst/>
                <a:rect l="l" t="t" r="r" b="b"/>
                <a:pathLst>
                  <a:path w="101166" h="194149" extrusionOk="0">
                    <a:moveTo>
                      <a:pt x="33997" y="33523"/>
                    </a:moveTo>
                    <a:cubicBezTo>
                      <a:pt x="33997" y="48970"/>
                      <a:pt x="33997" y="63452"/>
                      <a:pt x="33997" y="79381"/>
                    </a:cubicBezTo>
                    <a:cubicBezTo>
                      <a:pt x="47993" y="79381"/>
                      <a:pt x="61024" y="78416"/>
                      <a:pt x="74537" y="79864"/>
                    </a:cubicBezTo>
                    <a:cubicBezTo>
                      <a:pt x="80811" y="80347"/>
                      <a:pt x="88050" y="82761"/>
                      <a:pt x="91911" y="87105"/>
                    </a:cubicBezTo>
                    <a:cubicBezTo>
                      <a:pt x="94807" y="90484"/>
                      <a:pt x="95772" y="99173"/>
                      <a:pt x="93359" y="103035"/>
                    </a:cubicBezTo>
                    <a:cubicBezTo>
                      <a:pt x="90946" y="107862"/>
                      <a:pt x="84189" y="112207"/>
                      <a:pt x="78880" y="112689"/>
                    </a:cubicBezTo>
                    <a:cubicBezTo>
                      <a:pt x="64402" y="114138"/>
                      <a:pt x="49924" y="113172"/>
                      <a:pt x="34480" y="113172"/>
                    </a:cubicBezTo>
                    <a:cubicBezTo>
                      <a:pt x="34480" y="128619"/>
                      <a:pt x="34480" y="143584"/>
                      <a:pt x="34480" y="159996"/>
                    </a:cubicBezTo>
                    <a:cubicBezTo>
                      <a:pt x="50406" y="159996"/>
                      <a:pt x="66332" y="159996"/>
                      <a:pt x="82259" y="159996"/>
                    </a:cubicBezTo>
                    <a:cubicBezTo>
                      <a:pt x="93359" y="159996"/>
                      <a:pt x="100115" y="165789"/>
                      <a:pt x="101081" y="175444"/>
                    </a:cubicBezTo>
                    <a:cubicBezTo>
                      <a:pt x="102046" y="185098"/>
                      <a:pt x="94807" y="193304"/>
                      <a:pt x="84189" y="193787"/>
                    </a:cubicBezTo>
                    <a:cubicBezTo>
                      <a:pt x="61989" y="194270"/>
                      <a:pt x="39789" y="194270"/>
                      <a:pt x="18071" y="193787"/>
                    </a:cubicBezTo>
                    <a:cubicBezTo>
                      <a:pt x="6971" y="193787"/>
                      <a:pt x="697" y="187029"/>
                      <a:pt x="214" y="175926"/>
                    </a:cubicBezTo>
                    <a:cubicBezTo>
                      <a:pt x="214" y="123309"/>
                      <a:pt x="-268" y="70210"/>
                      <a:pt x="214" y="17593"/>
                    </a:cubicBezTo>
                    <a:cubicBezTo>
                      <a:pt x="214" y="6490"/>
                      <a:pt x="6971" y="697"/>
                      <a:pt x="18071" y="215"/>
                    </a:cubicBezTo>
                    <a:cubicBezTo>
                      <a:pt x="39306" y="-268"/>
                      <a:pt x="60541" y="215"/>
                      <a:pt x="82259" y="215"/>
                    </a:cubicBezTo>
                    <a:cubicBezTo>
                      <a:pt x="93841" y="215"/>
                      <a:pt x="101081" y="6490"/>
                      <a:pt x="101081" y="16627"/>
                    </a:cubicBezTo>
                    <a:cubicBezTo>
                      <a:pt x="101081" y="26764"/>
                      <a:pt x="93841" y="33523"/>
                      <a:pt x="81776" y="34005"/>
                    </a:cubicBezTo>
                    <a:cubicBezTo>
                      <a:pt x="65850" y="33523"/>
                      <a:pt x="50406" y="33523"/>
                      <a:pt x="33997" y="33523"/>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19" name="Google Shape;519;g3cf0640c514_2_14"/>
              <p:cNvSpPr/>
              <p:nvPr/>
            </p:nvSpPr>
            <p:spPr>
              <a:xfrm>
                <a:off x="8399800" y="4326144"/>
                <a:ext cx="371611" cy="33911"/>
              </a:xfrm>
              <a:custGeom>
                <a:avLst/>
                <a:gdLst/>
                <a:ahLst/>
                <a:cxnLst/>
                <a:rect l="l" t="t" r="r" b="b"/>
                <a:pathLst>
                  <a:path w="371611" h="33911" extrusionOk="0">
                    <a:moveTo>
                      <a:pt x="185806" y="33791"/>
                    </a:moveTo>
                    <a:cubicBezTo>
                      <a:pt x="131753" y="33791"/>
                      <a:pt x="78183" y="33791"/>
                      <a:pt x="24131" y="33791"/>
                    </a:cubicBezTo>
                    <a:cubicBezTo>
                      <a:pt x="20752" y="33791"/>
                      <a:pt x="17374" y="34273"/>
                      <a:pt x="13996" y="33308"/>
                    </a:cubicBezTo>
                    <a:cubicBezTo>
                      <a:pt x="5309" y="31377"/>
                      <a:pt x="0" y="26067"/>
                      <a:pt x="0" y="16895"/>
                    </a:cubicBezTo>
                    <a:cubicBezTo>
                      <a:pt x="0" y="7724"/>
                      <a:pt x="5309" y="2414"/>
                      <a:pt x="13996" y="483"/>
                    </a:cubicBezTo>
                    <a:cubicBezTo>
                      <a:pt x="16891" y="0"/>
                      <a:pt x="19787" y="0"/>
                      <a:pt x="23165" y="0"/>
                    </a:cubicBezTo>
                    <a:cubicBezTo>
                      <a:pt x="131753" y="0"/>
                      <a:pt x="240341" y="0"/>
                      <a:pt x="348929" y="0"/>
                    </a:cubicBezTo>
                    <a:cubicBezTo>
                      <a:pt x="351342" y="0"/>
                      <a:pt x="354238" y="0"/>
                      <a:pt x="356651" y="0"/>
                    </a:cubicBezTo>
                    <a:cubicBezTo>
                      <a:pt x="365821" y="1448"/>
                      <a:pt x="371612" y="7241"/>
                      <a:pt x="371612" y="16413"/>
                    </a:cubicBezTo>
                    <a:cubicBezTo>
                      <a:pt x="371612" y="26067"/>
                      <a:pt x="365821" y="31377"/>
                      <a:pt x="356651" y="33308"/>
                    </a:cubicBezTo>
                    <a:cubicBezTo>
                      <a:pt x="353273" y="33791"/>
                      <a:pt x="349894" y="33308"/>
                      <a:pt x="346516" y="33308"/>
                    </a:cubicBezTo>
                    <a:cubicBezTo>
                      <a:pt x="292946" y="34273"/>
                      <a:pt x="239376" y="33791"/>
                      <a:pt x="185806" y="33791"/>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20" name="Google Shape;520;g3cf0640c514_2_14"/>
              <p:cNvSpPr/>
              <p:nvPr/>
            </p:nvSpPr>
            <p:spPr>
              <a:xfrm>
                <a:off x="8399800" y="4427395"/>
                <a:ext cx="371611" cy="34032"/>
              </a:xfrm>
              <a:custGeom>
                <a:avLst/>
                <a:gdLst/>
                <a:ahLst/>
                <a:cxnLst/>
                <a:rect l="l" t="t" r="r" b="b"/>
                <a:pathLst>
                  <a:path w="371611" h="34032" extrusionOk="0">
                    <a:moveTo>
                      <a:pt x="186289" y="121"/>
                    </a:moveTo>
                    <a:cubicBezTo>
                      <a:pt x="239859" y="121"/>
                      <a:pt x="293429" y="121"/>
                      <a:pt x="346999" y="121"/>
                    </a:cubicBezTo>
                    <a:cubicBezTo>
                      <a:pt x="350377" y="121"/>
                      <a:pt x="353755" y="-362"/>
                      <a:pt x="357134" y="603"/>
                    </a:cubicBezTo>
                    <a:cubicBezTo>
                      <a:pt x="365821" y="2052"/>
                      <a:pt x="371129" y="7844"/>
                      <a:pt x="371612" y="16533"/>
                    </a:cubicBezTo>
                    <a:cubicBezTo>
                      <a:pt x="371612" y="26188"/>
                      <a:pt x="366303" y="31981"/>
                      <a:pt x="357134" y="33429"/>
                    </a:cubicBezTo>
                    <a:cubicBezTo>
                      <a:pt x="353755" y="33911"/>
                      <a:pt x="350377" y="33911"/>
                      <a:pt x="346999" y="33911"/>
                    </a:cubicBezTo>
                    <a:cubicBezTo>
                      <a:pt x="239376" y="33911"/>
                      <a:pt x="132236" y="33911"/>
                      <a:pt x="24613" y="33911"/>
                    </a:cubicBezTo>
                    <a:cubicBezTo>
                      <a:pt x="20752" y="33911"/>
                      <a:pt x="16891" y="34394"/>
                      <a:pt x="13513" y="33429"/>
                    </a:cubicBezTo>
                    <a:cubicBezTo>
                      <a:pt x="4826" y="31498"/>
                      <a:pt x="0" y="25705"/>
                      <a:pt x="0" y="16533"/>
                    </a:cubicBezTo>
                    <a:cubicBezTo>
                      <a:pt x="483" y="7844"/>
                      <a:pt x="5309" y="2534"/>
                      <a:pt x="13513" y="603"/>
                    </a:cubicBezTo>
                    <a:cubicBezTo>
                      <a:pt x="16891" y="-362"/>
                      <a:pt x="20752" y="121"/>
                      <a:pt x="24613" y="121"/>
                    </a:cubicBezTo>
                    <a:cubicBezTo>
                      <a:pt x="78666" y="121"/>
                      <a:pt x="132719" y="121"/>
                      <a:pt x="186289" y="121"/>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21" name="Google Shape;521;g3cf0640c514_2_14"/>
              <p:cNvSpPr/>
              <p:nvPr/>
            </p:nvSpPr>
            <p:spPr>
              <a:xfrm>
                <a:off x="8350359" y="4595504"/>
                <a:ext cx="99170" cy="193596"/>
              </a:xfrm>
              <a:custGeom>
                <a:avLst/>
                <a:gdLst/>
                <a:ahLst/>
                <a:cxnLst/>
                <a:rect l="l" t="t" r="r" b="b"/>
                <a:pathLst>
                  <a:path w="99170" h="193596" extrusionOk="0">
                    <a:moveTo>
                      <a:pt x="34480" y="78684"/>
                    </a:moveTo>
                    <a:cubicBezTo>
                      <a:pt x="48476" y="78684"/>
                      <a:pt x="61989" y="78201"/>
                      <a:pt x="75985" y="78684"/>
                    </a:cubicBezTo>
                    <a:cubicBezTo>
                      <a:pt x="89015" y="79167"/>
                      <a:pt x="96254" y="89787"/>
                      <a:pt x="91911" y="100890"/>
                    </a:cubicBezTo>
                    <a:cubicBezTo>
                      <a:pt x="89015" y="109096"/>
                      <a:pt x="82259" y="111992"/>
                      <a:pt x="74054" y="111992"/>
                    </a:cubicBezTo>
                    <a:cubicBezTo>
                      <a:pt x="67298" y="111992"/>
                      <a:pt x="60541" y="111992"/>
                      <a:pt x="53784" y="111992"/>
                    </a:cubicBezTo>
                    <a:cubicBezTo>
                      <a:pt x="47511" y="111992"/>
                      <a:pt x="41237" y="111992"/>
                      <a:pt x="33515" y="111992"/>
                    </a:cubicBezTo>
                    <a:cubicBezTo>
                      <a:pt x="33515" y="130336"/>
                      <a:pt x="33515" y="147714"/>
                      <a:pt x="33515" y="165092"/>
                    </a:cubicBezTo>
                    <a:cubicBezTo>
                      <a:pt x="33515" y="169436"/>
                      <a:pt x="33997" y="173298"/>
                      <a:pt x="33515" y="177643"/>
                    </a:cubicBezTo>
                    <a:cubicBezTo>
                      <a:pt x="32550" y="187297"/>
                      <a:pt x="25310" y="194055"/>
                      <a:pt x="16623" y="193573"/>
                    </a:cubicBezTo>
                    <a:cubicBezTo>
                      <a:pt x="7936" y="193573"/>
                      <a:pt x="697" y="186332"/>
                      <a:pt x="215" y="176677"/>
                    </a:cubicBezTo>
                    <a:cubicBezTo>
                      <a:pt x="-268" y="160265"/>
                      <a:pt x="215" y="143852"/>
                      <a:pt x="215" y="127439"/>
                    </a:cubicBezTo>
                    <a:cubicBezTo>
                      <a:pt x="215" y="91718"/>
                      <a:pt x="215" y="56479"/>
                      <a:pt x="215" y="20757"/>
                    </a:cubicBezTo>
                    <a:cubicBezTo>
                      <a:pt x="215" y="5310"/>
                      <a:pt x="6006" y="0"/>
                      <a:pt x="21449" y="0"/>
                    </a:cubicBezTo>
                    <a:cubicBezTo>
                      <a:pt x="40754" y="0"/>
                      <a:pt x="59576" y="0"/>
                      <a:pt x="78880" y="0"/>
                    </a:cubicBezTo>
                    <a:cubicBezTo>
                      <a:pt x="91428" y="0"/>
                      <a:pt x="98667" y="6276"/>
                      <a:pt x="99150" y="15930"/>
                    </a:cubicBezTo>
                    <a:cubicBezTo>
                      <a:pt x="99633" y="26067"/>
                      <a:pt x="91428" y="33308"/>
                      <a:pt x="78880" y="33308"/>
                    </a:cubicBezTo>
                    <a:cubicBezTo>
                      <a:pt x="64885" y="33791"/>
                      <a:pt x="50406" y="33308"/>
                      <a:pt x="35445" y="33308"/>
                    </a:cubicBezTo>
                    <a:cubicBezTo>
                      <a:pt x="34480" y="48755"/>
                      <a:pt x="34480" y="62754"/>
                      <a:pt x="34480" y="7868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22" name="Google Shape;522;g3cf0640c514_2_14"/>
              <p:cNvSpPr/>
              <p:nvPr/>
            </p:nvSpPr>
            <p:spPr>
              <a:xfrm>
                <a:off x="8989553" y="4118016"/>
                <a:ext cx="52819" cy="407492"/>
              </a:xfrm>
              <a:custGeom>
                <a:avLst/>
                <a:gdLst/>
                <a:ahLst/>
                <a:cxnLst/>
                <a:rect l="l" t="t" r="r" b="b"/>
                <a:pathLst>
                  <a:path w="52819" h="407492" extrusionOk="0">
                    <a:moveTo>
                      <a:pt x="482" y="73"/>
                    </a:moveTo>
                    <a:cubicBezTo>
                      <a:pt x="27991" y="-1375"/>
                      <a:pt x="50192" y="18899"/>
                      <a:pt x="52605" y="47380"/>
                    </a:cubicBezTo>
                    <a:cubicBezTo>
                      <a:pt x="53087" y="51242"/>
                      <a:pt x="52605" y="55104"/>
                      <a:pt x="52605" y="58483"/>
                    </a:cubicBezTo>
                    <a:cubicBezTo>
                      <a:pt x="52605" y="170475"/>
                      <a:pt x="52605" y="282467"/>
                      <a:pt x="52605" y="394459"/>
                    </a:cubicBezTo>
                    <a:cubicBezTo>
                      <a:pt x="52605" y="398321"/>
                      <a:pt x="52605" y="402665"/>
                      <a:pt x="52605" y="407493"/>
                    </a:cubicBezTo>
                    <a:cubicBezTo>
                      <a:pt x="35231" y="407493"/>
                      <a:pt x="17857" y="407493"/>
                      <a:pt x="0" y="407493"/>
                    </a:cubicBezTo>
                    <a:cubicBezTo>
                      <a:pt x="482" y="272330"/>
                      <a:pt x="482" y="136201"/>
                      <a:pt x="482" y="73"/>
                    </a:cubicBezTo>
                    <a:close/>
                  </a:path>
                </a:pathLst>
              </a:custGeom>
              <a:no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23" name="Google Shape;523;g3cf0640c514_2_14"/>
              <p:cNvSpPr/>
              <p:nvPr/>
            </p:nvSpPr>
            <p:spPr>
              <a:xfrm>
                <a:off x="8399800" y="4928852"/>
                <a:ext cx="371611" cy="34125"/>
              </a:xfrm>
              <a:custGeom>
                <a:avLst/>
                <a:gdLst/>
                <a:ahLst/>
                <a:cxnLst/>
                <a:rect l="l" t="t" r="r" b="b"/>
                <a:pathLst>
                  <a:path w="371611" h="34125" extrusionOk="0">
                    <a:moveTo>
                      <a:pt x="185806" y="34005"/>
                    </a:moveTo>
                    <a:cubicBezTo>
                      <a:pt x="131753" y="34005"/>
                      <a:pt x="78183" y="34005"/>
                      <a:pt x="24131" y="34005"/>
                    </a:cubicBezTo>
                    <a:cubicBezTo>
                      <a:pt x="20752" y="34005"/>
                      <a:pt x="17374" y="34488"/>
                      <a:pt x="13996" y="33523"/>
                    </a:cubicBezTo>
                    <a:cubicBezTo>
                      <a:pt x="5309" y="31592"/>
                      <a:pt x="0" y="25799"/>
                      <a:pt x="0" y="17110"/>
                    </a:cubicBezTo>
                    <a:cubicBezTo>
                      <a:pt x="0" y="7938"/>
                      <a:pt x="5309" y="2628"/>
                      <a:pt x="13996" y="697"/>
                    </a:cubicBezTo>
                    <a:cubicBezTo>
                      <a:pt x="17374" y="215"/>
                      <a:pt x="20752" y="215"/>
                      <a:pt x="24131" y="215"/>
                    </a:cubicBezTo>
                    <a:cubicBezTo>
                      <a:pt x="131753" y="215"/>
                      <a:pt x="239859" y="215"/>
                      <a:pt x="347481" y="215"/>
                    </a:cubicBezTo>
                    <a:cubicBezTo>
                      <a:pt x="350377" y="215"/>
                      <a:pt x="353755" y="-268"/>
                      <a:pt x="356651" y="215"/>
                    </a:cubicBezTo>
                    <a:cubicBezTo>
                      <a:pt x="365821" y="1663"/>
                      <a:pt x="371612" y="7455"/>
                      <a:pt x="371612" y="17110"/>
                    </a:cubicBezTo>
                    <a:cubicBezTo>
                      <a:pt x="371612" y="26764"/>
                      <a:pt x="365821" y="32557"/>
                      <a:pt x="356651" y="33523"/>
                    </a:cubicBezTo>
                    <a:cubicBezTo>
                      <a:pt x="352307" y="34005"/>
                      <a:pt x="347481" y="33523"/>
                      <a:pt x="343138" y="33523"/>
                    </a:cubicBezTo>
                    <a:cubicBezTo>
                      <a:pt x="290533" y="34005"/>
                      <a:pt x="237928" y="34005"/>
                      <a:pt x="185806" y="34005"/>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grpSp>
      </p:grpSp>
      <p:sp>
        <p:nvSpPr>
          <p:cNvPr id="524" name="Google Shape;524;g3cf0640c514_2_14"/>
          <p:cNvSpPr txBox="1"/>
          <p:nvPr/>
        </p:nvSpPr>
        <p:spPr>
          <a:xfrm>
            <a:off x="666850" y="352400"/>
            <a:ext cx="10982100" cy="1514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en-US" sz="2100" b="0" i="0" u="none" strike="noStrike" cap="none">
                <a:solidFill>
                  <a:srgbClr val="242B62"/>
                </a:solidFill>
                <a:latin typeface="Calibri"/>
                <a:ea typeface="Calibri"/>
                <a:cs typeface="Calibri"/>
                <a:sym typeface="Calibri"/>
              </a:rPr>
              <a:t>AI genererer indhold ved </a:t>
            </a:r>
            <a:r>
              <a:rPr lang="en-US" sz="2100" b="1" i="0" u="none" strike="noStrike" cap="none">
                <a:solidFill>
                  <a:srgbClr val="242B62"/>
                </a:solidFill>
                <a:latin typeface="Calibri"/>
                <a:ea typeface="Calibri"/>
                <a:cs typeface="Calibri"/>
                <a:sym typeface="Calibri"/>
              </a:rPr>
              <a:t>at lære mønstre fra millioner af ægte menneskelige fotos og samtaler</a:t>
            </a:r>
            <a:r>
              <a:rPr lang="en-US" sz="2100" b="0" i="0" u="none" strike="noStrike" cap="none">
                <a:solidFill>
                  <a:srgbClr val="242B62"/>
                </a:solidFill>
                <a:latin typeface="Calibri"/>
                <a:ea typeface="Calibri"/>
                <a:cs typeface="Calibri"/>
                <a:sym typeface="Calibri"/>
              </a:rPr>
              <a:t>. I stedet for at kopiere </a:t>
            </a:r>
            <a:r>
              <a:rPr lang="en-US" sz="2100" b="1" i="0" u="none" strike="noStrike" cap="none">
                <a:solidFill>
                  <a:srgbClr val="242B62"/>
                </a:solidFill>
                <a:latin typeface="Calibri"/>
                <a:ea typeface="Calibri"/>
                <a:cs typeface="Calibri"/>
                <a:sym typeface="Calibri"/>
              </a:rPr>
              <a:t>skaber</a:t>
            </a:r>
            <a:r>
              <a:rPr lang="en-US" sz="2100" b="0" i="0" u="none" strike="noStrike" cap="none">
                <a:solidFill>
                  <a:srgbClr val="242B62"/>
                </a:solidFill>
                <a:latin typeface="Calibri"/>
                <a:ea typeface="Calibri"/>
                <a:cs typeface="Calibri"/>
                <a:sym typeface="Calibri"/>
              </a:rPr>
              <a:t> den </a:t>
            </a:r>
            <a:r>
              <a:rPr lang="en-US" sz="2100" b="1" i="0" u="none" strike="noStrike" cap="none">
                <a:solidFill>
                  <a:srgbClr val="242B62"/>
                </a:solidFill>
                <a:latin typeface="Calibri"/>
                <a:ea typeface="Calibri"/>
                <a:cs typeface="Calibri"/>
                <a:sym typeface="Calibri"/>
              </a:rPr>
              <a:t>originale</a:t>
            </a:r>
            <a:r>
              <a:rPr lang="en-US" sz="2100" b="0" i="0" u="none" strike="noStrike" cap="none">
                <a:solidFill>
                  <a:srgbClr val="242B62"/>
                </a:solidFill>
                <a:latin typeface="Calibri"/>
                <a:ea typeface="Calibri"/>
                <a:cs typeface="Calibri"/>
                <a:sym typeface="Calibri"/>
              </a:rPr>
              <a:t>,</a:t>
            </a:r>
            <a:r>
              <a:rPr lang="en-US" sz="2100" b="1" i="0" u="none" strike="noStrike" cap="none">
                <a:solidFill>
                  <a:srgbClr val="242B62"/>
                </a:solidFill>
                <a:latin typeface="Calibri"/>
                <a:ea typeface="Calibri"/>
                <a:cs typeface="Calibri"/>
                <a:sym typeface="Calibri"/>
              </a:rPr>
              <a:t> men falske tekster og billeder fra bunden</a:t>
            </a:r>
            <a:r>
              <a:rPr lang="en-US" sz="2100" b="0" i="0" u="none" strike="noStrike" cap="none">
                <a:solidFill>
                  <a:srgbClr val="242B62"/>
                </a:solidFill>
                <a:latin typeface="Calibri"/>
                <a:ea typeface="Calibri"/>
                <a:cs typeface="Calibri"/>
                <a:sym typeface="Calibri"/>
              </a:rPr>
              <a:t>.</a:t>
            </a:r>
            <a:endParaRPr sz="2100" b="0" i="0" u="none" strike="noStrike" cap="none">
              <a:solidFill>
                <a:srgbClr val="242B6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100"/>
              <a:buFont typeface="Arial"/>
              <a:buNone/>
            </a:pPr>
            <a:endParaRPr sz="2100" b="0" i="0" u="none" strike="noStrike" cap="none">
              <a:solidFill>
                <a:srgbClr val="242B6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100"/>
              <a:buFont typeface="Arial"/>
              <a:buNone/>
            </a:pPr>
            <a:r>
              <a:rPr lang="en-US" sz="2100" b="0" i="0" u="none" strike="noStrike" cap="none">
                <a:solidFill>
                  <a:srgbClr val="242B62"/>
                </a:solidFill>
                <a:latin typeface="Calibri"/>
                <a:ea typeface="Calibri"/>
                <a:cs typeface="Calibri"/>
                <a:sym typeface="Calibri"/>
              </a:rPr>
              <a:t>Fordi disse </a:t>
            </a:r>
            <a:r>
              <a:rPr lang="en-US" sz="2100" b="1" i="1" u="none" strike="noStrike" cap="none">
                <a:solidFill>
                  <a:srgbClr val="242B62"/>
                </a:solidFill>
                <a:highlight>
                  <a:srgbClr val="ECC0DA"/>
                </a:highlight>
                <a:latin typeface="Calibri"/>
                <a:ea typeface="Calibri"/>
                <a:cs typeface="Calibri"/>
                <a:sym typeface="Calibri"/>
              </a:rPr>
              <a:t>digitale simuleringer </a:t>
            </a:r>
            <a:r>
              <a:rPr lang="en-US" sz="2100" b="0" i="0" u="none" strike="noStrike" cap="none">
                <a:solidFill>
                  <a:srgbClr val="242B62"/>
                </a:solidFill>
                <a:latin typeface="Calibri"/>
                <a:ea typeface="Calibri"/>
                <a:cs typeface="Calibri"/>
                <a:sym typeface="Calibri"/>
              </a:rPr>
              <a:t>ser ud og lyder så menneskelige, bruges de til at skabe netop de ting, vi skal passe på.</a:t>
            </a:r>
            <a:endParaRPr sz="2100" b="0" i="0" u="none" strike="noStrike" cap="none">
              <a:solidFill>
                <a:srgbClr val="242B62"/>
              </a:solidFill>
              <a:latin typeface="Calibri"/>
              <a:ea typeface="Calibri"/>
              <a:cs typeface="Calibri"/>
              <a:sym typeface="Calibri"/>
            </a:endParaRPr>
          </a:p>
        </p:txBody>
      </p:sp>
      <p:grpSp>
        <p:nvGrpSpPr>
          <p:cNvPr id="525" name="Google Shape;525;g3cf0640c514_2_14"/>
          <p:cNvGrpSpPr/>
          <p:nvPr/>
        </p:nvGrpSpPr>
        <p:grpSpPr>
          <a:xfrm>
            <a:off x="5797408" y="3119349"/>
            <a:ext cx="1018317" cy="1181819"/>
            <a:chOff x="8360213" y="3458151"/>
            <a:chExt cx="853935" cy="991043"/>
          </a:xfrm>
        </p:grpSpPr>
        <p:grpSp>
          <p:nvGrpSpPr>
            <p:cNvPr id="526" name="Google Shape;526;g3cf0640c514_2_14"/>
            <p:cNvGrpSpPr/>
            <p:nvPr/>
          </p:nvGrpSpPr>
          <p:grpSpPr>
            <a:xfrm>
              <a:off x="8599192" y="3595917"/>
              <a:ext cx="375981" cy="204367"/>
              <a:chOff x="2642504" y="3763150"/>
              <a:chExt cx="375981" cy="204367"/>
            </a:xfrm>
          </p:grpSpPr>
          <p:sp>
            <p:nvSpPr>
              <p:cNvPr id="527" name="Google Shape;527;g3cf0640c514_2_14"/>
              <p:cNvSpPr/>
              <p:nvPr/>
            </p:nvSpPr>
            <p:spPr>
              <a:xfrm>
                <a:off x="2813454" y="3763150"/>
                <a:ext cx="205031" cy="204367"/>
              </a:xfrm>
              <a:custGeom>
                <a:avLst/>
                <a:gdLst/>
                <a:ahLst/>
                <a:cxnLst/>
                <a:rect l="l" t="t" r="r" b="b"/>
                <a:pathLst>
                  <a:path w="205031" h="204367" extrusionOk="0">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00BAD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8" name="Google Shape;528;g3cf0640c514_2_14"/>
              <p:cNvSpPr/>
              <p:nvPr/>
            </p:nvSpPr>
            <p:spPr>
              <a:xfrm>
                <a:off x="2642504" y="3763235"/>
                <a:ext cx="161142" cy="204281"/>
              </a:xfrm>
              <a:custGeom>
                <a:avLst/>
                <a:gdLst/>
                <a:ahLst/>
                <a:cxnLst/>
                <a:rect l="l" t="t" r="r" b="b"/>
                <a:pathLst>
                  <a:path w="161142" h="204281" extrusionOk="0">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00BAD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29" name="Google Shape;529;g3cf0640c514_2_14"/>
            <p:cNvGrpSpPr/>
            <p:nvPr/>
          </p:nvGrpSpPr>
          <p:grpSpPr>
            <a:xfrm>
              <a:off x="8360213" y="3458151"/>
              <a:ext cx="853935" cy="991043"/>
              <a:chOff x="2403525" y="3625384"/>
              <a:chExt cx="853935" cy="991043"/>
            </a:xfrm>
          </p:grpSpPr>
          <p:sp>
            <p:nvSpPr>
              <p:cNvPr id="530" name="Google Shape;530;g3cf0640c514_2_14"/>
              <p:cNvSpPr/>
              <p:nvPr/>
            </p:nvSpPr>
            <p:spPr>
              <a:xfrm>
                <a:off x="2403525" y="3625384"/>
                <a:ext cx="853935" cy="991043"/>
              </a:xfrm>
              <a:custGeom>
                <a:avLst/>
                <a:gdLst/>
                <a:ahLst/>
                <a:cxnLst/>
                <a:rect l="l" t="t" r="r" b="b"/>
                <a:pathLst>
                  <a:path w="853935" h="991043" extrusionOk="0">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1" name="Google Shape;531;g3cf0640c514_2_14"/>
              <p:cNvSpPr/>
              <p:nvPr/>
            </p:nvSpPr>
            <p:spPr>
              <a:xfrm>
                <a:off x="2592262" y="4172728"/>
                <a:ext cx="170086" cy="102379"/>
              </a:xfrm>
              <a:custGeom>
                <a:avLst/>
                <a:gdLst/>
                <a:ahLst/>
                <a:cxnLst/>
                <a:rect l="l" t="t" r="r" b="b"/>
                <a:pathLst>
                  <a:path w="170086" h="102379" extrusionOk="0">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2" name="Google Shape;532;g3cf0640c514_2_14"/>
              <p:cNvSpPr/>
              <p:nvPr/>
            </p:nvSpPr>
            <p:spPr>
              <a:xfrm>
                <a:off x="2779628" y="4206241"/>
                <a:ext cx="102434" cy="171023"/>
              </a:xfrm>
              <a:custGeom>
                <a:avLst/>
                <a:gdLst/>
                <a:ahLst/>
                <a:cxnLst/>
                <a:rect l="l" t="t" r="r" b="b"/>
                <a:pathLst>
                  <a:path w="102434" h="171023" extrusionOk="0">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3" name="Google Shape;533;g3cf0640c514_2_14"/>
              <p:cNvSpPr/>
              <p:nvPr/>
            </p:nvSpPr>
            <p:spPr>
              <a:xfrm>
                <a:off x="2899237" y="4173246"/>
                <a:ext cx="169747" cy="101861"/>
              </a:xfrm>
              <a:custGeom>
                <a:avLst/>
                <a:gdLst/>
                <a:ahLst/>
                <a:cxnLst/>
                <a:rect l="l" t="t" r="r" b="b"/>
                <a:pathLst>
                  <a:path w="169747" h="101861" extrusionOk="0">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2" name="Graphic 4">
            <a:extLst>
              <a:ext uri="{FF2B5EF4-FFF2-40B4-BE49-F238E27FC236}">
                <a16:creationId xmlns:a16="http://schemas.microsoft.com/office/drawing/2014/main" id="{D338EEF4-5674-56EE-37C8-0766516FC0A4}"/>
              </a:ext>
            </a:extLst>
          </p:cNvPr>
          <p:cNvGrpSpPr/>
          <p:nvPr/>
        </p:nvGrpSpPr>
        <p:grpSpPr>
          <a:xfrm rot="3208958">
            <a:off x="1296577" y="4055365"/>
            <a:ext cx="504342" cy="946355"/>
            <a:chOff x="9129274" y="2719113"/>
            <a:chExt cx="717139" cy="1386497"/>
          </a:xfrm>
          <a:solidFill>
            <a:srgbClr val="242B62"/>
          </a:solidFill>
        </p:grpSpPr>
        <p:grpSp>
          <p:nvGrpSpPr>
            <p:cNvPr id="3" name="Graphic 4">
              <a:extLst>
                <a:ext uri="{FF2B5EF4-FFF2-40B4-BE49-F238E27FC236}">
                  <a16:creationId xmlns:a16="http://schemas.microsoft.com/office/drawing/2014/main" id="{CF3DB739-398B-0FC5-2B16-5D7B377CACA9}"/>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D514690E-EA00-092A-3D6F-07F9B895DAE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B59C8984-AE5C-3059-25BA-5416F7DEAE9F}"/>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536D36D4-B0BD-2135-D7C6-E94DCA536C7A}"/>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586AA967-31E1-DEBF-41A5-43BB100CEC81}"/>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B25126F4-90E7-A2FA-8DB1-F2C887CA0451}"/>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7DCD46C8-E0F4-F2C1-6BFC-6033B941EE5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AB1F5196-D5F5-4164-C4C1-B2BE02E363E1}"/>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FE6C4BDA-E019-E499-8C9F-4D2224F2CC5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327B811B-1344-B0AF-1300-45C6E0DEEF9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785B8C26-81BB-0E13-BABF-A1D9BAC476C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g3cf0640c514_2_63"/>
          <p:cNvSpPr txBox="1">
            <a:spLocks noGrp="1"/>
          </p:cNvSpPr>
          <p:nvPr>
            <p:ph type="body" idx="1"/>
          </p:nvPr>
        </p:nvSpPr>
        <p:spPr>
          <a:xfrm>
            <a:off x="904856" y="766144"/>
            <a:ext cx="10479300" cy="803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a:t>Sådan genkender du </a:t>
            </a:r>
            <a:r>
              <a:rPr lang="en-US">
                <a:solidFill>
                  <a:srgbClr val="292668"/>
                </a:solidFill>
              </a:rPr>
              <a:t>falske </a:t>
            </a:r>
            <a:r>
              <a:rPr lang="en-US"/>
              <a:t>profiler…</a:t>
            </a:r>
            <a:endParaRPr/>
          </a:p>
        </p:txBody>
      </p:sp>
      <p:sp>
        <p:nvSpPr>
          <p:cNvPr id="539" name="Google Shape;539;g3cf0640c514_2_63"/>
          <p:cNvSpPr/>
          <p:nvPr/>
        </p:nvSpPr>
        <p:spPr>
          <a:xfrm>
            <a:off x="876275" y="3242178"/>
            <a:ext cx="2251998" cy="2251993"/>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0" name="Google Shape;540;g3cf0640c514_2_63"/>
          <p:cNvSpPr/>
          <p:nvPr/>
        </p:nvSpPr>
        <p:spPr>
          <a:xfrm>
            <a:off x="937003" y="3302906"/>
            <a:ext cx="2251998" cy="2251998"/>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1" name="Google Shape;541;g3cf0640c514_2_63"/>
          <p:cNvSpPr/>
          <p:nvPr/>
        </p:nvSpPr>
        <p:spPr>
          <a:xfrm>
            <a:off x="1000262" y="3363634"/>
            <a:ext cx="2251998" cy="2251993"/>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2" name="Google Shape;542;g3cf0640c514_2_63"/>
          <p:cNvSpPr/>
          <p:nvPr/>
        </p:nvSpPr>
        <p:spPr>
          <a:xfrm>
            <a:off x="2465325" y="4661697"/>
            <a:ext cx="928635" cy="928631"/>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3" name="Google Shape;543;g3cf0640c514_2_63"/>
          <p:cNvSpPr/>
          <p:nvPr/>
        </p:nvSpPr>
        <p:spPr>
          <a:xfrm>
            <a:off x="2412189" y="4608559"/>
            <a:ext cx="1032379" cy="1032379"/>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4" name="Google Shape;544;g3cf0640c514_2_63"/>
          <p:cNvSpPr/>
          <p:nvPr/>
        </p:nvSpPr>
        <p:spPr>
          <a:xfrm>
            <a:off x="3560961" y="4031643"/>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5" name="Google Shape;545;g3cf0640c514_2_63"/>
          <p:cNvSpPr/>
          <p:nvPr/>
        </p:nvSpPr>
        <p:spPr>
          <a:xfrm>
            <a:off x="3621689" y="4092371"/>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6" name="Google Shape;546;g3cf0640c514_2_63"/>
          <p:cNvSpPr/>
          <p:nvPr/>
        </p:nvSpPr>
        <p:spPr>
          <a:xfrm>
            <a:off x="3684946" y="4153099"/>
            <a:ext cx="2251993" cy="2251993"/>
          </a:xfrm>
          <a:custGeom>
            <a:avLst/>
            <a:gdLst/>
            <a:ahLst/>
            <a:cxnLst/>
            <a:rect l="l" t="t" r="r" b="b"/>
            <a:pathLst>
              <a:path w="3924" h="3924" extrusionOk="0">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7" name="Google Shape;547;g3cf0640c514_2_63"/>
          <p:cNvSpPr/>
          <p:nvPr/>
        </p:nvSpPr>
        <p:spPr>
          <a:xfrm>
            <a:off x="5150010" y="5451161"/>
            <a:ext cx="926101" cy="928631"/>
          </a:xfrm>
          <a:custGeom>
            <a:avLst/>
            <a:gdLst/>
            <a:ahLst/>
            <a:cxnLst/>
            <a:rect l="l" t="t" r="r" b="b"/>
            <a:pathLst>
              <a:path w="1616" h="1618" extrusionOk="0">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8" name="Google Shape;548;g3cf0640c514_2_63"/>
          <p:cNvSpPr/>
          <p:nvPr/>
        </p:nvSpPr>
        <p:spPr>
          <a:xfrm>
            <a:off x="5096873" y="5398023"/>
            <a:ext cx="1032376" cy="1032379"/>
          </a:xfrm>
          <a:custGeom>
            <a:avLst/>
            <a:gdLst/>
            <a:ahLst/>
            <a:cxnLst/>
            <a:rect l="l" t="t" r="r" b="b"/>
            <a:pathLst>
              <a:path w="1798" h="1799" extrusionOk="0">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9" name="Google Shape;549;g3cf0640c514_2_63"/>
          <p:cNvSpPr/>
          <p:nvPr/>
        </p:nvSpPr>
        <p:spPr>
          <a:xfrm>
            <a:off x="5939475" y="3242178"/>
            <a:ext cx="2251993" cy="2251993"/>
          </a:xfrm>
          <a:custGeom>
            <a:avLst/>
            <a:gdLst/>
            <a:ahLst/>
            <a:cxnLst/>
            <a:rect l="l" t="t" r="r" b="b"/>
            <a:pathLst>
              <a:path w="3924" h="3924" extrusionOk="0">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0" name="Google Shape;550;g3cf0640c514_2_63"/>
          <p:cNvSpPr/>
          <p:nvPr/>
        </p:nvSpPr>
        <p:spPr>
          <a:xfrm>
            <a:off x="6000203" y="3302906"/>
            <a:ext cx="2251998" cy="2251998"/>
          </a:xfrm>
          <a:custGeom>
            <a:avLst/>
            <a:gdLst/>
            <a:ahLst/>
            <a:cxnLst/>
            <a:rect l="l" t="t" r="r" b="b"/>
            <a:pathLst>
              <a:path w="3925" h="3923" extrusionOk="0">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1" name="Google Shape;551;g3cf0640c514_2_63"/>
          <p:cNvSpPr/>
          <p:nvPr/>
        </p:nvSpPr>
        <p:spPr>
          <a:xfrm>
            <a:off x="6060931" y="3363634"/>
            <a:ext cx="2251998" cy="2251993"/>
          </a:xfrm>
          <a:custGeom>
            <a:avLst/>
            <a:gdLst/>
            <a:ahLst/>
            <a:cxnLst/>
            <a:rect l="l" t="t" r="r" b="b"/>
            <a:pathLst>
              <a:path w="3925" h="3924" extrusionOk="0">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2" name="Google Shape;552;g3cf0640c514_2_63"/>
          <p:cNvSpPr/>
          <p:nvPr/>
        </p:nvSpPr>
        <p:spPr>
          <a:xfrm>
            <a:off x="7525993" y="4661697"/>
            <a:ext cx="928635" cy="928631"/>
          </a:xfrm>
          <a:custGeom>
            <a:avLst/>
            <a:gdLst/>
            <a:ahLst/>
            <a:cxnLst/>
            <a:rect l="l" t="t" r="r" b="b"/>
            <a:pathLst>
              <a:path w="1617" h="1617" extrusionOk="0">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3" name="Google Shape;553;g3cf0640c514_2_63"/>
          <p:cNvSpPr/>
          <p:nvPr/>
        </p:nvSpPr>
        <p:spPr>
          <a:xfrm>
            <a:off x="7475387" y="4608559"/>
            <a:ext cx="1032376" cy="1032379"/>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4" name="Google Shape;554;g3cf0640c514_2_63"/>
          <p:cNvSpPr/>
          <p:nvPr/>
        </p:nvSpPr>
        <p:spPr>
          <a:xfrm>
            <a:off x="8621629" y="4031643"/>
            <a:ext cx="2251998" cy="2251998"/>
          </a:xfrm>
          <a:custGeom>
            <a:avLst/>
            <a:gdLst/>
            <a:ahLst/>
            <a:cxnLst/>
            <a:rect l="l" t="t" r="r" b="b"/>
            <a:pathLst>
              <a:path w="3925" h="3925" extrusionOk="0">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5" name="Google Shape;555;g3cf0640c514_2_63"/>
          <p:cNvSpPr/>
          <p:nvPr/>
        </p:nvSpPr>
        <p:spPr>
          <a:xfrm>
            <a:off x="8682357" y="4092371"/>
            <a:ext cx="2251993" cy="2251998"/>
          </a:xfrm>
          <a:custGeom>
            <a:avLst/>
            <a:gdLst/>
            <a:ahLst/>
            <a:cxnLst/>
            <a:rect l="l" t="t" r="r" b="b"/>
            <a:pathLst>
              <a:path w="3924" h="3925" extrusionOk="0">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6" name="Google Shape;556;g3cf0640c514_2_63"/>
          <p:cNvSpPr/>
          <p:nvPr/>
        </p:nvSpPr>
        <p:spPr>
          <a:xfrm>
            <a:off x="8745614" y="4153099"/>
            <a:ext cx="2251998" cy="2251993"/>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7" name="Google Shape;557;g3cf0640c514_2_63"/>
          <p:cNvSpPr/>
          <p:nvPr/>
        </p:nvSpPr>
        <p:spPr>
          <a:xfrm>
            <a:off x="10210679" y="5451161"/>
            <a:ext cx="928631" cy="928631"/>
          </a:xfrm>
          <a:custGeom>
            <a:avLst/>
            <a:gdLst/>
            <a:ahLst/>
            <a:cxnLst/>
            <a:rect l="l" t="t" r="r" b="b"/>
            <a:pathLst>
              <a:path w="1618" h="1618" extrusionOk="0">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8" name="Google Shape;558;g3cf0640c514_2_63"/>
          <p:cNvSpPr/>
          <p:nvPr/>
        </p:nvSpPr>
        <p:spPr>
          <a:xfrm>
            <a:off x="10124641" y="5398011"/>
            <a:ext cx="1032376" cy="1032379"/>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9" name="Google Shape;559;g3cf0640c514_2_63"/>
          <p:cNvSpPr txBox="1"/>
          <p:nvPr/>
        </p:nvSpPr>
        <p:spPr>
          <a:xfrm>
            <a:off x="939423" y="3962534"/>
            <a:ext cx="2328300" cy="646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a:solidFill>
                  <a:schemeClr val="lt1"/>
                </a:solidFill>
                <a:latin typeface="Calibri"/>
                <a:ea typeface="Calibri"/>
                <a:cs typeface="Calibri"/>
                <a:sym typeface="Calibri"/>
              </a:rPr>
              <a:t>Intet rigtigt foto / ser for perfekt ud</a:t>
            </a:r>
            <a:endParaRPr sz="1800" b="0" i="0" u="none" strike="noStrike" cap="none">
              <a:solidFill>
                <a:srgbClr val="000000"/>
              </a:solidFill>
              <a:latin typeface="Calibri"/>
              <a:ea typeface="Calibri"/>
              <a:cs typeface="Calibri"/>
              <a:sym typeface="Calibri"/>
            </a:endParaRPr>
          </a:p>
        </p:txBody>
      </p:sp>
      <p:sp>
        <p:nvSpPr>
          <p:cNvPr id="560" name="Google Shape;560;g3cf0640c514_2_63"/>
          <p:cNvSpPr txBox="1"/>
          <p:nvPr/>
        </p:nvSpPr>
        <p:spPr>
          <a:xfrm>
            <a:off x="3621682" y="4723582"/>
            <a:ext cx="2282400" cy="646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a:solidFill>
                  <a:srgbClr val="242B62"/>
                </a:solidFill>
                <a:latin typeface="Calibri"/>
                <a:ea typeface="Calibri"/>
                <a:cs typeface="Calibri"/>
                <a:sym typeface="Calibri"/>
              </a:rPr>
              <a:t>Mærkeligt brugernavn (tal eller symboler)</a:t>
            </a:r>
            <a:endParaRPr sz="1800" b="0" i="0" u="none" strike="noStrike" cap="none">
              <a:solidFill>
                <a:srgbClr val="242B62"/>
              </a:solidFill>
              <a:latin typeface="Arial"/>
              <a:ea typeface="Arial"/>
              <a:cs typeface="Arial"/>
              <a:sym typeface="Arial"/>
            </a:endParaRPr>
          </a:p>
        </p:txBody>
      </p:sp>
      <p:sp>
        <p:nvSpPr>
          <p:cNvPr id="561" name="Google Shape;561;g3cf0640c514_2_63"/>
          <p:cNvSpPr txBox="1"/>
          <p:nvPr/>
        </p:nvSpPr>
        <p:spPr>
          <a:xfrm>
            <a:off x="6017247" y="3845610"/>
            <a:ext cx="2247300" cy="646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a:solidFill>
                  <a:schemeClr val="lt1"/>
                </a:solidFill>
                <a:latin typeface="Calibri"/>
                <a:ea typeface="Calibri"/>
                <a:cs typeface="Calibri"/>
                <a:sym typeface="Calibri"/>
              </a:rPr>
              <a:t>Få indlæg / korte kommentarer</a:t>
            </a:r>
            <a:endParaRPr sz="1800" b="0" i="0" u="none" strike="noStrike" cap="none">
              <a:solidFill>
                <a:srgbClr val="000000"/>
              </a:solidFill>
              <a:latin typeface="Arial"/>
              <a:ea typeface="Arial"/>
              <a:cs typeface="Arial"/>
              <a:sym typeface="Arial"/>
            </a:endParaRPr>
          </a:p>
        </p:txBody>
      </p:sp>
      <p:sp>
        <p:nvSpPr>
          <p:cNvPr id="562" name="Google Shape;562;g3cf0640c514_2_63"/>
          <p:cNvSpPr txBox="1"/>
          <p:nvPr/>
        </p:nvSpPr>
        <p:spPr>
          <a:xfrm>
            <a:off x="8693079" y="4677269"/>
            <a:ext cx="2245500" cy="646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a:solidFill>
                  <a:srgbClr val="242B62"/>
                </a:solidFill>
                <a:latin typeface="Calibri"/>
                <a:ea typeface="Calibri"/>
                <a:cs typeface="Calibri"/>
                <a:sym typeface="Calibri"/>
              </a:rPr>
              <a:t>Meget aktiv hele dagen, hver dag</a:t>
            </a:r>
            <a:endParaRPr sz="1800" b="0" i="0" u="none" strike="noStrike" cap="none">
              <a:solidFill>
                <a:srgbClr val="242B62"/>
              </a:solidFill>
              <a:latin typeface="Arial"/>
              <a:ea typeface="Arial"/>
              <a:cs typeface="Arial"/>
              <a:sym typeface="Arial"/>
            </a:endParaRPr>
          </a:p>
        </p:txBody>
      </p:sp>
      <p:grpSp>
        <p:nvGrpSpPr>
          <p:cNvPr id="563" name="Google Shape;563;g3cf0640c514_2_63"/>
          <p:cNvGrpSpPr/>
          <p:nvPr/>
        </p:nvGrpSpPr>
        <p:grpSpPr>
          <a:xfrm>
            <a:off x="10308599" y="5570427"/>
            <a:ext cx="732771" cy="687560"/>
            <a:chOff x="6615628" y="2116894"/>
            <a:chExt cx="1066935" cy="1001107"/>
          </a:xfrm>
        </p:grpSpPr>
        <p:sp>
          <p:nvSpPr>
            <p:cNvPr id="564" name="Google Shape;564;g3cf0640c514_2_63"/>
            <p:cNvSpPr/>
            <p:nvPr/>
          </p:nvSpPr>
          <p:spPr>
            <a:xfrm>
              <a:off x="7183381" y="2256775"/>
              <a:ext cx="285542" cy="320903"/>
            </a:xfrm>
            <a:custGeom>
              <a:avLst/>
              <a:gdLst/>
              <a:ahLst/>
              <a:cxnLst/>
              <a:rect l="l" t="t" r="r" b="b"/>
              <a:pathLst>
                <a:path w="285542" h="320903" extrusionOk="0">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65" name="Google Shape;565;g3cf0640c514_2_63"/>
            <p:cNvGrpSpPr/>
            <p:nvPr/>
          </p:nvGrpSpPr>
          <p:grpSpPr>
            <a:xfrm>
              <a:off x="6615628" y="2116894"/>
              <a:ext cx="1066935" cy="1001107"/>
              <a:chOff x="6615628" y="2116894"/>
              <a:chExt cx="1066935" cy="1001107"/>
            </a:xfrm>
          </p:grpSpPr>
          <p:sp>
            <p:nvSpPr>
              <p:cNvPr id="566" name="Google Shape;566;g3cf0640c514_2_63"/>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7" name="Google Shape;567;g3cf0640c514_2_63"/>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8" name="Google Shape;568;g3cf0640c514_2_63"/>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9" name="Google Shape;569;g3cf0640c514_2_63"/>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0" name="Google Shape;570;g3cf0640c514_2_63"/>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1" name="Google Shape;571;g3cf0640c514_2_63"/>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2" name="Google Shape;572;g3cf0640c514_2_63"/>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3" name="Google Shape;573;g3cf0640c514_2_63"/>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4" name="Google Shape;574;g3cf0640c514_2_63"/>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5" name="Google Shape;575;g3cf0640c514_2_63"/>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6" name="Google Shape;576;g3cf0640c514_2_63"/>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7" name="Google Shape;577;g3cf0640c514_2_63"/>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578" name="Google Shape;578;g3cf0640c514_2_63"/>
          <p:cNvGrpSpPr/>
          <p:nvPr/>
        </p:nvGrpSpPr>
        <p:grpSpPr>
          <a:xfrm>
            <a:off x="7734874" y="4828880"/>
            <a:ext cx="591839" cy="591737"/>
            <a:chOff x="3258209" y="1217582"/>
            <a:chExt cx="4712093" cy="4711281"/>
          </a:xfrm>
        </p:grpSpPr>
        <p:sp>
          <p:nvSpPr>
            <p:cNvPr id="579" name="Google Shape;579;g3cf0640c514_2_63"/>
            <p:cNvSpPr/>
            <p:nvPr/>
          </p:nvSpPr>
          <p:spPr>
            <a:xfrm>
              <a:off x="3687633" y="4742937"/>
              <a:ext cx="759770" cy="759011"/>
            </a:xfrm>
            <a:custGeom>
              <a:avLst/>
              <a:gdLst/>
              <a:ahLst/>
              <a:cxnLst/>
              <a:rect l="l" t="t" r="r" b="b"/>
              <a:pathLst>
                <a:path w="759770" h="759011" extrusionOk="0">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0" name="Google Shape;580;g3cf0640c514_2_63"/>
            <p:cNvSpPr/>
            <p:nvPr/>
          </p:nvSpPr>
          <p:spPr>
            <a:xfrm>
              <a:off x="3686062" y="3374832"/>
              <a:ext cx="759133" cy="758614"/>
            </a:xfrm>
            <a:custGeom>
              <a:avLst/>
              <a:gdLst/>
              <a:ahLst/>
              <a:cxnLst/>
              <a:rect l="l" t="t" r="r" b="b"/>
              <a:pathLst>
                <a:path w="759133" h="758614" extrusionOk="0">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81" name="Google Shape;581;g3cf0640c514_2_63"/>
            <p:cNvGrpSpPr/>
            <p:nvPr/>
          </p:nvGrpSpPr>
          <p:grpSpPr>
            <a:xfrm>
              <a:off x="3258209" y="1217582"/>
              <a:ext cx="4712093" cy="4711281"/>
              <a:chOff x="3258209" y="1217582"/>
              <a:chExt cx="4712093" cy="4711281"/>
            </a:xfrm>
          </p:grpSpPr>
          <p:sp>
            <p:nvSpPr>
              <p:cNvPr id="582" name="Google Shape;582;g3cf0640c514_2_63"/>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3" name="Google Shape;583;g3cf0640c514_2_63"/>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4" name="Google Shape;584;g3cf0640c514_2_63"/>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5" name="Google Shape;585;g3cf0640c514_2_63"/>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6" name="Google Shape;586;g3cf0640c514_2_63"/>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7" name="Google Shape;587;g3cf0640c514_2_63"/>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8" name="Google Shape;588;g3cf0640c514_2_63"/>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9" name="Google Shape;589;g3cf0640c514_2_63"/>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0" name="Google Shape;590;g3cf0640c514_2_63"/>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1" name="Google Shape;591;g3cf0640c514_2_63"/>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2" name="Google Shape;592;g3cf0640c514_2_63"/>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3" name="Google Shape;593;g3cf0640c514_2_63"/>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4" name="Google Shape;594;g3cf0640c514_2_63"/>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5" name="Google Shape;595;g3cf0640c514_2_63"/>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596" name="Google Shape;596;g3cf0640c514_2_63"/>
          <p:cNvSpPr txBox="1">
            <a:spLocks noGrp="1"/>
          </p:cNvSpPr>
          <p:nvPr>
            <p:ph type="body" idx="1"/>
          </p:nvPr>
        </p:nvSpPr>
        <p:spPr>
          <a:xfrm>
            <a:off x="904856" y="2034532"/>
            <a:ext cx="10479300" cy="803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a:solidFill>
                  <a:srgbClr val="242B62"/>
                </a:solidFill>
              </a:rPr>
              <a:t>Vær opmærksom på:</a:t>
            </a:r>
            <a:endParaRPr>
              <a:solidFill>
                <a:srgbClr val="242B62"/>
              </a:solidFill>
            </a:endParaRPr>
          </a:p>
        </p:txBody>
      </p:sp>
      <p:grpSp>
        <p:nvGrpSpPr>
          <p:cNvPr id="597" name="Google Shape;597;g3cf0640c514_2_63"/>
          <p:cNvGrpSpPr/>
          <p:nvPr/>
        </p:nvGrpSpPr>
        <p:grpSpPr>
          <a:xfrm>
            <a:off x="2591730" y="4764948"/>
            <a:ext cx="675805" cy="719604"/>
            <a:chOff x="3918554" y="774528"/>
            <a:chExt cx="868197" cy="924466"/>
          </a:xfrm>
        </p:grpSpPr>
        <p:grpSp>
          <p:nvGrpSpPr>
            <p:cNvPr id="598" name="Google Shape;598;g3cf0640c514_2_63"/>
            <p:cNvGrpSpPr/>
            <p:nvPr/>
          </p:nvGrpSpPr>
          <p:grpSpPr>
            <a:xfrm>
              <a:off x="3918554" y="774528"/>
              <a:ext cx="868197" cy="924466"/>
              <a:chOff x="3918554" y="774528"/>
              <a:chExt cx="868197" cy="924466"/>
            </a:xfrm>
          </p:grpSpPr>
          <p:sp>
            <p:nvSpPr>
              <p:cNvPr id="599" name="Google Shape;599;g3cf0640c514_2_63"/>
              <p:cNvSpPr/>
              <p:nvPr/>
            </p:nvSpPr>
            <p:spPr>
              <a:xfrm>
                <a:off x="3918554" y="774528"/>
                <a:ext cx="868197" cy="924466"/>
              </a:xfrm>
              <a:custGeom>
                <a:avLst/>
                <a:gdLst/>
                <a:ahLst/>
                <a:cxnLst/>
                <a:rect l="l" t="t" r="r" b="b"/>
                <a:pathLst>
                  <a:path w="868197" h="924466" extrusionOk="0">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solidFill>
                <a:srgbClr val="242B62"/>
              </a:solidFill>
              <a:ln w="9525" cap="flat" cmpd="sng">
                <a:solidFill>
                  <a:schemeClr val="lt1"/>
                </a:solidFill>
                <a:prstDash val="solid"/>
                <a:round/>
                <a:headEnd type="none" w="sm" len="sm"/>
                <a:tailEnd type="none" w="sm" len="sm"/>
              </a:ln>
            </p:spPr>
            <p:txBody>
              <a:bodyPr spcFirstLastPara="1" wrap="square" lIns="64850" tIns="32400" rIns="64850" bIns="32400" anchor="ctr" anchorCtr="0">
                <a:noAutofit/>
              </a:bodyPr>
              <a:lstStyle/>
              <a:p>
                <a:pPr marL="0" marR="0" lvl="0" indent="0" algn="l" rtl="0">
                  <a:lnSpc>
                    <a:spcPct val="100000"/>
                  </a:lnSpc>
                  <a:spcBef>
                    <a:spcPts val="0"/>
                  </a:spcBef>
                  <a:spcAft>
                    <a:spcPts val="0"/>
                  </a:spcAft>
                  <a:buClr>
                    <a:srgbClr val="000000"/>
                  </a:buClr>
                  <a:buSzPts val="1277"/>
                  <a:buFont typeface="Arial"/>
                  <a:buNone/>
                </a:pPr>
                <a:endParaRPr sz="1277" b="0" i="0" u="none" strike="noStrike" cap="none">
                  <a:solidFill>
                    <a:srgbClr val="086D6E"/>
                  </a:solidFill>
                  <a:highlight>
                    <a:schemeClr val="lt1"/>
                  </a:highlight>
                  <a:latin typeface="Calibri"/>
                  <a:ea typeface="Calibri"/>
                  <a:cs typeface="Calibri"/>
                  <a:sym typeface="Calibri"/>
                </a:endParaRPr>
              </a:p>
            </p:txBody>
          </p:sp>
          <p:sp>
            <p:nvSpPr>
              <p:cNvPr id="600" name="Google Shape;600;g3cf0640c514_2_63"/>
              <p:cNvSpPr/>
              <p:nvPr/>
            </p:nvSpPr>
            <p:spPr>
              <a:xfrm>
                <a:off x="4253152" y="1007954"/>
                <a:ext cx="36132" cy="36132"/>
              </a:xfrm>
              <a:custGeom>
                <a:avLst/>
                <a:gdLst/>
                <a:ahLst/>
                <a:cxnLst/>
                <a:rect l="l" t="t" r="r" b="b"/>
                <a:pathLst>
                  <a:path w="36132" h="36132" extrusionOk="0">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solidFill>
                <a:srgbClr val="242B62"/>
              </a:solidFill>
              <a:ln w="9525" cap="flat" cmpd="sng">
                <a:solidFill>
                  <a:schemeClr val="lt1"/>
                </a:solidFill>
                <a:prstDash val="solid"/>
                <a:round/>
                <a:headEnd type="none" w="sm" len="sm"/>
                <a:tailEnd type="none" w="sm" len="sm"/>
              </a:ln>
            </p:spPr>
            <p:txBody>
              <a:bodyPr spcFirstLastPara="1" wrap="square" lIns="64850" tIns="32400" rIns="64850" bIns="32400" anchor="ctr" anchorCtr="0">
                <a:noAutofit/>
              </a:bodyPr>
              <a:lstStyle/>
              <a:p>
                <a:pPr marL="0" marR="0" lvl="0" indent="0" algn="l" rtl="0">
                  <a:lnSpc>
                    <a:spcPct val="100000"/>
                  </a:lnSpc>
                  <a:spcBef>
                    <a:spcPts val="0"/>
                  </a:spcBef>
                  <a:spcAft>
                    <a:spcPts val="0"/>
                  </a:spcAft>
                  <a:buClr>
                    <a:srgbClr val="000000"/>
                  </a:buClr>
                  <a:buSzPts val="1277"/>
                  <a:buFont typeface="Arial"/>
                  <a:buNone/>
                </a:pPr>
                <a:endParaRPr sz="1277" b="0" i="0" u="none" strike="noStrike" cap="none">
                  <a:solidFill>
                    <a:srgbClr val="086D6E"/>
                  </a:solidFill>
                  <a:highlight>
                    <a:schemeClr val="lt1"/>
                  </a:highlight>
                  <a:latin typeface="Calibri"/>
                  <a:ea typeface="Calibri"/>
                  <a:cs typeface="Calibri"/>
                  <a:sym typeface="Calibri"/>
                </a:endParaRPr>
              </a:p>
            </p:txBody>
          </p:sp>
        </p:grpSp>
        <p:grpSp>
          <p:nvGrpSpPr>
            <p:cNvPr id="601" name="Google Shape;601;g3cf0640c514_2_63"/>
            <p:cNvGrpSpPr/>
            <p:nvPr/>
          </p:nvGrpSpPr>
          <p:grpSpPr>
            <a:xfrm>
              <a:off x="3958353" y="890522"/>
              <a:ext cx="708519" cy="605461"/>
              <a:chOff x="3958353" y="890522"/>
              <a:chExt cx="708519" cy="605461"/>
            </a:xfrm>
          </p:grpSpPr>
          <p:sp>
            <p:nvSpPr>
              <p:cNvPr id="602" name="Google Shape;602;g3cf0640c514_2_63"/>
              <p:cNvSpPr/>
              <p:nvPr/>
            </p:nvSpPr>
            <p:spPr>
              <a:xfrm>
                <a:off x="4150173" y="890522"/>
                <a:ext cx="516699" cy="505860"/>
              </a:xfrm>
              <a:custGeom>
                <a:avLst/>
                <a:gdLst/>
                <a:ahLst/>
                <a:cxnLst/>
                <a:rect l="l" t="t" r="r" b="b"/>
                <a:pathLst>
                  <a:path w="516699" h="505860" extrusionOk="0">
                    <a:moveTo>
                      <a:pt x="274610" y="0"/>
                    </a:moveTo>
                    <a:lnTo>
                      <a:pt x="516700" y="419141"/>
                    </a:lnTo>
                    <a:lnTo>
                      <a:pt x="112915" y="505860"/>
                    </a:lnTo>
                    <a:lnTo>
                      <a:pt x="0" y="309840"/>
                    </a:lnTo>
                  </a:path>
                </a:pathLst>
              </a:custGeom>
              <a:solidFill>
                <a:srgbClr val="CA7BB3"/>
              </a:solidFill>
              <a:ln w="9525" cap="flat" cmpd="sng">
                <a:solidFill>
                  <a:schemeClr val="lt1"/>
                </a:solidFill>
                <a:prstDash val="solid"/>
                <a:round/>
                <a:headEnd type="none" w="sm" len="sm"/>
                <a:tailEnd type="none" w="sm" len="sm"/>
              </a:ln>
            </p:spPr>
            <p:txBody>
              <a:bodyPr spcFirstLastPara="1" wrap="square" lIns="64850" tIns="32400" rIns="64850" bIns="32400" anchor="ctr" anchorCtr="0">
                <a:noAutofit/>
              </a:bodyPr>
              <a:lstStyle/>
              <a:p>
                <a:pPr marL="0" marR="0" lvl="0" indent="0" algn="l" rtl="0">
                  <a:lnSpc>
                    <a:spcPct val="100000"/>
                  </a:lnSpc>
                  <a:spcBef>
                    <a:spcPts val="0"/>
                  </a:spcBef>
                  <a:spcAft>
                    <a:spcPts val="0"/>
                  </a:spcAft>
                  <a:buClr>
                    <a:srgbClr val="000000"/>
                  </a:buClr>
                  <a:buSzPts val="1277"/>
                  <a:buFont typeface="Arial"/>
                  <a:buNone/>
                </a:pPr>
                <a:endParaRPr sz="1277" b="0" i="0" u="none" strike="noStrike" cap="none">
                  <a:solidFill>
                    <a:srgbClr val="086D6E"/>
                  </a:solidFill>
                  <a:highlight>
                    <a:schemeClr val="lt1"/>
                  </a:highlight>
                  <a:latin typeface="Calibri"/>
                  <a:ea typeface="Calibri"/>
                  <a:cs typeface="Calibri"/>
                  <a:sym typeface="Calibri"/>
                </a:endParaRPr>
              </a:p>
            </p:txBody>
          </p:sp>
          <p:sp>
            <p:nvSpPr>
              <p:cNvPr id="603" name="Google Shape;603;g3cf0640c514_2_63"/>
              <p:cNvSpPr/>
              <p:nvPr/>
            </p:nvSpPr>
            <p:spPr>
              <a:xfrm>
                <a:off x="3958353" y="1222945"/>
                <a:ext cx="271312" cy="273038"/>
              </a:xfrm>
              <a:custGeom>
                <a:avLst/>
                <a:gdLst/>
                <a:ahLst/>
                <a:cxnLst/>
                <a:rect l="l" t="t" r="r" b="b"/>
                <a:pathLst>
                  <a:path w="271312" h="273038" extrusionOk="0">
                    <a:moveTo>
                      <a:pt x="133104" y="266480"/>
                    </a:moveTo>
                    <a:cubicBezTo>
                      <a:pt x="109618" y="280030"/>
                      <a:pt x="78905" y="271900"/>
                      <a:pt x="64452" y="248413"/>
                    </a:cubicBezTo>
                    <a:lnTo>
                      <a:pt x="6639" y="148144"/>
                    </a:lnTo>
                    <a:cubicBezTo>
                      <a:pt x="316" y="136401"/>
                      <a:pt x="-1490" y="122852"/>
                      <a:pt x="1220" y="110205"/>
                    </a:cubicBezTo>
                    <a:cubicBezTo>
                      <a:pt x="4833" y="97559"/>
                      <a:pt x="12963" y="86719"/>
                      <a:pt x="24706" y="79492"/>
                    </a:cubicBezTo>
                    <a:lnTo>
                      <a:pt x="162914" y="0"/>
                    </a:lnTo>
                    <a:lnTo>
                      <a:pt x="271313" y="186987"/>
                    </a:lnTo>
                    <a:lnTo>
                      <a:pt x="133104" y="266480"/>
                    </a:lnTo>
                    <a:close/>
                  </a:path>
                </a:pathLst>
              </a:custGeom>
              <a:solidFill>
                <a:srgbClr val="CA7BB3"/>
              </a:solidFill>
              <a:ln w="9525" cap="flat" cmpd="sng">
                <a:solidFill>
                  <a:schemeClr val="lt1"/>
                </a:solidFill>
                <a:prstDash val="solid"/>
                <a:round/>
                <a:headEnd type="none" w="sm" len="sm"/>
                <a:tailEnd type="none" w="sm" len="sm"/>
              </a:ln>
            </p:spPr>
            <p:txBody>
              <a:bodyPr spcFirstLastPara="1" wrap="square" lIns="64850" tIns="32400" rIns="64850" bIns="32400" anchor="ctr" anchorCtr="0">
                <a:noAutofit/>
              </a:bodyPr>
              <a:lstStyle/>
              <a:p>
                <a:pPr marL="0" marR="0" lvl="0" indent="0" algn="l" rtl="0">
                  <a:lnSpc>
                    <a:spcPct val="100000"/>
                  </a:lnSpc>
                  <a:spcBef>
                    <a:spcPts val="0"/>
                  </a:spcBef>
                  <a:spcAft>
                    <a:spcPts val="0"/>
                  </a:spcAft>
                  <a:buClr>
                    <a:srgbClr val="000000"/>
                  </a:buClr>
                  <a:buSzPts val="1277"/>
                  <a:buFont typeface="Arial"/>
                  <a:buNone/>
                </a:pPr>
                <a:endParaRPr sz="1277" b="0" i="0" u="none" strike="noStrike" cap="none">
                  <a:solidFill>
                    <a:srgbClr val="086D6E"/>
                  </a:solidFill>
                  <a:highlight>
                    <a:schemeClr val="lt1"/>
                  </a:highlight>
                  <a:latin typeface="Calibri"/>
                  <a:ea typeface="Calibri"/>
                  <a:cs typeface="Calibri"/>
                  <a:sym typeface="Calibri"/>
                </a:endParaRPr>
              </a:p>
            </p:txBody>
          </p:sp>
        </p:grpSp>
      </p:grpSp>
      <p:grpSp>
        <p:nvGrpSpPr>
          <p:cNvPr id="604" name="Google Shape;604;g3cf0640c514_2_63"/>
          <p:cNvGrpSpPr/>
          <p:nvPr/>
        </p:nvGrpSpPr>
        <p:grpSpPr>
          <a:xfrm>
            <a:off x="5344723" y="5570423"/>
            <a:ext cx="181550" cy="687554"/>
            <a:chOff x="6692066" y="2173624"/>
            <a:chExt cx="144167" cy="546024"/>
          </a:xfrm>
          <a:solidFill>
            <a:srgbClr val="CA7BB3"/>
          </a:solidFill>
        </p:grpSpPr>
        <p:sp>
          <p:nvSpPr>
            <p:cNvPr id="605" name="Google Shape;605;g3cf0640c514_2_63"/>
            <p:cNvSpPr/>
            <p:nvPr/>
          </p:nvSpPr>
          <p:spPr>
            <a:xfrm>
              <a:off x="6692066" y="2173624"/>
              <a:ext cx="144167" cy="434823"/>
            </a:xfrm>
            <a:custGeom>
              <a:avLst/>
              <a:gdLst/>
              <a:ahLst/>
              <a:cxnLst/>
              <a:rect l="l" t="t" r="r" b="b"/>
              <a:pathLst>
                <a:path w="144167" h="434823" extrusionOk="0">
                  <a:moveTo>
                    <a:pt x="111346" y="434824"/>
                  </a:moveTo>
                  <a:cubicBezTo>
                    <a:pt x="84138" y="434824"/>
                    <a:pt x="60556" y="434824"/>
                    <a:pt x="33347" y="434824"/>
                  </a:cubicBezTo>
                  <a:cubicBezTo>
                    <a:pt x="29720" y="394305"/>
                    <a:pt x="26092" y="353786"/>
                    <a:pt x="22464" y="313872"/>
                  </a:cubicBezTo>
                  <a:cubicBezTo>
                    <a:pt x="15208" y="227391"/>
                    <a:pt x="8557" y="140910"/>
                    <a:pt x="697" y="54429"/>
                  </a:cubicBezTo>
                  <a:cubicBezTo>
                    <a:pt x="-2931" y="11491"/>
                    <a:pt x="6743" y="0"/>
                    <a:pt x="50278" y="0"/>
                  </a:cubicBezTo>
                  <a:cubicBezTo>
                    <a:pt x="68417" y="0"/>
                    <a:pt x="86556" y="0"/>
                    <a:pt x="104696" y="0"/>
                  </a:cubicBezTo>
                  <a:cubicBezTo>
                    <a:pt x="133113" y="605"/>
                    <a:pt x="145811" y="13910"/>
                    <a:pt x="143997" y="42938"/>
                  </a:cubicBezTo>
                  <a:cubicBezTo>
                    <a:pt x="136137" y="140910"/>
                    <a:pt x="127672" y="238276"/>
                    <a:pt x="119207" y="336248"/>
                  </a:cubicBezTo>
                  <a:cubicBezTo>
                    <a:pt x="116788" y="368905"/>
                    <a:pt x="114370" y="400957"/>
                    <a:pt x="111346" y="434824"/>
                  </a:cubicBezTo>
                  <a:close/>
                </a:path>
              </a:pathLst>
            </a:custGeom>
            <a:grpFill/>
            <a:ln w="9525" cap="flat" cmpd="sng">
              <a:solidFill>
                <a:schemeClr val="lt1"/>
              </a:solidFill>
              <a:prstDash val="solid"/>
              <a:round/>
              <a:headEnd type="none" w="sm" len="sm"/>
              <a:tailEnd type="none" w="sm" len="sm"/>
            </a:ln>
          </p:spPr>
          <p:txBody>
            <a:bodyPr spcFirstLastPara="1" wrap="square" lIns="206050" tIns="103025" rIns="206050" bIns="103025" anchor="ctr" anchorCtr="0">
              <a:noAutofit/>
            </a:bodyPr>
            <a:lstStyle/>
            <a:p>
              <a:pPr marL="0" marR="0" lvl="0" indent="0" algn="l" rtl="0">
                <a:lnSpc>
                  <a:spcPct val="100000"/>
                </a:lnSpc>
                <a:spcBef>
                  <a:spcPts val="0"/>
                </a:spcBef>
                <a:spcAft>
                  <a:spcPts val="0"/>
                </a:spcAft>
                <a:buClr>
                  <a:srgbClr val="000000"/>
                </a:buClr>
                <a:buSzPts val="4058"/>
                <a:buFont typeface="Arial"/>
                <a:buNone/>
              </a:pPr>
              <a:endParaRPr sz="4058" b="0" i="0" u="none" strike="noStrike" cap="none">
                <a:solidFill>
                  <a:srgbClr val="086D6E"/>
                </a:solidFill>
                <a:latin typeface="Calibri"/>
                <a:ea typeface="Calibri"/>
                <a:cs typeface="Calibri"/>
                <a:sym typeface="Calibri"/>
              </a:endParaRPr>
            </a:p>
          </p:txBody>
        </p:sp>
        <p:sp>
          <p:nvSpPr>
            <p:cNvPr id="606" name="Google Shape;606;g3cf0640c514_2_63"/>
            <p:cNvSpPr/>
            <p:nvPr/>
          </p:nvSpPr>
          <p:spPr>
            <a:xfrm>
              <a:off x="6728436" y="2647666"/>
              <a:ext cx="71952" cy="71982"/>
            </a:xfrm>
            <a:custGeom>
              <a:avLst/>
              <a:gdLst/>
              <a:ahLst/>
              <a:cxnLst/>
              <a:rect l="l" t="t" r="r" b="b"/>
              <a:pathLst>
                <a:path w="71952" h="71982" extrusionOk="0">
                  <a:moveTo>
                    <a:pt x="35674" y="71983"/>
                  </a:moveTo>
                  <a:cubicBezTo>
                    <a:pt x="16325" y="71983"/>
                    <a:pt x="0" y="55050"/>
                    <a:pt x="0" y="35697"/>
                  </a:cubicBezTo>
                  <a:cubicBezTo>
                    <a:pt x="0" y="15740"/>
                    <a:pt x="16930" y="-589"/>
                    <a:pt x="36279" y="16"/>
                  </a:cubicBezTo>
                  <a:cubicBezTo>
                    <a:pt x="55627" y="16"/>
                    <a:pt x="71953" y="16950"/>
                    <a:pt x="71953" y="36302"/>
                  </a:cubicBezTo>
                  <a:cubicBezTo>
                    <a:pt x="71953" y="55654"/>
                    <a:pt x="55023" y="71983"/>
                    <a:pt x="35674" y="71983"/>
                  </a:cubicBezTo>
                  <a:close/>
                </a:path>
              </a:pathLst>
            </a:custGeom>
            <a:grpFill/>
            <a:ln w="9525" cap="flat" cmpd="sng">
              <a:solidFill>
                <a:schemeClr val="lt1"/>
              </a:solidFill>
              <a:prstDash val="solid"/>
              <a:round/>
              <a:headEnd type="none" w="sm" len="sm"/>
              <a:tailEnd type="none" w="sm" len="sm"/>
            </a:ln>
          </p:spPr>
          <p:txBody>
            <a:bodyPr spcFirstLastPara="1" wrap="square" lIns="206050" tIns="103025" rIns="206050" bIns="103025" anchor="ctr" anchorCtr="0">
              <a:noAutofit/>
            </a:bodyPr>
            <a:lstStyle/>
            <a:p>
              <a:pPr marL="0" marR="0" lvl="0" indent="0" algn="l" rtl="0">
                <a:lnSpc>
                  <a:spcPct val="100000"/>
                </a:lnSpc>
                <a:spcBef>
                  <a:spcPts val="0"/>
                </a:spcBef>
                <a:spcAft>
                  <a:spcPts val="0"/>
                </a:spcAft>
                <a:buClr>
                  <a:srgbClr val="000000"/>
                </a:buClr>
                <a:buSzPts val="4058"/>
                <a:buFont typeface="Arial"/>
                <a:buNone/>
              </a:pPr>
              <a:endParaRPr sz="4058" b="0" i="0" u="none" strike="noStrike" cap="none">
                <a:solidFill>
                  <a:srgbClr val="086D6E"/>
                </a:solidFill>
                <a:latin typeface="Calibri"/>
                <a:ea typeface="Calibri"/>
                <a:cs typeface="Calibri"/>
                <a:sym typeface="Calibri"/>
              </a:endParaRPr>
            </a:p>
          </p:txBody>
        </p:sp>
      </p:grpSp>
      <p:pic>
        <p:nvPicPr>
          <p:cNvPr id="3" name="Graphic 2" descr="Hashtag with solid fill">
            <a:extLst>
              <a:ext uri="{FF2B5EF4-FFF2-40B4-BE49-F238E27FC236}">
                <a16:creationId xmlns:a16="http://schemas.microsoft.com/office/drawing/2014/main" id="{1DF975C5-52D8-712C-6BFE-68B9EDD0C1E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34321" y="5503298"/>
            <a:ext cx="490449" cy="8037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g3cf0640c514_2_142"/>
          <p:cNvSpPr txBox="1">
            <a:spLocks noGrp="1"/>
          </p:cNvSpPr>
          <p:nvPr>
            <p:ph type="body" idx="1"/>
          </p:nvPr>
        </p:nvSpPr>
        <p:spPr>
          <a:xfrm>
            <a:off x="1651550" y="1056846"/>
            <a:ext cx="4508700" cy="897000"/>
          </a:xfrm>
          <a:prstGeom prst="rect">
            <a:avLst/>
          </a:prstGeom>
          <a:noFill/>
          <a:ln>
            <a:noFill/>
          </a:ln>
        </p:spPr>
        <p:txBody>
          <a:bodyPr spcFirstLastPara="1" wrap="square" lIns="91425" tIns="45700" rIns="91425" bIns="45700" anchor="ctr" anchorCtr="0">
            <a:normAutofit fontScale="92500"/>
          </a:bodyPr>
          <a:lstStyle/>
          <a:p>
            <a:pPr marL="0" lvl="0" indent="0" algn="l" rtl="0">
              <a:lnSpc>
                <a:spcPct val="103333"/>
              </a:lnSpc>
              <a:spcBef>
                <a:spcPts val="0"/>
              </a:spcBef>
              <a:spcAft>
                <a:spcPts val="0"/>
              </a:spcAft>
              <a:buClr>
                <a:srgbClr val="242B62"/>
              </a:buClr>
              <a:buSzPct val="100000"/>
              <a:buNone/>
            </a:pPr>
            <a:r>
              <a:rPr lang="en-US" b="1"/>
              <a:t>Tegn på AI-genereret tekst:</a:t>
            </a:r>
            <a:endParaRPr/>
          </a:p>
        </p:txBody>
      </p:sp>
      <p:sp>
        <p:nvSpPr>
          <p:cNvPr id="615" name="Google Shape;615;g3cf0640c514_2_142"/>
          <p:cNvSpPr txBox="1">
            <a:spLocks noGrp="1"/>
          </p:cNvSpPr>
          <p:nvPr>
            <p:ph type="body" idx="3"/>
          </p:nvPr>
        </p:nvSpPr>
        <p:spPr>
          <a:xfrm>
            <a:off x="723900" y="2136725"/>
            <a:ext cx="5436375" cy="40212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2400"/>
              <a:buNone/>
            </a:pPr>
            <a:endParaRPr/>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a:t>Generisk, gentagende tekst, der mangler et menneskeligt præg, undertiden med dårlig </a:t>
            </a:r>
            <a:r>
              <a:rPr lang="en-US" err="1"/>
              <a:t>grammatik</a:t>
            </a:r>
            <a:r>
              <a:rPr lang="en-US"/>
              <a:t> </a:t>
            </a:r>
            <a:r>
              <a:rPr lang="en-US" err="1"/>
              <a:t>eller</a:t>
            </a:r>
            <a:r>
              <a:rPr lang="en-US"/>
              <a:t> </a:t>
            </a:r>
            <a:r>
              <a:rPr lang="en-US" err="1"/>
              <a:t>stavefejl</a:t>
            </a:r>
            <a:r>
              <a:rPr lang="en-US"/>
              <a:t>.</a:t>
            </a:r>
            <a:endParaRPr/>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a:t>Øjeblikkelige </a:t>
            </a:r>
            <a:r>
              <a:rPr lang="en-US" err="1"/>
              <a:t>svar</a:t>
            </a:r>
            <a:r>
              <a:rPr lang="en-US"/>
              <a:t> </a:t>
            </a:r>
            <a:r>
              <a:rPr lang="en-US" err="1"/>
              <a:t>døgnet</a:t>
            </a:r>
            <a:r>
              <a:rPr lang="en-US"/>
              <a:t> </a:t>
            </a:r>
            <a:r>
              <a:rPr lang="en-US" err="1"/>
              <a:t>rundt</a:t>
            </a:r>
            <a:r>
              <a:rPr lang="en-US"/>
              <a:t>.</a:t>
            </a:r>
            <a:endParaRPr/>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a:t>Billeder af personer, der </a:t>
            </a:r>
            <a:r>
              <a:rPr lang="en-US" err="1"/>
              <a:t>ikke</a:t>
            </a:r>
            <a:r>
              <a:rPr lang="en-US"/>
              <a:t> </a:t>
            </a:r>
            <a:r>
              <a:rPr lang="en-US" err="1"/>
              <a:t>eksisterer</a:t>
            </a:r>
            <a:r>
              <a:rPr lang="en-US"/>
              <a:t>.</a:t>
            </a:r>
            <a:endParaRPr/>
          </a:p>
          <a:p>
            <a:pPr marL="0" lvl="0" indent="0" algn="l" rtl="0">
              <a:lnSpc>
                <a:spcPct val="103333"/>
              </a:lnSpc>
              <a:spcBef>
                <a:spcPts val="0"/>
              </a:spcBef>
              <a:spcAft>
                <a:spcPts val="0"/>
              </a:spcAft>
              <a:buSzPts val="2400"/>
              <a:buNone/>
            </a:pPr>
            <a:endParaRPr/>
          </a:p>
        </p:txBody>
      </p:sp>
      <p:pic>
        <p:nvPicPr>
          <p:cNvPr id="616" name="Google Shape;616;g3cf0640c514_2_142" descr="Two people smiling&#10;&#10;AI-generated content may be incorrec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966760" y="2884487"/>
            <a:ext cx="3896844" cy="3973513"/>
          </a:xfrm>
          <a:prstGeom prst="rect">
            <a:avLst/>
          </a:prstGeom>
          <a:solidFill>
            <a:srgbClr val="D9D9D9"/>
          </a:solid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g3cf0640c514_2_495"/>
          <p:cNvSpPr txBox="1">
            <a:spLocks noGrp="1"/>
          </p:cNvSpPr>
          <p:nvPr>
            <p:ph type="body" idx="2"/>
          </p:nvPr>
        </p:nvSpPr>
        <p:spPr>
          <a:xfrm>
            <a:off x="715650" y="650590"/>
            <a:ext cx="3757386" cy="1021728"/>
          </a:xfrm>
          <a:prstGeom prst="rect">
            <a:avLst/>
          </a:prstGeom>
          <a:noFill/>
          <a:ln>
            <a:noFill/>
          </a:ln>
        </p:spPr>
        <p:txBody>
          <a:bodyPr spcFirstLastPara="1" wrap="square" lIns="91425" tIns="45700" rIns="91425" bIns="45700" anchor="t" anchorCtr="0">
            <a:noAutofit/>
          </a:bodyPr>
          <a:lstStyle/>
          <a:p>
            <a:pPr marL="0" indent="0">
              <a:buSzPts val="3600"/>
            </a:pPr>
            <a:r>
              <a:rPr lang="en-US" sz="3600" b="1">
                <a:solidFill>
                  <a:srgbClr val="242B62"/>
                </a:solidFill>
              </a:rPr>
              <a:t>Virkeligt </a:t>
            </a:r>
            <a:r>
              <a:rPr lang="en-US" sz="3600" b="1" err="1">
                <a:solidFill>
                  <a:srgbClr val="242B62"/>
                </a:solidFill>
              </a:rPr>
              <a:t>eller</a:t>
            </a:r>
            <a:r>
              <a:rPr lang="en-US" sz="3600" b="1">
                <a:solidFill>
                  <a:srgbClr val="242B62"/>
                </a:solidFill>
              </a:rPr>
              <a:t> AI?</a:t>
            </a:r>
            <a:br>
              <a:rPr lang="en-US" sz="3600" b="1"/>
            </a:br>
            <a:r>
              <a:rPr lang="en-US" sz="3600" b="1">
                <a:solidFill>
                  <a:srgbClr val="242B62"/>
                </a:solidFill>
              </a:rPr>
              <a:t>Find </a:t>
            </a:r>
            <a:r>
              <a:rPr lang="en-US" sz="3600" b="1" err="1"/>
              <a:t>tegnene</a:t>
            </a:r>
          </a:p>
        </p:txBody>
      </p:sp>
      <p:sp>
        <p:nvSpPr>
          <p:cNvPr id="622" name="Google Shape;622;g3cf0640c514_2_495"/>
          <p:cNvSpPr txBox="1"/>
          <p:nvPr/>
        </p:nvSpPr>
        <p:spPr>
          <a:xfrm>
            <a:off x="719083" y="2184118"/>
            <a:ext cx="4109371" cy="985200"/>
          </a:xfrm>
          <a:prstGeom prst="rect">
            <a:avLst/>
          </a:prstGeom>
          <a:noFill/>
          <a:ln>
            <a:noFill/>
          </a:ln>
        </p:spPr>
        <p:txBody>
          <a:bodyPr spcFirstLastPara="1" wrap="square" lIns="91425" tIns="91425" rIns="91425" bIns="91425" anchor="t" anchorCtr="0">
            <a:noAutofit/>
          </a:bodyPr>
          <a:lstStyle/>
          <a:p>
            <a:pPr marL="0" marR="0" lvl="0" indent="0" algn="l" rtl="0">
              <a:lnSpc>
                <a:spcPct val="103333"/>
              </a:lnSpc>
              <a:spcBef>
                <a:spcPts val="0"/>
              </a:spcBef>
              <a:spcAft>
                <a:spcPts val="0"/>
              </a:spcAft>
              <a:buClr>
                <a:srgbClr val="242B62"/>
              </a:buClr>
              <a:buSzPts val="2400"/>
              <a:buFont typeface="Arial"/>
              <a:buNone/>
            </a:pPr>
            <a:r>
              <a:rPr lang="en-US" sz="2400" b="0" i="0" u="none" strike="noStrike" cap="none">
                <a:solidFill>
                  <a:srgbClr val="242B62"/>
                </a:solidFill>
                <a:latin typeface="Calibri"/>
                <a:ea typeface="Calibri"/>
                <a:cs typeface="Calibri"/>
                <a:sym typeface="Calibri"/>
              </a:rPr>
              <a:t>Se </a:t>
            </a:r>
            <a:r>
              <a:rPr lang="en-US" sz="2400" b="0" i="0" u="none" strike="noStrike" cap="none" err="1">
                <a:solidFill>
                  <a:srgbClr val="242B62"/>
                </a:solidFill>
                <a:latin typeface="Calibri"/>
                <a:ea typeface="Calibri"/>
                <a:cs typeface="Calibri"/>
                <a:sym typeface="Calibri"/>
              </a:rPr>
              <a:t>på</a:t>
            </a:r>
            <a:r>
              <a:rPr lang="en-US" sz="2400" b="0" i="0" u="none" strike="noStrike" cap="none">
                <a:solidFill>
                  <a:srgbClr val="242B62"/>
                </a:solidFill>
                <a:latin typeface="Calibri"/>
                <a:ea typeface="Calibri"/>
                <a:cs typeface="Calibri"/>
                <a:sym typeface="Calibri"/>
              </a:rPr>
              <a:t> </a:t>
            </a:r>
            <a:r>
              <a:rPr lang="en-US" sz="2400" b="0" i="0" u="none" strike="noStrike" cap="none" err="1">
                <a:solidFill>
                  <a:srgbClr val="242B62"/>
                </a:solidFill>
                <a:latin typeface="Calibri"/>
                <a:ea typeface="Calibri"/>
                <a:cs typeface="Calibri"/>
                <a:sym typeface="Calibri"/>
              </a:rPr>
              <a:t>denne</a:t>
            </a:r>
            <a:r>
              <a:rPr lang="en-US" sz="2400" b="0" i="0" u="none" strike="noStrike" cap="none">
                <a:solidFill>
                  <a:srgbClr val="242B62"/>
                </a:solidFill>
                <a:latin typeface="Calibri"/>
                <a:ea typeface="Calibri"/>
                <a:cs typeface="Calibri"/>
                <a:sym typeface="Calibri"/>
              </a:rPr>
              <a:t> Facebook-</a:t>
            </a:r>
            <a:r>
              <a:rPr lang="en-US" sz="2400" b="0" i="0" u="none" strike="noStrike" cap="none" err="1">
                <a:solidFill>
                  <a:srgbClr val="242B62"/>
                </a:solidFill>
                <a:latin typeface="Calibri"/>
                <a:ea typeface="Calibri"/>
                <a:cs typeface="Calibri"/>
                <a:sym typeface="Calibri"/>
              </a:rPr>
              <a:t>profil</a:t>
            </a:r>
            <a:r>
              <a:rPr lang="en-US" sz="2400" b="0" i="0" u="none" strike="noStrike" cap="none">
                <a:solidFill>
                  <a:srgbClr val="242B62"/>
                </a:solidFill>
                <a:latin typeface="Calibri"/>
                <a:ea typeface="Calibri"/>
                <a:cs typeface="Calibri"/>
                <a:sym typeface="Calibri"/>
              </a:rPr>
              <a:t>. </a:t>
            </a:r>
            <a:endParaRPr sz="2400" b="0" i="0" u="none" strike="noStrike" cap="none">
              <a:solidFill>
                <a:srgbClr val="242B62"/>
              </a:solidFill>
              <a:latin typeface="Calibri"/>
              <a:ea typeface="Calibri"/>
              <a:cs typeface="Calibri"/>
              <a:sym typeface="Calibri"/>
            </a:endParaRPr>
          </a:p>
          <a:p>
            <a:pPr>
              <a:lnSpc>
                <a:spcPct val="103333"/>
              </a:lnSpc>
              <a:buClr>
                <a:srgbClr val="242B62"/>
              </a:buClr>
              <a:buSzPts val="2400"/>
            </a:pPr>
            <a:r>
              <a:rPr lang="en-US" sz="2400" b="0" i="0" u="none" strike="noStrike" cap="none" err="1">
                <a:solidFill>
                  <a:srgbClr val="242B62"/>
                </a:solidFill>
                <a:latin typeface="Calibri"/>
                <a:ea typeface="Calibri"/>
                <a:cs typeface="Calibri"/>
                <a:sym typeface="Calibri"/>
              </a:rPr>
              <a:t>Tjek</a:t>
            </a:r>
            <a:r>
              <a:rPr lang="en-US" sz="2400" b="0" i="0" u="none" strike="noStrike" cap="none">
                <a:solidFill>
                  <a:srgbClr val="242B62"/>
                </a:solidFill>
                <a:latin typeface="Calibri"/>
                <a:ea typeface="Calibri"/>
                <a:cs typeface="Calibri"/>
                <a:sym typeface="Calibri"/>
              </a:rPr>
              <a:t> </a:t>
            </a:r>
            <a:r>
              <a:rPr lang="en-US" sz="2400" b="0" i="0" u="none" strike="noStrike" cap="none" err="1">
                <a:solidFill>
                  <a:srgbClr val="242B62"/>
                </a:solidFill>
                <a:latin typeface="Calibri"/>
                <a:ea typeface="Calibri"/>
                <a:cs typeface="Calibri"/>
                <a:sym typeface="Calibri"/>
              </a:rPr>
              <a:t>billedet</a:t>
            </a:r>
            <a:r>
              <a:rPr lang="en-US" sz="2400" b="0" i="0" u="none" strike="noStrike" cap="none">
                <a:solidFill>
                  <a:srgbClr val="242B62"/>
                </a:solidFill>
                <a:latin typeface="Calibri"/>
                <a:ea typeface="Calibri"/>
                <a:cs typeface="Calibri"/>
                <a:sym typeface="Calibri"/>
              </a:rPr>
              <a:t>, </a:t>
            </a:r>
            <a:r>
              <a:rPr lang="en-US" sz="2400" b="0" i="0" u="none" strike="noStrike" cap="none" err="1">
                <a:solidFill>
                  <a:srgbClr val="242B62"/>
                </a:solidFill>
                <a:latin typeface="Calibri"/>
                <a:ea typeface="Calibri"/>
                <a:cs typeface="Calibri"/>
                <a:sym typeface="Calibri"/>
              </a:rPr>
              <a:t>oplysningerne</a:t>
            </a:r>
            <a:r>
              <a:rPr lang="en-US" sz="2400" b="0" i="0" u="none" strike="noStrike" cap="none">
                <a:solidFill>
                  <a:srgbClr val="242B62"/>
                </a:solidFill>
                <a:latin typeface="Calibri"/>
                <a:ea typeface="Calibri"/>
                <a:cs typeface="Calibri"/>
                <a:sym typeface="Calibri"/>
              </a:rPr>
              <a:t>, </a:t>
            </a:r>
            <a:r>
              <a:rPr lang="en-US" sz="2400" err="1">
                <a:solidFill>
                  <a:srgbClr val="242B62"/>
                </a:solidFill>
                <a:latin typeface="Calibri"/>
                <a:ea typeface="Calibri"/>
                <a:cs typeface="Calibri"/>
                <a:sym typeface="Calibri"/>
              </a:rPr>
              <a:t>vennerne</a:t>
            </a:r>
            <a:r>
              <a:rPr lang="en-US" sz="2400">
                <a:solidFill>
                  <a:srgbClr val="242B62"/>
                </a:solidFill>
                <a:latin typeface="Calibri"/>
                <a:ea typeface="Calibri"/>
                <a:cs typeface="Calibri"/>
                <a:sym typeface="Calibri"/>
              </a:rPr>
              <a:t> </a:t>
            </a:r>
            <a:r>
              <a:rPr lang="en-US" sz="2400" err="1">
                <a:solidFill>
                  <a:srgbClr val="242B62"/>
                </a:solidFill>
                <a:latin typeface="Calibri"/>
                <a:ea typeface="Calibri"/>
                <a:cs typeface="Calibri"/>
                <a:sym typeface="Calibri"/>
              </a:rPr>
              <a:t>og</a:t>
            </a:r>
            <a:r>
              <a:rPr lang="en-US" sz="2400" b="0" i="0" u="none" strike="noStrike" cap="none">
                <a:solidFill>
                  <a:srgbClr val="242B62"/>
                </a:solidFill>
                <a:latin typeface="Calibri"/>
                <a:ea typeface="Calibri"/>
                <a:cs typeface="Calibri"/>
                <a:sym typeface="Calibri"/>
              </a:rPr>
              <a:t> </a:t>
            </a:r>
            <a:r>
              <a:rPr lang="en-US" sz="2400" b="0" i="0" u="none" strike="noStrike" cap="none" err="1">
                <a:solidFill>
                  <a:srgbClr val="242B62"/>
                </a:solidFill>
                <a:latin typeface="Calibri"/>
                <a:ea typeface="Calibri"/>
                <a:cs typeface="Calibri"/>
                <a:sym typeface="Calibri"/>
              </a:rPr>
              <a:t>indlæg</a:t>
            </a:r>
            <a:r>
              <a:rPr lang="en-US" sz="2400" b="0" i="0" u="none" strike="noStrike" cap="none">
                <a:solidFill>
                  <a:srgbClr val="242B62"/>
                </a:solidFill>
                <a:latin typeface="Calibri"/>
                <a:ea typeface="Calibri"/>
                <a:cs typeface="Calibri"/>
                <a:sym typeface="Calibri"/>
              </a:rPr>
              <a:t>. </a:t>
            </a:r>
            <a:r>
              <a:rPr lang="en-US" sz="2400" b="0" i="0" u="none" strike="noStrike" cap="none" err="1">
                <a:solidFill>
                  <a:srgbClr val="242B62"/>
                </a:solidFill>
                <a:latin typeface="Calibri"/>
                <a:ea typeface="Calibri"/>
                <a:cs typeface="Calibri"/>
                <a:sym typeface="Calibri"/>
              </a:rPr>
              <a:t>Læg</a:t>
            </a:r>
            <a:r>
              <a:rPr lang="en-US" sz="2400" b="0" i="0" u="none" strike="noStrike" cap="none">
                <a:solidFill>
                  <a:srgbClr val="242B62"/>
                </a:solidFill>
                <a:latin typeface="Calibri"/>
                <a:ea typeface="Calibri"/>
                <a:cs typeface="Calibri"/>
                <a:sym typeface="Calibri"/>
              </a:rPr>
              <a:t> </a:t>
            </a:r>
            <a:r>
              <a:rPr lang="en-US" sz="2400" b="0" i="0" u="none" strike="noStrike" cap="none" err="1">
                <a:solidFill>
                  <a:srgbClr val="242B62"/>
                </a:solidFill>
                <a:latin typeface="Calibri"/>
                <a:ea typeface="Calibri"/>
                <a:cs typeface="Calibri"/>
                <a:sym typeface="Calibri"/>
              </a:rPr>
              <a:t>mærke</a:t>
            </a:r>
            <a:r>
              <a:rPr lang="en-US" sz="2400" b="0" i="0" u="none" strike="noStrike" cap="none">
                <a:solidFill>
                  <a:srgbClr val="242B62"/>
                </a:solidFill>
                <a:latin typeface="Calibri"/>
                <a:ea typeface="Calibri"/>
                <a:cs typeface="Calibri"/>
                <a:sym typeface="Calibri"/>
              </a:rPr>
              <a:t> </a:t>
            </a:r>
            <a:r>
              <a:rPr lang="en-US" sz="2400" b="0" i="0" u="none" strike="noStrike" cap="none" err="1">
                <a:solidFill>
                  <a:srgbClr val="242B62"/>
                </a:solidFill>
                <a:latin typeface="Calibri"/>
                <a:ea typeface="Calibri"/>
                <a:cs typeface="Calibri"/>
                <a:sym typeface="Calibri"/>
              </a:rPr>
              <a:t>til</a:t>
            </a:r>
            <a:r>
              <a:rPr lang="en-US" sz="2400" b="0" i="0" u="none" strike="noStrike" cap="none">
                <a:solidFill>
                  <a:srgbClr val="242B62"/>
                </a:solidFill>
                <a:latin typeface="Calibri"/>
                <a:ea typeface="Calibri"/>
                <a:cs typeface="Calibri"/>
                <a:sym typeface="Calibri"/>
              </a:rPr>
              <a:t> </a:t>
            </a:r>
            <a:r>
              <a:rPr lang="en-US" sz="2400" b="0" i="0" u="none" strike="noStrike" cap="none" err="1">
                <a:solidFill>
                  <a:srgbClr val="242B62"/>
                </a:solidFill>
                <a:latin typeface="Calibri"/>
                <a:ea typeface="Calibri"/>
                <a:cs typeface="Calibri"/>
                <a:sym typeface="Calibri"/>
              </a:rPr>
              <a:t>eventuelle</a:t>
            </a:r>
            <a:r>
              <a:rPr lang="en-US" sz="2400" b="0" i="0" u="none" strike="noStrike" cap="none">
                <a:solidFill>
                  <a:srgbClr val="242B62"/>
                </a:solidFill>
                <a:latin typeface="Calibri"/>
                <a:ea typeface="Calibri"/>
                <a:cs typeface="Calibri"/>
                <a:sym typeface="Calibri"/>
              </a:rPr>
              <a:t> </a:t>
            </a:r>
            <a:r>
              <a:rPr lang="en-US" sz="2400" err="1">
                <a:solidFill>
                  <a:srgbClr val="242B62"/>
                </a:solidFill>
                <a:latin typeface="Calibri"/>
                <a:ea typeface="Calibri"/>
                <a:cs typeface="Calibri"/>
                <a:sym typeface="Calibri"/>
              </a:rPr>
              <a:t>tegn</a:t>
            </a:r>
            <a:r>
              <a:rPr lang="en-US" sz="2400" b="0" i="0" u="none" strike="noStrike" cap="none">
                <a:solidFill>
                  <a:srgbClr val="242B62"/>
                </a:solidFill>
                <a:latin typeface="Calibri"/>
                <a:ea typeface="Calibri"/>
                <a:cs typeface="Calibri"/>
                <a:sym typeface="Calibri"/>
              </a:rPr>
              <a:t>.</a:t>
            </a:r>
            <a:endParaRPr sz="2400" b="0" i="0" u="none" strike="noStrike" cap="none">
              <a:solidFill>
                <a:srgbClr val="242B6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242B62"/>
              </a:solidFill>
              <a:latin typeface="Arial"/>
              <a:ea typeface="Arial"/>
              <a:cs typeface="Arial"/>
              <a:sym typeface="Arial"/>
            </a:endParaRPr>
          </a:p>
        </p:txBody>
      </p:sp>
      <p:sp>
        <p:nvSpPr>
          <p:cNvPr id="623" name="Google Shape;623;g3cf0640c514_2_495"/>
          <p:cNvSpPr txBox="1"/>
          <p:nvPr/>
        </p:nvSpPr>
        <p:spPr>
          <a:xfrm>
            <a:off x="737393" y="4003931"/>
            <a:ext cx="3043515" cy="2131815"/>
          </a:xfrm>
          <a:prstGeom prst="rect">
            <a:avLst/>
          </a:prstGeom>
          <a:noFill/>
          <a:ln>
            <a:noFill/>
          </a:ln>
        </p:spPr>
        <p:txBody>
          <a:bodyPr spcFirstLastPara="1" wrap="square" lIns="91425" tIns="91425" rIns="91425" bIns="91425" anchor="t" anchorCtr="0">
            <a:noAutofit/>
          </a:bodyPr>
          <a:lstStyle/>
          <a:p>
            <a:pPr marL="0" marR="0" lvl="0" indent="0" algn="l" rtl="0">
              <a:lnSpc>
                <a:spcPct val="103333"/>
              </a:lnSpc>
              <a:spcBef>
                <a:spcPts val="0"/>
              </a:spcBef>
              <a:spcAft>
                <a:spcPts val="0"/>
              </a:spcAft>
              <a:buClr>
                <a:srgbClr val="000000"/>
              </a:buClr>
              <a:buSzPts val="2400"/>
              <a:buFont typeface="Arial"/>
              <a:buNone/>
            </a:pPr>
            <a:r>
              <a:rPr lang="en-US" sz="2400" b="0" i="0" u="none" strike="noStrike" cap="none">
                <a:solidFill>
                  <a:srgbClr val="242B62"/>
                </a:solidFill>
                <a:latin typeface="Calibri"/>
                <a:ea typeface="Calibri"/>
                <a:cs typeface="Calibri"/>
                <a:sym typeface="Calibri"/>
              </a:rPr>
              <a:t>Stem: </a:t>
            </a:r>
            <a:endParaRPr sz="2400" b="0" i="0" u="none" strike="noStrike" cap="none">
              <a:solidFill>
                <a:srgbClr val="242B62"/>
              </a:solidFill>
              <a:latin typeface="Calibri"/>
              <a:ea typeface="Calibri"/>
              <a:cs typeface="Calibri"/>
              <a:sym typeface="Calibri"/>
            </a:endParaRPr>
          </a:p>
          <a:p>
            <a:pPr marL="457200" marR="0" lvl="0" indent="-381000" algn="l" rtl="0">
              <a:lnSpc>
                <a:spcPct val="103333"/>
              </a:lnSpc>
              <a:spcBef>
                <a:spcPts val="0"/>
              </a:spcBef>
              <a:spcAft>
                <a:spcPts val="0"/>
              </a:spcAft>
              <a:buClr>
                <a:srgbClr val="242B62"/>
              </a:buClr>
              <a:buSzPts val="2400"/>
              <a:buFont typeface="Arial"/>
              <a:buChar char="❏"/>
            </a:pPr>
            <a:r>
              <a:rPr lang="en-US" sz="2400" b="1" i="0" u="none" strike="noStrike" cap="none">
                <a:solidFill>
                  <a:srgbClr val="242B62"/>
                </a:solidFill>
                <a:latin typeface="Calibri"/>
                <a:ea typeface="Calibri"/>
                <a:cs typeface="Calibri"/>
                <a:sym typeface="Calibri"/>
              </a:rPr>
              <a:t>ÆGTE</a:t>
            </a:r>
            <a:endParaRPr sz="2400" b="1" i="0" u="none" strike="noStrike" cap="none">
              <a:solidFill>
                <a:srgbClr val="242B62"/>
              </a:solidFill>
              <a:latin typeface="Calibri"/>
              <a:ea typeface="Calibri"/>
              <a:cs typeface="Calibri"/>
              <a:sym typeface="Calibri"/>
            </a:endParaRPr>
          </a:p>
          <a:p>
            <a:pPr marL="457200" marR="0" lvl="0" indent="-381000" algn="l" rtl="0">
              <a:lnSpc>
                <a:spcPct val="103333"/>
              </a:lnSpc>
              <a:spcBef>
                <a:spcPts val="0"/>
              </a:spcBef>
              <a:spcAft>
                <a:spcPts val="0"/>
              </a:spcAft>
              <a:buClr>
                <a:srgbClr val="242B62"/>
              </a:buClr>
              <a:buSzPts val="2400"/>
              <a:buFont typeface="Arial"/>
              <a:buChar char="❏"/>
            </a:pPr>
            <a:r>
              <a:rPr lang="en-US" sz="2400" b="1" i="0" u="none" strike="noStrike" cap="none">
                <a:solidFill>
                  <a:srgbClr val="242B62"/>
                </a:solidFill>
                <a:latin typeface="Calibri"/>
                <a:ea typeface="Calibri"/>
                <a:cs typeface="Calibri"/>
                <a:sym typeface="Calibri"/>
              </a:rPr>
              <a:t>AI-GENERERET</a:t>
            </a:r>
            <a:endParaRPr sz="2400" b="1" i="0" u="none" strike="noStrike" cap="none">
              <a:solidFill>
                <a:srgbClr val="242B62"/>
              </a:solidFill>
              <a:latin typeface="Calibri"/>
              <a:ea typeface="Calibri"/>
              <a:cs typeface="Calibri"/>
              <a:sym typeface="Calibri"/>
            </a:endParaRPr>
          </a:p>
          <a:p>
            <a:pPr marL="457200" marR="0" lvl="0" indent="-381000" algn="l" rtl="0">
              <a:lnSpc>
                <a:spcPct val="103333"/>
              </a:lnSpc>
              <a:spcBef>
                <a:spcPts val="0"/>
              </a:spcBef>
              <a:spcAft>
                <a:spcPts val="0"/>
              </a:spcAft>
              <a:buClr>
                <a:srgbClr val="242B62"/>
              </a:buClr>
              <a:buSzPts val="2400"/>
              <a:buFont typeface="Arial"/>
              <a:buChar char="❏"/>
            </a:pPr>
            <a:r>
              <a:rPr lang="en-US" sz="2400" b="1" i="0" u="none" strike="noStrike" cap="none">
                <a:solidFill>
                  <a:srgbClr val="242B62"/>
                </a:solidFill>
                <a:latin typeface="Calibri"/>
                <a:ea typeface="Calibri"/>
                <a:cs typeface="Calibri"/>
                <a:sym typeface="Calibri"/>
              </a:rPr>
              <a:t>IKKE SIKKER</a:t>
            </a:r>
            <a:endParaRPr sz="2400" b="1" i="0" u="none" strike="noStrike" cap="none">
              <a:solidFill>
                <a:srgbClr val="242B62"/>
              </a:solidFill>
              <a:latin typeface="Calibri"/>
              <a:ea typeface="Calibri"/>
              <a:cs typeface="Calibri"/>
              <a:sym typeface="Calibri"/>
            </a:endParaRPr>
          </a:p>
          <a:p>
            <a:pPr marL="0" marR="0" lvl="0" indent="0" algn="l" rtl="0">
              <a:lnSpc>
                <a:spcPct val="103333"/>
              </a:lnSpc>
              <a:spcBef>
                <a:spcPts val="0"/>
              </a:spcBef>
              <a:spcAft>
                <a:spcPts val="0"/>
              </a:spcAft>
              <a:buClr>
                <a:srgbClr val="000000"/>
              </a:buClr>
              <a:buSzPts val="2400"/>
              <a:buFont typeface="Arial"/>
              <a:buNone/>
            </a:pPr>
            <a:endParaRPr sz="2400" b="0" i="0" u="none" strike="noStrike" cap="none">
              <a:solidFill>
                <a:srgbClr val="242B62"/>
              </a:solidFill>
              <a:latin typeface="Calibri"/>
              <a:ea typeface="Calibri"/>
              <a:cs typeface="Calibri"/>
              <a:sym typeface="Calibri"/>
            </a:endParaRPr>
          </a:p>
          <a:p>
            <a:pPr marL="0" marR="0" lvl="0" indent="0" algn="l" rtl="0">
              <a:lnSpc>
                <a:spcPct val="103333"/>
              </a:lnSpc>
              <a:spcBef>
                <a:spcPts val="0"/>
              </a:spcBef>
              <a:spcAft>
                <a:spcPts val="0"/>
              </a:spcAft>
              <a:buClr>
                <a:srgbClr val="000000"/>
              </a:buClr>
              <a:buSzPts val="2400"/>
              <a:buFont typeface="Arial"/>
              <a:buNone/>
            </a:pPr>
            <a:endParaRPr lang="en-US" sz="2400" b="0" i="0" u="none" strike="noStrike" cap="none">
              <a:solidFill>
                <a:srgbClr val="242B62"/>
              </a:solidFill>
              <a:latin typeface="Calibri"/>
              <a:ea typeface="Calibri"/>
              <a:cs typeface="Calibri"/>
            </a:endParaRPr>
          </a:p>
        </p:txBody>
      </p:sp>
      <p:pic>
        <p:nvPicPr>
          <p:cNvPr id="624" name="Google Shape;624;g3cf0640c514_2_495" title="freepik__talk__13836.jpeg"/>
          <p:cNvPicPr preferRelativeResize="0"/>
          <p:nvPr/>
        </p:nvPicPr>
        <p:blipFill rotWithShape="1">
          <a:blip r:embed="rId3" cstate="screen">
            <a:alphaModFix/>
            <a:extLst>
              <a:ext uri="{28A0092B-C50C-407E-A947-70E740481C1C}">
                <a14:useLocalDpi xmlns:a14="http://schemas.microsoft.com/office/drawing/2010/main"/>
              </a:ext>
            </a:extLst>
          </a:blip>
          <a:srcRect l="-863" t="-3025" r="4423" b="3024"/>
          <a:stretch>
            <a:fillRect/>
          </a:stretch>
        </p:blipFill>
        <p:spPr>
          <a:xfrm>
            <a:off x="4849918" y="648218"/>
            <a:ext cx="6491027" cy="3838554"/>
          </a:xfrm>
          <a:prstGeom prst="rect">
            <a:avLst/>
          </a:prstGeom>
          <a:noFill/>
          <a:ln>
            <a:noFill/>
          </a:ln>
        </p:spPr>
      </p:pic>
      <p:sp>
        <p:nvSpPr>
          <p:cNvPr id="4" name="Tekstfelt 3">
            <a:extLst>
              <a:ext uri="{FF2B5EF4-FFF2-40B4-BE49-F238E27FC236}">
                <a16:creationId xmlns:a16="http://schemas.microsoft.com/office/drawing/2014/main" id="{3B0557FB-EDB1-B796-AA0D-161C27EE94CA}"/>
              </a:ext>
            </a:extLst>
          </p:cNvPr>
          <p:cNvSpPr txBox="1"/>
          <p:nvPr/>
        </p:nvSpPr>
        <p:spPr>
          <a:xfrm>
            <a:off x="4847770" y="4928506"/>
            <a:ext cx="421005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242B62"/>
                </a:solidFill>
                <a:latin typeface="Calibri"/>
                <a:ea typeface="Calibri"/>
                <a:cs typeface="Calibri"/>
              </a:rPr>
              <a:t>Ville du </a:t>
            </a:r>
            <a:r>
              <a:rPr lang="en-US" sz="2400" err="1">
                <a:solidFill>
                  <a:srgbClr val="242B62"/>
                </a:solidFill>
                <a:latin typeface="Calibri"/>
                <a:ea typeface="Calibri"/>
                <a:cs typeface="Calibri"/>
              </a:rPr>
              <a:t>acceptere</a:t>
            </a:r>
            <a:r>
              <a:rPr lang="en-US" sz="2400">
                <a:solidFill>
                  <a:srgbClr val="242B62"/>
                </a:solidFill>
                <a:latin typeface="Calibri"/>
                <a:ea typeface="Calibri"/>
                <a:cs typeface="Calibri"/>
              </a:rPr>
              <a:t> </a:t>
            </a:r>
            <a:r>
              <a:rPr lang="en-US" sz="2400" err="1">
                <a:solidFill>
                  <a:srgbClr val="242B62"/>
                </a:solidFill>
                <a:latin typeface="Calibri"/>
                <a:ea typeface="Calibri"/>
                <a:cs typeface="Calibri"/>
              </a:rPr>
              <a:t>denne</a:t>
            </a:r>
            <a:r>
              <a:rPr lang="en-US" sz="2400">
                <a:solidFill>
                  <a:srgbClr val="242B62"/>
                </a:solidFill>
                <a:latin typeface="Calibri"/>
                <a:ea typeface="Calibri"/>
                <a:cs typeface="Calibri"/>
              </a:rPr>
              <a:t> </a:t>
            </a:r>
            <a:r>
              <a:rPr lang="en-US" sz="2400" err="1">
                <a:solidFill>
                  <a:srgbClr val="242B62"/>
                </a:solidFill>
                <a:latin typeface="Calibri"/>
                <a:ea typeface="Calibri"/>
                <a:cs typeface="Calibri"/>
              </a:rPr>
              <a:t>venneanmodning</a:t>
            </a:r>
            <a:r>
              <a:rPr lang="en-US" sz="2400">
                <a:solidFill>
                  <a:srgbClr val="242B62"/>
                </a:solidFill>
                <a:latin typeface="Calibri"/>
                <a:ea typeface="Calibri"/>
                <a:cs typeface="Calibri"/>
              </a:rPr>
              <a:t>?</a:t>
            </a:r>
            <a:br>
              <a:rPr lang="en-US" sz="2400">
                <a:solidFill>
                  <a:srgbClr val="242B62"/>
                </a:solidFill>
                <a:latin typeface="Calibri"/>
                <a:ea typeface="Calibri"/>
                <a:cs typeface="Calibri"/>
              </a:rPr>
            </a:br>
            <a:r>
              <a:rPr lang="en-US" sz="2400" err="1">
                <a:solidFill>
                  <a:srgbClr val="242B62"/>
                </a:solidFill>
                <a:latin typeface="Calibri"/>
                <a:ea typeface="Calibri"/>
                <a:cs typeface="Calibri"/>
              </a:rPr>
              <a:t>Hvorfor</a:t>
            </a:r>
            <a:r>
              <a:rPr lang="en-US" sz="2400">
                <a:solidFill>
                  <a:srgbClr val="242B62"/>
                </a:solidFill>
                <a:latin typeface="Calibri"/>
                <a:ea typeface="Calibri"/>
                <a:cs typeface="Calibri"/>
              </a:rPr>
              <a:t> </a:t>
            </a:r>
            <a:r>
              <a:rPr lang="en-US" sz="2400" err="1">
                <a:solidFill>
                  <a:srgbClr val="242B62"/>
                </a:solidFill>
                <a:latin typeface="Calibri"/>
                <a:ea typeface="Calibri"/>
                <a:cs typeface="Calibri"/>
              </a:rPr>
              <a:t>eller</a:t>
            </a:r>
            <a:r>
              <a:rPr lang="en-US" sz="2400">
                <a:solidFill>
                  <a:srgbClr val="242B62"/>
                </a:solidFill>
                <a:latin typeface="Calibri"/>
                <a:ea typeface="Calibri"/>
                <a:cs typeface="Calibri"/>
              </a:rPr>
              <a:t> </a:t>
            </a:r>
            <a:r>
              <a:rPr lang="en-US" sz="2400" err="1">
                <a:solidFill>
                  <a:srgbClr val="242B62"/>
                </a:solidFill>
                <a:latin typeface="Calibri"/>
                <a:ea typeface="Calibri"/>
                <a:cs typeface="Calibri"/>
              </a:rPr>
              <a:t>hvorfor</a:t>
            </a:r>
            <a:r>
              <a:rPr lang="en-US" sz="2400">
                <a:solidFill>
                  <a:srgbClr val="242B62"/>
                </a:solidFill>
                <a:latin typeface="Calibri"/>
                <a:ea typeface="Calibri"/>
                <a:cs typeface="Calibri"/>
              </a:rPr>
              <a:t> </a:t>
            </a:r>
            <a:r>
              <a:rPr lang="en-US" sz="2400" err="1">
                <a:solidFill>
                  <a:srgbClr val="242B62"/>
                </a:solidFill>
                <a:latin typeface="Calibri"/>
                <a:ea typeface="Calibri"/>
                <a:cs typeface="Calibri"/>
              </a:rPr>
              <a:t>ikke</a:t>
            </a:r>
            <a:r>
              <a:rPr lang="en-US" sz="2400">
                <a:solidFill>
                  <a:srgbClr val="242B62"/>
                </a:solidFill>
                <a:latin typeface="Calibri"/>
                <a:ea typeface="Calibri"/>
                <a:cs typeface="Calibri"/>
              </a:rPr>
              <a:t>?</a:t>
            </a:r>
            <a:endParaRPr lang="da-DK"/>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29" name="Google Shape;629;g3cb041f9ae0_0_151"/>
          <p:cNvSpPr txBox="1">
            <a:spLocks noGrp="1"/>
          </p:cNvSpPr>
          <p:nvPr>
            <p:ph type="body" idx="1"/>
          </p:nvPr>
        </p:nvSpPr>
        <p:spPr>
          <a:xfrm>
            <a:off x="904307" y="478551"/>
            <a:ext cx="10302000" cy="6975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chemeClr val="lt1"/>
              </a:buClr>
              <a:buSzPts val="3600"/>
              <a:buNone/>
            </a:pPr>
            <a:r>
              <a:rPr lang="en-US" b="1"/>
              <a:t>Enkle tegn på, at der muligvis er tale om AI-genereret indhold:</a:t>
            </a:r>
            <a:endParaRPr b="1"/>
          </a:p>
          <a:p>
            <a:pPr marL="0" lvl="0" indent="0" algn="l" rtl="0">
              <a:lnSpc>
                <a:spcPct val="103333"/>
              </a:lnSpc>
              <a:spcBef>
                <a:spcPts val="0"/>
              </a:spcBef>
              <a:spcAft>
                <a:spcPts val="0"/>
              </a:spcAft>
              <a:buClr>
                <a:schemeClr val="lt1"/>
              </a:buClr>
              <a:buSzPts val="3600"/>
              <a:buNone/>
            </a:pPr>
            <a:endParaRPr b="1"/>
          </a:p>
        </p:txBody>
      </p:sp>
      <p:sp>
        <p:nvSpPr>
          <p:cNvPr id="630" name="Google Shape;630;g3cb041f9ae0_0_151"/>
          <p:cNvSpPr txBox="1">
            <a:spLocks noGrp="1"/>
          </p:cNvSpPr>
          <p:nvPr>
            <p:ph type="body" idx="2"/>
          </p:nvPr>
        </p:nvSpPr>
        <p:spPr>
          <a:xfrm>
            <a:off x="423310" y="3320525"/>
            <a:ext cx="6225300" cy="2170200"/>
          </a:xfrm>
          <a:prstGeom prst="rect">
            <a:avLst/>
          </a:prstGeom>
          <a:noFill/>
          <a:ln>
            <a:noFill/>
          </a:ln>
        </p:spPr>
        <p:txBody>
          <a:bodyPr spcFirstLastPara="1" wrap="square" lIns="91425" tIns="45700" rIns="91425" bIns="45700" anchor="ctr" anchorCtr="0">
            <a:noAutofit/>
          </a:bodyPr>
          <a:lstStyle/>
          <a:p>
            <a:pPr marL="419100" lvl="0" indent="-342900" algn="l" rtl="0">
              <a:lnSpc>
                <a:spcPct val="103333"/>
              </a:lnSpc>
              <a:spcBef>
                <a:spcPts val="0"/>
              </a:spcBef>
              <a:spcAft>
                <a:spcPts val="0"/>
              </a:spcAft>
              <a:buClr>
                <a:srgbClr val="C67CB5"/>
              </a:buClr>
              <a:buSzPts val="2400"/>
              <a:buFont typeface="Arial" panose="020B0604020202020204" pitchFamily="34" charset="0"/>
              <a:buChar char="•"/>
            </a:pPr>
            <a:r>
              <a:rPr lang="en-US"/>
              <a:t>Ansigterne ser </a:t>
            </a:r>
            <a:r>
              <a:rPr lang="en-US" b="1"/>
              <a:t>"for perfekte" </a:t>
            </a:r>
            <a:r>
              <a:rPr lang="en-US"/>
              <a:t>ud eller er </a:t>
            </a:r>
            <a:r>
              <a:rPr lang="en-US" b="1"/>
              <a:t>let forvrængede </a:t>
            </a:r>
            <a:r>
              <a:rPr lang="en-US"/>
              <a:t>(hænder, tænder, baggrund).</a:t>
            </a:r>
            <a:endParaRPr/>
          </a:p>
          <a:p>
            <a:pPr marL="419100" lvl="0" indent="-342900" algn="l" rtl="0">
              <a:lnSpc>
                <a:spcPct val="103333"/>
              </a:lnSpc>
              <a:spcBef>
                <a:spcPts val="0"/>
              </a:spcBef>
              <a:spcAft>
                <a:spcPts val="0"/>
              </a:spcAft>
              <a:buClr>
                <a:srgbClr val="C67CB5"/>
              </a:buClr>
              <a:buSzPts val="2400"/>
              <a:buFont typeface="Arial" panose="020B0604020202020204" pitchFamily="34" charset="0"/>
              <a:buChar char="•"/>
            </a:pPr>
            <a:r>
              <a:rPr lang="en-US" b="1"/>
              <a:t>Belysningen eller skyggerne </a:t>
            </a:r>
            <a:r>
              <a:rPr lang="en-US"/>
              <a:t>ser </a:t>
            </a:r>
            <a:r>
              <a:rPr lang="en-US" b="1"/>
              <a:t>unaturlige</a:t>
            </a:r>
            <a:r>
              <a:rPr lang="en-US"/>
              <a:t> ud.</a:t>
            </a:r>
            <a:endParaRPr/>
          </a:p>
          <a:p>
            <a:pPr marL="419100" lvl="0" indent="-342900" algn="l" rtl="0">
              <a:lnSpc>
                <a:spcPct val="103333"/>
              </a:lnSpc>
              <a:spcBef>
                <a:spcPts val="0"/>
              </a:spcBef>
              <a:spcAft>
                <a:spcPts val="0"/>
              </a:spcAft>
              <a:buClr>
                <a:srgbClr val="C67CB5"/>
              </a:buClr>
              <a:buSzPts val="2400"/>
              <a:buFont typeface="Arial" panose="020B0604020202020204" pitchFamily="34" charset="0"/>
              <a:buChar char="•"/>
            </a:pPr>
            <a:r>
              <a:rPr lang="en-US" b="1"/>
              <a:t>Teksten virker generisk</a:t>
            </a:r>
            <a:r>
              <a:rPr lang="en-US"/>
              <a:t>, alt for formel eller indeholder </a:t>
            </a:r>
            <a:r>
              <a:rPr lang="en-US" b="1"/>
              <a:t>grammatiske fejl</a:t>
            </a:r>
            <a:r>
              <a:rPr lang="en-US"/>
              <a:t>.</a:t>
            </a:r>
            <a:endParaRPr/>
          </a:p>
          <a:p>
            <a:pPr marL="419100" lvl="0" indent="-342900" algn="l" rtl="0">
              <a:lnSpc>
                <a:spcPct val="103333"/>
              </a:lnSpc>
              <a:spcBef>
                <a:spcPts val="0"/>
              </a:spcBef>
              <a:spcAft>
                <a:spcPts val="0"/>
              </a:spcAft>
              <a:buClr>
                <a:srgbClr val="C67CB5"/>
              </a:buClr>
              <a:buSzPts val="2400"/>
              <a:buFont typeface="Arial" panose="020B0604020202020204" pitchFamily="34" charset="0"/>
              <a:buChar char="•"/>
            </a:pPr>
            <a:r>
              <a:rPr lang="en-US" b="1"/>
              <a:t>Der er ingen personlige detaljer </a:t>
            </a:r>
            <a:r>
              <a:rPr lang="en-US"/>
              <a:t>eller specifikke oplevelser.</a:t>
            </a:r>
            <a:endParaRPr/>
          </a:p>
          <a:p>
            <a:pPr marL="419100" lvl="0" indent="-342900" algn="l" rtl="0">
              <a:lnSpc>
                <a:spcPct val="103333"/>
              </a:lnSpc>
              <a:spcBef>
                <a:spcPts val="0"/>
              </a:spcBef>
              <a:spcAft>
                <a:spcPts val="0"/>
              </a:spcAft>
              <a:buClr>
                <a:srgbClr val="C67CB5"/>
              </a:buClr>
              <a:buSzPts val="2400"/>
              <a:buFont typeface="Arial" panose="020B0604020202020204" pitchFamily="34" charset="0"/>
              <a:buChar char="•"/>
            </a:pPr>
            <a:r>
              <a:rPr lang="en-US" b="1"/>
              <a:t>Den følelsesmæssige tone </a:t>
            </a:r>
            <a:r>
              <a:rPr lang="en-US"/>
              <a:t>virker </a:t>
            </a:r>
            <a:r>
              <a:rPr lang="en-US" b="1"/>
              <a:t>overdrevet</a:t>
            </a:r>
            <a:r>
              <a:rPr lang="en-US"/>
              <a:t>.</a:t>
            </a:r>
            <a:endParaRPr/>
          </a:p>
          <a:p>
            <a:pPr marL="0" lvl="0" indent="0" algn="l" rtl="0">
              <a:lnSpc>
                <a:spcPct val="103333"/>
              </a:lnSpc>
              <a:spcBef>
                <a:spcPts val="0"/>
              </a:spcBef>
              <a:spcAft>
                <a:spcPts val="0"/>
              </a:spcAft>
              <a:buClr>
                <a:srgbClr val="242B62"/>
              </a:buClr>
              <a:buSzPts val="2400"/>
              <a:buNone/>
            </a:pPr>
            <a:endParaRPr/>
          </a:p>
        </p:txBody>
      </p:sp>
      <p:pic>
        <p:nvPicPr>
          <p:cNvPr id="631" name="Google Shape;631;g3cb041f9ae0_0_151"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l="-5130" t="-7193" b="-11"/>
          <a:stretch/>
        </p:blipFill>
        <p:spPr>
          <a:xfrm rot="-3799337">
            <a:off x="9277661" y="-384178"/>
            <a:ext cx="3845287" cy="3119493"/>
          </a:xfrm>
          <a:prstGeom prst="rect">
            <a:avLst/>
          </a:prstGeom>
          <a:noFill/>
          <a:ln>
            <a:noFill/>
          </a:ln>
        </p:spPr>
      </p:pic>
      <p:pic>
        <p:nvPicPr>
          <p:cNvPr id="632" name="Google Shape;632;g3cb041f9ae0_0_151" title="freepik__talk__13836.jpeg"/>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968510" y="3005075"/>
            <a:ext cx="4513848" cy="257431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g3cf0640c514_2_346"/>
          <p:cNvSpPr txBox="1">
            <a:spLocks noGrp="1"/>
          </p:cNvSpPr>
          <p:nvPr>
            <p:ph type="body" idx="1"/>
          </p:nvPr>
        </p:nvSpPr>
        <p:spPr>
          <a:xfrm>
            <a:off x="1632756" y="1270690"/>
            <a:ext cx="8973300" cy="697500"/>
          </a:xfrm>
          <a:prstGeom prst="rect">
            <a:avLst/>
          </a:prstGeom>
          <a:noFill/>
          <a:ln>
            <a:noFill/>
          </a:ln>
        </p:spPr>
        <p:txBody>
          <a:bodyPr spcFirstLastPara="1" wrap="square" lIns="91425" tIns="45700" rIns="91425" bIns="45700" anchor="ctr" anchorCtr="0">
            <a:normAutofit/>
          </a:bodyPr>
          <a:lstStyle/>
          <a:p>
            <a:pPr marL="0" lvl="0" indent="0" algn="l" rtl="0">
              <a:lnSpc>
                <a:spcPct val="103333"/>
              </a:lnSpc>
              <a:spcBef>
                <a:spcPts val="0"/>
              </a:spcBef>
              <a:spcAft>
                <a:spcPts val="0"/>
              </a:spcAft>
              <a:buClr>
                <a:srgbClr val="242B62"/>
              </a:buClr>
              <a:buSzPts val="3600"/>
              <a:buNone/>
            </a:pPr>
            <a:r>
              <a:rPr lang="en-US" b="1"/>
              <a:t>Verifikationsværktøjer</a:t>
            </a:r>
            <a:endParaRPr/>
          </a:p>
        </p:txBody>
      </p:sp>
      <p:sp>
        <p:nvSpPr>
          <p:cNvPr id="638" name="Google Shape;638;g3cf0640c514_2_346"/>
          <p:cNvSpPr txBox="1">
            <a:spLocks noGrp="1"/>
          </p:cNvSpPr>
          <p:nvPr>
            <p:ph type="body" idx="2"/>
          </p:nvPr>
        </p:nvSpPr>
        <p:spPr>
          <a:xfrm>
            <a:off x="1099349" y="2624932"/>
            <a:ext cx="9216225" cy="33672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2400"/>
              <a:buNone/>
            </a:pPr>
            <a:r>
              <a:rPr lang="en-US"/>
              <a:t>Kontroller, om indholdet er ægte, ved hjælp af:</a:t>
            </a:r>
            <a:endParaRPr/>
          </a:p>
          <a:p>
            <a:pPr marL="0" lvl="0" indent="0" algn="l" rtl="0">
              <a:lnSpc>
                <a:spcPct val="103333"/>
              </a:lnSpc>
              <a:spcBef>
                <a:spcPts val="0"/>
              </a:spcBef>
              <a:spcAft>
                <a:spcPts val="0"/>
              </a:spcAft>
              <a:buClr>
                <a:srgbClr val="242B62"/>
              </a:buClr>
              <a:buSzPts val="2400"/>
              <a:buNone/>
            </a:pPr>
            <a:endParaRPr/>
          </a:p>
          <a:p>
            <a:pPr marL="457200" lvl="0" indent="-381000" algn="l" rtl="0">
              <a:lnSpc>
                <a:spcPct val="103333"/>
              </a:lnSpc>
              <a:spcBef>
                <a:spcPts val="0"/>
              </a:spcBef>
              <a:spcAft>
                <a:spcPts val="0"/>
              </a:spcAft>
              <a:buClr>
                <a:srgbClr val="C67CB5"/>
              </a:buClr>
              <a:buSzPts val="2400"/>
              <a:buFont typeface="Wingdings" panose="05000000000000000000" pitchFamily="2" charset="2"/>
              <a:buChar char="Ø"/>
            </a:pPr>
            <a:r>
              <a:rPr lang="en-US" b="1" u="sng">
                <a:solidFill>
                  <a:srgbClr val="282B63"/>
                </a:solidFill>
                <a:uFill>
                  <a:noFill/>
                </a:uFill>
                <a:hlinkClick r:id="rId3"/>
              </a:rPr>
              <a:t>Google Lens</a:t>
            </a:r>
            <a:r>
              <a:rPr lang="en-US"/>
              <a:t>: Brug det til at foretage en omvendt billedsøgning og se den oprindelige kilde til et foto.</a:t>
            </a:r>
            <a:endParaRPr/>
          </a:p>
          <a:p>
            <a:pPr marL="457200" lvl="0" indent="-381000" algn="l" rtl="0">
              <a:lnSpc>
                <a:spcPct val="103333"/>
              </a:lnSpc>
              <a:spcBef>
                <a:spcPts val="0"/>
              </a:spcBef>
              <a:spcAft>
                <a:spcPts val="0"/>
              </a:spcAft>
              <a:buClr>
                <a:srgbClr val="C67CB5"/>
              </a:buClr>
              <a:buSzPts val="2400"/>
              <a:buFont typeface="Wingdings" panose="05000000000000000000" pitchFamily="2" charset="2"/>
              <a:buChar char="Ø"/>
            </a:pPr>
            <a:r>
              <a:rPr lang="en-US" b="1">
                <a:solidFill>
                  <a:srgbClr val="282B63"/>
                </a:solidFill>
                <a:extLst>
                  <a:ext uri="http://customooxmlschemas.google.com/">
                    <go:slidesCustomData xmlns="" xmlns:a14="http://schemas.microsoft.com/office/drawing/2010/main" xmlns:a16="http://schemas.microsoft.com/office/drawing/2014/main"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AI-detekteringsværktøjer</a:t>
            </a:r>
            <a:r>
              <a:rPr lang="en-US"/>
              <a:t>: Brug specialiseret software, såsom </a:t>
            </a:r>
            <a:r>
              <a:rPr lang="en-US" b="1">
                <a:solidFill>
                  <a:schemeClr val="hlink"/>
                </a:solidFill>
                <a:uFill>
                  <a:noFill/>
                </a:uFill>
                <a:hlinkClick r:id="rId4">
                  <a:extLst>
                    <a:ext uri="{A12FA001-AC4F-418D-AE19-62706E023703}">
                      <ahyp:hlinkClr xmlns:ahyp="http://schemas.microsoft.com/office/drawing/2018/hyperlinkcolor" val="tx"/>
                    </a:ext>
                  </a:extLst>
                </a:hlinkClick>
              </a:rPr>
              <a:t>Bitmind</a:t>
            </a:r>
            <a:r>
              <a:rPr lang="en-US"/>
              <a:t>, til at kontrollere, om tekst eller billeder er genereret af AI. </a:t>
            </a:r>
            <a:r>
              <a:rPr lang="en-US">
                <a:hlinkClick r:id="rId5"/>
              </a:rPr>
              <a:t>Se, hvordan det fungerer!</a:t>
            </a:r>
            <a:endParaRPr>
              <a:solidFill>
                <a:srgbClr val="010101"/>
              </a:solidFill>
            </a:endParaRPr>
          </a:p>
          <a:p>
            <a:pPr marL="457200" lvl="0" indent="-381000" algn="l" rtl="0">
              <a:lnSpc>
                <a:spcPct val="103333"/>
              </a:lnSpc>
              <a:spcBef>
                <a:spcPts val="0"/>
              </a:spcBef>
              <a:spcAft>
                <a:spcPts val="0"/>
              </a:spcAft>
              <a:buClr>
                <a:srgbClr val="C67CB5"/>
              </a:buClr>
              <a:buSzPts val="2400"/>
              <a:buFont typeface="Wingdings" panose="05000000000000000000" pitchFamily="2" charset="2"/>
              <a:buChar char="Ø"/>
            </a:pPr>
            <a:r>
              <a:rPr lang="en-US" b="1">
                <a:solidFill>
                  <a:srgbClr val="242B62"/>
                </a:solidFill>
              </a:rPr>
              <a:t>Anmeld og bloker: </a:t>
            </a:r>
            <a:r>
              <a:rPr lang="en-US">
                <a:solidFill>
                  <a:srgbClr val="242B62"/>
                </a:solidFill>
              </a:rPr>
              <a:t>Bidrag til at øge sikkerheden ved at anmelde falskt indhold. Dine anmeldelser hjælper systemet med at lære, hvordan det kan beskytte andre mod svindel.</a:t>
            </a:r>
            <a:endParaRPr>
              <a:solidFill>
                <a:srgbClr val="242B62"/>
              </a:solidFill>
            </a:endParaRPr>
          </a:p>
        </p:txBody>
      </p:sp>
      <p:grpSp>
        <p:nvGrpSpPr>
          <p:cNvPr id="639" name="Google Shape;639;g3cf0640c514_2_346"/>
          <p:cNvGrpSpPr/>
          <p:nvPr/>
        </p:nvGrpSpPr>
        <p:grpSpPr>
          <a:xfrm>
            <a:off x="8399463" y="2397919"/>
            <a:ext cx="546096" cy="546098"/>
            <a:chOff x="6483350" y="2427288"/>
            <a:chExt cx="546096" cy="546098"/>
          </a:xfrm>
        </p:grpSpPr>
        <p:sp>
          <p:nvSpPr>
            <p:cNvPr id="640" name="Google Shape;640;g3cf0640c514_2_346"/>
            <p:cNvSpPr/>
            <p:nvPr/>
          </p:nvSpPr>
          <p:spPr>
            <a:xfrm>
              <a:off x="6483350" y="2427288"/>
              <a:ext cx="546096" cy="546098"/>
            </a:xfrm>
            <a:custGeom>
              <a:avLst/>
              <a:gdLst/>
              <a:ahLst/>
              <a:cxnLst/>
              <a:rect l="l" t="t" r="r" b="b"/>
              <a:pathLst>
                <a:path w="3439" h="3444" extrusionOk="0">
                  <a:moveTo>
                    <a:pt x="1717" y="179"/>
                  </a:moveTo>
                  <a:lnTo>
                    <a:pt x="1629" y="181"/>
                  </a:lnTo>
                  <a:lnTo>
                    <a:pt x="1540" y="190"/>
                  </a:lnTo>
                  <a:lnTo>
                    <a:pt x="1452" y="202"/>
                  </a:lnTo>
                  <a:lnTo>
                    <a:pt x="1365" y="220"/>
                  </a:lnTo>
                  <a:lnTo>
                    <a:pt x="1280" y="243"/>
                  </a:lnTo>
                  <a:lnTo>
                    <a:pt x="1194" y="271"/>
                  </a:lnTo>
                  <a:lnTo>
                    <a:pt x="1111" y="305"/>
                  </a:lnTo>
                  <a:lnTo>
                    <a:pt x="1029" y="343"/>
                  </a:lnTo>
                  <a:lnTo>
                    <a:pt x="950" y="386"/>
                  </a:lnTo>
                  <a:lnTo>
                    <a:pt x="869" y="436"/>
                  </a:lnTo>
                  <a:lnTo>
                    <a:pt x="792" y="490"/>
                  </a:lnTo>
                  <a:lnTo>
                    <a:pt x="720" y="548"/>
                  </a:lnTo>
                  <a:lnTo>
                    <a:pt x="651" y="611"/>
                  </a:lnTo>
                  <a:lnTo>
                    <a:pt x="586" y="677"/>
                  </a:lnTo>
                  <a:lnTo>
                    <a:pt x="525" y="746"/>
                  </a:lnTo>
                  <a:lnTo>
                    <a:pt x="469" y="819"/>
                  </a:lnTo>
                  <a:lnTo>
                    <a:pt x="418" y="897"/>
                  </a:lnTo>
                  <a:lnTo>
                    <a:pt x="371" y="976"/>
                  </a:lnTo>
                  <a:lnTo>
                    <a:pt x="328" y="1059"/>
                  </a:lnTo>
                  <a:lnTo>
                    <a:pt x="291" y="1144"/>
                  </a:lnTo>
                  <a:lnTo>
                    <a:pt x="259" y="1232"/>
                  </a:lnTo>
                  <a:lnTo>
                    <a:pt x="232" y="1323"/>
                  </a:lnTo>
                  <a:lnTo>
                    <a:pt x="210" y="1415"/>
                  </a:lnTo>
                  <a:lnTo>
                    <a:pt x="193" y="1507"/>
                  </a:lnTo>
                  <a:lnTo>
                    <a:pt x="184" y="1600"/>
                  </a:lnTo>
                  <a:lnTo>
                    <a:pt x="179" y="1692"/>
                  </a:lnTo>
                  <a:lnTo>
                    <a:pt x="180" y="1785"/>
                  </a:lnTo>
                  <a:lnTo>
                    <a:pt x="186" y="1877"/>
                  </a:lnTo>
                  <a:lnTo>
                    <a:pt x="198" y="1968"/>
                  </a:lnTo>
                  <a:lnTo>
                    <a:pt x="215" y="2059"/>
                  </a:lnTo>
                  <a:lnTo>
                    <a:pt x="238" y="2149"/>
                  </a:lnTo>
                  <a:lnTo>
                    <a:pt x="267" y="2237"/>
                  </a:lnTo>
                  <a:lnTo>
                    <a:pt x="301" y="2324"/>
                  </a:lnTo>
                  <a:lnTo>
                    <a:pt x="341" y="2410"/>
                  </a:lnTo>
                  <a:lnTo>
                    <a:pt x="385" y="2493"/>
                  </a:lnTo>
                  <a:lnTo>
                    <a:pt x="435" y="2574"/>
                  </a:lnTo>
                  <a:lnTo>
                    <a:pt x="489" y="2650"/>
                  </a:lnTo>
                  <a:lnTo>
                    <a:pt x="547" y="2723"/>
                  </a:lnTo>
                  <a:lnTo>
                    <a:pt x="609" y="2792"/>
                  </a:lnTo>
                  <a:lnTo>
                    <a:pt x="676" y="2857"/>
                  </a:lnTo>
                  <a:lnTo>
                    <a:pt x="745" y="2917"/>
                  </a:lnTo>
                  <a:lnTo>
                    <a:pt x="818" y="2973"/>
                  </a:lnTo>
                  <a:lnTo>
                    <a:pt x="894" y="3026"/>
                  </a:lnTo>
                  <a:lnTo>
                    <a:pt x="975" y="3072"/>
                  </a:lnTo>
                  <a:lnTo>
                    <a:pt x="1057" y="3115"/>
                  </a:lnTo>
                  <a:lnTo>
                    <a:pt x="1142" y="3152"/>
                  </a:lnTo>
                  <a:lnTo>
                    <a:pt x="1231" y="3185"/>
                  </a:lnTo>
                  <a:lnTo>
                    <a:pt x="1320" y="3212"/>
                  </a:lnTo>
                  <a:lnTo>
                    <a:pt x="1412" y="3233"/>
                  </a:lnTo>
                  <a:lnTo>
                    <a:pt x="1505" y="3249"/>
                  </a:lnTo>
                  <a:lnTo>
                    <a:pt x="1598" y="3260"/>
                  </a:lnTo>
                  <a:lnTo>
                    <a:pt x="1690" y="3264"/>
                  </a:lnTo>
                  <a:lnTo>
                    <a:pt x="1783" y="3263"/>
                  </a:lnTo>
                  <a:lnTo>
                    <a:pt x="1875" y="3257"/>
                  </a:lnTo>
                  <a:lnTo>
                    <a:pt x="1966" y="3245"/>
                  </a:lnTo>
                  <a:lnTo>
                    <a:pt x="2057" y="3228"/>
                  </a:lnTo>
                  <a:lnTo>
                    <a:pt x="2147" y="3205"/>
                  </a:lnTo>
                  <a:lnTo>
                    <a:pt x="2234" y="3175"/>
                  </a:lnTo>
                  <a:lnTo>
                    <a:pt x="2321" y="3142"/>
                  </a:lnTo>
                  <a:lnTo>
                    <a:pt x="2407" y="3102"/>
                  </a:lnTo>
                  <a:lnTo>
                    <a:pt x="2489" y="3057"/>
                  </a:lnTo>
                  <a:lnTo>
                    <a:pt x="2570" y="3008"/>
                  </a:lnTo>
                  <a:lnTo>
                    <a:pt x="2647" y="2954"/>
                  </a:lnTo>
                  <a:lnTo>
                    <a:pt x="2719" y="2895"/>
                  </a:lnTo>
                  <a:lnTo>
                    <a:pt x="2788" y="2833"/>
                  </a:lnTo>
                  <a:lnTo>
                    <a:pt x="2853" y="2767"/>
                  </a:lnTo>
                  <a:lnTo>
                    <a:pt x="2914" y="2697"/>
                  </a:lnTo>
                  <a:lnTo>
                    <a:pt x="2970" y="2624"/>
                  </a:lnTo>
                  <a:lnTo>
                    <a:pt x="3021" y="2548"/>
                  </a:lnTo>
                  <a:lnTo>
                    <a:pt x="3068" y="2468"/>
                  </a:lnTo>
                  <a:lnTo>
                    <a:pt x="3111" y="2386"/>
                  </a:lnTo>
                  <a:lnTo>
                    <a:pt x="3148" y="2300"/>
                  </a:lnTo>
                  <a:lnTo>
                    <a:pt x="3180" y="2212"/>
                  </a:lnTo>
                  <a:lnTo>
                    <a:pt x="3207" y="2121"/>
                  </a:lnTo>
                  <a:lnTo>
                    <a:pt x="3229" y="2029"/>
                  </a:lnTo>
                  <a:lnTo>
                    <a:pt x="3246" y="1936"/>
                  </a:lnTo>
                  <a:lnTo>
                    <a:pt x="3255" y="1844"/>
                  </a:lnTo>
                  <a:lnTo>
                    <a:pt x="3260" y="1751"/>
                  </a:lnTo>
                  <a:lnTo>
                    <a:pt x="3259" y="1659"/>
                  </a:lnTo>
                  <a:lnTo>
                    <a:pt x="3253" y="1566"/>
                  </a:lnTo>
                  <a:lnTo>
                    <a:pt x="3240" y="1475"/>
                  </a:lnTo>
                  <a:lnTo>
                    <a:pt x="3224" y="1384"/>
                  </a:lnTo>
                  <a:lnTo>
                    <a:pt x="3201" y="1295"/>
                  </a:lnTo>
                  <a:lnTo>
                    <a:pt x="3172" y="1206"/>
                  </a:lnTo>
                  <a:lnTo>
                    <a:pt x="3138" y="1119"/>
                  </a:lnTo>
                  <a:lnTo>
                    <a:pt x="3098" y="1035"/>
                  </a:lnTo>
                  <a:lnTo>
                    <a:pt x="3053" y="951"/>
                  </a:lnTo>
                  <a:lnTo>
                    <a:pt x="3003" y="870"/>
                  </a:lnTo>
                  <a:lnTo>
                    <a:pt x="2950" y="794"/>
                  </a:lnTo>
                  <a:lnTo>
                    <a:pt x="2892" y="721"/>
                  </a:lnTo>
                  <a:lnTo>
                    <a:pt x="2830" y="652"/>
                  </a:lnTo>
                  <a:lnTo>
                    <a:pt x="2763" y="587"/>
                  </a:lnTo>
                  <a:lnTo>
                    <a:pt x="2694" y="526"/>
                  </a:lnTo>
                  <a:lnTo>
                    <a:pt x="2621" y="470"/>
                  </a:lnTo>
                  <a:lnTo>
                    <a:pt x="2545" y="419"/>
                  </a:lnTo>
                  <a:lnTo>
                    <a:pt x="2464" y="372"/>
                  </a:lnTo>
                  <a:lnTo>
                    <a:pt x="2382" y="330"/>
                  </a:lnTo>
                  <a:lnTo>
                    <a:pt x="2297" y="292"/>
                  </a:lnTo>
                  <a:lnTo>
                    <a:pt x="2208" y="260"/>
                  </a:lnTo>
                  <a:lnTo>
                    <a:pt x="2119" y="232"/>
                  </a:lnTo>
                  <a:lnTo>
                    <a:pt x="2018" y="209"/>
                  </a:lnTo>
                  <a:lnTo>
                    <a:pt x="1918" y="193"/>
                  </a:lnTo>
                  <a:lnTo>
                    <a:pt x="1818" y="182"/>
                  </a:lnTo>
                  <a:lnTo>
                    <a:pt x="1717" y="179"/>
                  </a:lnTo>
                  <a:close/>
                  <a:moveTo>
                    <a:pt x="1752" y="0"/>
                  </a:moveTo>
                  <a:lnTo>
                    <a:pt x="1855" y="6"/>
                  </a:lnTo>
                  <a:lnTo>
                    <a:pt x="1959" y="17"/>
                  </a:lnTo>
                  <a:lnTo>
                    <a:pt x="2062" y="35"/>
                  </a:lnTo>
                  <a:lnTo>
                    <a:pt x="2164" y="59"/>
                  </a:lnTo>
                  <a:lnTo>
                    <a:pt x="2259" y="87"/>
                  </a:lnTo>
                  <a:lnTo>
                    <a:pt x="2350" y="121"/>
                  </a:lnTo>
                  <a:lnTo>
                    <a:pt x="2439" y="158"/>
                  </a:lnTo>
                  <a:lnTo>
                    <a:pt x="2525" y="200"/>
                  </a:lnTo>
                  <a:lnTo>
                    <a:pt x="2608" y="248"/>
                  </a:lnTo>
                  <a:lnTo>
                    <a:pt x="2690" y="299"/>
                  </a:lnTo>
                  <a:lnTo>
                    <a:pt x="2767" y="356"/>
                  </a:lnTo>
                  <a:lnTo>
                    <a:pt x="2841" y="415"/>
                  </a:lnTo>
                  <a:lnTo>
                    <a:pt x="2911" y="480"/>
                  </a:lnTo>
                  <a:lnTo>
                    <a:pt x="2979" y="549"/>
                  </a:lnTo>
                  <a:lnTo>
                    <a:pt x="3042" y="621"/>
                  </a:lnTo>
                  <a:lnTo>
                    <a:pt x="3102" y="698"/>
                  </a:lnTo>
                  <a:lnTo>
                    <a:pt x="3157" y="777"/>
                  </a:lnTo>
                  <a:lnTo>
                    <a:pt x="3209" y="861"/>
                  </a:lnTo>
                  <a:lnTo>
                    <a:pt x="3258" y="954"/>
                  </a:lnTo>
                  <a:lnTo>
                    <a:pt x="3302" y="1049"/>
                  </a:lnTo>
                  <a:lnTo>
                    <a:pt x="3341" y="1146"/>
                  </a:lnTo>
                  <a:lnTo>
                    <a:pt x="3372" y="1245"/>
                  </a:lnTo>
                  <a:lnTo>
                    <a:pt x="3398" y="1345"/>
                  </a:lnTo>
                  <a:lnTo>
                    <a:pt x="3418" y="1447"/>
                  </a:lnTo>
                  <a:lnTo>
                    <a:pt x="3432" y="1548"/>
                  </a:lnTo>
                  <a:lnTo>
                    <a:pt x="3438" y="1651"/>
                  </a:lnTo>
                  <a:lnTo>
                    <a:pt x="3439" y="1754"/>
                  </a:lnTo>
                  <a:lnTo>
                    <a:pt x="3434" y="1858"/>
                  </a:lnTo>
                  <a:lnTo>
                    <a:pt x="3422" y="1961"/>
                  </a:lnTo>
                  <a:lnTo>
                    <a:pt x="3404" y="2065"/>
                  </a:lnTo>
                  <a:lnTo>
                    <a:pt x="3380" y="2167"/>
                  </a:lnTo>
                  <a:lnTo>
                    <a:pt x="3352" y="2261"/>
                  </a:lnTo>
                  <a:lnTo>
                    <a:pt x="3320" y="2353"/>
                  </a:lnTo>
                  <a:lnTo>
                    <a:pt x="3281" y="2442"/>
                  </a:lnTo>
                  <a:lnTo>
                    <a:pt x="3239" y="2529"/>
                  </a:lnTo>
                  <a:lnTo>
                    <a:pt x="3192" y="2613"/>
                  </a:lnTo>
                  <a:lnTo>
                    <a:pt x="3140" y="2693"/>
                  </a:lnTo>
                  <a:lnTo>
                    <a:pt x="3085" y="2771"/>
                  </a:lnTo>
                  <a:lnTo>
                    <a:pt x="3024" y="2845"/>
                  </a:lnTo>
                  <a:lnTo>
                    <a:pt x="2959" y="2915"/>
                  </a:lnTo>
                  <a:lnTo>
                    <a:pt x="2892" y="2983"/>
                  </a:lnTo>
                  <a:lnTo>
                    <a:pt x="2818" y="3046"/>
                  </a:lnTo>
                  <a:lnTo>
                    <a:pt x="2742" y="3105"/>
                  </a:lnTo>
                  <a:lnTo>
                    <a:pt x="2663" y="3162"/>
                  </a:lnTo>
                  <a:lnTo>
                    <a:pt x="2579" y="3213"/>
                  </a:lnTo>
                  <a:lnTo>
                    <a:pt x="2489" y="3261"/>
                  </a:lnTo>
                  <a:lnTo>
                    <a:pt x="2398" y="3304"/>
                  </a:lnTo>
                  <a:lnTo>
                    <a:pt x="2306" y="3340"/>
                  </a:lnTo>
                  <a:lnTo>
                    <a:pt x="2210" y="3372"/>
                  </a:lnTo>
                  <a:lnTo>
                    <a:pt x="2115" y="3398"/>
                  </a:lnTo>
                  <a:lnTo>
                    <a:pt x="2018" y="3418"/>
                  </a:lnTo>
                  <a:lnTo>
                    <a:pt x="1920" y="3432"/>
                  </a:lnTo>
                  <a:lnTo>
                    <a:pt x="1822" y="3441"/>
                  </a:lnTo>
                  <a:lnTo>
                    <a:pt x="1723" y="3444"/>
                  </a:lnTo>
                  <a:lnTo>
                    <a:pt x="1610" y="3440"/>
                  </a:lnTo>
                  <a:lnTo>
                    <a:pt x="1498" y="3429"/>
                  </a:lnTo>
                  <a:lnTo>
                    <a:pt x="1386" y="3411"/>
                  </a:lnTo>
                  <a:lnTo>
                    <a:pt x="1274" y="3384"/>
                  </a:lnTo>
                  <a:lnTo>
                    <a:pt x="1180" y="3356"/>
                  </a:lnTo>
                  <a:lnTo>
                    <a:pt x="1089" y="3324"/>
                  </a:lnTo>
                  <a:lnTo>
                    <a:pt x="1000" y="3286"/>
                  </a:lnTo>
                  <a:lnTo>
                    <a:pt x="914" y="3243"/>
                  </a:lnTo>
                  <a:lnTo>
                    <a:pt x="830" y="3196"/>
                  </a:lnTo>
                  <a:lnTo>
                    <a:pt x="749" y="3144"/>
                  </a:lnTo>
                  <a:lnTo>
                    <a:pt x="672" y="3088"/>
                  </a:lnTo>
                  <a:lnTo>
                    <a:pt x="598" y="3028"/>
                  </a:lnTo>
                  <a:lnTo>
                    <a:pt x="528" y="2963"/>
                  </a:lnTo>
                  <a:lnTo>
                    <a:pt x="460" y="2895"/>
                  </a:lnTo>
                  <a:lnTo>
                    <a:pt x="397" y="2823"/>
                  </a:lnTo>
                  <a:lnTo>
                    <a:pt x="337" y="2746"/>
                  </a:lnTo>
                  <a:lnTo>
                    <a:pt x="282" y="2666"/>
                  </a:lnTo>
                  <a:lnTo>
                    <a:pt x="230" y="2582"/>
                  </a:lnTo>
                  <a:lnTo>
                    <a:pt x="181" y="2489"/>
                  </a:lnTo>
                  <a:lnTo>
                    <a:pt x="136" y="2394"/>
                  </a:lnTo>
                  <a:lnTo>
                    <a:pt x="98" y="2298"/>
                  </a:lnTo>
                  <a:lnTo>
                    <a:pt x="67" y="2198"/>
                  </a:lnTo>
                  <a:lnTo>
                    <a:pt x="41" y="2099"/>
                  </a:lnTo>
                  <a:lnTo>
                    <a:pt x="21" y="1998"/>
                  </a:lnTo>
                  <a:lnTo>
                    <a:pt x="7" y="1895"/>
                  </a:lnTo>
                  <a:lnTo>
                    <a:pt x="1" y="1793"/>
                  </a:lnTo>
                  <a:lnTo>
                    <a:pt x="0" y="1689"/>
                  </a:lnTo>
                  <a:lnTo>
                    <a:pt x="5" y="1586"/>
                  </a:lnTo>
                  <a:lnTo>
                    <a:pt x="17" y="1482"/>
                  </a:lnTo>
                  <a:lnTo>
                    <a:pt x="34" y="1379"/>
                  </a:lnTo>
                  <a:lnTo>
                    <a:pt x="58" y="1276"/>
                  </a:lnTo>
                  <a:lnTo>
                    <a:pt x="87" y="1182"/>
                  </a:lnTo>
                  <a:lnTo>
                    <a:pt x="119" y="1091"/>
                  </a:lnTo>
                  <a:lnTo>
                    <a:pt x="158" y="1001"/>
                  </a:lnTo>
                  <a:lnTo>
                    <a:pt x="200" y="915"/>
                  </a:lnTo>
                  <a:lnTo>
                    <a:pt x="247" y="832"/>
                  </a:lnTo>
                  <a:lnTo>
                    <a:pt x="299" y="751"/>
                  </a:lnTo>
                  <a:lnTo>
                    <a:pt x="354" y="674"/>
                  </a:lnTo>
                  <a:lnTo>
                    <a:pt x="415" y="600"/>
                  </a:lnTo>
                  <a:lnTo>
                    <a:pt x="479" y="528"/>
                  </a:lnTo>
                  <a:lnTo>
                    <a:pt x="547" y="461"/>
                  </a:lnTo>
                  <a:lnTo>
                    <a:pt x="621" y="398"/>
                  </a:lnTo>
                  <a:lnTo>
                    <a:pt x="697" y="338"/>
                  </a:lnTo>
                  <a:lnTo>
                    <a:pt x="776" y="283"/>
                  </a:lnTo>
                  <a:lnTo>
                    <a:pt x="860" y="231"/>
                  </a:lnTo>
                  <a:lnTo>
                    <a:pt x="953" y="181"/>
                  </a:lnTo>
                  <a:lnTo>
                    <a:pt x="1048" y="137"/>
                  </a:lnTo>
                  <a:lnTo>
                    <a:pt x="1145" y="99"/>
                  </a:lnTo>
                  <a:lnTo>
                    <a:pt x="1243" y="67"/>
                  </a:lnTo>
                  <a:lnTo>
                    <a:pt x="1343" y="41"/>
                  </a:lnTo>
                  <a:lnTo>
                    <a:pt x="1444" y="22"/>
                  </a:lnTo>
                  <a:lnTo>
                    <a:pt x="1546" y="9"/>
                  </a:lnTo>
                  <a:lnTo>
                    <a:pt x="1648" y="1"/>
                  </a:lnTo>
                  <a:lnTo>
                    <a:pt x="1752"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1" name="Google Shape;641;g3cf0640c514_2_346"/>
            <p:cNvSpPr/>
            <p:nvPr/>
          </p:nvSpPr>
          <p:spPr>
            <a:xfrm>
              <a:off x="6667500" y="2568575"/>
              <a:ext cx="234950" cy="261940"/>
            </a:xfrm>
            <a:custGeom>
              <a:avLst/>
              <a:gdLst/>
              <a:ahLst/>
              <a:cxnLst/>
              <a:rect l="l" t="t" r="r" b="b"/>
              <a:pathLst>
                <a:path w="1481" h="1654" extrusionOk="0">
                  <a:moveTo>
                    <a:pt x="188" y="179"/>
                  </a:moveTo>
                  <a:lnTo>
                    <a:pt x="186" y="179"/>
                  </a:lnTo>
                  <a:lnTo>
                    <a:pt x="184" y="180"/>
                  </a:lnTo>
                  <a:lnTo>
                    <a:pt x="181" y="182"/>
                  </a:lnTo>
                  <a:lnTo>
                    <a:pt x="180" y="185"/>
                  </a:lnTo>
                  <a:lnTo>
                    <a:pt x="180" y="187"/>
                  </a:lnTo>
                  <a:lnTo>
                    <a:pt x="180" y="188"/>
                  </a:lnTo>
                  <a:lnTo>
                    <a:pt x="180" y="1466"/>
                  </a:lnTo>
                  <a:lnTo>
                    <a:pt x="180" y="1468"/>
                  </a:lnTo>
                  <a:lnTo>
                    <a:pt x="180" y="1469"/>
                  </a:lnTo>
                  <a:lnTo>
                    <a:pt x="181" y="1471"/>
                  </a:lnTo>
                  <a:lnTo>
                    <a:pt x="184" y="1473"/>
                  </a:lnTo>
                  <a:lnTo>
                    <a:pt x="186" y="1474"/>
                  </a:lnTo>
                  <a:lnTo>
                    <a:pt x="190" y="1474"/>
                  </a:lnTo>
                  <a:lnTo>
                    <a:pt x="191" y="1474"/>
                  </a:lnTo>
                  <a:lnTo>
                    <a:pt x="193" y="1473"/>
                  </a:lnTo>
                  <a:lnTo>
                    <a:pt x="1298" y="834"/>
                  </a:lnTo>
                  <a:lnTo>
                    <a:pt x="1299" y="834"/>
                  </a:lnTo>
                  <a:lnTo>
                    <a:pt x="1300" y="833"/>
                  </a:lnTo>
                  <a:lnTo>
                    <a:pt x="1301" y="831"/>
                  </a:lnTo>
                  <a:lnTo>
                    <a:pt x="1302" y="830"/>
                  </a:lnTo>
                  <a:lnTo>
                    <a:pt x="1302" y="827"/>
                  </a:lnTo>
                  <a:lnTo>
                    <a:pt x="1302" y="825"/>
                  </a:lnTo>
                  <a:lnTo>
                    <a:pt x="1301" y="822"/>
                  </a:lnTo>
                  <a:lnTo>
                    <a:pt x="1300" y="821"/>
                  </a:lnTo>
                  <a:lnTo>
                    <a:pt x="1299" y="820"/>
                  </a:lnTo>
                  <a:lnTo>
                    <a:pt x="1298" y="819"/>
                  </a:lnTo>
                  <a:lnTo>
                    <a:pt x="193" y="180"/>
                  </a:lnTo>
                  <a:lnTo>
                    <a:pt x="191" y="180"/>
                  </a:lnTo>
                  <a:lnTo>
                    <a:pt x="188" y="179"/>
                  </a:lnTo>
                  <a:close/>
                  <a:moveTo>
                    <a:pt x="188" y="0"/>
                  </a:moveTo>
                  <a:lnTo>
                    <a:pt x="220" y="3"/>
                  </a:lnTo>
                  <a:lnTo>
                    <a:pt x="252" y="11"/>
                  </a:lnTo>
                  <a:lnTo>
                    <a:pt x="281" y="26"/>
                  </a:lnTo>
                  <a:lnTo>
                    <a:pt x="1388" y="665"/>
                  </a:lnTo>
                  <a:lnTo>
                    <a:pt x="1411" y="680"/>
                  </a:lnTo>
                  <a:lnTo>
                    <a:pt x="1432" y="700"/>
                  </a:lnTo>
                  <a:lnTo>
                    <a:pt x="1449" y="721"/>
                  </a:lnTo>
                  <a:lnTo>
                    <a:pt x="1463" y="745"/>
                  </a:lnTo>
                  <a:lnTo>
                    <a:pt x="1473" y="771"/>
                  </a:lnTo>
                  <a:lnTo>
                    <a:pt x="1479" y="798"/>
                  </a:lnTo>
                  <a:lnTo>
                    <a:pt x="1481" y="827"/>
                  </a:lnTo>
                  <a:lnTo>
                    <a:pt x="1479" y="856"/>
                  </a:lnTo>
                  <a:lnTo>
                    <a:pt x="1473" y="883"/>
                  </a:lnTo>
                  <a:lnTo>
                    <a:pt x="1463" y="908"/>
                  </a:lnTo>
                  <a:lnTo>
                    <a:pt x="1449" y="932"/>
                  </a:lnTo>
                  <a:lnTo>
                    <a:pt x="1432" y="954"/>
                  </a:lnTo>
                  <a:lnTo>
                    <a:pt x="1411" y="973"/>
                  </a:lnTo>
                  <a:lnTo>
                    <a:pt x="1388" y="990"/>
                  </a:lnTo>
                  <a:lnTo>
                    <a:pt x="281" y="1629"/>
                  </a:lnTo>
                  <a:lnTo>
                    <a:pt x="252" y="1642"/>
                  </a:lnTo>
                  <a:lnTo>
                    <a:pt x="220" y="1651"/>
                  </a:lnTo>
                  <a:lnTo>
                    <a:pt x="188" y="1654"/>
                  </a:lnTo>
                  <a:lnTo>
                    <a:pt x="156" y="1651"/>
                  </a:lnTo>
                  <a:lnTo>
                    <a:pt x="125" y="1642"/>
                  </a:lnTo>
                  <a:lnTo>
                    <a:pt x="94" y="1629"/>
                  </a:lnTo>
                  <a:lnTo>
                    <a:pt x="70" y="1612"/>
                  </a:lnTo>
                  <a:lnTo>
                    <a:pt x="51" y="1593"/>
                  </a:lnTo>
                  <a:lnTo>
                    <a:pt x="33" y="1571"/>
                  </a:lnTo>
                  <a:lnTo>
                    <a:pt x="19" y="1547"/>
                  </a:lnTo>
                  <a:lnTo>
                    <a:pt x="9" y="1522"/>
                  </a:lnTo>
                  <a:lnTo>
                    <a:pt x="3" y="1495"/>
                  </a:lnTo>
                  <a:lnTo>
                    <a:pt x="0" y="1466"/>
                  </a:lnTo>
                  <a:lnTo>
                    <a:pt x="0" y="188"/>
                  </a:lnTo>
                  <a:lnTo>
                    <a:pt x="3" y="159"/>
                  </a:lnTo>
                  <a:lnTo>
                    <a:pt x="9" y="132"/>
                  </a:lnTo>
                  <a:lnTo>
                    <a:pt x="19" y="106"/>
                  </a:lnTo>
                  <a:lnTo>
                    <a:pt x="33" y="82"/>
                  </a:lnTo>
                  <a:lnTo>
                    <a:pt x="51" y="60"/>
                  </a:lnTo>
                  <a:lnTo>
                    <a:pt x="70" y="41"/>
                  </a:lnTo>
                  <a:lnTo>
                    <a:pt x="94" y="26"/>
                  </a:lnTo>
                  <a:lnTo>
                    <a:pt x="125" y="11"/>
                  </a:lnTo>
                  <a:lnTo>
                    <a:pt x="156" y="3"/>
                  </a:lnTo>
                  <a:lnTo>
                    <a:pt x="188"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2" name="Google Shape;642;g3cf0640c514_2_346"/>
            <p:cNvSpPr/>
            <p:nvPr/>
          </p:nvSpPr>
          <p:spPr>
            <a:xfrm>
              <a:off x="6769100" y="2489200"/>
              <a:ext cx="158749" cy="103189"/>
            </a:xfrm>
            <a:custGeom>
              <a:avLst/>
              <a:gdLst/>
              <a:ahLst/>
              <a:cxnLst/>
              <a:rect l="l" t="t" r="r" b="b"/>
              <a:pathLst>
                <a:path w="998" h="652" extrusionOk="0">
                  <a:moveTo>
                    <a:pt x="80" y="0"/>
                  </a:moveTo>
                  <a:lnTo>
                    <a:pt x="101" y="1"/>
                  </a:lnTo>
                  <a:lnTo>
                    <a:pt x="187" y="15"/>
                  </a:lnTo>
                  <a:lnTo>
                    <a:pt x="271" y="35"/>
                  </a:lnTo>
                  <a:lnTo>
                    <a:pt x="354" y="61"/>
                  </a:lnTo>
                  <a:lnTo>
                    <a:pt x="435" y="92"/>
                  </a:lnTo>
                  <a:lnTo>
                    <a:pt x="514" y="128"/>
                  </a:lnTo>
                  <a:lnTo>
                    <a:pt x="590" y="169"/>
                  </a:lnTo>
                  <a:lnTo>
                    <a:pt x="663" y="214"/>
                  </a:lnTo>
                  <a:lnTo>
                    <a:pt x="734" y="264"/>
                  </a:lnTo>
                  <a:lnTo>
                    <a:pt x="801" y="320"/>
                  </a:lnTo>
                  <a:lnTo>
                    <a:pt x="865" y="378"/>
                  </a:lnTo>
                  <a:lnTo>
                    <a:pt x="924" y="441"/>
                  </a:lnTo>
                  <a:lnTo>
                    <a:pt x="980" y="508"/>
                  </a:lnTo>
                  <a:lnTo>
                    <a:pt x="990" y="526"/>
                  </a:lnTo>
                  <a:lnTo>
                    <a:pt x="996" y="544"/>
                  </a:lnTo>
                  <a:lnTo>
                    <a:pt x="998" y="564"/>
                  </a:lnTo>
                  <a:lnTo>
                    <a:pt x="995" y="584"/>
                  </a:lnTo>
                  <a:lnTo>
                    <a:pt x="989" y="603"/>
                  </a:lnTo>
                  <a:lnTo>
                    <a:pt x="979" y="620"/>
                  </a:lnTo>
                  <a:lnTo>
                    <a:pt x="964" y="633"/>
                  </a:lnTo>
                  <a:lnTo>
                    <a:pt x="946" y="645"/>
                  </a:lnTo>
                  <a:lnTo>
                    <a:pt x="927" y="650"/>
                  </a:lnTo>
                  <a:lnTo>
                    <a:pt x="909" y="652"/>
                  </a:lnTo>
                  <a:lnTo>
                    <a:pt x="889" y="650"/>
                  </a:lnTo>
                  <a:lnTo>
                    <a:pt x="870" y="644"/>
                  </a:lnTo>
                  <a:lnTo>
                    <a:pt x="852" y="633"/>
                  </a:lnTo>
                  <a:lnTo>
                    <a:pt x="838" y="618"/>
                  </a:lnTo>
                  <a:lnTo>
                    <a:pt x="790" y="560"/>
                  </a:lnTo>
                  <a:lnTo>
                    <a:pt x="738" y="506"/>
                  </a:lnTo>
                  <a:lnTo>
                    <a:pt x="683" y="454"/>
                  </a:lnTo>
                  <a:lnTo>
                    <a:pt x="626" y="406"/>
                  </a:lnTo>
                  <a:lnTo>
                    <a:pt x="564" y="364"/>
                  </a:lnTo>
                  <a:lnTo>
                    <a:pt x="500" y="324"/>
                  </a:lnTo>
                  <a:lnTo>
                    <a:pt x="434" y="288"/>
                  </a:lnTo>
                  <a:lnTo>
                    <a:pt x="366" y="257"/>
                  </a:lnTo>
                  <a:lnTo>
                    <a:pt x="296" y="231"/>
                  </a:lnTo>
                  <a:lnTo>
                    <a:pt x="224" y="209"/>
                  </a:lnTo>
                  <a:lnTo>
                    <a:pt x="151" y="191"/>
                  </a:lnTo>
                  <a:lnTo>
                    <a:pt x="77" y="178"/>
                  </a:lnTo>
                  <a:lnTo>
                    <a:pt x="57" y="173"/>
                  </a:lnTo>
                  <a:lnTo>
                    <a:pt x="39" y="164"/>
                  </a:lnTo>
                  <a:lnTo>
                    <a:pt x="24" y="151"/>
                  </a:lnTo>
                  <a:lnTo>
                    <a:pt x="12" y="136"/>
                  </a:lnTo>
                  <a:lnTo>
                    <a:pt x="4" y="118"/>
                  </a:lnTo>
                  <a:lnTo>
                    <a:pt x="0" y="98"/>
                  </a:lnTo>
                  <a:lnTo>
                    <a:pt x="1" y="77"/>
                  </a:lnTo>
                  <a:lnTo>
                    <a:pt x="6" y="57"/>
                  </a:lnTo>
                  <a:lnTo>
                    <a:pt x="14" y="39"/>
                  </a:lnTo>
                  <a:lnTo>
                    <a:pt x="28" y="25"/>
                  </a:lnTo>
                  <a:lnTo>
                    <a:pt x="43" y="12"/>
                  </a:lnTo>
                  <a:lnTo>
                    <a:pt x="61" y="4"/>
                  </a:lnTo>
                  <a:lnTo>
                    <a:pt x="8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43" name="Google Shape;643;g3cf0640c514_2_346"/>
          <p:cNvGrpSpPr/>
          <p:nvPr/>
        </p:nvGrpSpPr>
        <p:grpSpPr>
          <a:xfrm>
            <a:off x="8365332" y="1071563"/>
            <a:ext cx="614366" cy="546104"/>
            <a:chOff x="6480175" y="1214438"/>
            <a:chExt cx="614366" cy="546104"/>
          </a:xfrm>
        </p:grpSpPr>
        <p:sp>
          <p:nvSpPr>
            <p:cNvPr id="644" name="Google Shape;644;g3cf0640c514_2_346"/>
            <p:cNvSpPr/>
            <p:nvPr/>
          </p:nvSpPr>
          <p:spPr>
            <a:xfrm>
              <a:off x="6480175" y="1214438"/>
              <a:ext cx="614366" cy="546104"/>
            </a:xfrm>
            <a:custGeom>
              <a:avLst/>
              <a:gdLst/>
              <a:ahLst/>
              <a:cxnLst/>
              <a:rect l="l" t="t" r="r" b="b"/>
              <a:pathLst>
                <a:path w="3483" h="3100" extrusionOk="0">
                  <a:moveTo>
                    <a:pt x="1421" y="2533"/>
                  </a:moveTo>
                  <a:lnTo>
                    <a:pt x="1421" y="2686"/>
                  </a:lnTo>
                  <a:lnTo>
                    <a:pt x="1417" y="2732"/>
                  </a:lnTo>
                  <a:lnTo>
                    <a:pt x="1410" y="2778"/>
                  </a:lnTo>
                  <a:lnTo>
                    <a:pt x="1397" y="2822"/>
                  </a:lnTo>
                  <a:lnTo>
                    <a:pt x="1379" y="2864"/>
                  </a:lnTo>
                  <a:lnTo>
                    <a:pt x="1358" y="2903"/>
                  </a:lnTo>
                  <a:lnTo>
                    <a:pt x="1333" y="2940"/>
                  </a:lnTo>
                  <a:lnTo>
                    <a:pt x="2150" y="2940"/>
                  </a:lnTo>
                  <a:lnTo>
                    <a:pt x="2125" y="2903"/>
                  </a:lnTo>
                  <a:lnTo>
                    <a:pt x="2104" y="2864"/>
                  </a:lnTo>
                  <a:lnTo>
                    <a:pt x="2086" y="2822"/>
                  </a:lnTo>
                  <a:lnTo>
                    <a:pt x="2073" y="2778"/>
                  </a:lnTo>
                  <a:lnTo>
                    <a:pt x="2066" y="2732"/>
                  </a:lnTo>
                  <a:lnTo>
                    <a:pt x="2062" y="2686"/>
                  </a:lnTo>
                  <a:lnTo>
                    <a:pt x="2062" y="2533"/>
                  </a:lnTo>
                  <a:lnTo>
                    <a:pt x="1421" y="2533"/>
                  </a:lnTo>
                  <a:close/>
                  <a:moveTo>
                    <a:pt x="160" y="1901"/>
                  </a:moveTo>
                  <a:lnTo>
                    <a:pt x="160" y="2322"/>
                  </a:lnTo>
                  <a:lnTo>
                    <a:pt x="164" y="2338"/>
                  </a:lnTo>
                  <a:lnTo>
                    <a:pt x="170" y="2351"/>
                  </a:lnTo>
                  <a:lnTo>
                    <a:pt x="180" y="2362"/>
                  </a:lnTo>
                  <a:lnTo>
                    <a:pt x="194" y="2369"/>
                  </a:lnTo>
                  <a:lnTo>
                    <a:pt x="210" y="2373"/>
                  </a:lnTo>
                  <a:lnTo>
                    <a:pt x="3273" y="2373"/>
                  </a:lnTo>
                  <a:lnTo>
                    <a:pt x="3289" y="2369"/>
                  </a:lnTo>
                  <a:lnTo>
                    <a:pt x="3303" y="2362"/>
                  </a:lnTo>
                  <a:lnTo>
                    <a:pt x="3313" y="2351"/>
                  </a:lnTo>
                  <a:lnTo>
                    <a:pt x="3319" y="2338"/>
                  </a:lnTo>
                  <a:lnTo>
                    <a:pt x="3323" y="2322"/>
                  </a:lnTo>
                  <a:lnTo>
                    <a:pt x="3323" y="1901"/>
                  </a:lnTo>
                  <a:lnTo>
                    <a:pt x="160" y="1901"/>
                  </a:lnTo>
                  <a:close/>
                  <a:moveTo>
                    <a:pt x="210" y="161"/>
                  </a:moveTo>
                  <a:lnTo>
                    <a:pt x="194" y="163"/>
                  </a:lnTo>
                  <a:lnTo>
                    <a:pt x="180" y="170"/>
                  </a:lnTo>
                  <a:lnTo>
                    <a:pt x="170" y="181"/>
                  </a:lnTo>
                  <a:lnTo>
                    <a:pt x="164" y="194"/>
                  </a:lnTo>
                  <a:lnTo>
                    <a:pt x="160" y="210"/>
                  </a:lnTo>
                  <a:lnTo>
                    <a:pt x="160" y="1740"/>
                  </a:lnTo>
                  <a:lnTo>
                    <a:pt x="3323" y="1740"/>
                  </a:lnTo>
                  <a:lnTo>
                    <a:pt x="3323" y="210"/>
                  </a:lnTo>
                  <a:lnTo>
                    <a:pt x="3319" y="194"/>
                  </a:lnTo>
                  <a:lnTo>
                    <a:pt x="3313" y="181"/>
                  </a:lnTo>
                  <a:lnTo>
                    <a:pt x="3303" y="170"/>
                  </a:lnTo>
                  <a:lnTo>
                    <a:pt x="3289" y="163"/>
                  </a:lnTo>
                  <a:lnTo>
                    <a:pt x="3273" y="161"/>
                  </a:lnTo>
                  <a:lnTo>
                    <a:pt x="210" y="161"/>
                  </a:lnTo>
                  <a:close/>
                  <a:moveTo>
                    <a:pt x="210" y="0"/>
                  </a:moveTo>
                  <a:lnTo>
                    <a:pt x="3273" y="0"/>
                  </a:lnTo>
                  <a:lnTo>
                    <a:pt x="3307" y="3"/>
                  </a:lnTo>
                  <a:lnTo>
                    <a:pt x="3339" y="11"/>
                  </a:lnTo>
                  <a:lnTo>
                    <a:pt x="3369" y="23"/>
                  </a:lnTo>
                  <a:lnTo>
                    <a:pt x="3396" y="40"/>
                  </a:lnTo>
                  <a:lnTo>
                    <a:pt x="3422" y="61"/>
                  </a:lnTo>
                  <a:lnTo>
                    <a:pt x="3443" y="87"/>
                  </a:lnTo>
                  <a:lnTo>
                    <a:pt x="3460" y="114"/>
                  </a:lnTo>
                  <a:lnTo>
                    <a:pt x="3472" y="144"/>
                  </a:lnTo>
                  <a:lnTo>
                    <a:pt x="3480" y="176"/>
                  </a:lnTo>
                  <a:lnTo>
                    <a:pt x="3483" y="210"/>
                  </a:lnTo>
                  <a:lnTo>
                    <a:pt x="3483" y="2322"/>
                  </a:lnTo>
                  <a:lnTo>
                    <a:pt x="3480" y="2357"/>
                  </a:lnTo>
                  <a:lnTo>
                    <a:pt x="3472" y="2388"/>
                  </a:lnTo>
                  <a:lnTo>
                    <a:pt x="3460" y="2419"/>
                  </a:lnTo>
                  <a:lnTo>
                    <a:pt x="3443" y="2446"/>
                  </a:lnTo>
                  <a:lnTo>
                    <a:pt x="3422" y="2471"/>
                  </a:lnTo>
                  <a:lnTo>
                    <a:pt x="3396" y="2492"/>
                  </a:lnTo>
                  <a:lnTo>
                    <a:pt x="3369" y="2509"/>
                  </a:lnTo>
                  <a:lnTo>
                    <a:pt x="3339" y="2521"/>
                  </a:lnTo>
                  <a:lnTo>
                    <a:pt x="3307" y="2530"/>
                  </a:lnTo>
                  <a:lnTo>
                    <a:pt x="3273" y="2533"/>
                  </a:lnTo>
                  <a:lnTo>
                    <a:pt x="2224" y="2533"/>
                  </a:lnTo>
                  <a:lnTo>
                    <a:pt x="2224" y="2686"/>
                  </a:lnTo>
                  <a:lnTo>
                    <a:pt x="2227" y="2727"/>
                  </a:lnTo>
                  <a:lnTo>
                    <a:pt x="2237" y="2766"/>
                  </a:lnTo>
                  <a:lnTo>
                    <a:pt x="2251" y="2802"/>
                  </a:lnTo>
                  <a:lnTo>
                    <a:pt x="2272" y="2835"/>
                  </a:lnTo>
                  <a:lnTo>
                    <a:pt x="2298" y="2865"/>
                  </a:lnTo>
                  <a:lnTo>
                    <a:pt x="2327" y="2890"/>
                  </a:lnTo>
                  <a:lnTo>
                    <a:pt x="2361" y="2911"/>
                  </a:lnTo>
                  <a:lnTo>
                    <a:pt x="2397" y="2926"/>
                  </a:lnTo>
                  <a:lnTo>
                    <a:pt x="2436" y="2936"/>
                  </a:lnTo>
                  <a:lnTo>
                    <a:pt x="2478" y="2940"/>
                  </a:lnTo>
                  <a:lnTo>
                    <a:pt x="2709" y="2940"/>
                  </a:lnTo>
                  <a:lnTo>
                    <a:pt x="2730" y="2942"/>
                  </a:lnTo>
                  <a:lnTo>
                    <a:pt x="2749" y="2950"/>
                  </a:lnTo>
                  <a:lnTo>
                    <a:pt x="2765" y="2963"/>
                  </a:lnTo>
                  <a:lnTo>
                    <a:pt x="2778" y="2979"/>
                  </a:lnTo>
                  <a:lnTo>
                    <a:pt x="2786" y="2998"/>
                  </a:lnTo>
                  <a:lnTo>
                    <a:pt x="2790" y="3020"/>
                  </a:lnTo>
                  <a:lnTo>
                    <a:pt x="2786" y="3041"/>
                  </a:lnTo>
                  <a:lnTo>
                    <a:pt x="2778" y="3060"/>
                  </a:lnTo>
                  <a:lnTo>
                    <a:pt x="2765" y="3076"/>
                  </a:lnTo>
                  <a:lnTo>
                    <a:pt x="2749" y="3088"/>
                  </a:lnTo>
                  <a:lnTo>
                    <a:pt x="2730" y="3097"/>
                  </a:lnTo>
                  <a:lnTo>
                    <a:pt x="2709" y="3100"/>
                  </a:lnTo>
                  <a:lnTo>
                    <a:pt x="774" y="3100"/>
                  </a:lnTo>
                  <a:lnTo>
                    <a:pt x="753" y="3097"/>
                  </a:lnTo>
                  <a:lnTo>
                    <a:pt x="734" y="3088"/>
                  </a:lnTo>
                  <a:lnTo>
                    <a:pt x="718" y="3076"/>
                  </a:lnTo>
                  <a:lnTo>
                    <a:pt x="705" y="3060"/>
                  </a:lnTo>
                  <a:lnTo>
                    <a:pt x="697" y="3041"/>
                  </a:lnTo>
                  <a:lnTo>
                    <a:pt x="693" y="3020"/>
                  </a:lnTo>
                  <a:lnTo>
                    <a:pt x="697" y="2998"/>
                  </a:lnTo>
                  <a:lnTo>
                    <a:pt x="705" y="2979"/>
                  </a:lnTo>
                  <a:lnTo>
                    <a:pt x="718" y="2963"/>
                  </a:lnTo>
                  <a:lnTo>
                    <a:pt x="734" y="2950"/>
                  </a:lnTo>
                  <a:lnTo>
                    <a:pt x="753" y="2942"/>
                  </a:lnTo>
                  <a:lnTo>
                    <a:pt x="774" y="2940"/>
                  </a:lnTo>
                  <a:lnTo>
                    <a:pt x="1005" y="2940"/>
                  </a:lnTo>
                  <a:lnTo>
                    <a:pt x="1047" y="2936"/>
                  </a:lnTo>
                  <a:lnTo>
                    <a:pt x="1086" y="2926"/>
                  </a:lnTo>
                  <a:lnTo>
                    <a:pt x="1122" y="2911"/>
                  </a:lnTo>
                  <a:lnTo>
                    <a:pt x="1156" y="2890"/>
                  </a:lnTo>
                  <a:lnTo>
                    <a:pt x="1185" y="2865"/>
                  </a:lnTo>
                  <a:lnTo>
                    <a:pt x="1211" y="2835"/>
                  </a:lnTo>
                  <a:lnTo>
                    <a:pt x="1232" y="2802"/>
                  </a:lnTo>
                  <a:lnTo>
                    <a:pt x="1246" y="2766"/>
                  </a:lnTo>
                  <a:lnTo>
                    <a:pt x="1256" y="2727"/>
                  </a:lnTo>
                  <a:lnTo>
                    <a:pt x="1259" y="2686"/>
                  </a:lnTo>
                  <a:lnTo>
                    <a:pt x="1259" y="2533"/>
                  </a:lnTo>
                  <a:lnTo>
                    <a:pt x="210" y="2533"/>
                  </a:lnTo>
                  <a:lnTo>
                    <a:pt x="176" y="2530"/>
                  </a:lnTo>
                  <a:lnTo>
                    <a:pt x="144" y="2521"/>
                  </a:lnTo>
                  <a:lnTo>
                    <a:pt x="114" y="2509"/>
                  </a:lnTo>
                  <a:lnTo>
                    <a:pt x="87" y="2492"/>
                  </a:lnTo>
                  <a:lnTo>
                    <a:pt x="61" y="2471"/>
                  </a:lnTo>
                  <a:lnTo>
                    <a:pt x="40" y="2446"/>
                  </a:lnTo>
                  <a:lnTo>
                    <a:pt x="23" y="2419"/>
                  </a:lnTo>
                  <a:lnTo>
                    <a:pt x="11" y="2388"/>
                  </a:lnTo>
                  <a:lnTo>
                    <a:pt x="3" y="2357"/>
                  </a:lnTo>
                  <a:lnTo>
                    <a:pt x="0" y="2322"/>
                  </a:lnTo>
                  <a:lnTo>
                    <a:pt x="0" y="210"/>
                  </a:lnTo>
                  <a:lnTo>
                    <a:pt x="3" y="176"/>
                  </a:lnTo>
                  <a:lnTo>
                    <a:pt x="11" y="144"/>
                  </a:lnTo>
                  <a:lnTo>
                    <a:pt x="23" y="114"/>
                  </a:lnTo>
                  <a:lnTo>
                    <a:pt x="40" y="87"/>
                  </a:lnTo>
                  <a:lnTo>
                    <a:pt x="61" y="61"/>
                  </a:lnTo>
                  <a:lnTo>
                    <a:pt x="87" y="40"/>
                  </a:lnTo>
                  <a:lnTo>
                    <a:pt x="114" y="23"/>
                  </a:lnTo>
                  <a:lnTo>
                    <a:pt x="144" y="11"/>
                  </a:lnTo>
                  <a:lnTo>
                    <a:pt x="176" y="3"/>
                  </a:lnTo>
                  <a:lnTo>
                    <a:pt x="21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5" name="Google Shape;645;g3cf0640c514_2_346"/>
            <p:cNvSpPr/>
            <p:nvPr/>
          </p:nvSpPr>
          <p:spPr>
            <a:xfrm>
              <a:off x="6772275" y="1574800"/>
              <a:ext cx="30163" cy="31750"/>
            </a:xfrm>
            <a:custGeom>
              <a:avLst/>
              <a:gdLst/>
              <a:ahLst/>
              <a:cxnLst/>
              <a:rect l="l" t="t" r="r" b="b"/>
              <a:pathLst>
                <a:path w="173" h="173" extrusionOk="0">
                  <a:moveTo>
                    <a:pt x="87" y="0"/>
                  </a:moveTo>
                  <a:lnTo>
                    <a:pt x="110" y="3"/>
                  </a:lnTo>
                  <a:lnTo>
                    <a:pt x="130" y="11"/>
                  </a:lnTo>
                  <a:lnTo>
                    <a:pt x="148" y="25"/>
                  </a:lnTo>
                  <a:lnTo>
                    <a:pt x="161" y="43"/>
                  </a:lnTo>
                  <a:lnTo>
                    <a:pt x="170" y="63"/>
                  </a:lnTo>
                  <a:lnTo>
                    <a:pt x="173" y="86"/>
                  </a:lnTo>
                  <a:lnTo>
                    <a:pt x="170" y="110"/>
                  </a:lnTo>
                  <a:lnTo>
                    <a:pt x="161" y="131"/>
                  </a:lnTo>
                  <a:lnTo>
                    <a:pt x="148" y="147"/>
                  </a:lnTo>
                  <a:lnTo>
                    <a:pt x="130" y="161"/>
                  </a:lnTo>
                  <a:lnTo>
                    <a:pt x="110" y="170"/>
                  </a:lnTo>
                  <a:lnTo>
                    <a:pt x="87" y="173"/>
                  </a:lnTo>
                  <a:lnTo>
                    <a:pt x="63" y="170"/>
                  </a:lnTo>
                  <a:lnTo>
                    <a:pt x="43" y="161"/>
                  </a:lnTo>
                  <a:lnTo>
                    <a:pt x="25" y="147"/>
                  </a:lnTo>
                  <a:lnTo>
                    <a:pt x="12" y="131"/>
                  </a:lnTo>
                  <a:lnTo>
                    <a:pt x="3" y="110"/>
                  </a:lnTo>
                  <a:lnTo>
                    <a:pt x="0" y="86"/>
                  </a:lnTo>
                  <a:lnTo>
                    <a:pt x="3" y="63"/>
                  </a:lnTo>
                  <a:lnTo>
                    <a:pt x="12" y="43"/>
                  </a:lnTo>
                  <a:lnTo>
                    <a:pt x="25" y="25"/>
                  </a:lnTo>
                  <a:lnTo>
                    <a:pt x="43" y="11"/>
                  </a:lnTo>
                  <a:lnTo>
                    <a:pt x="63" y="3"/>
                  </a:lnTo>
                  <a:lnTo>
                    <a:pt x="87"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6" name="Google Shape;646;g3cf0640c514_2_346"/>
            <p:cNvSpPr/>
            <p:nvPr/>
          </p:nvSpPr>
          <p:spPr>
            <a:xfrm>
              <a:off x="6688138" y="1306513"/>
              <a:ext cx="127000" cy="128588"/>
            </a:xfrm>
            <a:custGeom>
              <a:avLst/>
              <a:gdLst/>
              <a:ahLst/>
              <a:cxnLst/>
              <a:rect l="l" t="t" r="r" b="b"/>
              <a:pathLst>
                <a:path w="727" h="727" extrusionOk="0">
                  <a:moveTo>
                    <a:pt x="638" y="0"/>
                  </a:moveTo>
                  <a:lnTo>
                    <a:pt x="656" y="0"/>
                  </a:lnTo>
                  <a:lnTo>
                    <a:pt x="673" y="4"/>
                  </a:lnTo>
                  <a:lnTo>
                    <a:pt x="690" y="11"/>
                  </a:lnTo>
                  <a:lnTo>
                    <a:pt x="704" y="23"/>
                  </a:lnTo>
                  <a:lnTo>
                    <a:pt x="715" y="38"/>
                  </a:lnTo>
                  <a:lnTo>
                    <a:pt x="724" y="53"/>
                  </a:lnTo>
                  <a:lnTo>
                    <a:pt x="727" y="70"/>
                  </a:lnTo>
                  <a:lnTo>
                    <a:pt x="727" y="88"/>
                  </a:lnTo>
                  <a:lnTo>
                    <a:pt x="724" y="105"/>
                  </a:lnTo>
                  <a:lnTo>
                    <a:pt x="715" y="122"/>
                  </a:lnTo>
                  <a:lnTo>
                    <a:pt x="704" y="137"/>
                  </a:lnTo>
                  <a:lnTo>
                    <a:pt x="137" y="703"/>
                  </a:lnTo>
                  <a:lnTo>
                    <a:pt x="124" y="713"/>
                  </a:lnTo>
                  <a:lnTo>
                    <a:pt x="111" y="721"/>
                  </a:lnTo>
                  <a:lnTo>
                    <a:pt x="96" y="725"/>
                  </a:lnTo>
                  <a:lnTo>
                    <a:pt x="80" y="727"/>
                  </a:lnTo>
                  <a:lnTo>
                    <a:pt x="64" y="725"/>
                  </a:lnTo>
                  <a:lnTo>
                    <a:pt x="49" y="721"/>
                  </a:lnTo>
                  <a:lnTo>
                    <a:pt x="36" y="713"/>
                  </a:lnTo>
                  <a:lnTo>
                    <a:pt x="23" y="703"/>
                  </a:lnTo>
                  <a:lnTo>
                    <a:pt x="11" y="688"/>
                  </a:lnTo>
                  <a:lnTo>
                    <a:pt x="4" y="672"/>
                  </a:lnTo>
                  <a:lnTo>
                    <a:pt x="0" y="655"/>
                  </a:lnTo>
                  <a:lnTo>
                    <a:pt x="0" y="637"/>
                  </a:lnTo>
                  <a:lnTo>
                    <a:pt x="4" y="621"/>
                  </a:lnTo>
                  <a:lnTo>
                    <a:pt x="11" y="604"/>
                  </a:lnTo>
                  <a:lnTo>
                    <a:pt x="23" y="590"/>
                  </a:lnTo>
                  <a:lnTo>
                    <a:pt x="591" y="23"/>
                  </a:lnTo>
                  <a:lnTo>
                    <a:pt x="606" y="11"/>
                  </a:lnTo>
                  <a:lnTo>
                    <a:pt x="621" y="4"/>
                  </a:lnTo>
                  <a:lnTo>
                    <a:pt x="638"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7" name="Google Shape;647;g3cf0640c514_2_346"/>
            <p:cNvSpPr/>
            <p:nvPr/>
          </p:nvSpPr>
          <p:spPr>
            <a:xfrm>
              <a:off x="6807200" y="1365250"/>
              <a:ext cx="68263" cy="68263"/>
            </a:xfrm>
            <a:custGeom>
              <a:avLst/>
              <a:gdLst/>
              <a:ahLst/>
              <a:cxnLst/>
              <a:rect l="l" t="t" r="r" b="b"/>
              <a:pathLst>
                <a:path w="386" h="386" extrusionOk="0">
                  <a:moveTo>
                    <a:pt x="297" y="0"/>
                  </a:moveTo>
                  <a:lnTo>
                    <a:pt x="315" y="0"/>
                  </a:lnTo>
                  <a:lnTo>
                    <a:pt x="332" y="4"/>
                  </a:lnTo>
                  <a:lnTo>
                    <a:pt x="348" y="12"/>
                  </a:lnTo>
                  <a:lnTo>
                    <a:pt x="362" y="24"/>
                  </a:lnTo>
                  <a:lnTo>
                    <a:pt x="374" y="37"/>
                  </a:lnTo>
                  <a:lnTo>
                    <a:pt x="381" y="54"/>
                  </a:lnTo>
                  <a:lnTo>
                    <a:pt x="386" y="71"/>
                  </a:lnTo>
                  <a:lnTo>
                    <a:pt x="386" y="89"/>
                  </a:lnTo>
                  <a:lnTo>
                    <a:pt x="381" y="106"/>
                  </a:lnTo>
                  <a:lnTo>
                    <a:pt x="374" y="122"/>
                  </a:lnTo>
                  <a:lnTo>
                    <a:pt x="362" y="137"/>
                  </a:lnTo>
                  <a:lnTo>
                    <a:pt x="137" y="362"/>
                  </a:lnTo>
                  <a:lnTo>
                    <a:pt x="124" y="373"/>
                  </a:lnTo>
                  <a:lnTo>
                    <a:pt x="110" y="380"/>
                  </a:lnTo>
                  <a:lnTo>
                    <a:pt x="95" y="384"/>
                  </a:lnTo>
                  <a:lnTo>
                    <a:pt x="80" y="386"/>
                  </a:lnTo>
                  <a:lnTo>
                    <a:pt x="65" y="384"/>
                  </a:lnTo>
                  <a:lnTo>
                    <a:pt x="50" y="380"/>
                  </a:lnTo>
                  <a:lnTo>
                    <a:pt x="35" y="373"/>
                  </a:lnTo>
                  <a:lnTo>
                    <a:pt x="23" y="362"/>
                  </a:lnTo>
                  <a:lnTo>
                    <a:pt x="11" y="348"/>
                  </a:lnTo>
                  <a:lnTo>
                    <a:pt x="4" y="332"/>
                  </a:lnTo>
                  <a:lnTo>
                    <a:pt x="0" y="315"/>
                  </a:lnTo>
                  <a:lnTo>
                    <a:pt x="0" y="297"/>
                  </a:lnTo>
                  <a:lnTo>
                    <a:pt x="4" y="280"/>
                  </a:lnTo>
                  <a:lnTo>
                    <a:pt x="11" y="263"/>
                  </a:lnTo>
                  <a:lnTo>
                    <a:pt x="23" y="249"/>
                  </a:lnTo>
                  <a:lnTo>
                    <a:pt x="249" y="24"/>
                  </a:lnTo>
                  <a:lnTo>
                    <a:pt x="263" y="12"/>
                  </a:lnTo>
                  <a:lnTo>
                    <a:pt x="280" y="4"/>
                  </a:lnTo>
                  <a:lnTo>
                    <a:pt x="297"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648" name="Google Shape;648;g3cf0640c514_2_346" title="AI DETECTOR_-removebg-preview.png"/>
          <p:cNvPicPr preferRelativeResize="0"/>
          <p:nvPr/>
        </p:nvPicPr>
        <p:blipFill rotWithShape="1">
          <a:blip r:embed="rId6">
            <a:alphaModFix/>
          </a:blip>
          <a:srcRect/>
          <a:stretch/>
        </p:blipFill>
        <p:spPr>
          <a:xfrm>
            <a:off x="8588625" y="1450113"/>
            <a:ext cx="1597650" cy="1597650"/>
          </a:xfrm>
          <a:prstGeom prst="rect">
            <a:avLst/>
          </a:prstGeom>
          <a:noFill/>
          <a:ln>
            <a:noFill/>
          </a:ln>
        </p:spPr>
      </p:pic>
      <p:pic>
        <p:nvPicPr>
          <p:cNvPr id="649" name="Google Shape;649;g3cf0640c514_2_346" title="207-2078888_google-lens-icon-google-lens-icon-png-removebg-preview.png"/>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6639125" y="671088"/>
            <a:ext cx="1517625" cy="1517625"/>
          </a:xfrm>
          <a:prstGeom prst="rect">
            <a:avLst/>
          </a:prstGeom>
          <a:noFill/>
          <a:ln>
            <a:noFill/>
          </a:ln>
        </p:spPr>
      </p:pic>
      <p:grpSp>
        <p:nvGrpSpPr>
          <p:cNvPr id="2" name="Graphic 4">
            <a:extLst>
              <a:ext uri="{FF2B5EF4-FFF2-40B4-BE49-F238E27FC236}">
                <a16:creationId xmlns:a16="http://schemas.microsoft.com/office/drawing/2014/main" id="{312C3453-DBF8-9BA4-F75D-6D93F1216108}"/>
              </a:ext>
            </a:extLst>
          </p:cNvPr>
          <p:cNvGrpSpPr/>
          <p:nvPr/>
        </p:nvGrpSpPr>
        <p:grpSpPr>
          <a:xfrm rot="3208958">
            <a:off x="542483" y="4028470"/>
            <a:ext cx="416812" cy="946355"/>
            <a:chOff x="9129274" y="2719113"/>
            <a:chExt cx="717139" cy="1386497"/>
          </a:xfrm>
          <a:solidFill>
            <a:srgbClr val="242B62"/>
          </a:solidFill>
        </p:grpSpPr>
        <p:grpSp>
          <p:nvGrpSpPr>
            <p:cNvPr id="3" name="Graphic 4">
              <a:extLst>
                <a:ext uri="{FF2B5EF4-FFF2-40B4-BE49-F238E27FC236}">
                  <a16:creationId xmlns:a16="http://schemas.microsoft.com/office/drawing/2014/main" id="{9ACF33A1-5B88-366A-3C59-A1514719177E}"/>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1F93FFE5-6C26-F058-3EB3-2247FCA25CA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D02D1B1F-78D1-65E5-3DAB-5AE4927C813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A841771C-52A5-422E-6B08-10835BE222FB}"/>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890D7656-6640-FC3C-A776-F5752896A13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D7347B95-6611-0549-F507-201253368260}"/>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14660C10-0846-1F22-E297-184F9988E78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F6DB4F36-DD5F-3D6D-B58B-8B7C61600D9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A705C0EE-545E-E4AE-3729-84E95FA02CB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9D59994E-2585-3B7B-033F-E3D6DFF4F9B9}"/>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E6C81C1E-71F6-E04A-845C-BB11BEBEAA5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g3ca4deeb1e4_0_205"/>
          <p:cNvSpPr txBox="1">
            <a:spLocks noGrp="1"/>
          </p:cNvSpPr>
          <p:nvPr>
            <p:ph type="body" idx="1"/>
          </p:nvPr>
        </p:nvSpPr>
        <p:spPr>
          <a:xfrm>
            <a:off x="6089800" y="1111183"/>
            <a:ext cx="4701000" cy="749700"/>
          </a:xfrm>
          <a:prstGeom prst="rect">
            <a:avLst/>
          </a:prstGeom>
          <a:noFill/>
          <a:ln>
            <a:noFill/>
          </a:ln>
        </p:spPr>
        <p:txBody>
          <a:bodyPr spcFirstLastPara="1" wrap="square" lIns="91425" tIns="45700" rIns="91425" bIns="45700" anchor="ctr" anchorCtr="0">
            <a:normAutofit fontScale="55000" lnSpcReduction="20000"/>
          </a:bodyPr>
          <a:lstStyle/>
          <a:p>
            <a:pPr marL="0" lvl="0" indent="0" algn="l" rtl="0">
              <a:lnSpc>
                <a:spcPct val="103333"/>
              </a:lnSpc>
              <a:spcBef>
                <a:spcPts val="0"/>
              </a:spcBef>
              <a:spcAft>
                <a:spcPts val="0"/>
              </a:spcAft>
              <a:buClr>
                <a:schemeClr val="lt1"/>
              </a:buClr>
              <a:buSzPct val="59870"/>
              <a:buNone/>
            </a:pPr>
            <a:r>
              <a:rPr lang="en-US" sz="6013" b="1">
                <a:solidFill>
                  <a:srgbClr val="242B62"/>
                </a:solidFill>
              </a:rPr>
              <a:t>Tips til at være sikker på nettet:</a:t>
            </a:r>
            <a:endParaRPr sz="6013" b="1">
              <a:solidFill>
                <a:srgbClr val="242B62"/>
              </a:solidFill>
            </a:endParaRPr>
          </a:p>
          <a:p>
            <a:pPr marL="0" lvl="0" indent="0" algn="l" rtl="0">
              <a:lnSpc>
                <a:spcPct val="103333"/>
              </a:lnSpc>
              <a:spcBef>
                <a:spcPts val="0"/>
              </a:spcBef>
              <a:spcAft>
                <a:spcPts val="0"/>
              </a:spcAft>
              <a:buClr>
                <a:schemeClr val="lt1"/>
              </a:buClr>
              <a:buSzPct val="100000"/>
              <a:buNone/>
            </a:pPr>
            <a:endParaRPr>
              <a:solidFill>
                <a:srgbClr val="242B62"/>
              </a:solidFill>
            </a:endParaRPr>
          </a:p>
        </p:txBody>
      </p:sp>
      <p:sp>
        <p:nvSpPr>
          <p:cNvPr id="655" name="Google Shape;655;g3ca4deeb1e4_0_205"/>
          <p:cNvSpPr txBox="1">
            <a:spLocks noGrp="1"/>
          </p:cNvSpPr>
          <p:nvPr>
            <p:ph type="body" idx="3"/>
          </p:nvPr>
        </p:nvSpPr>
        <p:spPr>
          <a:xfrm>
            <a:off x="6689550" y="2094461"/>
            <a:ext cx="5371800" cy="3283500"/>
          </a:xfrm>
          <a:prstGeom prst="rect">
            <a:avLst/>
          </a:prstGeom>
          <a:noFill/>
          <a:ln>
            <a:noFill/>
          </a:ln>
        </p:spPr>
        <p:txBody>
          <a:bodyPr spcFirstLastPara="1" wrap="square" lIns="91425" tIns="45700" rIns="91425" bIns="45700" anchor="ctr" anchorCtr="0">
            <a:noAutofit/>
          </a:bodyPr>
          <a:lstStyle/>
          <a:p>
            <a:pPr marL="457200" lvl="0" indent="-381000" algn="l" rtl="0">
              <a:lnSpc>
                <a:spcPct val="103333"/>
              </a:lnSpc>
              <a:spcBef>
                <a:spcPts val="0"/>
              </a:spcBef>
              <a:spcAft>
                <a:spcPts val="0"/>
              </a:spcAft>
              <a:buSzPts val="2400"/>
              <a:buFont typeface="Arial" panose="020B0604020202020204" pitchFamily="34" charset="0"/>
              <a:buChar char="•"/>
            </a:pPr>
            <a:r>
              <a:rPr lang="en-US"/>
              <a:t>Stol ikke på alt, hvad du læser</a:t>
            </a:r>
            <a:endParaRPr/>
          </a:p>
          <a:p>
            <a:pPr marL="800100" lvl="0" indent="-342900" algn="l" rtl="0">
              <a:lnSpc>
                <a:spcPct val="103333"/>
              </a:lnSpc>
              <a:spcBef>
                <a:spcPts val="0"/>
              </a:spcBef>
              <a:spcAft>
                <a:spcPts val="0"/>
              </a:spcAft>
              <a:buSzPts val="2400"/>
              <a:buFont typeface="Arial" panose="020B0604020202020204" pitchFamily="34" charset="0"/>
              <a:buChar char="•"/>
            </a:pPr>
            <a:endParaRPr/>
          </a:p>
          <a:p>
            <a:pPr marL="457200" lvl="0" indent="-381000" algn="l" rtl="0">
              <a:lnSpc>
                <a:spcPct val="103333"/>
              </a:lnSpc>
              <a:spcBef>
                <a:spcPts val="0"/>
              </a:spcBef>
              <a:spcAft>
                <a:spcPts val="0"/>
              </a:spcAft>
              <a:buSzPts val="2400"/>
              <a:buFont typeface="Arial" panose="020B0604020202020204" pitchFamily="34" charset="0"/>
              <a:buChar char="•"/>
            </a:pPr>
            <a:r>
              <a:rPr lang="en-US"/>
              <a:t>Tjek beskeder fra fremmede grundigt</a:t>
            </a:r>
            <a:endParaRPr/>
          </a:p>
          <a:p>
            <a:pPr marL="800100" lvl="0" indent="-342900" algn="l" rtl="0">
              <a:lnSpc>
                <a:spcPct val="103333"/>
              </a:lnSpc>
              <a:spcBef>
                <a:spcPts val="0"/>
              </a:spcBef>
              <a:spcAft>
                <a:spcPts val="0"/>
              </a:spcAft>
              <a:buSzPts val="2400"/>
              <a:buFont typeface="Arial" panose="020B0604020202020204" pitchFamily="34" charset="0"/>
              <a:buChar char="•"/>
            </a:pPr>
            <a:endParaRPr/>
          </a:p>
          <a:p>
            <a:pPr marL="457200" lvl="0" indent="-381000" algn="l" rtl="0">
              <a:lnSpc>
                <a:spcPct val="103333"/>
              </a:lnSpc>
              <a:spcBef>
                <a:spcPts val="0"/>
              </a:spcBef>
              <a:spcAft>
                <a:spcPts val="0"/>
              </a:spcAft>
              <a:buSzPts val="2400"/>
              <a:buFont typeface="Arial" panose="020B0604020202020204" pitchFamily="34" charset="0"/>
              <a:buChar char="•"/>
            </a:pPr>
            <a:r>
              <a:rPr lang="en-US"/>
              <a:t>Spørg en ven eller et familiemedlem, hvis du er i tvivl</a:t>
            </a:r>
            <a:endParaRPr/>
          </a:p>
          <a:p>
            <a:pPr marL="800100" lvl="0" indent="-342900" algn="l" rtl="0">
              <a:lnSpc>
                <a:spcPct val="103333"/>
              </a:lnSpc>
              <a:spcBef>
                <a:spcPts val="0"/>
              </a:spcBef>
              <a:spcAft>
                <a:spcPts val="0"/>
              </a:spcAft>
              <a:buSzPts val="2400"/>
              <a:buFont typeface="Arial" panose="020B0604020202020204" pitchFamily="34" charset="0"/>
              <a:buChar char="•"/>
            </a:pPr>
            <a:endParaRPr/>
          </a:p>
          <a:p>
            <a:pPr marL="457200" lvl="0" indent="-381000" algn="l" rtl="0">
              <a:lnSpc>
                <a:spcPct val="103333"/>
              </a:lnSpc>
              <a:spcBef>
                <a:spcPts val="0"/>
              </a:spcBef>
              <a:spcAft>
                <a:spcPts val="0"/>
              </a:spcAft>
              <a:buSzPts val="2400"/>
              <a:buFont typeface="Arial" panose="020B0604020202020204" pitchFamily="34" charset="0"/>
              <a:buChar char="•"/>
            </a:pPr>
            <a:r>
              <a:rPr lang="en-US"/>
              <a:t>Brug enkle værktøjer til at kontrollere indholdet</a:t>
            </a:r>
            <a:endParaRPr/>
          </a:p>
        </p:txBody>
      </p:sp>
      <p:pic>
        <p:nvPicPr>
          <p:cNvPr id="656" name="Google Shape;656;g3ca4deeb1e4_0_205" title="unnamed (7).pn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1114362" y="2802349"/>
            <a:ext cx="4981636" cy="3090443"/>
          </a:xfrm>
          <a:prstGeom prst="rect">
            <a:avLst/>
          </a:prstGeom>
          <a:solidFill>
            <a:srgbClr val="D9D9D9"/>
          </a:solidFill>
          <a:ln>
            <a:noFill/>
          </a:ln>
        </p:spPr>
      </p:pic>
      <p:sp>
        <p:nvSpPr>
          <p:cNvPr id="3" name="TextBox 2">
            <a:extLst>
              <a:ext uri="{FF2B5EF4-FFF2-40B4-BE49-F238E27FC236}">
                <a16:creationId xmlns:a16="http://schemas.microsoft.com/office/drawing/2014/main" id="{8B3030FC-D911-F965-E475-3AB3080BB86B}"/>
              </a:ext>
            </a:extLst>
          </p:cNvPr>
          <p:cNvSpPr txBox="1"/>
          <p:nvPr/>
        </p:nvSpPr>
        <p:spPr>
          <a:xfrm>
            <a:off x="7834956" y="6034415"/>
            <a:ext cx="4357044" cy="738664"/>
          </a:xfrm>
          <a:prstGeom prst="rect">
            <a:avLst/>
          </a:prstGeom>
          <a:solidFill>
            <a:schemeClr val="bg1"/>
          </a:solidFill>
        </p:spPr>
        <p:txBody>
          <a:bodyPr wrap="square">
            <a:spAutoFit/>
          </a:bodyPr>
          <a:lstStyle/>
          <a:p>
            <a:pPr marL="0" lvl="0" indent="0" algn="l" rtl="0">
              <a:lnSpc>
                <a:spcPct val="100000"/>
              </a:lnSpc>
              <a:spcBef>
                <a:spcPts val="0"/>
              </a:spcBef>
              <a:spcAft>
                <a:spcPts val="0"/>
              </a:spcAft>
              <a:buSzPts val="1400"/>
              <a:buNone/>
            </a:pPr>
            <a:r>
              <a:rPr lang="en-US" b="1">
                <a:solidFill>
                  <a:srgbClr val="242B62"/>
                </a:solidFill>
                <a:latin typeface="Calibri" panose="020F0502020204030204" pitchFamily="34" charset="0"/>
                <a:ea typeface="Calibri" panose="020F0502020204030204" pitchFamily="34" charset="0"/>
                <a:cs typeface="Calibri" panose="020F0502020204030204" pitchFamily="34" charset="0"/>
              </a:rPr>
              <a:t>Yderligere oplysninger:</a:t>
            </a:r>
          </a:p>
          <a:p>
            <a:pPr marL="0" lvl="0" indent="0" algn="l" rtl="0">
              <a:lnSpc>
                <a:spcPct val="100000"/>
              </a:lnSpc>
              <a:spcBef>
                <a:spcPts val="0"/>
              </a:spcBef>
              <a:spcAft>
                <a:spcPts val="0"/>
              </a:spcAft>
              <a:buSzPts val="1400"/>
              <a:buNone/>
            </a:pPr>
            <a:r>
              <a:rPr lang="en-US" u="sng">
                <a:solidFill>
                  <a:schemeClr val="hlink"/>
                </a:solidFill>
                <a:latin typeface="Calibri" panose="020F0502020204030204" pitchFamily="34" charset="0"/>
                <a:ea typeface="Calibri" panose="020F0502020204030204" pitchFamily="34" charset="0"/>
                <a:cs typeface="Calibri" panose="020F0502020204030204" pitchFamily="34" charset="0"/>
                <a:hlinkClick r:id="rId4"/>
              </a:rPr>
              <a:t>https://explore.quantumfiber.com/a-practical-guide-to-recognizing-ai-on-social-media/</a:t>
            </a:r>
            <a:endParaRPr lang="en-US">
              <a:latin typeface="Calibri" panose="020F0502020204030204" pitchFamily="34" charset="0"/>
              <a:ea typeface="Calibri" panose="020F0502020204030204" pitchFamily="34" charset="0"/>
              <a:cs typeface="Calibri" panose="020F0502020204030204" pitchFamily="34" charset="0"/>
            </a:endParaRPr>
          </a:p>
        </p:txBody>
      </p:sp>
      <p:grpSp>
        <p:nvGrpSpPr>
          <p:cNvPr id="4" name="Graphic 4">
            <a:extLst>
              <a:ext uri="{FF2B5EF4-FFF2-40B4-BE49-F238E27FC236}">
                <a16:creationId xmlns:a16="http://schemas.microsoft.com/office/drawing/2014/main" id="{A95630E4-B9F5-DF6C-BF80-3D1E83F51337}"/>
              </a:ext>
            </a:extLst>
          </p:cNvPr>
          <p:cNvGrpSpPr/>
          <p:nvPr/>
        </p:nvGrpSpPr>
        <p:grpSpPr>
          <a:xfrm rot="3208958">
            <a:off x="7322661" y="5850837"/>
            <a:ext cx="416812" cy="946355"/>
            <a:chOff x="9129274" y="2719113"/>
            <a:chExt cx="717139" cy="1386497"/>
          </a:xfrm>
          <a:solidFill>
            <a:srgbClr val="242B62"/>
          </a:solidFill>
        </p:grpSpPr>
        <p:grpSp>
          <p:nvGrpSpPr>
            <p:cNvPr id="5" name="Graphic 4">
              <a:extLst>
                <a:ext uri="{FF2B5EF4-FFF2-40B4-BE49-F238E27FC236}">
                  <a16:creationId xmlns:a16="http://schemas.microsoft.com/office/drawing/2014/main" id="{4C1D383C-83B7-642F-F030-4529561D400C}"/>
                </a:ext>
              </a:extLst>
            </p:cNvPr>
            <p:cNvGrpSpPr/>
            <p:nvPr/>
          </p:nvGrpSpPr>
          <p:grpSpPr>
            <a:xfrm>
              <a:off x="9159507" y="2719113"/>
              <a:ext cx="446280" cy="440141"/>
              <a:chOff x="9159507" y="2719113"/>
              <a:chExt cx="446280" cy="440141"/>
            </a:xfrm>
            <a:grpFill/>
          </p:grpSpPr>
          <p:sp>
            <p:nvSpPr>
              <p:cNvPr id="14" name="Freeform 21">
                <a:extLst>
                  <a:ext uri="{FF2B5EF4-FFF2-40B4-BE49-F238E27FC236}">
                    <a16:creationId xmlns:a16="http://schemas.microsoft.com/office/drawing/2014/main" id="{C477EAA0-4F5F-6F4D-7703-49F8B58F0FA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5" name="Freeform 22">
                <a:extLst>
                  <a:ext uri="{FF2B5EF4-FFF2-40B4-BE49-F238E27FC236}">
                    <a16:creationId xmlns:a16="http://schemas.microsoft.com/office/drawing/2014/main" id="{3170104B-2E05-C8CE-3EE6-FEBC1131EA0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nvGrpSpPr>
            <p:cNvPr id="6" name="Graphic 4">
              <a:extLst>
                <a:ext uri="{FF2B5EF4-FFF2-40B4-BE49-F238E27FC236}">
                  <a16:creationId xmlns:a16="http://schemas.microsoft.com/office/drawing/2014/main" id="{CC0EB532-839F-4805-DF32-501264244F0A}"/>
                </a:ext>
              </a:extLst>
            </p:cNvPr>
            <p:cNvGrpSpPr/>
            <p:nvPr/>
          </p:nvGrpSpPr>
          <p:grpSpPr>
            <a:xfrm>
              <a:off x="9129274" y="2893887"/>
              <a:ext cx="717139" cy="1211724"/>
              <a:chOff x="9129274" y="2893887"/>
              <a:chExt cx="717139" cy="1211724"/>
            </a:xfrm>
            <a:grpFill/>
          </p:grpSpPr>
          <p:sp>
            <p:nvSpPr>
              <p:cNvPr id="7" name="Freeform 14">
                <a:extLst>
                  <a:ext uri="{FF2B5EF4-FFF2-40B4-BE49-F238E27FC236}">
                    <a16:creationId xmlns:a16="http://schemas.microsoft.com/office/drawing/2014/main" id="{45BA584E-45CF-20B9-4654-402250698EE1}"/>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5">
                <a:extLst>
                  <a:ext uri="{FF2B5EF4-FFF2-40B4-BE49-F238E27FC236}">
                    <a16:creationId xmlns:a16="http://schemas.microsoft.com/office/drawing/2014/main" id="{279767B9-D09E-2FE1-9980-B6E2D13A69A1}"/>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6">
                <a:extLst>
                  <a:ext uri="{FF2B5EF4-FFF2-40B4-BE49-F238E27FC236}">
                    <a16:creationId xmlns:a16="http://schemas.microsoft.com/office/drawing/2014/main" id="{F1563501-E50D-173B-6E63-1EF04A8EC70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7">
                <a:extLst>
                  <a:ext uri="{FF2B5EF4-FFF2-40B4-BE49-F238E27FC236}">
                    <a16:creationId xmlns:a16="http://schemas.microsoft.com/office/drawing/2014/main" id="{870857C3-E169-7CE6-D4D7-CDD9263BF2F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18">
                <a:extLst>
                  <a:ext uri="{FF2B5EF4-FFF2-40B4-BE49-F238E27FC236}">
                    <a16:creationId xmlns:a16="http://schemas.microsoft.com/office/drawing/2014/main" id="{03E0F510-AD2D-0F31-B1C2-2DA14EE3D058}"/>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2" name="Freeform 19">
                <a:extLst>
                  <a:ext uri="{FF2B5EF4-FFF2-40B4-BE49-F238E27FC236}">
                    <a16:creationId xmlns:a16="http://schemas.microsoft.com/office/drawing/2014/main" id="{D0261A88-6004-1E3A-7426-B45E945895D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3" name="Freeform 20">
                <a:extLst>
                  <a:ext uri="{FF2B5EF4-FFF2-40B4-BE49-F238E27FC236}">
                    <a16:creationId xmlns:a16="http://schemas.microsoft.com/office/drawing/2014/main" id="{493FB467-4FCB-ECE0-601F-3AAC74C2846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BD2D27-6891-9B64-368E-446C15B2D9FB}"/>
              </a:ext>
            </a:extLst>
          </p:cNvPr>
          <p:cNvSpPr>
            <a:spLocks noGrp="1"/>
          </p:cNvSpPr>
          <p:nvPr>
            <p:ph type="body" sz="quarter" idx="13"/>
          </p:nvPr>
        </p:nvSpPr>
        <p:spPr>
          <a:xfrm>
            <a:off x="3234039" y="1212829"/>
            <a:ext cx="6128571" cy="3117538"/>
          </a:xfrm>
        </p:spPr>
        <p:txBody>
          <a:bodyPr lIns="91440" tIns="45720" rIns="91440" bIns="45720" anchor="ctr">
            <a:normAutofit/>
          </a:bodyPr>
          <a:lstStyle/>
          <a:p>
            <a:r>
              <a:rPr lang="en-IE" err="1"/>
              <a:t>Hvis</a:t>
            </a:r>
            <a:r>
              <a:rPr lang="en-IE"/>
              <a:t> du </a:t>
            </a:r>
            <a:r>
              <a:rPr lang="en-IE" err="1"/>
              <a:t>støder</a:t>
            </a:r>
            <a:r>
              <a:rPr lang="en-IE"/>
              <a:t> </a:t>
            </a:r>
            <a:r>
              <a:rPr lang="en-IE" err="1"/>
              <a:t>på</a:t>
            </a:r>
            <a:r>
              <a:rPr lang="en-IE"/>
              <a:t> </a:t>
            </a:r>
            <a:r>
              <a:rPr lang="en-IE" err="1"/>
              <a:t>ukendte</a:t>
            </a:r>
            <a:r>
              <a:rPr lang="en-IE"/>
              <a:t> </a:t>
            </a:r>
            <a:r>
              <a:rPr lang="en-IE" err="1"/>
              <a:t>ord</a:t>
            </a:r>
            <a:r>
              <a:rPr lang="en-IE"/>
              <a:t> </a:t>
            </a:r>
            <a:r>
              <a:rPr lang="en-IE" err="1"/>
              <a:t>eller</a:t>
            </a:r>
            <a:r>
              <a:rPr lang="en-IE"/>
              <a:t> </a:t>
            </a:r>
            <a:r>
              <a:rPr lang="en-IE" err="1"/>
              <a:t>fagudtryk</a:t>
            </a:r>
            <a:r>
              <a:rPr lang="en-IE"/>
              <a:t> </a:t>
            </a:r>
            <a:r>
              <a:rPr lang="en-IE" err="1"/>
              <a:t>i</a:t>
            </a:r>
            <a:r>
              <a:rPr lang="en-IE"/>
              <a:t> </a:t>
            </a:r>
            <a:r>
              <a:rPr lang="en-IE" err="1"/>
              <a:t>løbet</a:t>
            </a:r>
            <a:r>
              <a:rPr lang="en-IE"/>
              <a:t> </a:t>
            </a:r>
            <a:r>
              <a:rPr lang="en-IE" err="1"/>
              <a:t>af</a:t>
            </a:r>
            <a:r>
              <a:rPr lang="en-IE"/>
              <a:t> </a:t>
            </a:r>
            <a:r>
              <a:rPr lang="en-IE" err="1"/>
              <a:t>dette</a:t>
            </a:r>
            <a:r>
              <a:rPr lang="en-IE"/>
              <a:t> </a:t>
            </a:r>
            <a:r>
              <a:rPr lang="en-IE" err="1"/>
              <a:t>modul</a:t>
            </a:r>
            <a:r>
              <a:rPr lang="en-IE"/>
              <a:t> </a:t>
            </a:r>
            <a:r>
              <a:rPr lang="en-IE" err="1"/>
              <a:t>og</a:t>
            </a:r>
            <a:r>
              <a:rPr lang="en-IE"/>
              <a:t> </a:t>
            </a:r>
            <a:r>
              <a:rPr lang="en-IE" err="1"/>
              <a:t>kurset</a:t>
            </a:r>
            <a:r>
              <a:rPr lang="en-IE"/>
              <a:t> »AI for </a:t>
            </a:r>
            <a:r>
              <a:rPr lang="en-IE" err="1"/>
              <a:t>seniorer</a:t>
            </a:r>
            <a:r>
              <a:rPr lang="en-IE"/>
              <a:t>«… </a:t>
            </a:r>
            <a:r>
              <a:rPr lang="en-IE" err="1"/>
              <a:t>kan</a:t>
            </a:r>
            <a:r>
              <a:rPr lang="en-IE"/>
              <a:t> du </a:t>
            </a:r>
            <a:r>
              <a:rPr lang="en-IE" err="1"/>
              <a:t>til</a:t>
            </a:r>
            <a:r>
              <a:rPr lang="en-IE"/>
              <a:t> </a:t>
            </a:r>
            <a:r>
              <a:rPr lang="en-IE" err="1"/>
              <a:t>enhver</a:t>
            </a:r>
            <a:r>
              <a:rPr lang="en-IE"/>
              <a:t> </a:t>
            </a:r>
            <a:r>
              <a:rPr lang="en-IE" err="1"/>
              <a:t>tid</a:t>
            </a:r>
            <a:r>
              <a:rPr lang="en-IE"/>
              <a:t> </a:t>
            </a:r>
            <a:r>
              <a:rPr lang="en-IE" err="1"/>
              <a:t>finde</a:t>
            </a:r>
            <a:r>
              <a:rPr lang="en-IE"/>
              <a:t> </a:t>
            </a:r>
            <a:r>
              <a:rPr lang="en-IE" err="1"/>
              <a:t>enkle</a:t>
            </a:r>
            <a:r>
              <a:rPr lang="en-IE"/>
              <a:t> forklaringer i </a:t>
            </a:r>
            <a:r>
              <a:rPr lang="en-IE" b="1"/>
              <a:t>ordlisten</a:t>
            </a:r>
            <a:r>
              <a:rPr lang="en-IE"/>
              <a:t> til »AI for seniorer« på </a:t>
            </a:r>
            <a:endParaRPr lang="da-DK"/>
          </a:p>
          <a:p>
            <a:r>
              <a:rPr lang="en-IE" err="1"/>
              <a:t>vores</a:t>
            </a:r>
            <a:r>
              <a:rPr lang="en-IE"/>
              <a:t> </a:t>
            </a:r>
            <a:r>
              <a:rPr lang="en-IE" err="1"/>
              <a:t>hjemmeside</a:t>
            </a:r>
            <a:r>
              <a:rPr lang="en-IE"/>
              <a:t>! </a:t>
            </a:r>
          </a:p>
        </p:txBody>
      </p:sp>
      <p:sp>
        <p:nvSpPr>
          <p:cNvPr id="4" name="Text Placeholder 1">
            <a:extLst>
              <a:ext uri="{FF2B5EF4-FFF2-40B4-BE49-F238E27FC236}">
                <a16:creationId xmlns:a16="http://schemas.microsoft.com/office/drawing/2014/main" id="{2A227B00-8530-E563-C75F-D5EDE6F8D65B}"/>
              </a:ext>
            </a:extLst>
          </p:cNvPr>
          <p:cNvSpPr txBox="1">
            <a:spLocks/>
          </p:cNvSpPr>
          <p:nvPr/>
        </p:nvSpPr>
        <p:spPr>
          <a:xfrm>
            <a:off x="3690667" y="5328319"/>
            <a:ext cx="6021745" cy="466127"/>
          </a:xfrm>
        </p:spPr>
        <p:txBody>
          <a:bodyPr anchor="ctr">
            <a:noAutofit/>
          </a:bodyPr>
          <a:lstStyle>
            <a:lvl1pPr marL="0" indent="0" algn="ctr" defTabSz="914400" rtl="0" eaLnBrk="1" latinLnBrk="0" hangingPunct="1">
              <a:lnSpc>
                <a:spcPts val="3100"/>
              </a:lnSpc>
              <a:spcBef>
                <a:spcPts val="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ts val="31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a:ln>
                  <a:noFill/>
                </a:ln>
                <a:solidFill>
                  <a:srgbClr val="292668"/>
                </a:solidFill>
                <a:effectLst/>
                <a:uLnTx/>
                <a:uFillTx/>
                <a:latin typeface="Calibri" panose="020F0502020204030204"/>
                <a:ea typeface="+mn-ea"/>
                <a:cs typeface="+mn-cs"/>
              </a:rPr>
              <a:t>www.ai4seniorsproject.eu</a:t>
            </a:r>
          </a:p>
          <a:p>
            <a:pPr marL="0" marR="0" lvl="0" indent="0" algn="ctr" defTabSz="914400" rtl="0" eaLnBrk="1" fontAlgn="auto" latinLnBrk="0" hangingPunct="1">
              <a:lnSpc>
                <a:spcPts val="3100"/>
              </a:lnSpc>
              <a:spcBef>
                <a:spcPts val="0"/>
              </a:spcBef>
              <a:spcAft>
                <a:spcPts val="0"/>
              </a:spcAft>
              <a:buClrTx/>
              <a:buSzTx/>
              <a:buFont typeface="Arial" panose="020B0604020202020204" pitchFamily="34" charset="0"/>
              <a:buNone/>
              <a:tabLst/>
              <a:defRPr/>
            </a:pPr>
            <a:endParaRPr kumimoji="0" lang="en-US" sz="3200" b="0" i="0" u="none" strike="noStrike" kern="1200" cap="none" spc="0" normalizeH="0" baseline="0" noProof="0">
              <a:ln>
                <a:noFill/>
              </a:ln>
              <a:solidFill>
                <a:srgbClr val="292668"/>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1379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g3c8abc38406_0_8"/>
          <p:cNvSpPr txBox="1">
            <a:spLocks noGrp="1"/>
          </p:cNvSpPr>
          <p:nvPr>
            <p:ph type="body" idx="1"/>
          </p:nvPr>
        </p:nvSpPr>
        <p:spPr>
          <a:xfrm>
            <a:off x="7764875" y="730800"/>
            <a:ext cx="2067000" cy="1791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03</a:t>
            </a:r>
            <a:endParaRPr/>
          </a:p>
        </p:txBody>
      </p:sp>
      <p:pic>
        <p:nvPicPr>
          <p:cNvPr id="663" name="Google Shape;663;g3c8abc38406_0_8" title="senior-woman-daughter-outdoor-with-phone-reading-social-media-blog-post-about-workout-walk-park-elderly-mother-girl-profile-picture-beach-together-screen.jp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t="-1646"/>
          <a:stretch/>
        </p:blipFill>
        <p:spPr>
          <a:xfrm>
            <a:off x="238772" y="2626822"/>
            <a:ext cx="7708191" cy="3396829"/>
          </a:xfrm>
          <a:prstGeom prst="rect">
            <a:avLst/>
          </a:prstGeom>
          <a:solidFill>
            <a:srgbClr val="D9D9D9"/>
          </a:solidFill>
          <a:ln>
            <a:noFill/>
          </a:ln>
        </p:spPr>
      </p:pic>
      <p:sp>
        <p:nvSpPr>
          <p:cNvPr id="664" name="Google Shape;664;g3c8abc38406_0_8"/>
          <p:cNvSpPr/>
          <p:nvPr/>
        </p:nvSpPr>
        <p:spPr>
          <a:xfrm>
            <a:off x="5722300" y="3429000"/>
            <a:ext cx="5110900" cy="1754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65" name="Google Shape;665;g3c8abc38406_0_8"/>
          <p:cNvSpPr txBox="1"/>
          <p:nvPr/>
        </p:nvSpPr>
        <p:spPr>
          <a:xfrm>
            <a:off x="5720058" y="3448879"/>
            <a:ext cx="5120399" cy="1754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2200"/>
              <a:buFont typeface="Arial"/>
              <a:buNone/>
            </a:pPr>
            <a:r>
              <a:rPr lang="en-US" sz="3600" b="1" i="0" u="none" strike="noStrike" cap="none">
                <a:solidFill>
                  <a:srgbClr val="242B62"/>
                </a:solidFill>
                <a:latin typeface="Calibri"/>
                <a:ea typeface="Calibri"/>
                <a:cs typeface="Calibri"/>
                <a:sym typeface="Calibri"/>
              </a:rPr>
              <a:t>SIKKER BRUG AF VIDEOOPKALD, BESKEDER OG ONLINE-GRUPPER</a:t>
            </a:r>
            <a:endParaRPr sz="3600" b="0" i="0" u="none" strike="noStrike" cap="none">
              <a:solidFill>
                <a:srgbClr val="242B62"/>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Google Shape;670;g3ca4deeb1e4_0_214"/>
          <p:cNvSpPr txBox="1">
            <a:spLocks noGrp="1"/>
          </p:cNvSpPr>
          <p:nvPr>
            <p:ph type="body" idx="1"/>
          </p:nvPr>
        </p:nvSpPr>
        <p:spPr>
          <a:xfrm>
            <a:off x="1949885" y="558380"/>
            <a:ext cx="10479300" cy="803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a:t>Hvorfor er sikker kommunikation vigtig?</a:t>
            </a:r>
            <a:endParaRPr/>
          </a:p>
        </p:txBody>
      </p:sp>
      <p:sp>
        <p:nvSpPr>
          <p:cNvPr id="671" name="Google Shape;671;g3ca4deeb1e4_0_214"/>
          <p:cNvSpPr txBox="1">
            <a:spLocks noGrp="1"/>
          </p:cNvSpPr>
          <p:nvPr>
            <p:ph type="body" idx="2"/>
          </p:nvPr>
        </p:nvSpPr>
        <p:spPr>
          <a:xfrm>
            <a:off x="904856" y="2012453"/>
            <a:ext cx="10479300" cy="412500"/>
          </a:xfrm>
          <a:prstGeom prst="rect">
            <a:avLst/>
          </a:prstGeom>
          <a:noFill/>
          <a:ln>
            <a:noFill/>
          </a:ln>
        </p:spPr>
        <p:txBody>
          <a:bodyPr spcFirstLastPara="1" wrap="square" lIns="91425" tIns="45700" rIns="91425" bIns="45700" anchor="t" anchorCtr="0">
            <a:noAutofit/>
          </a:bodyPr>
          <a:lstStyle/>
          <a:p>
            <a:pPr marL="228600" algn="ctr"/>
            <a:r>
              <a:rPr lang="en-US"/>
              <a:t>Det er </a:t>
            </a:r>
            <a:r>
              <a:rPr lang="en-US" err="1"/>
              <a:t>almindeligt</a:t>
            </a:r>
            <a:r>
              <a:rPr lang="en-US"/>
              <a:t> at </a:t>
            </a:r>
            <a:r>
              <a:rPr lang="en-US" err="1"/>
              <a:t>bruge</a:t>
            </a:r>
            <a:r>
              <a:rPr lang="en-US"/>
              <a:t> </a:t>
            </a:r>
            <a:r>
              <a:rPr lang="en-US" err="1"/>
              <a:t>videosamtaler</a:t>
            </a:r>
            <a:r>
              <a:rPr lang="en-US"/>
              <a:t> </a:t>
            </a:r>
            <a:r>
              <a:rPr lang="en-US" err="1"/>
              <a:t>og</a:t>
            </a:r>
            <a:r>
              <a:rPr lang="en-US"/>
              <a:t> </a:t>
            </a:r>
            <a:r>
              <a:rPr lang="en-US" err="1"/>
              <a:t>beskeder</a:t>
            </a:r>
            <a:r>
              <a:rPr lang="en-US"/>
              <a:t> </a:t>
            </a:r>
            <a:r>
              <a:rPr lang="en-US" err="1"/>
              <a:t>til</a:t>
            </a:r>
            <a:r>
              <a:rPr lang="en-US"/>
              <a:t> at </a:t>
            </a:r>
            <a:r>
              <a:rPr lang="en-US" err="1"/>
              <a:t>holde</a:t>
            </a:r>
            <a:r>
              <a:rPr lang="en-US"/>
              <a:t> </a:t>
            </a:r>
            <a:endParaRPr lang="da-DK"/>
          </a:p>
          <a:p>
            <a:pPr marL="228600" algn="ctr"/>
            <a:r>
              <a:rPr lang="en-US" err="1"/>
              <a:t>kontakten</a:t>
            </a:r>
            <a:r>
              <a:rPr lang="en-US"/>
              <a:t> med </a:t>
            </a:r>
            <a:r>
              <a:rPr lang="en-US" err="1"/>
              <a:t>familie</a:t>
            </a:r>
            <a:r>
              <a:rPr lang="en-US"/>
              <a:t> </a:t>
            </a:r>
            <a:r>
              <a:rPr lang="en-US" err="1"/>
              <a:t>og</a:t>
            </a:r>
            <a:r>
              <a:rPr lang="en-US"/>
              <a:t> </a:t>
            </a:r>
            <a:r>
              <a:rPr lang="en-US" err="1"/>
              <a:t>venner</a:t>
            </a:r>
            <a:r>
              <a:rPr lang="en-US"/>
              <a:t>.   </a:t>
            </a:r>
          </a:p>
          <a:p>
            <a:pPr marL="228600" lvl="0" indent="-228600" algn="ctr">
              <a:lnSpc>
                <a:spcPct val="103333"/>
              </a:lnSpc>
              <a:spcBef>
                <a:spcPts val="0"/>
              </a:spcBef>
              <a:spcAft>
                <a:spcPts val="0"/>
              </a:spcAft>
              <a:buSzPts val="2400"/>
              <a:buNone/>
            </a:pPr>
            <a:r>
              <a:rPr lang="en-US"/>
              <a:t>Men </a:t>
            </a:r>
            <a:r>
              <a:rPr lang="en-US" b="1"/>
              <a:t>der </a:t>
            </a:r>
            <a:r>
              <a:rPr lang="en-US"/>
              <a:t>er </a:t>
            </a:r>
            <a:r>
              <a:rPr lang="en-US" b="1" err="1"/>
              <a:t>risici</a:t>
            </a:r>
            <a:r>
              <a:rPr lang="en-US"/>
              <a:t>, </a:t>
            </a:r>
            <a:r>
              <a:rPr lang="en-US" err="1"/>
              <a:t>såsom</a:t>
            </a:r>
            <a:r>
              <a:rPr lang="en-US"/>
              <a:t>:</a:t>
            </a:r>
            <a:endParaRPr/>
          </a:p>
          <a:p>
            <a:pPr marL="228600" lvl="0" indent="-228600" algn="l" rtl="0">
              <a:lnSpc>
                <a:spcPct val="103333"/>
              </a:lnSpc>
              <a:spcBef>
                <a:spcPts val="0"/>
              </a:spcBef>
              <a:spcAft>
                <a:spcPts val="0"/>
              </a:spcAft>
              <a:buClr>
                <a:srgbClr val="292668"/>
              </a:buClr>
              <a:buSzPts val="2400"/>
              <a:buNone/>
            </a:pPr>
            <a:endParaRPr/>
          </a:p>
        </p:txBody>
      </p:sp>
      <p:sp>
        <p:nvSpPr>
          <p:cNvPr id="672" name="Google Shape;672;g3ca4deeb1e4_0_214"/>
          <p:cNvSpPr/>
          <p:nvPr/>
        </p:nvSpPr>
        <p:spPr>
          <a:xfrm>
            <a:off x="2267979" y="4299907"/>
            <a:ext cx="2513095" cy="2327332"/>
          </a:xfrm>
          <a:custGeom>
            <a:avLst/>
            <a:gdLst/>
            <a:ahLst/>
            <a:cxnLst/>
            <a:rect l="l" t="t" r="r" b="b"/>
            <a:pathLst>
              <a:path w="4381" h="3421" extrusionOk="0">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73" name="Google Shape;673;g3ca4deeb1e4_0_214"/>
          <p:cNvSpPr/>
          <p:nvPr/>
        </p:nvSpPr>
        <p:spPr>
          <a:xfrm>
            <a:off x="2733648" y="3249621"/>
            <a:ext cx="1581753" cy="1700706"/>
          </a:xfrm>
          <a:custGeom>
            <a:avLst/>
            <a:gdLst/>
            <a:ahLst/>
            <a:cxnLst/>
            <a:rect l="l" t="t" r="r" b="b"/>
            <a:pathLst>
              <a:path w="2757" h="2964" extrusionOk="0">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74" name="Google Shape;674;g3ca4deeb1e4_0_214"/>
          <p:cNvSpPr/>
          <p:nvPr/>
        </p:nvSpPr>
        <p:spPr>
          <a:xfrm>
            <a:off x="4978475" y="4299907"/>
            <a:ext cx="2513095" cy="2327332"/>
          </a:xfrm>
          <a:custGeom>
            <a:avLst/>
            <a:gdLst/>
            <a:ahLst/>
            <a:cxnLst/>
            <a:rect l="l" t="t" r="r" b="b"/>
            <a:pathLst>
              <a:path w="4381" h="3421" extrusionOk="0">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75" name="Google Shape;675;g3ca4deeb1e4_0_214"/>
          <p:cNvSpPr/>
          <p:nvPr/>
        </p:nvSpPr>
        <p:spPr>
          <a:xfrm>
            <a:off x="5444143" y="3249621"/>
            <a:ext cx="1581758" cy="1700706"/>
          </a:xfrm>
          <a:custGeom>
            <a:avLst/>
            <a:gdLst/>
            <a:ahLst/>
            <a:cxnLst/>
            <a:rect l="l" t="t" r="r" b="b"/>
            <a:pathLst>
              <a:path w="2756" h="2964" extrusionOk="0">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76" name="Google Shape;676;g3ca4deeb1e4_0_214"/>
          <p:cNvSpPr/>
          <p:nvPr/>
        </p:nvSpPr>
        <p:spPr>
          <a:xfrm>
            <a:off x="7607986" y="4299907"/>
            <a:ext cx="2513095" cy="2327332"/>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77" name="Google Shape;677;g3ca4deeb1e4_0_214"/>
          <p:cNvSpPr/>
          <p:nvPr/>
        </p:nvSpPr>
        <p:spPr>
          <a:xfrm>
            <a:off x="8073655" y="3249621"/>
            <a:ext cx="1581758" cy="1700706"/>
          </a:xfrm>
          <a:custGeom>
            <a:avLst/>
            <a:gdLst/>
            <a:ahLst/>
            <a:cxnLst/>
            <a:rect l="l" t="t" r="r" b="b"/>
            <a:pathLst>
              <a:path w="2756"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78" name="Google Shape;678;g3ca4deeb1e4_0_214"/>
          <p:cNvSpPr txBox="1"/>
          <p:nvPr/>
        </p:nvSpPr>
        <p:spPr>
          <a:xfrm>
            <a:off x="2343723" y="5049025"/>
            <a:ext cx="2466900" cy="70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Ukendte personer, der slutter sig til grupper</a:t>
            </a:r>
            <a:endParaRPr sz="1400" b="0" i="0" u="none" strike="noStrike" cap="none">
              <a:solidFill>
                <a:srgbClr val="000000"/>
              </a:solidFill>
              <a:latin typeface="Arial"/>
              <a:ea typeface="Arial"/>
              <a:cs typeface="Arial"/>
              <a:sym typeface="Arial"/>
            </a:endParaRPr>
          </a:p>
        </p:txBody>
      </p:sp>
      <p:sp>
        <p:nvSpPr>
          <p:cNvPr id="679" name="Google Shape;679;g3ca4deeb1e4_0_214"/>
          <p:cNvSpPr txBox="1"/>
          <p:nvPr/>
        </p:nvSpPr>
        <p:spPr>
          <a:xfrm>
            <a:off x="5008012" y="5049025"/>
            <a:ext cx="2483700" cy="101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Personlige oplysninger, der deles ved en fejl</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
        <p:nvSpPr>
          <p:cNvPr id="680" name="Google Shape;680;g3ca4deeb1e4_0_214"/>
          <p:cNvSpPr txBox="1"/>
          <p:nvPr/>
        </p:nvSpPr>
        <p:spPr>
          <a:xfrm>
            <a:off x="7607985" y="5049025"/>
            <a:ext cx="2513100" cy="101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Svindel og uønsket kontakt</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grpSp>
        <p:nvGrpSpPr>
          <p:cNvPr id="681" name="Google Shape;681;g3ca4deeb1e4_0_214"/>
          <p:cNvGrpSpPr/>
          <p:nvPr/>
        </p:nvGrpSpPr>
        <p:grpSpPr>
          <a:xfrm>
            <a:off x="5933797" y="3563921"/>
            <a:ext cx="772334" cy="871533"/>
            <a:chOff x="4643578" y="432838"/>
            <a:chExt cx="1028134" cy="1160188"/>
          </a:xfrm>
        </p:grpSpPr>
        <p:sp>
          <p:nvSpPr>
            <p:cNvPr id="682" name="Google Shape;682;g3ca4deeb1e4_0_214"/>
            <p:cNvSpPr/>
            <p:nvPr/>
          </p:nvSpPr>
          <p:spPr>
            <a:xfrm>
              <a:off x="5046765" y="465751"/>
              <a:ext cx="419643" cy="433356"/>
            </a:xfrm>
            <a:custGeom>
              <a:avLst/>
              <a:gdLst/>
              <a:ahLst/>
              <a:cxnLst/>
              <a:rect l="l" t="t" r="r" b="b"/>
              <a:pathLst>
                <a:path w="419643" h="433356" extrusionOk="0">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00BAD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83" name="Google Shape;683;g3ca4deeb1e4_0_214"/>
            <p:cNvGrpSpPr/>
            <p:nvPr/>
          </p:nvGrpSpPr>
          <p:grpSpPr>
            <a:xfrm>
              <a:off x="4643578" y="432838"/>
              <a:ext cx="1028134" cy="1160188"/>
              <a:chOff x="4643578" y="432838"/>
              <a:chExt cx="1028134" cy="1160188"/>
            </a:xfrm>
          </p:grpSpPr>
          <p:sp>
            <p:nvSpPr>
              <p:cNvPr id="684" name="Google Shape;684;g3ca4deeb1e4_0_214"/>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85" name="Google Shape;685;g3ca4deeb1e4_0_214"/>
              <p:cNvGrpSpPr/>
              <p:nvPr/>
            </p:nvGrpSpPr>
            <p:grpSpPr>
              <a:xfrm>
                <a:off x="4643578" y="432838"/>
                <a:ext cx="1028134" cy="1160188"/>
                <a:chOff x="4643578" y="432838"/>
                <a:chExt cx="1028134" cy="1160188"/>
              </a:xfrm>
            </p:grpSpPr>
            <p:sp>
              <p:nvSpPr>
                <p:cNvPr id="686" name="Google Shape;686;g3ca4deeb1e4_0_214"/>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7" name="Google Shape;687;g3ca4deeb1e4_0_214"/>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grpSp>
        <p:nvGrpSpPr>
          <p:cNvPr id="688" name="Google Shape;688;g3ca4deeb1e4_0_214"/>
          <p:cNvGrpSpPr/>
          <p:nvPr/>
        </p:nvGrpSpPr>
        <p:grpSpPr>
          <a:xfrm>
            <a:off x="8445742" y="3601278"/>
            <a:ext cx="837331" cy="785669"/>
            <a:chOff x="6615628" y="2116894"/>
            <a:chExt cx="1066935" cy="1001107"/>
          </a:xfrm>
        </p:grpSpPr>
        <p:sp>
          <p:nvSpPr>
            <p:cNvPr id="689" name="Google Shape;689;g3ca4deeb1e4_0_214"/>
            <p:cNvSpPr/>
            <p:nvPr/>
          </p:nvSpPr>
          <p:spPr>
            <a:xfrm>
              <a:off x="7183381" y="2256775"/>
              <a:ext cx="285542" cy="320903"/>
            </a:xfrm>
            <a:custGeom>
              <a:avLst/>
              <a:gdLst/>
              <a:ahLst/>
              <a:cxnLst/>
              <a:rect l="l" t="t" r="r" b="b"/>
              <a:pathLst>
                <a:path w="285542" h="320903" extrusionOk="0">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90" name="Google Shape;690;g3ca4deeb1e4_0_214"/>
            <p:cNvGrpSpPr/>
            <p:nvPr/>
          </p:nvGrpSpPr>
          <p:grpSpPr>
            <a:xfrm>
              <a:off x="6615628" y="2116894"/>
              <a:ext cx="1066935" cy="1001107"/>
              <a:chOff x="6615628" y="2116894"/>
              <a:chExt cx="1066935" cy="1001107"/>
            </a:xfrm>
          </p:grpSpPr>
          <p:sp>
            <p:nvSpPr>
              <p:cNvPr id="691" name="Google Shape;691;g3ca4deeb1e4_0_214"/>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2" name="Google Shape;692;g3ca4deeb1e4_0_214"/>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3" name="Google Shape;693;g3ca4deeb1e4_0_214"/>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4" name="Google Shape;694;g3ca4deeb1e4_0_214"/>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5" name="Google Shape;695;g3ca4deeb1e4_0_214"/>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6" name="Google Shape;696;g3ca4deeb1e4_0_214"/>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7" name="Google Shape;697;g3ca4deeb1e4_0_214"/>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8" name="Google Shape;698;g3ca4deeb1e4_0_214"/>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9" name="Google Shape;699;g3ca4deeb1e4_0_214"/>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0" name="Google Shape;700;g3ca4deeb1e4_0_214"/>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1" name="Google Shape;701;g3ca4deeb1e4_0_214"/>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2" name="Google Shape;702;g3ca4deeb1e4_0_214"/>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703" name="Google Shape;703;g3ca4deeb1e4_0_214"/>
          <p:cNvGrpSpPr/>
          <p:nvPr/>
        </p:nvGrpSpPr>
        <p:grpSpPr>
          <a:xfrm>
            <a:off x="3088300" y="3593705"/>
            <a:ext cx="872465" cy="1012549"/>
            <a:chOff x="8360213" y="3458151"/>
            <a:chExt cx="853935" cy="991043"/>
          </a:xfrm>
        </p:grpSpPr>
        <p:grpSp>
          <p:nvGrpSpPr>
            <p:cNvPr id="704" name="Google Shape;704;g3ca4deeb1e4_0_214"/>
            <p:cNvGrpSpPr/>
            <p:nvPr/>
          </p:nvGrpSpPr>
          <p:grpSpPr>
            <a:xfrm>
              <a:off x="8599192" y="3595917"/>
              <a:ext cx="375981" cy="204367"/>
              <a:chOff x="2642504" y="3763150"/>
              <a:chExt cx="375981" cy="204367"/>
            </a:xfrm>
          </p:grpSpPr>
          <p:sp>
            <p:nvSpPr>
              <p:cNvPr id="705" name="Google Shape;705;g3ca4deeb1e4_0_214"/>
              <p:cNvSpPr/>
              <p:nvPr/>
            </p:nvSpPr>
            <p:spPr>
              <a:xfrm>
                <a:off x="2813454" y="3763150"/>
                <a:ext cx="205031" cy="204367"/>
              </a:xfrm>
              <a:custGeom>
                <a:avLst/>
                <a:gdLst/>
                <a:ahLst/>
                <a:cxnLst/>
                <a:rect l="l" t="t" r="r" b="b"/>
                <a:pathLst>
                  <a:path w="205031" h="204367" extrusionOk="0">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6" name="Google Shape;706;g3ca4deeb1e4_0_214"/>
              <p:cNvSpPr/>
              <p:nvPr/>
            </p:nvSpPr>
            <p:spPr>
              <a:xfrm>
                <a:off x="2642504" y="3763235"/>
                <a:ext cx="161142" cy="204281"/>
              </a:xfrm>
              <a:custGeom>
                <a:avLst/>
                <a:gdLst/>
                <a:ahLst/>
                <a:cxnLst/>
                <a:rect l="l" t="t" r="r" b="b"/>
                <a:pathLst>
                  <a:path w="161142" h="204281" extrusionOk="0">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07" name="Google Shape;707;g3ca4deeb1e4_0_214"/>
            <p:cNvGrpSpPr/>
            <p:nvPr/>
          </p:nvGrpSpPr>
          <p:grpSpPr>
            <a:xfrm>
              <a:off x="8360213" y="3458151"/>
              <a:ext cx="853935" cy="991043"/>
              <a:chOff x="2403525" y="3625384"/>
              <a:chExt cx="853935" cy="991043"/>
            </a:xfrm>
          </p:grpSpPr>
          <p:sp>
            <p:nvSpPr>
              <p:cNvPr id="708" name="Google Shape;708;g3ca4deeb1e4_0_214"/>
              <p:cNvSpPr/>
              <p:nvPr/>
            </p:nvSpPr>
            <p:spPr>
              <a:xfrm>
                <a:off x="2403525" y="3625384"/>
                <a:ext cx="853935" cy="991043"/>
              </a:xfrm>
              <a:custGeom>
                <a:avLst/>
                <a:gdLst/>
                <a:ahLst/>
                <a:cxnLst/>
                <a:rect l="l" t="t" r="r" b="b"/>
                <a:pathLst>
                  <a:path w="853935" h="991043" extrusionOk="0">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9" name="Google Shape;709;g3ca4deeb1e4_0_214"/>
              <p:cNvSpPr/>
              <p:nvPr/>
            </p:nvSpPr>
            <p:spPr>
              <a:xfrm>
                <a:off x="2592262" y="4172728"/>
                <a:ext cx="170086" cy="102379"/>
              </a:xfrm>
              <a:custGeom>
                <a:avLst/>
                <a:gdLst/>
                <a:ahLst/>
                <a:cxnLst/>
                <a:rect l="l" t="t" r="r" b="b"/>
                <a:pathLst>
                  <a:path w="170086" h="102379" extrusionOk="0">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0" name="Google Shape;710;g3ca4deeb1e4_0_214"/>
              <p:cNvSpPr/>
              <p:nvPr/>
            </p:nvSpPr>
            <p:spPr>
              <a:xfrm>
                <a:off x="2779628" y="4206241"/>
                <a:ext cx="102434" cy="171023"/>
              </a:xfrm>
              <a:custGeom>
                <a:avLst/>
                <a:gdLst/>
                <a:ahLst/>
                <a:cxnLst/>
                <a:rect l="l" t="t" r="r" b="b"/>
                <a:pathLst>
                  <a:path w="102434" h="171023" extrusionOk="0">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1" name="Google Shape;711;g3ca4deeb1e4_0_214"/>
              <p:cNvSpPr/>
              <p:nvPr/>
            </p:nvSpPr>
            <p:spPr>
              <a:xfrm>
                <a:off x="2899237" y="4173246"/>
                <a:ext cx="169747" cy="101861"/>
              </a:xfrm>
              <a:custGeom>
                <a:avLst/>
                <a:gdLst/>
                <a:ahLst/>
                <a:cxnLst/>
                <a:rect l="l" t="t" r="r" b="b"/>
                <a:pathLst>
                  <a:path w="169747" h="101861" extrusionOk="0">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g3ca4deeb1e4_0_303"/>
          <p:cNvSpPr txBox="1">
            <a:spLocks noGrp="1"/>
          </p:cNvSpPr>
          <p:nvPr>
            <p:ph type="body" idx="1"/>
          </p:nvPr>
        </p:nvSpPr>
        <p:spPr>
          <a:xfrm>
            <a:off x="2043723" y="333114"/>
            <a:ext cx="8861545" cy="6975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3600"/>
              <a:buNone/>
            </a:pPr>
            <a:r>
              <a:rPr lang="en-US" b="1"/>
              <a:t>Gode </a:t>
            </a:r>
            <a:r>
              <a:rPr lang="en-US" b="1" err="1"/>
              <a:t>råd</a:t>
            </a:r>
            <a:r>
              <a:rPr lang="en-US" b="1"/>
              <a:t> </a:t>
            </a:r>
            <a:r>
              <a:rPr lang="en-US" b="1" err="1"/>
              <a:t>til</a:t>
            </a:r>
            <a:r>
              <a:rPr lang="en-US" b="1"/>
              <a:t> messaging- </a:t>
            </a:r>
            <a:r>
              <a:rPr lang="en-US" b="1" err="1"/>
              <a:t>og</a:t>
            </a:r>
            <a:r>
              <a:rPr lang="en-US" b="1"/>
              <a:t> chat-apps</a:t>
            </a:r>
            <a:endParaRPr/>
          </a:p>
        </p:txBody>
      </p:sp>
      <p:sp>
        <p:nvSpPr>
          <p:cNvPr id="718" name="Google Shape;718;g3ca4deeb1e4_0_303"/>
          <p:cNvSpPr txBox="1">
            <a:spLocks noGrp="1"/>
          </p:cNvSpPr>
          <p:nvPr>
            <p:ph type="body" idx="2"/>
          </p:nvPr>
        </p:nvSpPr>
        <p:spPr>
          <a:xfrm>
            <a:off x="6258725" y="1468025"/>
            <a:ext cx="5466600" cy="4935000"/>
          </a:xfrm>
          <a:prstGeom prst="rect">
            <a:avLst/>
          </a:prstGeom>
          <a:noFill/>
          <a:ln>
            <a:noFill/>
          </a:ln>
        </p:spPr>
        <p:txBody>
          <a:bodyPr spcFirstLastPara="1" wrap="square" lIns="91425" tIns="45700" rIns="91425" bIns="45700" anchor="ctr" anchorCtr="0">
            <a:noAutofit/>
          </a:bodyPr>
          <a:lstStyle/>
          <a:p>
            <a:pPr marL="457200" lvl="0" indent="0" algn="l" rtl="0">
              <a:lnSpc>
                <a:spcPct val="103333"/>
              </a:lnSpc>
              <a:spcBef>
                <a:spcPts val="0"/>
              </a:spcBef>
              <a:spcAft>
                <a:spcPts val="0"/>
              </a:spcAft>
              <a:buSzPts val="2400"/>
              <a:buNone/>
            </a:pPr>
            <a:r>
              <a:rPr lang="en-US" sz="2200"/>
              <a:t>Brug stærke adgangskoder og </a:t>
            </a:r>
            <a:r>
              <a:rPr lang="en-US" sz="2200">
                <a:solidFill>
                  <a:srgbClr val="242B62"/>
                </a:solidFill>
                <a:uFill>
                  <a:noFill/>
                </a:uFill>
                <a:hlinkClick r:id="rId3">
                  <a:extLst>
                    <a:ext uri="{A12FA001-AC4F-418D-AE19-62706E023703}">
                      <ahyp:hlinkClr xmlns:ahyp="http://schemas.microsoft.com/office/drawing/2018/hyperlinkcolor" val="tx"/>
                    </a:ext>
                  </a:extLst>
                </a:hlinkClick>
              </a:rPr>
              <a:t>tofaktorautentificering (2FA)</a:t>
            </a:r>
            <a:r>
              <a:rPr lang="en-US" sz="2200"/>
              <a:t>. (Se modul 1)</a:t>
            </a:r>
            <a:endParaRPr sz="2200"/>
          </a:p>
          <a:p>
            <a:pPr marL="457200" lvl="0" indent="0" algn="l" rtl="0">
              <a:lnSpc>
                <a:spcPct val="103333"/>
              </a:lnSpc>
              <a:spcBef>
                <a:spcPts val="0"/>
              </a:spcBef>
              <a:spcAft>
                <a:spcPts val="0"/>
              </a:spcAft>
              <a:buSzPts val="2400"/>
              <a:buNone/>
            </a:pPr>
            <a:endParaRPr sz="2200"/>
          </a:p>
          <a:p>
            <a:pPr marL="457200" lvl="0" indent="0" algn="l" rtl="0">
              <a:lnSpc>
                <a:spcPct val="103333"/>
              </a:lnSpc>
              <a:spcBef>
                <a:spcPts val="0"/>
              </a:spcBef>
              <a:spcAft>
                <a:spcPts val="0"/>
              </a:spcAft>
              <a:buSzPts val="2400"/>
              <a:buNone/>
            </a:pPr>
            <a:r>
              <a:rPr lang="en-US" sz="2200"/>
              <a:t>Inviter og send kun beskeder til personer, du stoler på.</a:t>
            </a:r>
            <a:endParaRPr sz="2200"/>
          </a:p>
          <a:p>
            <a:pPr marL="457200" lvl="0" indent="0" algn="l" rtl="0">
              <a:lnSpc>
                <a:spcPct val="103333"/>
              </a:lnSpc>
              <a:spcBef>
                <a:spcPts val="0"/>
              </a:spcBef>
              <a:spcAft>
                <a:spcPts val="0"/>
              </a:spcAft>
              <a:buSzPts val="2400"/>
              <a:buNone/>
            </a:pPr>
            <a:r>
              <a:rPr lang="en-US" sz="2200"/>
              <a:t> </a:t>
            </a:r>
            <a:endParaRPr sz="2200"/>
          </a:p>
          <a:p>
            <a:pPr marL="457200" lvl="0" indent="0" algn="l" rtl="0">
              <a:lnSpc>
                <a:spcPct val="103333"/>
              </a:lnSpc>
              <a:spcBef>
                <a:spcPts val="0"/>
              </a:spcBef>
              <a:spcAft>
                <a:spcPts val="0"/>
              </a:spcAft>
              <a:buSzPts val="2400"/>
              <a:buNone/>
            </a:pPr>
            <a:r>
              <a:rPr lang="en-US" sz="2200"/>
              <a:t>Undgå at dele </a:t>
            </a:r>
            <a:r>
              <a:rPr lang="en-US" sz="2200" b="1" u="sng">
                <a:solidFill>
                  <a:srgbClr val="242B62"/>
                </a:solidFill>
                <a:uFill>
                  <a:noFill/>
                </a:uFill>
                <a:hlinkClick r:id="rId4"/>
              </a:rPr>
              <a:t>følsomme oplysninger </a:t>
            </a:r>
            <a:r>
              <a:rPr lang="en-US" sz="2200"/>
              <a:t>(adresse, bankoplysninger).</a:t>
            </a:r>
            <a:endParaRPr sz="2200"/>
          </a:p>
          <a:p>
            <a:pPr marL="457200" lvl="0" indent="0" algn="l" rtl="0">
              <a:lnSpc>
                <a:spcPct val="103333"/>
              </a:lnSpc>
              <a:spcBef>
                <a:spcPts val="0"/>
              </a:spcBef>
              <a:spcAft>
                <a:spcPts val="0"/>
              </a:spcAft>
              <a:buSzPts val="2400"/>
              <a:buNone/>
            </a:pPr>
            <a:endParaRPr sz="2200"/>
          </a:p>
          <a:p>
            <a:pPr marL="457200" lvl="0" indent="0" algn="l" rtl="0">
              <a:lnSpc>
                <a:spcPct val="103333"/>
              </a:lnSpc>
              <a:spcBef>
                <a:spcPts val="0"/>
              </a:spcBef>
              <a:spcAft>
                <a:spcPts val="0"/>
              </a:spcAft>
              <a:buSzPts val="2400"/>
              <a:buNone/>
            </a:pPr>
            <a:r>
              <a:rPr lang="en-US" sz="2200"/>
              <a:t>Vær forsigtig med ukendte beskeder, der beder om oplysninger.</a:t>
            </a:r>
            <a:endParaRPr sz="2200"/>
          </a:p>
          <a:p>
            <a:pPr marL="457200" lvl="0" indent="0" algn="l" rtl="0">
              <a:lnSpc>
                <a:spcPct val="103333"/>
              </a:lnSpc>
              <a:spcBef>
                <a:spcPts val="0"/>
              </a:spcBef>
              <a:spcAft>
                <a:spcPts val="0"/>
              </a:spcAft>
              <a:buSzPts val="2400"/>
              <a:buNone/>
            </a:pPr>
            <a:endParaRPr sz="2200"/>
          </a:p>
          <a:p>
            <a:pPr marL="457200" lvl="0" indent="0" algn="l" rtl="0">
              <a:lnSpc>
                <a:spcPct val="103333"/>
              </a:lnSpc>
              <a:spcBef>
                <a:spcPts val="0"/>
              </a:spcBef>
              <a:spcAft>
                <a:spcPts val="0"/>
              </a:spcAft>
              <a:buSzPts val="2400"/>
              <a:buNone/>
            </a:pPr>
            <a:r>
              <a:rPr lang="en-US" sz="2200"/>
              <a:t>Tjek gruppeindstillingerne (hvem der kan skrive indlæg, hvem der kan tilføje andre).</a:t>
            </a:r>
            <a:endParaRPr sz="2200"/>
          </a:p>
          <a:p>
            <a:pPr marL="457200" lvl="0" indent="0" algn="l" rtl="0">
              <a:lnSpc>
                <a:spcPct val="103333"/>
              </a:lnSpc>
              <a:spcBef>
                <a:spcPts val="0"/>
              </a:spcBef>
              <a:spcAft>
                <a:spcPts val="0"/>
              </a:spcAft>
              <a:buSzPts val="2400"/>
              <a:buNone/>
            </a:pPr>
            <a:endParaRPr/>
          </a:p>
        </p:txBody>
      </p:sp>
      <p:grpSp>
        <p:nvGrpSpPr>
          <p:cNvPr id="719" name="Google Shape;719;g3ca4deeb1e4_0_303"/>
          <p:cNvGrpSpPr/>
          <p:nvPr/>
        </p:nvGrpSpPr>
        <p:grpSpPr>
          <a:xfrm>
            <a:off x="6300147" y="1644231"/>
            <a:ext cx="350728" cy="409280"/>
            <a:chOff x="8821851" y="3549037"/>
            <a:chExt cx="2166326" cy="2527978"/>
          </a:xfrm>
        </p:grpSpPr>
        <p:grpSp>
          <p:nvGrpSpPr>
            <p:cNvPr id="720" name="Google Shape;720;g3ca4deeb1e4_0_303"/>
            <p:cNvGrpSpPr/>
            <p:nvPr/>
          </p:nvGrpSpPr>
          <p:grpSpPr>
            <a:xfrm>
              <a:off x="8821851" y="3549037"/>
              <a:ext cx="2166326" cy="2527978"/>
              <a:chOff x="8961336" y="1518760"/>
              <a:chExt cx="2166326" cy="2527978"/>
            </a:xfrm>
          </p:grpSpPr>
          <p:sp>
            <p:nvSpPr>
              <p:cNvPr id="721" name="Google Shape;721;g3ca4deeb1e4_0_303"/>
              <p:cNvSpPr/>
              <p:nvPr/>
            </p:nvSpPr>
            <p:spPr>
              <a:xfrm>
                <a:off x="8961336" y="1518760"/>
                <a:ext cx="2166326" cy="2527978"/>
              </a:xfrm>
              <a:custGeom>
                <a:avLst/>
                <a:gdLst/>
                <a:ahLst/>
                <a:cxnLst/>
                <a:rect l="l" t="t" r="r" b="b"/>
                <a:pathLst>
                  <a:path w="2166326" h="2527978" extrusionOk="0">
                    <a:moveTo>
                      <a:pt x="1103326" y="2526272"/>
                    </a:moveTo>
                    <a:cubicBezTo>
                      <a:pt x="1093082" y="2526272"/>
                      <a:pt x="1074302" y="2526272"/>
                      <a:pt x="1064058" y="2526272"/>
                    </a:cubicBezTo>
                    <a:cubicBezTo>
                      <a:pt x="842105" y="2500662"/>
                      <a:pt x="502345" y="2213830"/>
                      <a:pt x="362344" y="2044803"/>
                    </a:cubicBezTo>
                    <a:cubicBezTo>
                      <a:pt x="-26928" y="1576994"/>
                      <a:pt x="-8148" y="1066501"/>
                      <a:pt x="5511" y="486008"/>
                    </a:cubicBezTo>
                    <a:cubicBezTo>
                      <a:pt x="5511" y="463813"/>
                      <a:pt x="19170" y="448447"/>
                      <a:pt x="36243" y="438203"/>
                    </a:cubicBezTo>
                    <a:cubicBezTo>
                      <a:pt x="324782" y="359665"/>
                      <a:pt x="604785" y="248688"/>
                      <a:pt x="869422" y="112102"/>
                    </a:cubicBezTo>
                    <a:cubicBezTo>
                      <a:pt x="1134059" y="-24485"/>
                      <a:pt x="975276" y="50638"/>
                      <a:pt x="1028204" y="23320"/>
                    </a:cubicBezTo>
                    <a:cubicBezTo>
                      <a:pt x="1081131" y="-3997"/>
                      <a:pt x="1067472" y="-582"/>
                      <a:pt x="1084546" y="1125"/>
                    </a:cubicBezTo>
                    <a:cubicBezTo>
                      <a:pt x="1111863" y="1125"/>
                      <a:pt x="1197230" y="60882"/>
                      <a:pt x="1227962" y="76248"/>
                    </a:cubicBezTo>
                    <a:cubicBezTo>
                      <a:pt x="1514794" y="228200"/>
                      <a:pt x="1815285" y="354543"/>
                      <a:pt x="2129434" y="439910"/>
                    </a:cubicBezTo>
                    <a:cubicBezTo>
                      <a:pt x="2146507" y="450154"/>
                      <a:pt x="2161873" y="465520"/>
                      <a:pt x="2160166" y="487715"/>
                    </a:cubicBezTo>
                    <a:cubicBezTo>
                      <a:pt x="2175532" y="1068209"/>
                      <a:pt x="2192606" y="1576994"/>
                      <a:pt x="1803333" y="2046511"/>
                    </a:cubicBezTo>
                    <a:cubicBezTo>
                      <a:pt x="1663332" y="2215537"/>
                      <a:pt x="1323572" y="2502369"/>
                      <a:pt x="1101619" y="2527979"/>
                    </a:cubicBezTo>
                    <a:close/>
                    <a:moveTo>
                      <a:pt x="2056019" y="528691"/>
                    </a:moveTo>
                    <a:cubicBezTo>
                      <a:pt x="1716259" y="431373"/>
                      <a:pt x="1393573" y="289664"/>
                      <a:pt x="1084546" y="118931"/>
                    </a:cubicBezTo>
                    <a:cubicBezTo>
                      <a:pt x="1067472" y="118931"/>
                      <a:pt x="973569" y="178688"/>
                      <a:pt x="949666" y="190639"/>
                    </a:cubicBezTo>
                    <a:cubicBezTo>
                      <a:pt x="681615" y="330641"/>
                      <a:pt x="401612" y="445032"/>
                      <a:pt x="109658" y="528691"/>
                    </a:cubicBezTo>
                    <a:cubicBezTo>
                      <a:pt x="114780" y="844548"/>
                      <a:pt x="82341" y="1163819"/>
                      <a:pt x="171122" y="1469432"/>
                    </a:cubicBezTo>
                    <a:cubicBezTo>
                      <a:pt x="259904" y="1775045"/>
                      <a:pt x="609907" y="2241147"/>
                      <a:pt x="983813" y="2389685"/>
                    </a:cubicBezTo>
                    <a:cubicBezTo>
                      <a:pt x="1086253" y="2430661"/>
                      <a:pt x="1111863" y="2422124"/>
                      <a:pt x="1209181" y="2377734"/>
                    </a:cubicBezTo>
                    <a:cubicBezTo>
                      <a:pt x="1706016" y="2157488"/>
                      <a:pt x="2057726" y="1599190"/>
                      <a:pt x="2056019" y="1057965"/>
                    </a:cubicBezTo>
                    <a:lnTo>
                      <a:pt x="2056019" y="528691"/>
                    </a:lnTo>
                    <a:close/>
                  </a:path>
                </a:pathLst>
              </a:custGeom>
              <a:solidFill>
                <a:srgbClr val="242B62"/>
              </a:solidFill>
              <a:ln>
                <a:noFill/>
              </a:ln>
            </p:spPr>
            <p:txBody>
              <a:bodyPr spcFirstLastPara="1" wrap="square" lIns="32075" tIns="16025" rIns="32075" bIns="16025" anchor="ctr" anchorCtr="0">
                <a:noAutofit/>
              </a:bodyPr>
              <a:lstStyle/>
              <a:p>
                <a:pPr marL="0" marR="0" lvl="0" indent="0" algn="l" rtl="0">
                  <a:lnSpc>
                    <a:spcPct val="100000"/>
                  </a:lnSpc>
                  <a:spcBef>
                    <a:spcPts val="0"/>
                  </a:spcBef>
                  <a:spcAft>
                    <a:spcPts val="0"/>
                  </a:spcAft>
                  <a:buClr>
                    <a:srgbClr val="000000"/>
                  </a:buClr>
                  <a:buSzPts val="632"/>
                  <a:buFont typeface="Arial"/>
                  <a:buNone/>
                </a:pPr>
                <a:endParaRPr sz="631" b="0" i="0" u="none" strike="noStrike" cap="none">
                  <a:solidFill>
                    <a:schemeClr val="dk1"/>
                  </a:solidFill>
                  <a:latin typeface="Calibri"/>
                  <a:ea typeface="Calibri"/>
                  <a:cs typeface="Calibri"/>
                  <a:sym typeface="Calibri"/>
                </a:endParaRPr>
              </a:p>
            </p:txBody>
          </p:sp>
          <p:sp>
            <p:nvSpPr>
              <p:cNvPr id="722" name="Google Shape;722;g3ca4deeb1e4_0_303"/>
              <p:cNvSpPr/>
              <p:nvPr/>
            </p:nvSpPr>
            <p:spPr>
              <a:xfrm>
                <a:off x="9386497" y="2285104"/>
                <a:ext cx="1315446" cy="998457"/>
              </a:xfrm>
              <a:custGeom>
                <a:avLst/>
                <a:gdLst/>
                <a:ahLst/>
                <a:cxnLst/>
                <a:rect l="l" t="t" r="r" b="b"/>
                <a:pathLst>
                  <a:path w="1315446" h="998457" extrusionOk="0">
                    <a:moveTo>
                      <a:pt x="1263782" y="45765"/>
                    </a:moveTo>
                    <a:cubicBezTo>
                      <a:pt x="1340612" y="120888"/>
                      <a:pt x="1325245" y="223328"/>
                      <a:pt x="1260367" y="298450"/>
                    </a:cubicBezTo>
                    <a:cubicBezTo>
                      <a:pt x="1067438" y="523818"/>
                      <a:pt x="809631" y="723576"/>
                      <a:pt x="609873" y="947237"/>
                    </a:cubicBezTo>
                    <a:cubicBezTo>
                      <a:pt x="529628" y="1015531"/>
                      <a:pt x="442554" y="1015531"/>
                      <a:pt x="362309" y="947237"/>
                    </a:cubicBezTo>
                    <a:cubicBezTo>
                      <a:pt x="282065" y="878944"/>
                      <a:pt x="121575" y="720162"/>
                      <a:pt x="48160" y="634795"/>
                    </a:cubicBezTo>
                    <a:cubicBezTo>
                      <a:pt x="-59402" y="508453"/>
                      <a:pt x="24257" y="327475"/>
                      <a:pt x="189868" y="341134"/>
                    </a:cubicBezTo>
                    <a:cubicBezTo>
                      <a:pt x="297431" y="349670"/>
                      <a:pt x="403285" y="518696"/>
                      <a:pt x="486945" y="583575"/>
                    </a:cubicBezTo>
                    <a:lnTo>
                      <a:pt x="1038414" y="33814"/>
                    </a:lnTo>
                    <a:cubicBezTo>
                      <a:pt x="1104999" y="-15699"/>
                      <a:pt x="1204025" y="-10577"/>
                      <a:pt x="1263782" y="47472"/>
                    </a:cubicBezTo>
                    <a:close/>
                    <a:moveTo>
                      <a:pt x="1130609" y="103814"/>
                    </a:moveTo>
                    <a:cubicBezTo>
                      <a:pt x="1115244" y="105522"/>
                      <a:pt x="1101585" y="117473"/>
                      <a:pt x="1089634" y="127717"/>
                    </a:cubicBezTo>
                    <a:lnTo>
                      <a:pt x="509140" y="703088"/>
                    </a:lnTo>
                    <a:cubicBezTo>
                      <a:pt x="488652" y="715040"/>
                      <a:pt x="469872" y="708211"/>
                      <a:pt x="452798" y="696259"/>
                    </a:cubicBezTo>
                    <a:cubicBezTo>
                      <a:pt x="381090" y="645039"/>
                      <a:pt x="302553" y="534063"/>
                      <a:pt x="230845" y="474306"/>
                    </a:cubicBezTo>
                    <a:cubicBezTo>
                      <a:pt x="159137" y="414549"/>
                      <a:pt x="65233" y="493086"/>
                      <a:pt x="133527" y="569916"/>
                    </a:cubicBezTo>
                    <a:cubicBezTo>
                      <a:pt x="235967" y="655283"/>
                      <a:pt x="329870" y="788455"/>
                      <a:pt x="432310" y="868700"/>
                    </a:cubicBezTo>
                    <a:cubicBezTo>
                      <a:pt x="459628" y="889188"/>
                      <a:pt x="480115" y="901139"/>
                      <a:pt x="514262" y="885773"/>
                    </a:cubicBezTo>
                    <a:lnTo>
                      <a:pt x="1198903" y="207962"/>
                    </a:lnTo>
                    <a:cubicBezTo>
                      <a:pt x="1229635" y="158449"/>
                      <a:pt x="1188659" y="96985"/>
                      <a:pt x="1130609" y="105522"/>
                    </a:cubicBezTo>
                    <a:close/>
                  </a:path>
                </a:pathLst>
              </a:custGeom>
              <a:solidFill>
                <a:srgbClr val="242B62"/>
              </a:solidFill>
              <a:ln>
                <a:noFill/>
              </a:ln>
            </p:spPr>
            <p:txBody>
              <a:bodyPr spcFirstLastPara="1" wrap="square" lIns="32075" tIns="16025" rIns="32075" bIns="16025" anchor="ctr" anchorCtr="0">
                <a:noAutofit/>
              </a:bodyPr>
              <a:lstStyle/>
              <a:p>
                <a:pPr marL="0" marR="0" lvl="0" indent="0" algn="l" rtl="0">
                  <a:lnSpc>
                    <a:spcPct val="100000"/>
                  </a:lnSpc>
                  <a:spcBef>
                    <a:spcPts val="0"/>
                  </a:spcBef>
                  <a:spcAft>
                    <a:spcPts val="0"/>
                  </a:spcAft>
                  <a:buClr>
                    <a:srgbClr val="000000"/>
                  </a:buClr>
                  <a:buSzPts val="632"/>
                  <a:buFont typeface="Arial"/>
                  <a:buNone/>
                </a:pPr>
                <a:endParaRPr sz="631" b="0" i="0" u="none" strike="noStrike" cap="none">
                  <a:solidFill>
                    <a:schemeClr val="dk1"/>
                  </a:solidFill>
                  <a:latin typeface="Calibri"/>
                  <a:ea typeface="Calibri"/>
                  <a:cs typeface="Calibri"/>
                  <a:sym typeface="Calibri"/>
                </a:endParaRPr>
              </a:p>
            </p:txBody>
          </p:sp>
          <p:sp>
            <p:nvSpPr>
              <p:cNvPr id="723" name="Google Shape;723;g3ca4deeb1e4_0_303"/>
              <p:cNvSpPr/>
              <p:nvPr/>
            </p:nvSpPr>
            <p:spPr>
              <a:xfrm>
                <a:off x="9169684" y="2007630"/>
                <a:ext cx="406843" cy="414715"/>
              </a:xfrm>
              <a:custGeom>
                <a:avLst/>
                <a:gdLst/>
                <a:ahLst/>
                <a:cxnLst/>
                <a:rect l="l" t="t" r="r" b="b"/>
                <a:pathLst>
                  <a:path w="406843" h="414715" extrusionOk="0">
                    <a:moveTo>
                      <a:pt x="114728" y="193481"/>
                    </a:moveTo>
                    <a:cubicBezTo>
                      <a:pt x="109606" y="200311"/>
                      <a:pt x="116435" y="336897"/>
                      <a:pt x="114728" y="362507"/>
                    </a:cubicBezTo>
                    <a:cubicBezTo>
                      <a:pt x="106191" y="427386"/>
                      <a:pt x="24239" y="434215"/>
                      <a:pt x="8873" y="369337"/>
                    </a:cubicBezTo>
                    <a:cubicBezTo>
                      <a:pt x="-6493" y="304458"/>
                      <a:pt x="2044" y="212262"/>
                      <a:pt x="5458" y="169579"/>
                    </a:cubicBezTo>
                    <a:cubicBezTo>
                      <a:pt x="8873" y="126895"/>
                      <a:pt x="13995" y="120066"/>
                      <a:pt x="48142" y="104700"/>
                    </a:cubicBezTo>
                    <a:cubicBezTo>
                      <a:pt x="140338" y="65431"/>
                      <a:pt x="251314" y="41529"/>
                      <a:pt x="345218" y="553"/>
                    </a:cubicBezTo>
                    <a:cubicBezTo>
                      <a:pt x="393023" y="-6277"/>
                      <a:pt x="427170" y="51773"/>
                      <a:pt x="393023" y="87626"/>
                    </a:cubicBezTo>
                    <a:cubicBezTo>
                      <a:pt x="358876" y="123481"/>
                      <a:pt x="258144" y="145676"/>
                      <a:pt x="225704" y="157627"/>
                    </a:cubicBezTo>
                    <a:cubicBezTo>
                      <a:pt x="193265" y="169579"/>
                      <a:pt x="152289" y="183237"/>
                      <a:pt x="114728" y="191774"/>
                    </a:cubicBezTo>
                    <a:close/>
                  </a:path>
                </a:pathLst>
              </a:custGeom>
              <a:solidFill>
                <a:srgbClr val="242B62"/>
              </a:solidFill>
              <a:ln>
                <a:noFill/>
              </a:ln>
            </p:spPr>
            <p:txBody>
              <a:bodyPr spcFirstLastPara="1" wrap="square" lIns="32075" tIns="16025" rIns="32075" bIns="16025" anchor="ctr" anchorCtr="0">
                <a:noAutofit/>
              </a:bodyPr>
              <a:lstStyle/>
              <a:p>
                <a:pPr marL="0" marR="0" lvl="0" indent="0" algn="l" rtl="0">
                  <a:lnSpc>
                    <a:spcPct val="100000"/>
                  </a:lnSpc>
                  <a:spcBef>
                    <a:spcPts val="0"/>
                  </a:spcBef>
                  <a:spcAft>
                    <a:spcPts val="0"/>
                  </a:spcAft>
                  <a:buClr>
                    <a:srgbClr val="000000"/>
                  </a:buClr>
                  <a:buSzPts val="632"/>
                  <a:buFont typeface="Arial"/>
                  <a:buNone/>
                </a:pPr>
                <a:endParaRPr sz="631" b="0" i="0" u="none" strike="noStrike" cap="none">
                  <a:solidFill>
                    <a:schemeClr val="dk1"/>
                  </a:solidFill>
                  <a:latin typeface="Calibri"/>
                  <a:ea typeface="Calibri"/>
                  <a:cs typeface="Calibri"/>
                  <a:sym typeface="Calibri"/>
                </a:endParaRPr>
              </a:p>
            </p:txBody>
          </p:sp>
          <p:sp>
            <p:nvSpPr>
              <p:cNvPr id="724" name="Google Shape;724;g3ca4deeb1e4_0_303"/>
              <p:cNvSpPr/>
              <p:nvPr/>
            </p:nvSpPr>
            <p:spPr>
              <a:xfrm>
                <a:off x="10278866" y="3224853"/>
                <a:ext cx="422500" cy="453624"/>
              </a:xfrm>
              <a:custGeom>
                <a:avLst/>
                <a:gdLst/>
                <a:ahLst/>
                <a:cxnLst/>
                <a:rect l="l" t="t" r="r" b="b"/>
                <a:pathLst>
                  <a:path w="422500" h="453624" extrusionOk="0">
                    <a:moveTo>
                      <a:pt x="352631" y="2366"/>
                    </a:moveTo>
                    <a:cubicBezTo>
                      <a:pt x="408973" y="-11293"/>
                      <a:pt x="439705" y="36513"/>
                      <a:pt x="412388" y="86025"/>
                    </a:cubicBezTo>
                    <a:cubicBezTo>
                      <a:pt x="362875" y="174807"/>
                      <a:pt x="173361" y="379687"/>
                      <a:pt x="86287" y="430907"/>
                    </a:cubicBezTo>
                    <a:cubicBezTo>
                      <a:pt x="-787" y="482127"/>
                      <a:pt x="-2495" y="437736"/>
                      <a:pt x="920" y="386516"/>
                    </a:cubicBezTo>
                    <a:cubicBezTo>
                      <a:pt x="4335" y="335296"/>
                      <a:pt x="93116" y="290905"/>
                      <a:pt x="122141" y="263588"/>
                    </a:cubicBezTo>
                    <a:cubicBezTo>
                      <a:pt x="168239" y="220905"/>
                      <a:pt x="216044" y="169685"/>
                      <a:pt x="255313" y="120172"/>
                    </a:cubicBezTo>
                    <a:cubicBezTo>
                      <a:pt x="294582" y="70659"/>
                      <a:pt x="330436" y="5781"/>
                      <a:pt x="352631" y="659"/>
                    </a:cubicBezTo>
                    <a:close/>
                  </a:path>
                </a:pathLst>
              </a:custGeom>
              <a:solidFill>
                <a:srgbClr val="242B62"/>
              </a:solidFill>
              <a:ln>
                <a:noFill/>
              </a:ln>
            </p:spPr>
            <p:txBody>
              <a:bodyPr spcFirstLastPara="1" wrap="square" lIns="32075" tIns="16025" rIns="32075" bIns="16025" anchor="ctr" anchorCtr="0">
                <a:noAutofit/>
              </a:bodyPr>
              <a:lstStyle/>
              <a:p>
                <a:pPr marL="0" marR="0" lvl="0" indent="0" algn="l" rtl="0">
                  <a:lnSpc>
                    <a:spcPct val="100000"/>
                  </a:lnSpc>
                  <a:spcBef>
                    <a:spcPts val="0"/>
                  </a:spcBef>
                  <a:spcAft>
                    <a:spcPts val="0"/>
                  </a:spcAft>
                  <a:buClr>
                    <a:srgbClr val="000000"/>
                  </a:buClr>
                  <a:buSzPts val="632"/>
                  <a:buFont typeface="Arial"/>
                  <a:buNone/>
                </a:pPr>
                <a:endParaRPr sz="631" b="0" i="0" u="none" strike="noStrike" cap="none">
                  <a:solidFill>
                    <a:schemeClr val="dk1"/>
                  </a:solidFill>
                  <a:latin typeface="Calibri"/>
                  <a:ea typeface="Calibri"/>
                  <a:cs typeface="Calibri"/>
                  <a:sym typeface="Calibri"/>
                </a:endParaRPr>
              </a:p>
            </p:txBody>
          </p:sp>
          <p:sp>
            <p:nvSpPr>
              <p:cNvPr id="725" name="Google Shape;725;g3ca4deeb1e4_0_303"/>
              <p:cNvSpPr/>
              <p:nvPr/>
            </p:nvSpPr>
            <p:spPr>
              <a:xfrm>
                <a:off x="10147495" y="3649521"/>
                <a:ext cx="106191" cy="108867"/>
              </a:xfrm>
              <a:custGeom>
                <a:avLst/>
                <a:gdLst/>
                <a:ahLst/>
                <a:cxnLst/>
                <a:rect l="l" t="t" r="r" b="b"/>
                <a:pathLst>
                  <a:path w="106191" h="108867" extrusionOk="0">
                    <a:moveTo>
                      <a:pt x="43511" y="1116"/>
                    </a:moveTo>
                    <a:cubicBezTo>
                      <a:pt x="123756" y="-12542"/>
                      <a:pt x="125463" y="103556"/>
                      <a:pt x="57170" y="108678"/>
                    </a:cubicBezTo>
                    <a:cubicBezTo>
                      <a:pt x="-11124" y="113800"/>
                      <a:pt x="-21368" y="13068"/>
                      <a:pt x="43511" y="1116"/>
                    </a:cubicBezTo>
                    <a:close/>
                  </a:path>
                </a:pathLst>
              </a:custGeom>
              <a:solidFill>
                <a:srgbClr val="242B62"/>
              </a:solidFill>
              <a:ln>
                <a:noFill/>
              </a:ln>
            </p:spPr>
            <p:txBody>
              <a:bodyPr spcFirstLastPara="1" wrap="square" lIns="32075" tIns="16025" rIns="32075" bIns="16025" anchor="ctr" anchorCtr="0">
                <a:noAutofit/>
              </a:bodyPr>
              <a:lstStyle/>
              <a:p>
                <a:pPr marL="0" marR="0" lvl="0" indent="0" algn="l" rtl="0">
                  <a:lnSpc>
                    <a:spcPct val="100000"/>
                  </a:lnSpc>
                  <a:spcBef>
                    <a:spcPts val="0"/>
                  </a:spcBef>
                  <a:spcAft>
                    <a:spcPts val="0"/>
                  </a:spcAft>
                  <a:buClr>
                    <a:srgbClr val="000000"/>
                  </a:buClr>
                  <a:buSzPts val="632"/>
                  <a:buFont typeface="Arial"/>
                  <a:buNone/>
                </a:pPr>
                <a:endParaRPr sz="631" b="0" i="0" u="none" strike="noStrike" cap="none">
                  <a:solidFill>
                    <a:schemeClr val="dk1"/>
                  </a:solidFill>
                  <a:latin typeface="Calibri"/>
                  <a:ea typeface="Calibri"/>
                  <a:cs typeface="Calibri"/>
                  <a:sym typeface="Calibri"/>
                </a:endParaRPr>
              </a:p>
            </p:txBody>
          </p:sp>
          <p:sp>
            <p:nvSpPr>
              <p:cNvPr id="726" name="Google Shape;726;g3ca4deeb1e4_0_303"/>
              <p:cNvSpPr/>
              <p:nvPr/>
            </p:nvSpPr>
            <p:spPr>
              <a:xfrm>
                <a:off x="9621323" y="1944885"/>
                <a:ext cx="107520" cy="104821"/>
              </a:xfrm>
              <a:custGeom>
                <a:avLst/>
                <a:gdLst/>
                <a:ahLst/>
                <a:cxnLst/>
                <a:rect l="l" t="t" r="r" b="b"/>
                <a:pathLst>
                  <a:path w="107520" h="104821" extrusionOk="0">
                    <a:moveTo>
                      <a:pt x="14799" y="15492"/>
                    </a:moveTo>
                    <a:cubicBezTo>
                      <a:pt x="60897" y="-30606"/>
                      <a:pt x="137727" y="35980"/>
                      <a:pt x="95044" y="87200"/>
                    </a:cubicBezTo>
                    <a:cubicBezTo>
                      <a:pt x="52360" y="138420"/>
                      <a:pt x="-34714" y="66712"/>
                      <a:pt x="14799" y="15492"/>
                    </a:cubicBezTo>
                    <a:close/>
                  </a:path>
                </a:pathLst>
              </a:custGeom>
              <a:solidFill>
                <a:srgbClr val="242B62"/>
              </a:solidFill>
              <a:ln>
                <a:noFill/>
              </a:ln>
            </p:spPr>
            <p:txBody>
              <a:bodyPr spcFirstLastPara="1" wrap="square" lIns="32075" tIns="16025" rIns="32075" bIns="16025" anchor="ctr" anchorCtr="0">
                <a:noAutofit/>
              </a:bodyPr>
              <a:lstStyle/>
              <a:p>
                <a:pPr marL="0" marR="0" lvl="0" indent="0" algn="l" rtl="0">
                  <a:lnSpc>
                    <a:spcPct val="100000"/>
                  </a:lnSpc>
                  <a:spcBef>
                    <a:spcPts val="0"/>
                  </a:spcBef>
                  <a:spcAft>
                    <a:spcPts val="0"/>
                  </a:spcAft>
                  <a:buClr>
                    <a:srgbClr val="000000"/>
                  </a:buClr>
                  <a:buSzPts val="632"/>
                  <a:buFont typeface="Arial"/>
                  <a:buNone/>
                </a:pPr>
                <a:endParaRPr sz="631" b="0" i="0" u="none" strike="noStrike" cap="none">
                  <a:solidFill>
                    <a:schemeClr val="dk1"/>
                  </a:solidFill>
                  <a:latin typeface="Calibri"/>
                  <a:ea typeface="Calibri"/>
                  <a:cs typeface="Calibri"/>
                  <a:sym typeface="Calibri"/>
                </a:endParaRPr>
              </a:p>
            </p:txBody>
          </p:sp>
        </p:grpSp>
        <p:sp>
          <p:nvSpPr>
            <p:cNvPr id="727" name="Google Shape;727;g3ca4deeb1e4_0_303"/>
            <p:cNvSpPr/>
            <p:nvPr/>
          </p:nvSpPr>
          <p:spPr>
            <a:xfrm>
              <a:off x="9353601" y="4417488"/>
              <a:ext cx="1102808" cy="788935"/>
            </a:xfrm>
            <a:custGeom>
              <a:avLst/>
              <a:gdLst/>
              <a:ahLst/>
              <a:cxnLst/>
              <a:rect l="l" t="t" r="r" b="b"/>
              <a:pathLst>
                <a:path w="1102808" h="788935" extrusionOk="0">
                  <a:moveTo>
                    <a:pt x="1024020" y="1707"/>
                  </a:moveTo>
                  <a:cubicBezTo>
                    <a:pt x="1082070" y="-8537"/>
                    <a:pt x="1123046" y="54635"/>
                    <a:pt x="1092314" y="104147"/>
                  </a:cubicBezTo>
                  <a:lnTo>
                    <a:pt x="407673" y="781959"/>
                  </a:lnTo>
                  <a:cubicBezTo>
                    <a:pt x="373526" y="797325"/>
                    <a:pt x="353038" y="785374"/>
                    <a:pt x="325721" y="764886"/>
                  </a:cubicBezTo>
                  <a:cubicBezTo>
                    <a:pt x="223281" y="684641"/>
                    <a:pt x="129378" y="551469"/>
                    <a:pt x="26937" y="466102"/>
                  </a:cubicBezTo>
                  <a:cubicBezTo>
                    <a:pt x="-43063" y="389272"/>
                    <a:pt x="35474" y="297076"/>
                    <a:pt x="124256" y="370491"/>
                  </a:cubicBezTo>
                  <a:cubicBezTo>
                    <a:pt x="213037" y="443907"/>
                    <a:pt x="274501" y="541225"/>
                    <a:pt x="346209" y="592445"/>
                  </a:cubicBezTo>
                  <a:cubicBezTo>
                    <a:pt x="417917" y="643665"/>
                    <a:pt x="382063" y="611226"/>
                    <a:pt x="402551" y="599274"/>
                  </a:cubicBezTo>
                  <a:lnTo>
                    <a:pt x="983044" y="23903"/>
                  </a:lnTo>
                  <a:cubicBezTo>
                    <a:pt x="994996" y="13659"/>
                    <a:pt x="1008654" y="3415"/>
                    <a:pt x="1024020" y="0"/>
                  </a:cubicBezTo>
                  <a:close/>
                </a:path>
              </a:pathLst>
            </a:custGeom>
            <a:solidFill>
              <a:srgbClr val="F26F46"/>
            </a:solidFill>
            <a:ln>
              <a:noFill/>
            </a:ln>
          </p:spPr>
          <p:txBody>
            <a:bodyPr spcFirstLastPara="1" wrap="square" lIns="32075" tIns="16025" rIns="32075" bIns="16025" anchor="ctr" anchorCtr="0">
              <a:noAutofit/>
            </a:bodyPr>
            <a:lstStyle/>
            <a:p>
              <a:pPr marL="0" marR="0" lvl="0" indent="0" algn="l" rtl="0">
                <a:lnSpc>
                  <a:spcPct val="100000"/>
                </a:lnSpc>
                <a:spcBef>
                  <a:spcPts val="0"/>
                </a:spcBef>
                <a:spcAft>
                  <a:spcPts val="0"/>
                </a:spcAft>
                <a:buClr>
                  <a:srgbClr val="000000"/>
                </a:buClr>
                <a:buSzPts val="632"/>
                <a:buFont typeface="Arial"/>
                <a:buNone/>
              </a:pPr>
              <a:endParaRPr sz="631" b="0" i="0" u="none" strike="noStrike" cap="none">
                <a:solidFill>
                  <a:schemeClr val="dk1"/>
                </a:solidFill>
                <a:latin typeface="Calibri"/>
                <a:ea typeface="Calibri"/>
                <a:cs typeface="Calibri"/>
                <a:sym typeface="Calibri"/>
              </a:endParaRPr>
            </a:p>
          </p:txBody>
        </p:sp>
      </p:grpSp>
      <p:grpSp>
        <p:nvGrpSpPr>
          <p:cNvPr id="728" name="Google Shape;728;g3ca4deeb1e4_0_303"/>
          <p:cNvGrpSpPr/>
          <p:nvPr/>
        </p:nvGrpSpPr>
        <p:grpSpPr>
          <a:xfrm>
            <a:off x="6245955" y="2602901"/>
            <a:ext cx="459109" cy="409256"/>
            <a:chOff x="4422991" y="1951890"/>
            <a:chExt cx="1086135" cy="968195"/>
          </a:xfrm>
        </p:grpSpPr>
        <p:sp>
          <p:nvSpPr>
            <p:cNvPr id="729" name="Google Shape;729;g3ca4deeb1e4_0_303"/>
            <p:cNvSpPr/>
            <p:nvPr/>
          </p:nvSpPr>
          <p:spPr>
            <a:xfrm>
              <a:off x="4422991" y="1951890"/>
              <a:ext cx="1086135" cy="968195"/>
            </a:xfrm>
            <a:custGeom>
              <a:avLst/>
              <a:gdLst/>
              <a:ahLst/>
              <a:cxnLst/>
              <a:rect l="l" t="t" r="r" b="b"/>
              <a:pathLst>
                <a:path w="1086135" h="968195" extrusionOk="0">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242B62"/>
            </a:solidFill>
            <a:ln>
              <a:noFill/>
            </a:ln>
          </p:spPr>
          <p:txBody>
            <a:bodyPr spcFirstLastPara="1" wrap="square" lIns="38650" tIns="19325" rIns="38650" bIns="19325" anchor="ctr" anchorCtr="0">
              <a:noAutofit/>
            </a:bodyPr>
            <a:lstStyle/>
            <a:p>
              <a:pPr marL="0" marR="0" lvl="0" indent="0" algn="l" rtl="0">
                <a:lnSpc>
                  <a:spcPct val="100000"/>
                </a:lnSpc>
                <a:spcBef>
                  <a:spcPts val="0"/>
                </a:spcBef>
                <a:spcAft>
                  <a:spcPts val="0"/>
                </a:spcAft>
                <a:buClr>
                  <a:srgbClr val="000000"/>
                </a:buClr>
                <a:buSzPts val="761"/>
                <a:buFont typeface="Arial"/>
                <a:buNone/>
              </a:pPr>
              <a:endParaRPr sz="760" b="0" i="0" u="none" strike="noStrike" cap="none">
                <a:solidFill>
                  <a:schemeClr val="dk1"/>
                </a:solidFill>
                <a:latin typeface="Calibri"/>
                <a:ea typeface="Calibri"/>
                <a:cs typeface="Calibri"/>
                <a:sym typeface="Calibri"/>
              </a:endParaRPr>
            </a:p>
          </p:txBody>
        </p:sp>
        <p:grpSp>
          <p:nvGrpSpPr>
            <p:cNvPr id="730" name="Google Shape;730;g3ca4deeb1e4_0_303"/>
            <p:cNvGrpSpPr/>
            <p:nvPr/>
          </p:nvGrpSpPr>
          <p:grpSpPr>
            <a:xfrm>
              <a:off x="4738409" y="2001259"/>
              <a:ext cx="466270" cy="416900"/>
              <a:chOff x="4738409" y="2001259"/>
              <a:chExt cx="466270" cy="416900"/>
            </a:xfrm>
          </p:grpSpPr>
          <p:sp>
            <p:nvSpPr>
              <p:cNvPr id="731" name="Google Shape;731;g3ca4deeb1e4_0_303"/>
              <p:cNvSpPr/>
              <p:nvPr/>
            </p:nvSpPr>
            <p:spPr>
              <a:xfrm>
                <a:off x="4738409" y="2044063"/>
                <a:ext cx="69649" cy="247929"/>
              </a:xfrm>
              <a:custGeom>
                <a:avLst/>
                <a:gdLst/>
                <a:ahLst/>
                <a:cxnLst/>
                <a:rect l="l" t="t" r="r" b="b"/>
                <a:pathLst>
                  <a:path w="69649" h="247929" extrusionOk="0">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242B62"/>
              </a:solidFill>
              <a:ln>
                <a:noFill/>
              </a:ln>
            </p:spPr>
            <p:txBody>
              <a:bodyPr spcFirstLastPara="1" wrap="square" lIns="38650" tIns="19325" rIns="38650" bIns="19325" anchor="ctr" anchorCtr="0">
                <a:noAutofit/>
              </a:bodyPr>
              <a:lstStyle/>
              <a:p>
                <a:pPr marL="0" marR="0" lvl="0" indent="0" algn="l" rtl="0">
                  <a:lnSpc>
                    <a:spcPct val="100000"/>
                  </a:lnSpc>
                  <a:spcBef>
                    <a:spcPts val="0"/>
                  </a:spcBef>
                  <a:spcAft>
                    <a:spcPts val="0"/>
                  </a:spcAft>
                  <a:buClr>
                    <a:srgbClr val="000000"/>
                  </a:buClr>
                  <a:buSzPts val="761"/>
                  <a:buFont typeface="Arial"/>
                  <a:buNone/>
                </a:pPr>
                <a:endParaRPr sz="760" b="0" i="0" u="none" strike="noStrike" cap="none">
                  <a:solidFill>
                    <a:schemeClr val="dk1"/>
                  </a:solidFill>
                  <a:latin typeface="Calibri"/>
                  <a:ea typeface="Calibri"/>
                  <a:cs typeface="Calibri"/>
                  <a:sym typeface="Calibri"/>
                </a:endParaRPr>
              </a:p>
            </p:txBody>
          </p:sp>
          <p:sp>
            <p:nvSpPr>
              <p:cNvPr id="732" name="Google Shape;732;g3ca4deeb1e4_0_303"/>
              <p:cNvSpPr/>
              <p:nvPr/>
            </p:nvSpPr>
            <p:spPr>
              <a:xfrm>
                <a:off x="4848120" y="2330391"/>
                <a:ext cx="233135" cy="87768"/>
              </a:xfrm>
              <a:custGeom>
                <a:avLst/>
                <a:gdLst/>
                <a:ahLst/>
                <a:cxnLst/>
                <a:rect l="l" t="t" r="r" b="b"/>
                <a:pathLst>
                  <a:path w="233135" h="87768" extrusionOk="0">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242B62"/>
              </a:solidFill>
              <a:ln>
                <a:noFill/>
              </a:ln>
            </p:spPr>
            <p:txBody>
              <a:bodyPr spcFirstLastPara="1" wrap="square" lIns="38650" tIns="19325" rIns="38650" bIns="19325" anchor="ctr" anchorCtr="0">
                <a:noAutofit/>
              </a:bodyPr>
              <a:lstStyle/>
              <a:p>
                <a:pPr marL="0" marR="0" lvl="0" indent="0" algn="l" rtl="0">
                  <a:lnSpc>
                    <a:spcPct val="100000"/>
                  </a:lnSpc>
                  <a:spcBef>
                    <a:spcPts val="0"/>
                  </a:spcBef>
                  <a:spcAft>
                    <a:spcPts val="0"/>
                  </a:spcAft>
                  <a:buClr>
                    <a:srgbClr val="000000"/>
                  </a:buClr>
                  <a:buSzPts val="761"/>
                  <a:buFont typeface="Arial"/>
                  <a:buNone/>
                </a:pPr>
                <a:endParaRPr sz="760" b="0" i="0" u="none" strike="noStrike" cap="none">
                  <a:solidFill>
                    <a:schemeClr val="dk1"/>
                  </a:solidFill>
                  <a:latin typeface="Calibri"/>
                  <a:ea typeface="Calibri"/>
                  <a:cs typeface="Calibri"/>
                  <a:sym typeface="Calibri"/>
                </a:endParaRPr>
              </a:p>
            </p:txBody>
          </p:sp>
          <p:sp>
            <p:nvSpPr>
              <p:cNvPr id="733" name="Google Shape;733;g3ca4deeb1e4_0_303"/>
              <p:cNvSpPr/>
              <p:nvPr/>
            </p:nvSpPr>
            <p:spPr>
              <a:xfrm>
                <a:off x="4828207" y="2001259"/>
                <a:ext cx="376472" cy="290732"/>
              </a:xfrm>
              <a:custGeom>
                <a:avLst/>
                <a:gdLst/>
                <a:ahLst/>
                <a:cxnLst/>
                <a:rect l="l" t="t" r="r" b="b"/>
                <a:pathLst>
                  <a:path w="376472" h="290732" extrusionOk="0">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242B62"/>
              </a:solidFill>
              <a:ln>
                <a:noFill/>
              </a:ln>
            </p:spPr>
            <p:txBody>
              <a:bodyPr spcFirstLastPara="1" wrap="square" lIns="38650" tIns="19325" rIns="38650" bIns="19325" anchor="ctr" anchorCtr="0">
                <a:noAutofit/>
              </a:bodyPr>
              <a:lstStyle/>
              <a:p>
                <a:pPr marL="0" marR="0" lvl="0" indent="0" algn="l" rtl="0">
                  <a:lnSpc>
                    <a:spcPct val="100000"/>
                  </a:lnSpc>
                  <a:spcBef>
                    <a:spcPts val="0"/>
                  </a:spcBef>
                  <a:spcAft>
                    <a:spcPts val="0"/>
                  </a:spcAft>
                  <a:buClr>
                    <a:srgbClr val="000000"/>
                  </a:buClr>
                  <a:buSzPts val="761"/>
                  <a:buFont typeface="Arial"/>
                  <a:buNone/>
                </a:pPr>
                <a:endParaRPr sz="760" b="0" i="0" u="none" strike="noStrike" cap="none">
                  <a:solidFill>
                    <a:schemeClr val="dk1"/>
                  </a:solidFill>
                  <a:latin typeface="Calibri"/>
                  <a:ea typeface="Calibri"/>
                  <a:cs typeface="Calibri"/>
                  <a:sym typeface="Calibri"/>
                </a:endParaRPr>
              </a:p>
            </p:txBody>
          </p:sp>
        </p:grpSp>
      </p:grpSp>
      <p:grpSp>
        <p:nvGrpSpPr>
          <p:cNvPr id="734" name="Google Shape;734;g3ca4deeb1e4_0_303"/>
          <p:cNvGrpSpPr/>
          <p:nvPr/>
        </p:nvGrpSpPr>
        <p:grpSpPr>
          <a:xfrm>
            <a:off x="6270846" y="3357953"/>
            <a:ext cx="409324" cy="409346"/>
            <a:chOff x="3518987" y="1500844"/>
            <a:chExt cx="3648161" cy="3648358"/>
          </a:xfrm>
        </p:grpSpPr>
        <p:sp>
          <p:nvSpPr>
            <p:cNvPr id="735" name="Google Shape;735;g3ca4deeb1e4_0_303"/>
            <p:cNvSpPr/>
            <p:nvPr/>
          </p:nvSpPr>
          <p:spPr>
            <a:xfrm>
              <a:off x="3572213" y="1658079"/>
              <a:ext cx="1217283" cy="3341596"/>
            </a:xfrm>
            <a:custGeom>
              <a:avLst/>
              <a:gdLst/>
              <a:ahLst/>
              <a:cxnLst/>
              <a:rect l="l" t="t" r="r" b="b"/>
              <a:pathLst>
                <a:path w="1217283" h="3341596" extrusionOk="0">
                  <a:moveTo>
                    <a:pt x="1217283" y="1827836"/>
                  </a:moveTo>
                  <a:cubicBezTo>
                    <a:pt x="1217283" y="2278116"/>
                    <a:pt x="1217283" y="2727444"/>
                    <a:pt x="1217283" y="3177724"/>
                  </a:cubicBezTo>
                  <a:cubicBezTo>
                    <a:pt x="1217283" y="3266257"/>
                    <a:pt x="1166840" y="3330039"/>
                    <a:pt x="1084990" y="3340510"/>
                  </a:cubicBezTo>
                  <a:cubicBezTo>
                    <a:pt x="1062148" y="3343366"/>
                    <a:pt x="1037403" y="3340510"/>
                    <a:pt x="1015513" y="3332895"/>
                  </a:cubicBezTo>
                  <a:cubicBezTo>
                    <a:pt x="716665" y="3233890"/>
                    <a:pt x="416865" y="3133934"/>
                    <a:pt x="118017" y="3033977"/>
                  </a:cubicBezTo>
                  <a:cubicBezTo>
                    <a:pt x="37118" y="3006370"/>
                    <a:pt x="0" y="2956868"/>
                    <a:pt x="0" y="2872143"/>
                  </a:cubicBezTo>
                  <a:cubicBezTo>
                    <a:pt x="0" y="1968727"/>
                    <a:pt x="0" y="1065311"/>
                    <a:pt x="0" y="161895"/>
                  </a:cubicBezTo>
                  <a:cubicBezTo>
                    <a:pt x="0" y="40995"/>
                    <a:pt x="96126" y="-27547"/>
                    <a:pt x="211288" y="10532"/>
                  </a:cubicBezTo>
                  <a:cubicBezTo>
                    <a:pt x="507281" y="108584"/>
                    <a:pt x="802322" y="206637"/>
                    <a:pt x="1097363" y="305641"/>
                  </a:cubicBezTo>
                  <a:cubicBezTo>
                    <a:pt x="1181117" y="334200"/>
                    <a:pt x="1216331" y="383703"/>
                    <a:pt x="1216331" y="474139"/>
                  </a:cubicBezTo>
                  <a:cubicBezTo>
                    <a:pt x="1217283" y="925372"/>
                    <a:pt x="1217283" y="1376604"/>
                    <a:pt x="1217283" y="1827836"/>
                  </a:cubicBezTo>
                  <a:close/>
                </a:path>
              </a:pathLst>
            </a:custGeom>
            <a:solidFill>
              <a:srgbClr val="615AA6"/>
            </a:solidFill>
            <a:ln>
              <a:noFill/>
            </a:ln>
          </p:spPr>
          <p:txBody>
            <a:bodyPr spcFirstLastPara="1" wrap="square" lIns="41500" tIns="20750" rIns="41500" bIns="20750" anchor="ctr" anchorCtr="0">
              <a:noAutofit/>
            </a:bodyPr>
            <a:lstStyle/>
            <a:p>
              <a:pPr marL="0" marR="0" lvl="0" indent="0" algn="l" rtl="0">
                <a:lnSpc>
                  <a:spcPct val="100000"/>
                </a:lnSpc>
                <a:spcBef>
                  <a:spcPts val="0"/>
                </a:spcBef>
                <a:spcAft>
                  <a:spcPts val="0"/>
                </a:spcAft>
                <a:buClr>
                  <a:srgbClr val="000000"/>
                </a:buClr>
                <a:buSzPts val="817"/>
                <a:buFont typeface="Arial"/>
                <a:buNone/>
              </a:pPr>
              <a:endParaRPr sz="817" b="0" i="0" u="none" strike="noStrike" cap="none">
                <a:solidFill>
                  <a:schemeClr val="dk1"/>
                </a:solidFill>
                <a:latin typeface="Calibri"/>
                <a:ea typeface="Calibri"/>
                <a:cs typeface="Calibri"/>
                <a:sym typeface="Calibri"/>
              </a:endParaRPr>
            </a:p>
          </p:txBody>
        </p:sp>
        <p:grpSp>
          <p:nvGrpSpPr>
            <p:cNvPr id="736" name="Google Shape;736;g3ca4deeb1e4_0_303"/>
            <p:cNvGrpSpPr/>
            <p:nvPr/>
          </p:nvGrpSpPr>
          <p:grpSpPr>
            <a:xfrm>
              <a:off x="3518987" y="1500844"/>
              <a:ext cx="3648161" cy="3648358"/>
              <a:chOff x="3518987" y="1500844"/>
              <a:chExt cx="3648161" cy="3648358"/>
            </a:xfrm>
          </p:grpSpPr>
          <p:sp>
            <p:nvSpPr>
              <p:cNvPr id="737" name="Google Shape;737;g3ca4deeb1e4_0_303"/>
              <p:cNvSpPr/>
              <p:nvPr/>
            </p:nvSpPr>
            <p:spPr>
              <a:xfrm>
                <a:off x="3518987" y="1500844"/>
                <a:ext cx="2432332" cy="3648358"/>
              </a:xfrm>
              <a:custGeom>
                <a:avLst/>
                <a:gdLst/>
                <a:ahLst/>
                <a:cxnLst/>
                <a:rect l="l" t="t" r="r" b="b"/>
                <a:pathLst>
                  <a:path w="2432332" h="3648358" extrusionOk="0">
                    <a:moveTo>
                      <a:pt x="0" y="257454"/>
                    </a:moveTo>
                    <a:cubicBezTo>
                      <a:pt x="4759" y="244126"/>
                      <a:pt x="9517" y="230799"/>
                      <a:pt x="13325" y="217471"/>
                    </a:cubicBezTo>
                    <a:cubicBezTo>
                      <a:pt x="52346" y="88956"/>
                      <a:pt x="169411" y="423"/>
                      <a:pt x="303607" y="423"/>
                    </a:cubicBezTo>
                    <a:cubicBezTo>
                      <a:pt x="884172" y="423"/>
                      <a:pt x="1464737" y="-529"/>
                      <a:pt x="2045302" y="423"/>
                    </a:cubicBezTo>
                    <a:cubicBezTo>
                      <a:pt x="2263252" y="423"/>
                      <a:pt x="2427904" y="161305"/>
                      <a:pt x="2430759" y="378354"/>
                    </a:cubicBezTo>
                    <a:cubicBezTo>
                      <a:pt x="2433614" y="629673"/>
                      <a:pt x="2431711" y="881944"/>
                      <a:pt x="2431711" y="1133263"/>
                    </a:cubicBezTo>
                    <a:cubicBezTo>
                      <a:pt x="2431711" y="1182765"/>
                      <a:pt x="2401255" y="1215132"/>
                      <a:pt x="2357475" y="1216084"/>
                    </a:cubicBezTo>
                    <a:cubicBezTo>
                      <a:pt x="2312743" y="1217036"/>
                      <a:pt x="2280383" y="1182765"/>
                      <a:pt x="2280383" y="1132311"/>
                    </a:cubicBezTo>
                    <a:cubicBezTo>
                      <a:pt x="2280383" y="888608"/>
                      <a:pt x="2280383" y="645856"/>
                      <a:pt x="2280383" y="402153"/>
                    </a:cubicBezTo>
                    <a:cubicBezTo>
                      <a:pt x="2280383" y="246030"/>
                      <a:pt x="2186160" y="151786"/>
                      <a:pt x="2030074" y="151786"/>
                    </a:cubicBezTo>
                    <a:cubicBezTo>
                      <a:pt x="1640810" y="151786"/>
                      <a:pt x="1251546" y="151786"/>
                      <a:pt x="862282" y="151786"/>
                    </a:cubicBezTo>
                    <a:cubicBezTo>
                      <a:pt x="851813" y="151786"/>
                      <a:pt x="842295" y="151786"/>
                      <a:pt x="831826" y="151786"/>
                    </a:cubicBezTo>
                    <a:cubicBezTo>
                      <a:pt x="830874" y="154642"/>
                      <a:pt x="830874" y="156546"/>
                      <a:pt x="829923" y="159401"/>
                    </a:cubicBezTo>
                    <a:cubicBezTo>
                      <a:pt x="863234" y="170825"/>
                      <a:pt x="895593" y="182249"/>
                      <a:pt x="928904" y="192720"/>
                    </a:cubicBezTo>
                    <a:cubicBezTo>
                      <a:pt x="1053583" y="234607"/>
                      <a:pt x="1178262" y="275541"/>
                      <a:pt x="1302940" y="317428"/>
                    </a:cubicBezTo>
                    <a:cubicBezTo>
                      <a:pt x="1443799" y="365978"/>
                      <a:pt x="1519938" y="471646"/>
                      <a:pt x="1519938" y="621105"/>
                    </a:cubicBezTo>
                    <a:cubicBezTo>
                      <a:pt x="1519938" y="1038066"/>
                      <a:pt x="1519938" y="1455028"/>
                      <a:pt x="1519938" y="1871037"/>
                    </a:cubicBezTo>
                    <a:cubicBezTo>
                      <a:pt x="1519938" y="2245160"/>
                      <a:pt x="1519938" y="2619283"/>
                      <a:pt x="1519938" y="2993405"/>
                    </a:cubicBezTo>
                    <a:cubicBezTo>
                      <a:pt x="1519938" y="3007685"/>
                      <a:pt x="1519938" y="3021012"/>
                      <a:pt x="1519938" y="3039100"/>
                    </a:cubicBezTo>
                    <a:cubicBezTo>
                      <a:pt x="1536118" y="3040052"/>
                      <a:pt x="1548491" y="3041004"/>
                      <a:pt x="1560863" y="3041004"/>
                    </a:cubicBezTo>
                    <a:cubicBezTo>
                      <a:pt x="1715998" y="3041004"/>
                      <a:pt x="1872084" y="3041004"/>
                      <a:pt x="2027219" y="3041004"/>
                    </a:cubicBezTo>
                    <a:cubicBezTo>
                      <a:pt x="2186160" y="3041004"/>
                      <a:pt x="2280383" y="2947711"/>
                      <a:pt x="2280383" y="2789685"/>
                    </a:cubicBezTo>
                    <a:cubicBezTo>
                      <a:pt x="2280383" y="2550741"/>
                      <a:pt x="2280383" y="2312750"/>
                      <a:pt x="2280383" y="2073806"/>
                    </a:cubicBezTo>
                    <a:cubicBezTo>
                      <a:pt x="2280383" y="2057623"/>
                      <a:pt x="2281335" y="2040487"/>
                      <a:pt x="2287046" y="2025256"/>
                    </a:cubicBezTo>
                    <a:cubicBezTo>
                      <a:pt x="2298466" y="1991937"/>
                      <a:pt x="2332729" y="1972898"/>
                      <a:pt x="2366040" y="1977657"/>
                    </a:cubicBezTo>
                    <a:cubicBezTo>
                      <a:pt x="2401255" y="1982417"/>
                      <a:pt x="2426952" y="2008120"/>
                      <a:pt x="2430759" y="2043343"/>
                    </a:cubicBezTo>
                    <a:cubicBezTo>
                      <a:pt x="2431711" y="2054766"/>
                      <a:pt x="2431711" y="2067142"/>
                      <a:pt x="2431711" y="2078566"/>
                    </a:cubicBezTo>
                    <a:cubicBezTo>
                      <a:pt x="2431711" y="2315606"/>
                      <a:pt x="2431711" y="2553597"/>
                      <a:pt x="2431711" y="2790637"/>
                    </a:cubicBezTo>
                    <a:cubicBezTo>
                      <a:pt x="2431711" y="3031484"/>
                      <a:pt x="2270866" y="3192366"/>
                      <a:pt x="2029122" y="3192366"/>
                    </a:cubicBezTo>
                    <a:cubicBezTo>
                      <a:pt x="1873988" y="3192366"/>
                      <a:pt x="1717901" y="3192366"/>
                      <a:pt x="1562767" y="3192366"/>
                    </a:cubicBezTo>
                    <a:cubicBezTo>
                      <a:pt x="1549442" y="3192366"/>
                      <a:pt x="1537070" y="3192366"/>
                      <a:pt x="1519938" y="3192366"/>
                    </a:cubicBezTo>
                    <a:cubicBezTo>
                      <a:pt x="1519938" y="3235205"/>
                      <a:pt x="1519938" y="3275188"/>
                      <a:pt x="1519938" y="3315170"/>
                    </a:cubicBezTo>
                    <a:cubicBezTo>
                      <a:pt x="1519938" y="3495092"/>
                      <a:pt x="1440943" y="3597904"/>
                      <a:pt x="1266774" y="3644550"/>
                    </a:cubicBezTo>
                    <a:cubicBezTo>
                      <a:pt x="1264870" y="3645502"/>
                      <a:pt x="1262967" y="3647406"/>
                      <a:pt x="1261063" y="3648359"/>
                    </a:cubicBezTo>
                    <a:cubicBezTo>
                      <a:pt x="1230608" y="3648359"/>
                      <a:pt x="1199200" y="3648359"/>
                      <a:pt x="1168744" y="3648359"/>
                    </a:cubicBezTo>
                    <a:cubicBezTo>
                      <a:pt x="1084039" y="3619800"/>
                      <a:pt x="999333" y="3591241"/>
                      <a:pt x="913676" y="3562682"/>
                    </a:cubicBezTo>
                    <a:cubicBezTo>
                      <a:pt x="681450" y="3485572"/>
                      <a:pt x="449224" y="3407511"/>
                      <a:pt x="216998" y="3330402"/>
                    </a:cubicBezTo>
                    <a:cubicBezTo>
                      <a:pt x="125631" y="3299939"/>
                      <a:pt x="59008" y="3241869"/>
                      <a:pt x="21890" y="3151432"/>
                    </a:cubicBezTo>
                    <a:cubicBezTo>
                      <a:pt x="13325" y="3129537"/>
                      <a:pt x="7614" y="3106689"/>
                      <a:pt x="0" y="3084794"/>
                    </a:cubicBezTo>
                    <a:cubicBezTo>
                      <a:pt x="0" y="2143300"/>
                      <a:pt x="0" y="1199901"/>
                      <a:pt x="0" y="257454"/>
                    </a:cubicBezTo>
                    <a:close/>
                    <a:moveTo>
                      <a:pt x="1367659" y="1981465"/>
                    </a:moveTo>
                    <a:cubicBezTo>
                      <a:pt x="1367659" y="1530233"/>
                      <a:pt x="1367659" y="1079001"/>
                      <a:pt x="1367659" y="627769"/>
                    </a:cubicBezTo>
                    <a:cubicBezTo>
                      <a:pt x="1367659" y="537332"/>
                      <a:pt x="1333396" y="487830"/>
                      <a:pt x="1248691" y="459271"/>
                    </a:cubicBezTo>
                    <a:cubicBezTo>
                      <a:pt x="953649" y="360266"/>
                      <a:pt x="657656" y="262214"/>
                      <a:pt x="362615" y="164161"/>
                    </a:cubicBezTo>
                    <a:cubicBezTo>
                      <a:pt x="247454" y="126083"/>
                      <a:pt x="151328" y="194624"/>
                      <a:pt x="151328" y="315524"/>
                    </a:cubicBezTo>
                    <a:cubicBezTo>
                      <a:pt x="151328" y="1218940"/>
                      <a:pt x="151328" y="2122356"/>
                      <a:pt x="151328" y="3025772"/>
                    </a:cubicBezTo>
                    <a:cubicBezTo>
                      <a:pt x="151328" y="3110498"/>
                      <a:pt x="187494" y="3160952"/>
                      <a:pt x="269344" y="3187607"/>
                    </a:cubicBezTo>
                    <a:cubicBezTo>
                      <a:pt x="568192" y="3287563"/>
                      <a:pt x="867041" y="3387520"/>
                      <a:pt x="1166841" y="3486524"/>
                    </a:cubicBezTo>
                    <a:cubicBezTo>
                      <a:pt x="1188731" y="3494140"/>
                      <a:pt x="1213476" y="3496996"/>
                      <a:pt x="1236318" y="3494140"/>
                    </a:cubicBezTo>
                    <a:cubicBezTo>
                      <a:pt x="1317216" y="3483668"/>
                      <a:pt x="1368611" y="3418935"/>
                      <a:pt x="1368611" y="3331354"/>
                    </a:cubicBezTo>
                    <a:cubicBezTo>
                      <a:pt x="1367659" y="2882026"/>
                      <a:pt x="1367659" y="2431745"/>
                      <a:pt x="1367659" y="1981465"/>
                    </a:cubicBezTo>
                    <a:close/>
                  </a:path>
                </a:pathLst>
              </a:custGeom>
              <a:solidFill>
                <a:srgbClr val="242B62"/>
              </a:solidFill>
              <a:ln>
                <a:noFill/>
              </a:ln>
            </p:spPr>
            <p:txBody>
              <a:bodyPr spcFirstLastPara="1" wrap="square" lIns="41500" tIns="20750" rIns="41500" bIns="20750" anchor="ctr" anchorCtr="0">
                <a:noAutofit/>
              </a:bodyPr>
              <a:lstStyle/>
              <a:p>
                <a:pPr marL="0" marR="0" lvl="0" indent="0" algn="l" rtl="0">
                  <a:lnSpc>
                    <a:spcPct val="100000"/>
                  </a:lnSpc>
                  <a:spcBef>
                    <a:spcPts val="0"/>
                  </a:spcBef>
                  <a:spcAft>
                    <a:spcPts val="0"/>
                  </a:spcAft>
                  <a:buClr>
                    <a:srgbClr val="000000"/>
                  </a:buClr>
                  <a:buSzPts val="817"/>
                  <a:buFont typeface="Arial"/>
                  <a:buNone/>
                </a:pPr>
                <a:endParaRPr sz="817" b="0" i="0" u="none" strike="noStrike" cap="none">
                  <a:solidFill>
                    <a:schemeClr val="dk1"/>
                  </a:solidFill>
                  <a:latin typeface="Calibri"/>
                  <a:ea typeface="Calibri"/>
                  <a:cs typeface="Calibri"/>
                  <a:sym typeface="Calibri"/>
                </a:endParaRPr>
              </a:p>
            </p:txBody>
          </p:sp>
          <p:sp>
            <p:nvSpPr>
              <p:cNvPr id="738" name="Google Shape;738;g3ca4deeb1e4_0_303"/>
              <p:cNvSpPr/>
              <p:nvPr/>
            </p:nvSpPr>
            <p:spPr>
              <a:xfrm>
                <a:off x="5493831" y="2411977"/>
                <a:ext cx="1673317" cy="1370133"/>
              </a:xfrm>
              <a:custGeom>
                <a:avLst/>
                <a:gdLst/>
                <a:ahLst/>
                <a:cxnLst/>
                <a:rect l="l" t="t" r="r" b="b"/>
                <a:pathLst>
                  <a:path w="1673317" h="1370133" extrusionOk="0">
                    <a:moveTo>
                      <a:pt x="1410516" y="761895"/>
                    </a:moveTo>
                    <a:cubicBezTo>
                      <a:pt x="1386723" y="761895"/>
                      <a:pt x="1372446" y="761895"/>
                      <a:pt x="1358170" y="761895"/>
                    </a:cubicBezTo>
                    <a:cubicBezTo>
                      <a:pt x="941305" y="761895"/>
                      <a:pt x="524441" y="761895"/>
                      <a:pt x="108528" y="761895"/>
                    </a:cubicBezTo>
                    <a:cubicBezTo>
                      <a:pt x="90445" y="761895"/>
                      <a:pt x="72361" y="760943"/>
                      <a:pt x="55230" y="757135"/>
                    </a:cubicBezTo>
                    <a:cubicBezTo>
                      <a:pt x="22870" y="749520"/>
                      <a:pt x="980" y="719057"/>
                      <a:pt x="29" y="686690"/>
                    </a:cubicBezTo>
                    <a:cubicBezTo>
                      <a:pt x="-923" y="653371"/>
                      <a:pt x="21919" y="621004"/>
                      <a:pt x="56182" y="613388"/>
                    </a:cubicBezTo>
                    <a:cubicBezTo>
                      <a:pt x="73313" y="609580"/>
                      <a:pt x="91396" y="608629"/>
                      <a:pt x="109479" y="608629"/>
                    </a:cubicBezTo>
                    <a:cubicBezTo>
                      <a:pt x="526344" y="608629"/>
                      <a:pt x="943209" y="608629"/>
                      <a:pt x="1359122" y="608629"/>
                    </a:cubicBezTo>
                    <a:cubicBezTo>
                      <a:pt x="1373398" y="608629"/>
                      <a:pt x="1386723" y="608629"/>
                      <a:pt x="1410516" y="608629"/>
                    </a:cubicBezTo>
                    <a:cubicBezTo>
                      <a:pt x="1396240" y="593397"/>
                      <a:pt x="1387674" y="584829"/>
                      <a:pt x="1379108" y="576262"/>
                    </a:cubicBezTo>
                    <a:cubicBezTo>
                      <a:pt x="1234443" y="431563"/>
                      <a:pt x="1089778" y="287816"/>
                      <a:pt x="947016" y="142165"/>
                    </a:cubicBezTo>
                    <a:cubicBezTo>
                      <a:pt x="929884" y="125030"/>
                      <a:pt x="913705" y="97423"/>
                      <a:pt x="914656" y="75527"/>
                    </a:cubicBezTo>
                    <a:cubicBezTo>
                      <a:pt x="915608" y="53632"/>
                      <a:pt x="934643" y="27929"/>
                      <a:pt x="952726" y="12698"/>
                    </a:cubicBezTo>
                    <a:cubicBezTo>
                      <a:pt x="974616" y="-6342"/>
                      <a:pt x="1004121" y="-2534"/>
                      <a:pt x="1028866" y="14601"/>
                    </a:cubicBezTo>
                    <a:cubicBezTo>
                      <a:pt x="1040287" y="22217"/>
                      <a:pt x="1050756" y="32689"/>
                      <a:pt x="1060274" y="43160"/>
                    </a:cubicBezTo>
                    <a:cubicBezTo>
                      <a:pt x="1254430" y="236410"/>
                      <a:pt x="1448586" y="430611"/>
                      <a:pt x="1642742" y="624812"/>
                    </a:cubicBezTo>
                    <a:cubicBezTo>
                      <a:pt x="1683667" y="665747"/>
                      <a:pt x="1683667" y="706681"/>
                      <a:pt x="1641791" y="748567"/>
                    </a:cubicBezTo>
                    <a:cubicBezTo>
                      <a:pt x="1447634" y="942769"/>
                      <a:pt x="1253478" y="1136018"/>
                      <a:pt x="1059322" y="1330219"/>
                    </a:cubicBezTo>
                    <a:cubicBezTo>
                      <a:pt x="1048853" y="1340691"/>
                      <a:pt x="1039335" y="1350210"/>
                      <a:pt x="1026962" y="1357826"/>
                    </a:cubicBezTo>
                    <a:cubicBezTo>
                      <a:pt x="994603" y="1378769"/>
                      <a:pt x="954630" y="1372105"/>
                      <a:pt x="929884" y="1344499"/>
                    </a:cubicBezTo>
                    <a:cubicBezTo>
                      <a:pt x="906091" y="1317844"/>
                      <a:pt x="905139" y="1277861"/>
                      <a:pt x="927029" y="1249302"/>
                    </a:cubicBezTo>
                    <a:cubicBezTo>
                      <a:pt x="934643" y="1238830"/>
                      <a:pt x="944161" y="1230263"/>
                      <a:pt x="953678" y="1220743"/>
                    </a:cubicBezTo>
                    <a:cubicBezTo>
                      <a:pt x="1094536" y="1079852"/>
                      <a:pt x="1235395" y="938961"/>
                      <a:pt x="1376253" y="797118"/>
                    </a:cubicBezTo>
                    <a:cubicBezTo>
                      <a:pt x="1386723" y="787598"/>
                      <a:pt x="1395288" y="778078"/>
                      <a:pt x="1410516" y="761895"/>
                    </a:cubicBezTo>
                    <a:close/>
                  </a:path>
                </a:pathLst>
              </a:custGeom>
              <a:solidFill>
                <a:srgbClr val="242B62"/>
              </a:solidFill>
              <a:ln>
                <a:noFill/>
              </a:ln>
            </p:spPr>
            <p:txBody>
              <a:bodyPr spcFirstLastPara="1" wrap="square" lIns="41500" tIns="20750" rIns="41500" bIns="20750" anchor="ctr" anchorCtr="0">
                <a:noAutofit/>
              </a:bodyPr>
              <a:lstStyle/>
              <a:p>
                <a:pPr marL="0" marR="0" lvl="0" indent="0" algn="l" rtl="0">
                  <a:lnSpc>
                    <a:spcPct val="100000"/>
                  </a:lnSpc>
                  <a:spcBef>
                    <a:spcPts val="0"/>
                  </a:spcBef>
                  <a:spcAft>
                    <a:spcPts val="0"/>
                  </a:spcAft>
                  <a:buClr>
                    <a:srgbClr val="000000"/>
                  </a:buClr>
                  <a:buSzPts val="817"/>
                  <a:buFont typeface="Arial"/>
                  <a:buNone/>
                </a:pPr>
                <a:endParaRPr sz="817" b="0" i="0" u="none" strike="noStrike" cap="none">
                  <a:solidFill>
                    <a:schemeClr val="dk1"/>
                  </a:solidFill>
                  <a:latin typeface="Calibri"/>
                  <a:ea typeface="Calibri"/>
                  <a:cs typeface="Calibri"/>
                  <a:sym typeface="Calibri"/>
                </a:endParaRPr>
              </a:p>
            </p:txBody>
          </p:sp>
        </p:grpSp>
      </p:grpSp>
      <p:grpSp>
        <p:nvGrpSpPr>
          <p:cNvPr id="739" name="Google Shape;739;g3ca4deeb1e4_0_303"/>
          <p:cNvGrpSpPr/>
          <p:nvPr/>
        </p:nvGrpSpPr>
        <p:grpSpPr>
          <a:xfrm>
            <a:off x="6270820" y="4395745"/>
            <a:ext cx="409381" cy="410172"/>
            <a:chOff x="7284496" y="2127428"/>
            <a:chExt cx="2245645" cy="2249982"/>
          </a:xfrm>
          <a:solidFill>
            <a:srgbClr val="242B62"/>
          </a:solidFill>
        </p:grpSpPr>
        <p:grpSp>
          <p:nvGrpSpPr>
            <p:cNvPr id="740" name="Google Shape;740;g3ca4deeb1e4_0_303"/>
            <p:cNvGrpSpPr/>
            <p:nvPr/>
          </p:nvGrpSpPr>
          <p:grpSpPr>
            <a:xfrm>
              <a:off x="7284496" y="2127428"/>
              <a:ext cx="2245645" cy="2249982"/>
              <a:chOff x="5098317" y="2100784"/>
              <a:chExt cx="2245645" cy="2249982"/>
            </a:xfrm>
            <a:grpFill/>
          </p:grpSpPr>
          <p:sp>
            <p:nvSpPr>
              <p:cNvPr id="741" name="Google Shape;741;g3ca4deeb1e4_0_303"/>
              <p:cNvSpPr/>
              <p:nvPr/>
            </p:nvSpPr>
            <p:spPr>
              <a:xfrm>
                <a:off x="5098317" y="2100784"/>
                <a:ext cx="2244435" cy="2249773"/>
              </a:xfrm>
              <a:custGeom>
                <a:avLst/>
                <a:gdLst/>
                <a:ahLst/>
                <a:cxnLst/>
                <a:rect l="l" t="t" r="r" b="b"/>
                <a:pathLst>
                  <a:path w="2244435" h="2249773" extrusionOk="0">
                    <a:moveTo>
                      <a:pt x="1547886" y="434488"/>
                    </a:moveTo>
                    <a:cubicBezTo>
                      <a:pt x="1544259" y="389736"/>
                      <a:pt x="1540631" y="346193"/>
                      <a:pt x="1537003" y="302650"/>
                    </a:cubicBezTo>
                    <a:cubicBezTo>
                      <a:pt x="1531561" y="240964"/>
                      <a:pt x="1525514" y="179278"/>
                      <a:pt x="1521282" y="117593"/>
                    </a:cubicBezTo>
                    <a:cubicBezTo>
                      <a:pt x="1516445" y="49254"/>
                      <a:pt x="1563002" y="269"/>
                      <a:pt x="1631932" y="269"/>
                    </a:cubicBezTo>
                    <a:cubicBezTo>
                      <a:pt x="1656118" y="269"/>
                      <a:pt x="1680303" y="-336"/>
                      <a:pt x="1704489" y="269"/>
                    </a:cubicBezTo>
                    <a:cubicBezTo>
                      <a:pt x="1767372" y="1478"/>
                      <a:pt x="1813929" y="50464"/>
                      <a:pt x="1809697" y="113964"/>
                    </a:cubicBezTo>
                    <a:cubicBezTo>
                      <a:pt x="1804255" y="194397"/>
                      <a:pt x="1796394" y="274831"/>
                      <a:pt x="1789744" y="355869"/>
                    </a:cubicBezTo>
                    <a:cubicBezTo>
                      <a:pt x="1787325" y="381269"/>
                      <a:pt x="1785511" y="407274"/>
                      <a:pt x="1783093" y="435697"/>
                    </a:cubicBezTo>
                    <a:cubicBezTo>
                      <a:pt x="1792162" y="435697"/>
                      <a:pt x="1800023" y="435697"/>
                      <a:pt x="1807883" y="435697"/>
                    </a:cubicBezTo>
                    <a:cubicBezTo>
                      <a:pt x="1914300" y="435697"/>
                      <a:pt x="2020717" y="435697"/>
                      <a:pt x="2127134" y="435697"/>
                    </a:cubicBezTo>
                    <a:cubicBezTo>
                      <a:pt x="2199691" y="435697"/>
                      <a:pt x="2244435" y="480450"/>
                      <a:pt x="2244435" y="553021"/>
                    </a:cubicBezTo>
                    <a:cubicBezTo>
                      <a:pt x="2244435" y="765293"/>
                      <a:pt x="2244435" y="977564"/>
                      <a:pt x="2244435" y="1190440"/>
                    </a:cubicBezTo>
                    <a:cubicBezTo>
                      <a:pt x="2244435" y="1261197"/>
                      <a:pt x="2199087" y="1306554"/>
                      <a:pt x="2128344" y="1307159"/>
                    </a:cubicBezTo>
                    <a:cubicBezTo>
                      <a:pt x="2033415" y="1307159"/>
                      <a:pt x="1938486" y="1306554"/>
                      <a:pt x="1843557" y="1307764"/>
                    </a:cubicBezTo>
                    <a:cubicBezTo>
                      <a:pt x="1833278" y="1307764"/>
                      <a:pt x="1820580" y="1313207"/>
                      <a:pt x="1812720" y="1320464"/>
                    </a:cubicBezTo>
                    <a:cubicBezTo>
                      <a:pt x="1778255" y="1353121"/>
                      <a:pt x="1745000" y="1386988"/>
                      <a:pt x="1711744" y="1420855"/>
                    </a:cubicBezTo>
                    <a:cubicBezTo>
                      <a:pt x="1682722" y="1449883"/>
                      <a:pt x="1649466" y="1461374"/>
                      <a:pt x="1610769" y="1444440"/>
                    </a:cubicBezTo>
                    <a:cubicBezTo>
                      <a:pt x="1572677" y="1428112"/>
                      <a:pt x="1555747" y="1397269"/>
                      <a:pt x="1556956" y="1356145"/>
                    </a:cubicBezTo>
                    <a:cubicBezTo>
                      <a:pt x="1557560" y="1340421"/>
                      <a:pt x="1556956" y="1324697"/>
                      <a:pt x="1556956" y="1306554"/>
                    </a:cubicBezTo>
                    <a:cubicBezTo>
                      <a:pt x="1546677" y="1306554"/>
                      <a:pt x="1538817" y="1306554"/>
                      <a:pt x="1530956" y="1306554"/>
                    </a:cubicBezTo>
                    <a:cubicBezTo>
                      <a:pt x="1422121" y="1306554"/>
                      <a:pt x="1313889" y="1306554"/>
                      <a:pt x="1205054" y="1306554"/>
                    </a:cubicBezTo>
                    <a:cubicBezTo>
                      <a:pt x="1131287" y="1306554"/>
                      <a:pt x="1086544" y="1261802"/>
                      <a:pt x="1086544" y="1188021"/>
                    </a:cubicBezTo>
                    <a:cubicBezTo>
                      <a:pt x="1086544" y="1149316"/>
                      <a:pt x="1086544" y="1110007"/>
                      <a:pt x="1086544" y="1065859"/>
                    </a:cubicBezTo>
                    <a:cubicBezTo>
                      <a:pt x="1061149" y="1103959"/>
                      <a:pt x="1038777" y="1136617"/>
                      <a:pt x="1017010" y="1169878"/>
                    </a:cubicBezTo>
                    <a:cubicBezTo>
                      <a:pt x="1013987" y="1174716"/>
                      <a:pt x="1013987" y="1182578"/>
                      <a:pt x="1013987" y="1189231"/>
                    </a:cubicBezTo>
                    <a:cubicBezTo>
                      <a:pt x="1013987" y="1243054"/>
                      <a:pt x="1017010" y="1296878"/>
                      <a:pt x="1012777" y="1350097"/>
                    </a:cubicBezTo>
                    <a:cubicBezTo>
                      <a:pt x="1009754" y="1390012"/>
                      <a:pt x="999475" y="1429926"/>
                      <a:pt x="989801" y="1469236"/>
                    </a:cubicBezTo>
                    <a:cubicBezTo>
                      <a:pt x="987382" y="1480121"/>
                      <a:pt x="987382" y="1487378"/>
                      <a:pt x="992824" y="1497659"/>
                    </a:cubicBezTo>
                    <a:cubicBezTo>
                      <a:pt x="1002498" y="1518221"/>
                      <a:pt x="1012777" y="1541202"/>
                      <a:pt x="1012777" y="1562974"/>
                    </a:cubicBezTo>
                    <a:cubicBezTo>
                      <a:pt x="1014591" y="1708117"/>
                      <a:pt x="1014591" y="1853259"/>
                      <a:pt x="1013382" y="1998402"/>
                    </a:cubicBezTo>
                    <a:cubicBezTo>
                      <a:pt x="1012172" y="2136893"/>
                      <a:pt x="903941" y="2248169"/>
                      <a:pt x="767292" y="2248774"/>
                    </a:cubicBezTo>
                    <a:cubicBezTo>
                      <a:pt x="515156" y="2250588"/>
                      <a:pt x="263624" y="2249379"/>
                      <a:pt x="11488" y="2249379"/>
                    </a:cubicBezTo>
                    <a:cubicBezTo>
                      <a:pt x="8465" y="2249379"/>
                      <a:pt x="5442" y="2248774"/>
                      <a:pt x="0" y="2248169"/>
                    </a:cubicBezTo>
                    <a:cubicBezTo>
                      <a:pt x="0" y="2239702"/>
                      <a:pt x="0" y="2231840"/>
                      <a:pt x="0" y="2223978"/>
                    </a:cubicBezTo>
                    <a:cubicBezTo>
                      <a:pt x="0" y="2017150"/>
                      <a:pt x="0" y="1809716"/>
                      <a:pt x="0" y="1602888"/>
                    </a:cubicBezTo>
                    <a:cubicBezTo>
                      <a:pt x="0" y="1471050"/>
                      <a:pt x="86464" y="1382755"/>
                      <a:pt x="217672" y="1378521"/>
                    </a:cubicBezTo>
                    <a:cubicBezTo>
                      <a:pt x="224927" y="1378521"/>
                      <a:pt x="231578" y="1370659"/>
                      <a:pt x="238834" y="1366426"/>
                    </a:cubicBezTo>
                    <a:cubicBezTo>
                      <a:pt x="239439" y="1365821"/>
                      <a:pt x="239439" y="1365216"/>
                      <a:pt x="240043" y="1364612"/>
                    </a:cubicBezTo>
                    <a:cubicBezTo>
                      <a:pt x="306554" y="1287202"/>
                      <a:pt x="265438" y="1212212"/>
                      <a:pt x="233392" y="1138431"/>
                    </a:cubicBezTo>
                    <a:cubicBezTo>
                      <a:pt x="210416" y="1084607"/>
                      <a:pt x="172928" y="1038645"/>
                      <a:pt x="125766" y="1002964"/>
                    </a:cubicBezTo>
                    <a:cubicBezTo>
                      <a:pt x="87069" y="973331"/>
                      <a:pt x="71952" y="936440"/>
                      <a:pt x="71348" y="887455"/>
                    </a:cubicBezTo>
                    <a:cubicBezTo>
                      <a:pt x="70743" y="795531"/>
                      <a:pt x="74976" y="704212"/>
                      <a:pt x="113673" y="618940"/>
                    </a:cubicBezTo>
                    <a:cubicBezTo>
                      <a:pt x="207393" y="412112"/>
                      <a:pt x="366414" y="299626"/>
                      <a:pt x="594364" y="289950"/>
                    </a:cubicBezTo>
                    <a:cubicBezTo>
                      <a:pt x="656038" y="287531"/>
                      <a:pt x="718316" y="289950"/>
                      <a:pt x="779990" y="289345"/>
                    </a:cubicBezTo>
                    <a:cubicBezTo>
                      <a:pt x="787850" y="289345"/>
                      <a:pt x="798734" y="286926"/>
                      <a:pt x="803571" y="281483"/>
                    </a:cubicBezTo>
                    <a:cubicBezTo>
                      <a:pt x="849524" y="229474"/>
                      <a:pt x="907569" y="211935"/>
                      <a:pt x="974685" y="218588"/>
                    </a:cubicBezTo>
                    <a:cubicBezTo>
                      <a:pt x="1116171" y="232497"/>
                      <a:pt x="1226821" y="299626"/>
                      <a:pt x="1304820" y="418764"/>
                    </a:cubicBezTo>
                    <a:cubicBezTo>
                      <a:pt x="1312680" y="430859"/>
                      <a:pt x="1320540" y="435697"/>
                      <a:pt x="1335657" y="435697"/>
                    </a:cubicBezTo>
                    <a:cubicBezTo>
                      <a:pt x="1399144" y="435093"/>
                      <a:pt x="1462632" y="435093"/>
                      <a:pt x="1525514" y="435093"/>
                    </a:cubicBezTo>
                    <a:cubicBezTo>
                      <a:pt x="1532770" y="435697"/>
                      <a:pt x="1539421" y="435093"/>
                      <a:pt x="1547886" y="434488"/>
                    </a:cubicBezTo>
                    <a:close/>
                    <a:moveTo>
                      <a:pt x="1629513" y="1233983"/>
                    </a:moveTo>
                    <a:cubicBezTo>
                      <a:pt x="1629513" y="1272688"/>
                      <a:pt x="1628909" y="1308369"/>
                      <a:pt x="1630118" y="1344050"/>
                    </a:cubicBezTo>
                    <a:cubicBezTo>
                      <a:pt x="1630722" y="1354935"/>
                      <a:pt x="1636164" y="1365821"/>
                      <a:pt x="1639187" y="1376707"/>
                    </a:cubicBezTo>
                    <a:cubicBezTo>
                      <a:pt x="1649466" y="1371264"/>
                      <a:pt x="1661559" y="1367636"/>
                      <a:pt x="1670024" y="1359773"/>
                    </a:cubicBezTo>
                    <a:cubicBezTo>
                      <a:pt x="1708117" y="1322883"/>
                      <a:pt x="1744395" y="1284783"/>
                      <a:pt x="1782488" y="1248497"/>
                    </a:cubicBezTo>
                    <a:cubicBezTo>
                      <a:pt x="1790348" y="1240636"/>
                      <a:pt x="1804255" y="1235193"/>
                      <a:pt x="1815139" y="1235193"/>
                    </a:cubicBezTo>
                    <a:cubicBezTo>
                      <a:pt x="1918532" y="1233983"/>
                      <a:pt x="2021927" y="1234588"/>
                      <a:pt x="2124716" y="1234588"/>
                    </a:cubicBezTo>
                    <a:cubicBezTo>
                      <a:pt x="2159785" y="1234588"/>
                      <a:pt x="2171878" y="1222493"/>
                      <a:pt x="2171878" y="1186812"/>
                    </a:cubicBezTo>
                    <a:cubicBezTo>
                      <a:pt x="2171878" y="976959"/>
                      <a:pt x="2171878" y="766502"/>
                      <a:pt x="2171878" y="556650"/>
                    </a:cubicBezTo>
                    <a:cubicBezTo>
                      <a:pt x="2171878" y="520969"/>
                      <a:pt x="2159785" y="508874"/>
                      <a:pt x="2124716" y="508874"/>
                    </a:cubicBezTo>
                    <a:cubicBezTo>
                      <a:pt x="2015275" y="508874"/>
                      <a:pt x="1905835" y="508874"/>
                      <a:pt x="1796999" y="508874"/>
                    </a:cubicBezTo>
                    <a:cubicBezTo>
                      <a:pt x="1790953" y="508874"/>
                      <a:pt x="1784906" y="509478"/>
                      <a:pt x="1779465" y="509478"/>
                    </a:cubicBezTo>
                    <a:cubicBezTo>
                      <a:pt x="1758907" y="571164"/>
                      <a:pt x="1744395" y="581445"/>
                      <a:pt x="1678489" y="581445"/>
                    </a:cubicBezTo>
                    <a:cubicBezTo>
                      <a:pt x="1660350" y="581445"/>
                      <a:pt x="1642210" y="582050"/>
                      <a:pt x="1624071" y="581445"/>
                    </a:cubicBezTo>
                    <a:cubicBezTo>
                      <a:pt x="1601095" y="580840"/>
                      <a:pt x="1581142" y="571164"/>
                      <a:pt x="1568444" y="551812"/>
                    </a:cubicBezTo>
                    <a:cubicBezTo>
                      <a:pt x="1560584" y="539716"/>
                      <a:pt x="1556351" y="524597"/>
                      <a:pt x="1549096" y="508874"/>
                    </a:cubicBezTo>
                    <a:cubicBezTo>
                      <a:pt x="1542444" y="508874"/>
                      <a:pt x="1534584" y="508874"/>
                      <a:pt x="1526119" y="508874"/>
                    </a:cubicBezTo>
                    <a:cubicBezTo>
                      <a:pt x="1468073" y="508874"/>
                      <a:pt x="1410028" y="508874"/>
                      <a:pt x="1350773" y="508874"/>
                    </a:cubicBezTo>
                    <a:cubicBezTo>
                      <a:pt x="1351982" y="514921"/>
                      <a:pt x="1351982" y="519155"/>
                      <a:pt x="1353191" y="523388"/>
                    </a:cubicBezTo>
                    <a:cubicBezTo>
                      <a:pt x="1369517" y="572978"/>
                      <a:pt x="1374958" y="623174"/>
                      <a:pt x="1374958" y="675183"/>
                    </a:cubicBezTo>
                    <a:cubicBezTo>
                      <a:pt x="1373749" y="782831"/>
                      <a:pt x="1302401" y="861450"/>
                      <a:pt x="1195379" y="871731"/>
                    </a:cubicBezTo>
                    <a:cubicBezTo>
                      <a:pt x="1189938" y="872335"/>
                      <a:pt x="1181473" y="874150"/>
                      <a:pt x="1180263" y="877174"/>
                    </a:cubicBezTo>
                    <a:cubicBezTo>
                      <a:pt x="1171798" y="898340"/>
                      <a:pt x="1159101" y="920716"/>
                      <a:pt x="1158496" y="942488"/>
                    </a:cubicBezTo>
                    <a:cubicBezTo>
                      <a:pt x="1156078" y="1023526"/>
                      <a:pt x="1157287" y="1103959"/>
                      <a:pt x="1157287" y="1184997"/>
                    </a:cubicBezTo>
                    <a:cubicBezTo>
                      <a:pt x="1157287" y="1223097"/>
                      <a:pt x="1168775" y="1234588"/>
                      <a:pt x="1207472" y="1234588"/>
                    </a:cubicBezTo>
                    <a:cubicBezTo>
                      <a:pt x="1338680" y="1234588"/>
                      <a:pt x="1469887" y="1234588"/>
                      <a:pt x="1601095" y="1234588"/>
                    </a:cubicBezTo>
                    <a:cubicBezTo>
                      <a:pt x="1611374" y="1233983"/>
                      <a:pt x="1619234" y="1233983"/>
                      <a:pt x="1629513" y="1233983"/>
                    </a:cubicBezTo>
                    <a:close/>
                    <a:moveTo>
                      <a:pt x="203765" y="1786131"/>
                    </a:moveTo>
                    <a:cubicBezTo>
                      <a:pt x="262415" y="1832093"/>
                      <a:pt x="318647" y="1876240"/>
                      <a:pt x="374879" y="1920388"/>
                    </a:cubicBezTo>
                    <a:cubicBezTo>
                      <a:pt x="466785" y="1992959"/>
                      <a:pt x="558086" y="2065531"/>
                      <a:pt x="650596" y="2136893"/>
                    </a:cubicBezTo>
                    <a:cubicBezTo>
                      <a:pt x="708642" y="2181645"/>
                      <a:pt x="772734" y="2190717"/>
                      <a:pt x="839849" y="2158664"/>
                    </a:cubicBezTo>
                    <a:cubicBezTo>
                      <a:pt x="903941" y="2127821"/>
                      <a:pt x="940220" y="2075207"/>
                      <a:pt x="941429" y="2004450"/>
                    </a:cubicBezTo>
                    <a:cubicBezTo>
                      <a:pt x="943848" y="1858097"/>
                      <a:pt x="942639" y="1711140"/>
                      <a:pt x="942034" y="1564788"/>
                    </a:cubicBezTo>
                    <a:cubicBezTo>
                      <a:pt x="942034" y="1536969"/>
                      <a:pt x="928127" y="1524269"/>
                      <a:pt x="899104" y="1524269"/>
                    </a:cubicBezTo>
                    <a:cubicBezTo>
                      <a:pt x="846500" y="1524269"/>
                      <a:pt x="793292" y="1524269"/>
                      <a:pt x="740688" y="1524269"/>
                    </a:cubicBezTo>
                    <a:cubicBezTo>
                      <a:pt x="735851" y="1524269"/>
                      <a:pt x="731013" y="1525478"/>
                      <a:pt x="723758" y="1526083"/>
                    </a:cubicBezTo>
                    <a:cubicBezTo>
                      <a:pt x="723758" y="1659131"/>
                      <a:pt x="723758" y="1790969"/>
                      <a:pt x="723758" y="1921597"/>
                    </a:cubicBezTo>
                    <a:cubicBezTo>
                      <a:pt x="698967" y="1921597"/>
                      <a:pt x="676596" y="1921597"/>
                      <a:pt x="652410" y="1921597"/>
                    </a:cubicBezTo>
                    <a:cubicBezTo>
                      <a:pt x="652410" y="1908293"/>
                      <a:pt x="654224" y="1896197"/>
                      <a:pt x="651805" y="1884707"/>
                    </a:cubicBezTo>
                    <a:cubicBezTo>
                      <a:pt x="649387" y="1873216"/>
                      <a:pt x="646968" y="1859307"/>
                      <a:pt x="639108" y="1850840"/>
                    </a:cubicBezTo>
                    <a:cubicBezTo>
                      <a:pt x="534504" y="1734726"/>
                      <a:pt x="428692" y="1619821"/>
                      <a:pt x="322879" y="1504916"/>
                    </a:cubicBezTo>
                    <a:cubicBezTo>
                      <a:pt x="276322" y="1454117"/>
                      <a:pt x="218881" y="1438997"/>
                      <a:pt x="162044" y="1460769"/>
                    </a:cubicBezTo>
                    <a:cubicBezTo>
                      <a:pt x="105208" y="1483145"/>
                      <a:pt x="73162" y="1533945"/>
                      <a:pt x="73162" y="1602283"/>
                    </a:cubicBezTo>
                    <a:cubicBezTo>
                      <a:pt x="73162" y="1786131"/>
                      <a:pt x="73162" y="1969374"/>
                      <a:pt x="73162" y="2153221"/>
                    </a:cubicBezTo>
                    <a:cubicBezTo>
                      <a:pt x="73162" y="2160478"/>
                      <a:pt x="73767" y="2167736"/>
                      <a:pt x="74371" y="2174993"/>
                    </a:cubicBezTo>
                    <a:cubicBezTo>
                      <a:pt x="243067" y="2174993"/>
                      <a:pt x="410553" y="2174993"/>
                      <a:pt x="581667" y="2174993"/>
                    </a:cubicBezTo>
                    <a:cubicBezTo>
                      <a:pt x="438971" y="2062507"/>
                      <a:pt x="299903" y="1953045"/>
                      <a:pt x="160230" y="1842978"/>
                    </a:cubicBezTo>
                    <a:cubicBezTo>
                      <a:pt x="174742" y="1823626"/>
                      <a:pt x="188649" y="1806088"/>
                      <a:pt x="203765" y="1786131"/>
                    </a:cubicBezTo>
                    <a:close/>
                    <a:moveTo>
                      <a:pt x="333158" y="1194069"/>
                    </a:moveTo>
                    <a:cubicBezTo>
                      <a:pt x="363995" y="1137826"/>
                      <a:pt x="393623" y="1084607"/>
                      <a:pt x="421436" y="1030178"/>
                    </a:cubicBezTo>
                    <a:cubicBezTo>
                      <a:pt x="427483" y="1018083"/>
                      <a:pt x="429901" y="1001150"/>
                      <a:pt x="428087" y="987845"/>
                    </a:cubicBezTo>
                    <a:cubicBezTo>
                      <a:pt x="420832" y="942488"/>
                      <a:pt x="410553" y="897736"/>
                      <a:pt x="402088" y="852378"/>
                    </a:cubicBezTo>
                    <a:cubicBezTo>
                      <a:pt x="383948" y="755617"/>
                      <a:pt x="464366" y="675183"/>
                      <a:pt x="561109" y="692117"/>
                    </a:cubicBezTo>
                    <a:cubicBezTo>
                      <a:pt x="598597" y="698769"/>
                      <a:pt x="630038" y="716307"/>
                      <a:pt x="658456" y="742312"/>
                    </a:cubicBezTo>
                    <a:cubicBezTo>
                      <a:pt x="678410" y="721750"/>
                      <a:pt x="697153" y="703002"/>
                      <a:pt x="715897" y="684254"/>
                    </a:cubicBezTo>
                    <a:cubicBezTo>
                      <a:pt x="806594" y="594750"/>
                      <a:pt x="933569" y="594750"/>
                      <a:pt x="1024870" y="684859"/>
                    </a:cubicBezTo>
                    <a:cubicBezTo>
                      <a:pt x="1051474" y="711469"/>
                      <a:pt x="1077474" y="738683"/>
                      <a:pt x="1105288" y="764688"/>
                    </a:cubicBezTo>
                    <a:cubicBezTo>
                      <a:pt x="1142171" y="799764"/>
                      <a:pt x="1185705" y="809440"/>
                      <a:pt x="1232867" y="789483"/>
                    </a:cubicBezTo>
                    <a:cubicBezTo>
                      <a:pt x="1279425" y="769526"/>
                      <a:pt x="1304215" y="732031"/>
                      <a:pt x="1304820" y="681231"/>
                    </a:cubicBezTo>
                    <a:cubicBezTo>
                      <a:pt x="1305424" y="654621"/>
                      <a:pt x="1303611" y="628617"/>
                      <a:pt x="1300587" y="602007"/>
                    </a:cubicBezTo>
                    <a:cubicBezTo>
                      <a:pt x="1278215" y="428440"/>
                      <a:pt x="1117985" y="288740"/>
                      <a:pt x="943848" y="290554"/>
                    </a:cubicBezTo>
                    <a:cubicBezTo>
                      <a:pt x="882779" y="291159"/>
                      <a:pt x="833803" y="340750"/>
                      <a:pt x="835012" y="400016"/>
                    </a:cubicBezTo>
                    <a:cubicBezTo>
                      <a:pt x="835617" y="435093"/>
                      <a:pt x="861616" y="465331"/>
                      <a:pt x="896081" y="470774"/>
                    </a:cubicBezTo>
                    <a:cubicBezTo>
                      <a:pt x="930546" y="476216"/>
                      <a:pt x="964406" y="455050"/>
                      <a:pt x="975289" y="421183"/>
                    </a:cubicBezTo>
                    <a:cubicBezTo>
                      <a:pt x="977708" y="413926"/>
                      <a:pt x="978917" y="407274"/>
                      <a:pt x="980731" y="400016"/>
                    </a:cubicBezTo>
                    <a:cubicBezTo>
                      <a:pt x="1004917" y="400016"/>
                      <a:pt x="1027893" y="400016"/>
                      <a:pt x="1050265" y="400016"/>
                    </a:cubicBezTo>
                    <a:cubicBezTo>
                      <a:pt x="1050265" y="481659"/>
                      <a:pt x="981940" y="546369"/>
                      <a:pt x="900314" y="543345"/>
                    </a:cubicBezTo>
                    <a:cubicBezTo>
                      <a:pt x="811431" y="540321"/>
                      <a:pt x="755804" y="467145"/>
                      <a:pt x="763664" y="361312"/>
                    </a:cubicBezTo>
                    <a:cubicBezTo>
                      <a:pt x="708642" y="361312"/>
                      <a:pt x="653619" y="359497"/>
                      <a:pt x="598597" y="361916"/>
                    </a:cubicBezTo>
                    <a:cubicBezTo>
                      <a:pt x="400274" y="369778"/>
                      <a:pt x="262415" y="467145"/>
                      <a:pt x="181393" y="646759"/>
                    </a:cubicBezTo>
                    <a:cubicBezTo>
                      <a:pt x="145114" y="725983"/>
                      <a:pt x="143905" y="810650"/>
                      <a:pt x="145719" y="895316"/>
                    </a:cubicBezTo>
                    <a:cubicBezTo>
                      <a:pt x="146324" y="915274"/>
                      <a:pt x="152370" y="929183"/>
                      <a:pt x="168091" y="941278"/>
                    </a:cubicBezTo>
                    <a:cubicBezTo>
                      <a:pt x="236415" y="994497"/>
                      <a:pt x="285392" y="1062231"/>
                      <a:pt x="316228" y="1143269"/>
                    </a:cubicBezTo>
                    <a:cubicBezTo>
                      <a:pt x="321670" y="1159597"/>
                      <a:pt x="326507" y="1175321"/>
                      <a:pt x="333158" y="1194069"/>
                    </a:cubicBezTo>
                    <a:close/>
                    <a:moveTo>
                      <a:pt x="1110125" y="863264"/>
                    </a:moveTo>
                    <a:cubicBezTo>
                      <a:pt x="1077474" y="834236"/>
                      <a:pt x="1049056" y="810045"/>
                      <a:pt x="1021242" y="784645"/>
                    </a:cubicBezTo>
                    <a:cubicBezTo>
                      <a:pt x="1001894" y="766502"/>
                      <a:pt x="984359" y="747150"/>
                      <a:pt x="965010" y="729007"/>
                    </a:cubicBezTo>
                    <a:cubicBezTo>
                      <a:pt x="909383" y="676997"/>
                      <a:pt x="828361" y="676393"/>
                      <a:pt x="773338" y="729007"/>
                    </a:cubicBezTo>
                    <a:cubicBezTo>
                      <a:pt x="741897" y="759245"/>
                      <a:pt x="711060" y="790693"/>
                      <a:pt x="680223" y="822140"/>
                    </a:cubicBezTo>
                    <a:cubicBezTo>
                      <a:pt x="668131" y="834236"/>
                      <a:pt x="657247" y="847540"/>
                      <a:pt x="643340" y="862054"/>
                    </a:cubicBezTo>
                    <a:cubicBezTo>
                      <a:pt x="633061" y="842097"/>
                      <a:pt x="625806" y="827583"/>
                      <a:pt x="617945" y="813069"/>
                    </a:cubicBezTo>
                    <a:cubicBezTo>
                      <a:pt x="603434" y="787064"/>
                      <a:pt x="581667" y="770736"/>
                      <a:pt x="553248" y="764688"/>
                    </a:cubicBezTo>
                    <a:cubicBezTo>
                      <a:pt x="502458" y="753802"/>
                      <a:pt x="463157" y="791902"/>
                      <a:pt x="473435" y="843307"/>
                    </a:cubicBezTo>
                    <a:cubicBezTo>
                      <a:pt x="483714" y="896526"/>
                      <a:pt x="495203" y="949745"/>
                      <a:pt x="504877" y="1002964"/>
                    </a:cubicBezTo>
                    <a:cubicBezTo>
                      <a:pt x="506691" y="1014455"/>
                      <a:pt x="504877" y="1028969"/>
                      <a:pt x="499435" y="1039250"/>
                    </a:cubicBezTo>
                    <a:cubicBezTo>
                      <a:pt x="462552" y="1109402"/>
                      <a:pt x="423855" y="1178345"/>
                      <a:pt x="386367" y="1248497"/>
                    </a:cubicBezTo>
                    <a:cubicBezTo>
                      <a:pt x="359158" y="1298693"/>
                      <a:pt x="331949" y="1348888"/>
                      <a:pt x="305345" y="1397874"/>
                    </a:cubicBezTo>
                    <a:cubicBezTo>
                      <a:pt x="326507" y="1414807"/>
                      <a:pt x="346460" y="1430531"/>
                      <a:pt x="366414" y="1446255"/>
                    </a:cubicBezTo>
                    <a:cubicBezTo>
                      <a:pt x="370042" y="1448674"/>
                      <a:pt x="373669" y="1451697"/>
                      <a:pt x="377902" y="1452302"/>
                    </a:cubicBezTo>
                    <a:cubicBezTo>
                      <a:pt x="415390" y="1456535"/>
                      <a:pt x="452273" y="1460164"/>
                      <a:pt x="492179" y="1463793"/>
                    </a:cubicBezTo>
                    <a:cubicBezTo>
                      <a:pt x="504877" y="1432345"/>
                      <a:pt x="518784" y="1397269"/>
                      <a:pt x="532691" y="1361588"/>
                    </a:cubicBezTo>
                    <a:cubicBezTo>
                      <a:pt x="515156" y="1352517"/>
                      <a:pt x="499435" y="1344050"/>
                      <a:pt x="482505" y="1334978"/>
                    </a:cubicBezTo>
                    <a:cubicBezTo>
                      <a:pt x="493389" y="1313207"/>
                      <a:pt x="503668" y="1292645"/>
                      <a:pt x="514551" y="1270874"/>
                    </a:cubicBezTo>
                    <a:cubicBezTo>
                      <a:pt x="536923" y="1281759"/>
                      <a:pt x="556876" y="1291435"/>
                      <a:pt x="579248" y="1302321"/>
                    </a:cubicBezTo>
                    <a:cubicBezTo>
                      <a:pt x="579248" y="1264826"/>
                      <a:pt x="578644" y="1230959"/>
                      <a:pt x="579248" y="1197093"/>
                    </a:cubicBezTo>
                    <a:cubicBezTo>
                      <a:pt x="580457" y="1155969"/>
                      <a:pt x="599201" y="1123916"/>
                      <a:pt x="634875" y="1104564"/>
                    </a:cubicBezTo>
                    <a:cubicBezTo>
                      <a:pt x="649991" y="1096702"/>
                      <a:pt x="656038" y="1087026"/>
                      <a:pt x="660875" y="1071302"/>
                    </a:cubicBezTo>
                    <a:cubicBezTo>
                      <a:pt x="682037" y="1001150"/>
                      <a:pt x="743711" y="950955"/>
                      <a:pt x="816268" y="944302"/>
                    </a:cubicBezTo>
                    <a:cubicBezTo>
                      <a:pt x="887011" y="937650"/>
                      <a:pt x="956545" y="975145"/>
                      <a:pt x="991010" y="1038645"/>
                    </a:cubicBezTo>
                    <a:cubicBezTo>
                      <a:pt x="994638" y="1045297"/>
                      <a:pt x="998266" y="1051950"/>
                      <a:pt x="1004917" y="1064650"/>
                    </a:cubicBezTo>
                    <a:cubicBezTo>
                      <a:pt x="1043009" y="992683"/>
                      <a:pt x="1078079" y="925554"/>
                      <a:pt x="1110125" y="863264"/>
                    </a:cubicBezTo>
                    <a:close/>
                    <a:moveTo>
                      <a:pt x="724362" y="1232773"/>
                    </a:moveTo>
                    <a:cubicBezTo>
                      <a:pt x="724362" y="1222493"/>
                      <a:pt x="724362" y="1214026"/>
                      <a:pt x="724362" y="1204955"/>
                    </a:cubicBezTo>
                    <a:cubicBezTo>
                      <a:pt x="723758" y="1178345"/>
                      <a:pt x="710456" y="1162017"/>
                      <a:pt x="688688" y="1161412"/>
                    </a:cubicBezTo>
                    <a:cubicBezTo>
                      <a:pt x="666921" y="1160807"/>
                      <a:pt x="652410" y="1177136"/>
                      <a:pt x="651805" y="1203745"/>
                    </a:cubicBezTo>
                    <a:cubicBezTo>
                      <a:pt x="651805" y="1241240"/>
                      <a:pt x="651201" y="1279340"/>
                      <a:pt x="651805" y="1316836"/>
                    </a:cubicBezTo>
                    <a:cubicBezTo>
                      <a:pt x="652410" y="1360983"/>
                      <a:pt x="666317" y="1401502"/>
                      <a:pt x="693526" y="1436578"/>
                    </a:cubicBezTo>
                    <a:cubicBezTo>
                      <a:pt x="698967" y="1443836"/>
                      <a:pt x="711665" y="1449883"/>
                      <a:pt x="720735" y="1450488"/>
                    </a:cubicBezTo>
                    <a:cubicBezTo>
                      <a:pt x="767292" y="1451697"/>
                      <a:pt x="814454" y="1451093"/>
                      <a:pt x="861012" y="1451093"/>
                    </a:cubicBezTo>
                    <a:cubicBezTo>
                      <a:pt x="928127" y="1451093"/>
                      <a:pt x="931150" y="1448069"/>
                      <a:pt x="940220" y="1380336"/>
                    </a:cubicBezTo>
                    <a:cubicBezTo>
                      <a:pt x="940825" y="1373683"/>
                      <a:pt x="941429" y="1367031"/>
                      <a:pt x="941429" y="1359773"/>
                    </a:cubicBezTo>
                    <a:cubicBezTo>
                      <a:pt x="941429" y="1281759"/>
                      <a:pt x="942639" y="1204350"/>
                      <a:pt x="940825" y="1126336"/>
                    </a:cubicBezTo>
                    <a:cubicBezTo>
                      <a:pt x="940220" y="1105774"/>
                      <a:pt x="932964" y="1082793"/>
                      <a:pt x="922685" y="1064650"/>
                    </a:cubicBezTo>
                    <a:cubicBezTo>
                      <a:pt x="900314" y="1026550"/>
                      <a:pt x="853151" y="1008407"/>
                      <a:pt x="811431" y="1018083"/>
                    </a:cubicBezTo>
                    <a:cubicBezTo>
                      <a:pt x="769106" y="1027759"/>
                      <a:pt x="737665" y="1058602"/>
                      <a:pt x="731618" y="1096702"/>
                    </a:cubicBezTo>
                    <a:cubicBezTo>
                      <a:pt x="786641" y="1129964"/>
                      <a:pt x="807803" y="1177136"/>
                      <a:pt x="793896" y="1232169"/>
                    </a:cubicBezTo>
                    <a:cubicBezTo>
                      <a:pt x="771525" y="1232773"/>
                      <a:pt x="749153" y="1232773"/>
                      <a:pt x="724362" y="1232773"/>
                    </a:cubicBezTo>
                    <a:close/>
                    <a:moveTo>
                      <a:pt x="1705093" y="507664"/>
                    </a:moveTo>
                    <a:cubicBezTo>
                      <a:pt x="1708117" y="473193"/>
                      <a:pt x="1710535" y="441140"/>
                      <a:pt x="1712954" y="409088"/>
                    </a:cubicBezTo>
                    <a:cubicBezTo>
                      <a:pt x="1721419" y="311116"/>
                      <a:pt x="1729884" y="213750"/>
                      <a:pt x="1737744" y="115778"/>
                    </a:cubicBezTo>
                    <a:cubicBezTo>
                      <a:pt x="1740163" y="86750"/>
                      <a:pt x="1727465" y="73445"/>
                      <a:pt x="1698443" y="72840"/>
                    </a:cubicBezTo>
                    <a:cubicBezTo>
                      <a:pt x="1680303" y="72236"/>
                      <a:pt x="1662164" y="72840"/>
                      <a:pt x="1644025" y="72840"/>
                    </a:cubicBezTo>
                    <a:cubicBezTo>
                      <a:pt x="1600490" y="72840"/>
                      <a:pt x="1590816" y="84331"/>
                      <a:pt x="1594444" y="127269"/>
                    </a:cubicBezTo>
                    <a:cubicBezTo>
                      <a:pt x="1602304" y="213750"/>
                      <a:pt x="1608955" y="300231"/>
                      <a:pt x="1616211" y="386712"/>
                    </a:cubicBezTo>
                    <a:cubicBezTo>
                      <a:pt x="1619839" y="427231"/>
                      <a:pt x="1623467" y="467145"/>
                      <a:pt x="1627094" y="507664"/>
                    </a:cubicBezTo>
                    <a:cubicBezTo>
                      <a:pt x="1653699" y="507664"/>
                      <a:pt x="1677885" y="507664"/>
                      <a:pt x="1705093" y="507664"/>
                    </a:cubicBezTo>
                    <a:close/>
                    <a:moveTo>
                      <a:pt x="592550" y="1409364"/>
                    </a:moveTo>
                    <a:cubicBezTo>
                      <a:pt x="581062" y="1438997"/>
                      <a:pt x="568365" y="1469236"/>
                      <a:pt x="558086" y="1495240"/>
                    </a:cubicBezTo>
                    <a:cubicBezTo>
                      <a:pt x="591341" y="1530316"/>
                      <a:pt x="621573" y="1562974"/>
                      <a:pt x="651805" y="1595631"/>
                    </a:cubicBezTo>
                    <a:cubicBezTo>
                      <a:pt x="651805" y="1567812"/>
                      <a:pt x="652410" y="1539388"/>
                      <a:pt x="651805" y="1510964"/>
                    </a:cubicBezTo>
                    <a:cubicBezTo>
                      <a:pt x="651805" y="1505521"/>
                      <a:pt x="648782" y="1499474"/>
                      <a:pt x="645759" y="1494636"/>
                    </a:cubicBezTo>
                    <a:cubicBezTo>
                      <a:pt x="628829" y="1466816"/>
                      <a:pt x="610690" y="1438997"/>
                      <a:pt x="592550" y="1409364"/>
                    </a:cubicBezTo>
                    <a:close/>
                    <a:moveTo>
                      <a:pt x="449854" y="1536364"/>
                    </a:moveTo>
                    <a:cubicBezTo>
                      <a:pt x="515760" y="1608331"/>
                      <a:pt x="582271" y="1680902"/>
                      <a:pt x="648177" y="1752869"/>
                    </a:cubicBezTo>
                    <a:cubicBezTo>
                      <a:pt x="649991" y="1751659"/>
                      <a:pt x="651805" y="1750450"/>
                      <a:pt x="653619" y="1749240"/>
                    </a:cubicBezTo>
                    <a:cubicBezTo>
                      <a:pt x="622782" y="1699045"/>
                      <a:pt x="593760" y="1647035"/>
                      <a:pt x="559295" y="1599259"/>
                    </a:cubicBezTo>
                    <a:cubicBezTo>
                      <a:pt x="533295" y="1564183"/>
                      <a:pt x="495203" y="1543621"/>
                      <a:pt x="449854" y="1536364"/>
                    </a:cubicBezTo>
                    <a:close/>
                  </a:path>
                </a:pathLst>
              </a:custGeom>
              <a:grpFill/>
              <a:ln>
                <a:noFill/>
              </a:ln>
            </p:spPr>
            <p:txBody>
              <a:bodyPr spcFirstLastPara="1" wrap="square" lIns="29850" tIns="14925" rIns="29850" bIns="14925" anchor="ctr" anchorCtr="0">
                <a:noAutofit/>
              </a:bodyPr>
              <a:lstStyle/>
              <a:p>
                <a:pPr marL="0" marR="0" lvl="0" indent="0" algn="l" rtl="0">
                  <a:lnSpc>
                    <a:spcPct val="100000"/>
                  </a:lnSpc>
                  <a:spcBef>
                    <a:spcPts val="0"/>
                  </a:spcBef>
                  <a:spcAft>
                    <a:spcPts val="0"/>
                  </a:spcAft>
                  <a:buClr>
                    <a:srgbClr val="000000"/>
                  </a:buClr>
                  <a:buSzPts val="588"/>
                  <a:buFont typeface="Arial"/>
                  <a:buNone/>
                </a:pPr>
                <a:endParaRPr sz="587" b="0" i="0" u="none" strike="noStrike" cap="none">
                  <a:solidFill>
                    <a:schemeClr val="dk1"/>
                  </a:solidFill>
                  <a:latin typeface="Calibri"/>
                  <a:ea typeface="Calibri"/>
                  <a:cs typeface="Calibri"/>
                  <a:sym typeface="Calibri"/>
                </a:endParaRPr>
              </a:p>
            </p:txBody>
          </p:sp>
          <p:sp>
            <p:nvSpPr>
              <p:cNvPr id="742" name="Google Shape;742;g3ca4deeb1e4_0_303"/>
              <p:cNvSpPr/>
              <p:nvPr/>
            </p:nvSpPr>
            <p:spPr>
              <a:xfrm>
                <a:off x="6184862" y="3625052"/>
                <a:ext cx="1159100" cy="725714"/>
              </a:xfrm>
              <a:custGeom>
                <a:avLst/>
                <a:gdLst/>
                <a:ahLst/>
                <a:cxnLst/>
                <a:rect l="l" t="t" r="r" b="b"/>
                <a:pathLst>
                  <a:path w="1159100" h="725714" extrusionOk="0">
                    <a:moveTo>
                      <a:pt x="581667" y="0"/>
                    </a:moveTo>
                    <a:cubicBezTo>
                      <a:pt x="746129" y="0"/>
                      <a:pt x="910592" y="0"/>
                      <a:pt x="1075055" y="0"/>
                    </a:cubicBezTo>
                    <a:cubicBezTo>
                      <a:pt x="1130683" y="0"/>
                      <a:pt x="1158496" y="27819"/>
                      <a:pt x="1159101" y="83457"/>
                    </a:cubicBezTo>
                    <a:cubicBezTo>
                      <a:pt x="1159101" y="270329"/>
                      <a:pt x="1159101" y="456595"/>
                      <a:pt x="1159101" y="643467"/>
                    </a:cubicBezTo>
                    <a:cubicBezTo>
                      <a:pt x="1159101" y="697290"/>
                      <a:pt x="1130683" y="725714"/>
                      <a:pt x="1076265" y="725714"/>
                    </a:cubicBezTo>
                    <a:cubicBezTo>
                      <a:pt x="744920" y="725714"/>
                      <a:pt x="414181" y="725714"/>
                      <a:pt x="82836" y="725714"/>
                    </a:cubicBezTo>
                    <a:cubicBezTo>
                      <a:pt x="28418" y="725714"/>
                      <a:pt x="0" y="697290"/>
                      <a:pt x="0" y="643467"/>
                    </a:cubicBezTo>
                    <a:cubicBezTo>
                      <a:pt x="0" y="455991"/>
                      <a:pt x="0" y="268514"/>
                      <a:pt x="0" y="81038"/>
                    </a:cubicBezTo>
                    <a:cubicBezTo>
                      <a:pt x="0" y="29028"/>
                      <a:pt x="29023" y="0"/>
                      <a:pt x="81627" y="0"/>
                    </a:cubicBezTo>
                    <a:cubicBezTo>
                      <a:pt x="248508" y="0"/>
                      <a:pt x="414785" y="0"/>
                      <a:pt x="581667" y="0"/>
                    </a:cubicBezTo>
                    <a:close/>
                    <a:moveTo>
                      <a:pt x="867663" y="507395"/>
                    </a:moveTo>
                    <a:cubicBezTo>
                      <a:pt x="867663" y="361648"/>
                      <a:pt x="867663" y="218319"/>
                      <a:pt x="867663" y="74386"/>
                    </a:cubicBezTo>
                    <a:cubicBezTo>
                      <a:pt x="650596" y="74386"/>
                      <a:pt x="434738" y="74386"/>
                      <a:pt x="218881" y="74386"/>
                    </a:cubicBezTo>
                    <a:cubicBezTo>
                      <a:pt x="218881" y="219529"/>
                      <a:pt x="218881" y="363462"/>
                      <a:pt x="218881" y="507395"/>
                    </a:cubicBezTo>
                    <a:cubicBezTo>
                      <a:pt x="435948" y="507395"/>
                      <a:pt x="651201" y="507395"/>
                      <a:pt x="867663" y="507395"/>
                    </a:cubicBezTo>
                    <a:close/>
                    <a:moveTo>
                      <a:pt x="73766" y="651933"/>
                    </a:moveTo>
                    <a:cubicBezTo>
                      <a:pt x="411762" y="651933"/>
                      <a:pt x="748548" y="651933"/>
                      <a:pt x="1084729" y="651933"/>
                    </a:cubicBezTo>
                    <a:cubicBezTo>
                      <a:pt x="1084729" y="627743"/>
                      <a:pt x="1084729" y="604762"/>
                      <a:pt x="1084729" y="581781"/>
                    </a:cubicBezTo>
                    <a:cubicBezTo>
                      <a:pt x="746734" y="581781"/>
                      <a:pt x="411157" y="581781"/>
                      <a:pt x="73766" y="581781"/>
                    </a:cubicBezTo>
                    <a:cubicBezTo>
                      <a:pt x="73766" y="605367"/>
                      <a:pt x="73766" y="627743"/>
                      <a:pt x="73766" y="651933"/>
                    </a:cubicBezTo>
                    <a:close/>
                    <a:moveTo>
                      <a:pt x="1084729" y="507395"/>
                    </a:moveTo>
                    <a:cubicBezTo>
                      <a:pt x="1084729" y="361648"/>
                      <a:pt x="1084729" y="218319"/>
                      <a:pt x="1084729" y="74991"/>
                    </a:cubicBezTo>
                    <a:cubicBezTo>
                      <a:pt x="1036358" y="74991"/>
                      <a:pt x="989196" y="74991"/>
                      <a:pt x="942638" y="74991"/>
                    </a:cubicBezTo>
                    <a:cubicBezTo>
                      <a:pt x="942638" y="220133"/>
                      <a:pt x="942638" y="363462"/>
                      <a:pt x="942638" y="507395"/>
                    </a:cubicBezTo>
                    <a:cubicBezTo>
                      <a:pt x="990405" y="507395"/>
                      <a:pt x="1036963" y="507395"/>
                      <a:pt x="1084729" y="507395"/>
                    </a:cubicBezTo>
                    <a:close/>
                    <a:moveTo>
                      <a:pt x="143300" y="506790"/>
                    </a:moveTo>
                    <a:cubicBezTo>
                      <a:pt x="143300" y="361043"/>
                      <a:pt x="143300" y="217714"/>
                      <a:pt x="143300" y="74386"/>
                    </a:cubicBezTo>
                    <a:cubicBezTo>
                      <a:pt x="119115" y="74386"/>
                      <a:pt x="96138" y="74386"/>
                      <a:pt x="73766" y="74386"/>
                    </a:cubicBezTo>
                    <a:cubicBezTo>
                      <a:pt x="73766" y="219529"/>
                      <a:pt x="73766" y="362857"/>
                      <a:pt x="73766" y="506790"/>
                    </a:cubicBezTo>
                    <a:cubicBezTo>
                      <a:pt x="97347" y="506790"/>
                      <a:pt x="119115" y="506790"/>
                      <a:pt x="143300" y="506790"/>
                    </a:cubicBezTo>
                    <a:close/>
                  </a:path>
                </a:pathLst>
              </a:custGeom>
              <a:grpFill/>
              <a:ln>
                <a:noFill/>
              </a:ln>
            </p:spPr>
            <p:txBody>
              <a:bodyPr spcFirstLastPara="1" wrap="square" lIns="29850" tIns="14925" rIns="29850" bIns="14925" anchor="ctr" anchorCtr="0">
                <a:noAutofit/>
              </a:bodyPr>
              <a:lstStyle/>
              <a:p>
                <a:pPr marL="0" marR="0" lvl="0" indent="0" algn="l" rtl="0">
                  <a:lnSpc>
                    <a:spcPct val="100000"/>
                  </a:lnSpc>
                  <a:spcBef>
                    <a:spcPts val="0"/>
                  </a:spcBef>
                  <a:spcAft>
                    <a:spcPts val="0"/>
                  </a:spcAft>
                  <a:buClr>
                    <a:srgbClr val="000000"/>
                  </a:buClr>
                  <a:buSzPts val="588"/>
                  <a:buFont typeface="Arial"/>
                  <a:buNone/>
                </a:pPr>
                <a:endParaRPr sz="587" b="0" i="0" u="none" strike="noStrike" cap="none">
                  <a:solidFill>
                    <a:schemeClr val="dk1"/>
                  </a:solidFill>
                  <a:latin typeface="Calibri"/>
                  <a:ea typeface="Calibri"/>
                  <a:cs typeface="Calibri"/>
                  <a:sym typeface="Calibri"/>
                </a:endParaRPr>
              </a:p>
            </p:txBody>
          </p:sp>
          <p:sp>
            <p:nvSpPr>
              <p:cNvPr id="743" name="Google Shape;743;g3ca4deeb1e4_0_303"/>
              <p:cNvSpPr/>
              <p:nvPr/>
            </p:nvSpPr>
            <p:spPr>
              <a:xfrm>
                <a:off x="6302163" y="3016662"/>
                <a:ext cx="272089" cy="273352"/>
              </a:xfrm>
              <a:custGeom>
                <a:avLst/>
                <a:gdLst/>
                <a:ahLst/>
                <a:cxnLst/>
                <a:rect l="l" t="t" r="r" b="b"/>
                <a:pathLst>
                  <a:path w="272089" h="273352" extrusionOk="0">
                    <a:moveTo>
                      <a:pt x="272089" y="216505"/>
                    </a:moveTo>
                    <a:cubicBezTo>
                      <a:pt x="252136" y="237067"/>
                      <a:pt x="236415" y="252790"/>
                      <a:pt x="219485" y="270329"/>
                    </a:cubicBezTo>
                    <a:cubicBezTo>
                      <a:pt x="192881" y="242509"/>
                      <a:pt x="166882" y="215295"/>
                      <a:pt x="139673" y="186267"/>
                    </a:cubicBezTo>
                    <a:cubicBezTo>
                      <a:pt x="110650" y="217109"/>
                      <a:pt x="84650" y="244929"/>
                      <a:pt x="58046" y="273352"/>
                    </a:cubicBezTo>
                    <a:cubicBezTo>
                      <a:pt x="37488" y="252790"/>
                      <a:pt x="21767" y="236462"/>
                      <a:pt x="3023" y="217109"/>
                    </a:cubicBezTo>
                    <a:cubicBezTo>
                      <a:pt x="30837" y="191709"/>
                      <a:pt x="58046" y="166310"/>
                      <a:pt x="88882" y="137281"/>
                    </a:cubicBezTo>
                    <a:cubicBezTo>
                      <a:pt x="57441" y="108857"/>
                      <a:pt x="29023" y="82852"/>
                      <a:pt x="0" y="56243"/>
                    </a:cubicBezTo>
                    <a:cubicBezTo>
                      <a:pt x="20558" y="36286"/>
                      <a:pt x="36883" y="21167"/>
                      <a:pt x="54418" y="4838"/>
                    </a:cubicBezTo>
                    <a:cubicBezTo>
                      <a:pt x="79813" y="30843"/>
                      <a:pt x="106417" y="58057"/>
                      <a:pt x="136649" y="89505"/>
                    </a:cubicBezTo>
                    <a:cubicBezTo>
                      <a:pt x="165672" y="57452"/>
                      <a:pt x="191067" y="29028"/>
                      <a:pt x="217067" y="0"/>
                    </a:cubicBezTo>
                    <a:cubicBezTo>
                      <a:pt x="237020" y="19957"/>
                      <a:pt x="252741" y="36286"/>
                      <a:pt x="270880" y="54429"/>
                    </a:cubicBezTo>
                    <a:cubicBezTo>
                      <a:pt x="243066" y="81038"/>
                      <a:pt x="215253" y="107043"/>
                      <a:pt x="185021" y="135467"/>
                    </a:cubicBezTo>
                    <a:cubicBezTo>
                      <a:pt x="215857" y="164495"/>
                      <a:pt x="243066" y="189895"/>
                      <a:pt x="272089" y="216505"/>
                    </a:cubicBezTo>
                    <a:close/>
                  </a:path>
                </a:pathLst>
              </a:custGeom>
              <a:grpFill/>
              <a:ln>
                <a:noFill/>
              </a:ln>
            </p:spPr>
            <p:txBody>
              <a:bodyPr spcFirstLastPara="1" wrap="square" lIns="29850" tIns="14925" rIns="29850" bIns="14925" anchor="ctr" anchorCtr="0">
                <a:noAutofit/>
              </a:bodyPr>
              <a:lstStyle/>
              <a:p>
                <a:pPr marL="0" marR="0" lvl="0" indent="0" algn="l" rtl="0">
                  <a:lnSpc>
                    <a:spcPct val="100000"/>
                  </a:lnSpc>
                  <a:spcBef>
                    <a:spcPts val="0"/>
                  </a:spcBef>
                  <a:spcAft>
                    <a:spcPts val="0"/>
                  </a:spcAft>
                  <a:buClr>
                    <a:srgbClr val="000000"/>
                  </a:buClr>
                  <a:buSzPts val="588"/>
                  <a:buFont typeface="Arial"/>
                  <a:buNone/>
                </a:pPr>
                <a:endParaRPr sz="587" b="0" i="0" u="none" strike="noStrike" cap="none">
                  <a:solidFill>
                    <a:schemeClr val="dk1"/>
                  </a:solidFill>
                  <a:latin typeface="Calibri"/>
                  <a:ea typeface="Calibri"/>
                  <a:cs typeface="Calibri"/>
                  <a:sym typeface="Calibri"/>
                </a:endParaRPr>
              </a:p>
            </p:txBody>
          </p:sp>
          <p:sp>
            <p:nvSpPr>
              <p:cNvPr id="744" name="Google Shape;744;g3ca4deeb1e4_0_303"/>
              <p:cNvSpPr/>
              <p:nvPr/>
            </p:nvSpPr>
            <p:spPr>
              <a:xfrm>
                <a:off x="6628065" y="3016057"/>
                <a:ext cx="272089" cy="273957"/>
              </a:xfrm>
              <a:custGeom>
                <a:avLst/>
                <a:gdLst/>
                <a:ahLst/>
                <a:cxnLst/>
                <a:rect l="l" t="t" r="r" b="b"/>
                <a:pathLst>
                  <a:path w="272089" h="273957" extrusionOk="0">
                    <a:moveTo>
                      <a:pt x="58046" y="4838"/>
                    </a:moveTo>
                    <a:cubicBezTo>
                      <a:pt x="81627" y="30843"/>
                      <a:pt x="107022" y="58057"/>
                      <a:pt x="136045" y="89505"/>
                    </a:cubicBezTo>
                    <a:cubicBezTo>
                      <a:pt x="164463" y="58057"/>
                      <a:pt x="189858" y="29633"/>
                      <a:pt x="215858" y="0"/>
                    </a:cubicBezTo>
                    <a:cubicBezTo>
                      <a:pt x="235811" y="20562"/>
                      <a:pt x="251531" y="36891"/>
                      <a:pt x="269066" y="55033"/>
                    </a:cubicBezTo>
                    <a:cubicBezTo>
                      <a:pt x="241857" y="80433"/>
                      <a:pt x="214044" y="106438"/>
                      <a:pt x="183812" y="135467"/>
                    </a:cubicBezTo>
                    <a:cubicBezTo>
                      <a:pt x="215858" y="164495"/>
                      <a:pt x="243067" y="189895"/>
                      <a:pt x="272089" y="216505"/>
                    </a:cubicBezTo>
                    <a:cubicBezTo>
                      <a:pt x="250927" y="235252"/>
                      <a:pt x="233997" y="250976"/>
                      <a:pt x="217067" y="266095"/>
                    </a:cubicBezTo>
                    <a:cubicBezTo>
                      <a:pt x="194090" y="242510"/>
                      <a:pt x="168091" y="215295"/>
                      <a:pt x="140882" y="187476"/>
                    </a:cubicBezTo>
                    <a:cubicBezTo>
                      <a:pt x="111254" y="218319"/>
                      <a:pt x="85255" y="245533"/>
                      <a:pt x="58046" y="273957"/>
                    </a:cubicBezTo>
                    <a:cubicBezTo>
                      <a:pt x="38092" y="252186"/>
                      <a:pt x="22372" y="235252"/>
                      <a:pt x="5442" y="216505"/>
                    </a:cubicBezTo>
                    <a:cubicBezTo>
                      <a:pt x="30837" y="192919"/>
                      <a:pt x="58046" y="166914"/>
                      <a:pt x="88278" y="139095"/>
                    </a:cubicBezTo>
                    <a:cubicBezTo>
                      <a:pt x="56837" y="110067"/>
                      <a:pt x="29023" y="84667"/>
                      <a:pt x="0" y="57452"/>
                    </a:cubicBezTo>
                    <a:cubicBezTo>
                      <a:pt x="20558" y="38705"/>
                      <a:pt x="37488" y="23586"/>
                      <a:pt x="58046" y="4838"/>
                    </a:cubicBezTo>
                    <a:close/>
                  </a:path>
                </a:pathLst>
              </a:custGeom>
              <a:grpFill/>
              <a:ln>
                <a:noFill/>
              </a:ln>
            </p:spPr>
            <p:txBody>
              <a:bodyPr spcFirstLastPara="1" wrap="square" lIns="29850" tIns="14925" rIns="29850" bIns="14925" anchor="ctr" anchorCtr="0">
                <a:noAutofit/>
              </a:bodyPr>
              <a:lstStyle/>
              <a:p>
                <a:pPr marL="0" marR="0" lvl="0" indent="0" algn="l" rtl="0">
                  <a:lnSpc>
                    <a:spcPct val="100000"/>
                  </a:lnSpc>
                  <a:spcBef>
                    <a:spcPts val="0"/>
                  </a:spcBef>
                  <a:spcAft>
                    <a:spcPts val="0"/>
                  </a:spcAft>
                  <a:buClr>
                    <a:srgbClr val="000000"/>
                  </a:buClr>
                  <a:buSzPts val="588"/>
                  <a:buFont typeface="Arial"/>
                  <a:buNone/>
                </a:pPr>
                <a:endParaRPr sz="587" b="0" i="0" u="none" strike="noStrike" cap="none">
                  <a:solidFill>
                    <a:schemeClr val="dk1"/>
                  </a:solidFill>
                  <a:latin typeface="Calibri"/>
                  <a:ea typeface="Calibri"/>
                  <a:cs typeface="Calibri"/>
                  <a:sym typeface="Calibri"/>
                </a:endParaRPr>
              </a:p>
            </p:txBody>
          </p:sp>
          <p:sp>
            <p:nvSpPr>
              <p:cNvPr id="745" name="Google Shape;745;g3ca4deeb1e4_0_303"/>
              <p:cNvSpPr/>
              <p:nvPr/>
            </p:nvSpPr>
            <p:spPr>
              <a:xfrm>
                <a:off x="6956991" y="3016662"/>
                <a:ext cx="270275" cy="271537"/>
              </a:xfrm>
              <a:custGeom>
                <a:avLst/>
                <a:gdLst/>
                <a:ahLst/>
                <a:cxnLst/>
                <a:rect l="l" t="t" r="r" b="b"/>
                <a:pathLst>
                  <a:path w="270275" h="271537" extrusionOk="0">
                    <a:moveTo>
                      <a:pt x="58650" y="6048"/>
                    </a:moveTo>
                    <a:cubicBezTo>
                      <a:pt x="66511" y="15119"/>
                      <a:pt x="79208" y="29028"/>
                      <a:pt x="91301" y="42938"/>
                    </a:cubicBezTo>
                    <a:cubicBezTo>
                      <a:pt x="103998" y="56848"/>
                      <a:pt x="116696" y="70757"/>
                      <a:pt x="131207" y="85876"/>
                    </a:cubicBezTo>
                    <a:cubicBezTo>
                      <a:pt x="160230" y="55638"/>
                      <a:pt x="186230" y="28424"/>
                      <a:pt x="214043" y="0"/>
                    </a:cubicBezTo>
                    <a:cubicBezTo>
                      <a:pt x="232788" y="19957"/>
                      <a:pt x="247904" y="36286"/>
                      <a:pt x="264229" y="54429"/>
                    </a:cubicBezTo>
                    <a:cubicBezTo>
                      <a:pt x="238229" y="79224"/>
                      <a:pt x="210416" y="105229"/>
                      <a:pt x="178974" y="134862"/>
                    </a:cubicBezTo>
                    <a:cubicBezTo>
                      <a:pt x="212230" y="165100"/>
                      <a:pt x="240648" y="190500"/>
                      <a:pt x="270275" y="216505"/>
                    </a:cubicBezTo>
                    <a:cubicBezTo>
                      <a:pt x="249718" y="236462"/>
                      <a:pt x="233392" y="252186"/>
                      <a:pt x="215253" y="269724"/>
                    </a:cubicBezTo>
                    <a:cubicBezTo>
                      <a:pt x="189858" y="242509"/>
                      <a:pt x="163858" y="214690"/>
                      <a:pt x="136045" y="185057"/>
                    </a:cubicBezTo>
                    <a:cubicBezTo>
                      <a:pt x="106417" y="215900"/>
                      <a:pt x="80417" y="243114"/>
                      <a:pt x="53813" y="271538"/>
                    </a:cubicBezTo>
                    <a:cubicBezTo>
                      <a:pt x="35674" y="251581"/>
                      <a:pt x="20558" y="234648"/>
                      <a:pt x="4232" y="217109"/>
                    </a:cubicBezTo>
                    <a:cubicBezTo>
                      <a:pt x="28418" y="193524"/>
                      <a:pt x="55022" y="167519"/>
                      <a:pt x="81627" y="142119"/>
                    </a:cubicBezTo>
                    <a:cubicBezTo>
                      <a:pt x="51999" y="113090"/>
                      <a:pt x="24790" y="87086"/>
                      <a:pt x="0" y="62895"/>
                    </a:cubicBezTo>
                    <a:cubicBezTo>
                      <a:pt x="21163" y="42333"/>
                      <a:pt x="38092" y="26005"/>
                      <a:pt x="58650" y="6048"/>
                    </a:cubicBezTo>
                    <a:close/>
                  </a:path>
                </a:pathLst>
              </a:custGeom>
              <a:grpFill/>
              <a:ln>
                <a:noFill/>
              </a:ln>
            </p:spPr>
            <p:txBody>
              <a:bodyPr spcFirstLastPara="1" wrap="square" lIns="29850" tIns="14925" rIns="29850" bIns="14925" anchor="ctr" anchorCtr="0">
                <a:noAutofit/>
              </a:bodyPr>
              <a:lstStyle/>
              <a:p>
                <a:pPr marL="0" marR="0" lvl="0" indent="0" algn="l" rtl="0">
                  <a:lnSpc>
                    <a:spcPct val="100000"/>
                  </a:lnSpc>
                  <a:spcBef>
                    <a:spcPts val="0"/>
                  </a:spcBef>
                  <a:spcAft>
                    <a:spcPts val="0"/>
                  </a:spcAft>
                  <a:buClr>
                    <a:srgbClr val="000000"/>
                  </a:buClr>
                  <a:buSzPts val="588"/>
                  <a:buFont typeface="Arial"/>
                  <a:buNone/>
                </a:pPr>
                <a:endParaRPr sz="587" b="0" i="0" u="none" strike="noStrike" cap="none">
                  <a:solidFill>
                    <a:schemeClr val="dk1"/>
                  </a:solidFill>
                  <a:latin typeface="Calibri"/>
                  <a:ea typeface="Calibri"/>
                  <a:cs typeface="Calibri"/>
                  <a:sym typeface="Calibri"/>
                </a:endParaRPr>
              </a:p>
            </p:txBody>
          </p:sp>
          <p:sp>
            <p:nvSpPr>
              <p:cNvPr id="746" name="Google Shape;746;g3ca4deeb1e4_0_303"/>
              <p:cNvSpPr/>
              <p:nvPr/>
            </p:nvSpPr>
            <p:spPr>
              <a:xfrm>
                <a:off x="6655879" y="2754800"/>
                <a:ext cx="217067" cy="217714"/>
              </a:xfrm>
              <a:custGeom>
                <a:avLst/>
                <a:gdLst/>
                <a:ahLst/>
                <a:cxnLst/>
                <a:rect l="l" t="t" r="r" b="b"/>
                <a:pathLst>
                  <a:path w="217067" h="217714" extrusionOk="0">
                    <a:moveTo>
                      <a:pt x="217067" y="108252"/>
                    </a:moveTo>
                    <a:cubicBezTo>
                      <a:pt x="217067" y="168124"/>
                      <a:pt x="168091" y="217714"/>
                      <a:pt x="107627" y="217714"/>
                    </a:cubicBezTo>
                    <a:cubicBezTo>
                      <a:pt x="48371" y="217109"/>
                      <a:pt x="0" y="168729"/>
                      <a:pt x="0" y="109462"/>
                    </a:cubicBezTo>
                    <a:cubicBezTo>
                      <a:pt x="0" y="48986"/>
                      <a:pt x="48976" y="0"/>
                      <a:pt x="109441" y="0"/>
                    </a:cubicBezTo>
                    <a:cubicBezTo>
                      <a:pt x="168091" y="0"/>
                      <a:pt x="217067" y="48986"/>
                      <a:pt x="217067" y="108252"/>
                    </a:cubicBezTo>
                    <a:close/>
                    <a:moveTo>
                      <a:pt x="108231" y="144538"/>
                    </a:moveTo>
                    <a:cubicBezTo>
                      <a:pt x="127580" y="144538"/>
                      <a:pt x="144510" y="128210"/>
                      <a:pt x="144510" y="108857"/>
                    </a:cubicBezTo>
                    <a:cubicBezTo>
                      <a:pt x="144510" y="89505"/>
                      <a:pt x="128184" y="72571"/>
                      <a:pt x="108836" y="72571"/>
                    </a:cubicBezTo>
                    <a:cubicBezTo>
                      <a:pt x="89487" y="72571"/>
                      <a:pt x="72557" y="88900"/>
                      <a:pt x="72557" y="108252"/>
                    </a:cubicBezTo>
                    <a:cubicBezTo>
                      <a:pt x="72557" y="127605"/>
                      <a:pt x="88278" y="144538"/>
                      <a:pt x="108231" y="144538"/>
                    </a:cubicBezTo>
                    <a:close/>
                  </a:path>
                </a:pathLst>
              </a:custGeom>
              <a:grpFill/>
              <a:ln>
                <a:noFill/>
              </a:ln>
            </p:spPr>
            <p:txBody>
              <a:bodyPr spcFirstLastPara="1" wrap="square" lIns="29850" tIns="14925" rIns="29850" bIns="14925" anchor="ctr" anchorCtr="0">
                <a:noAutofit/>
              </a:bodyPr>
              <a:lstStyle/>
              <a:p>
                <a:pPr marL="0" marR="0" lvl="0" indent="0" algn="l" rtl="0">
                  <a:lnSpc>
                    <a:spcPct val="100000"/>
                  </a:lnSpc>
                  <a:spcBef>
                    <a:spcPts val="0"/>
                  </a:spcBef>
                  <a:spcAft>
                    <a:spcPts val="0"/>
                  </a:spcAft>
                  <a:buClr>
                    <a:srgbClr val="000000"/>
                  </a:buClr>
                  <a:buSzPts val="588"/>
                  <a:buFont typeface="Arial"/>
                  <a:buNone/>
                </a:pPr>
                <a:endParaRPr sz="587" b="0" i="0" u="none" strike="noStrike" cap="none">
                  <a:solidFill>
                    <a:schemeClr val="dk1"/>
                  </a:solidFill>
                  <a:latin typeface="Calibri"/>
                  <a:ea typeface="Calibri"/>
                  <a:cs typeface="Calibri"/>
                  <a:sym typeface="Calibri"/>
                </a:endParaRPr>
              </a:p>
            </p:txBody>
          </p:sp>
        </p:grpSp>
        <p:grpSp>
          <p:nvGrpSpPr>
            <p:cNvPr id="747" name="Google Shape;747;g3ca4deeb1e4_0_303"/>
            <p:cNvGrpSpPr/>
            <p:nvPr/>
          </p:nvGrpSpPr>
          <p:grpSpPr>
            <a:xfrm>
              <a:off x="8878245" y="2200268"/>
              <a:ext cx="144167" cy="725713"/>
              <a:chOff x="6692066" y="2173624"/>
              <a:chExt cx="144167" cy="725713"/>
            </a:xfrm>
            <a:grpFill/>
          </p:grpSpPr>
          <p:sp>
            <p:nvSpPr>
              <p:cNvPr id="748" name="Google Shape;748;g3ca4deeb1e4_0_303"/>
              <p:cNvSpPr/>
              <p:nvPr/>
            </p:nvSpPr>
            <p:spPr>
              <a:xfrm>
                <a:off x="6692066" y="2173624"/>
                <a:ext cx="144167" cy="434823"/>
              </a:xfrm>
              <a:custGeom>
                <a:avLst/>
                <a:gdLst/>
                <a:ahLst/>
                <a:cxnLst/>
                <a:rect l="l" t="t" r="r" b="b"/>
                <a:pathLst>
                  <a:path w="144167" h="434823" extrusionOk="0">
                    <a:moveTo>
                      <a:pt x="111346" y="434824"/>
                    </a:moveTo>
                    <a:cubicBezTo>
                      <a:pt x="84138" y="434824"/>
                      <a:pt x="60556" y="434824"/>
                      <a:pt x="33347" y="434824"/>
                    </a:cubicBezTo>
                    <a:cubicBezTo>
                      <a:pt x="29720" y="394305"/>
                      <a:pt x="26092" y="353786"/>
                      <a:pt x="22464" y="313872"/>
                    </a:cubicBezTo>
                    <a:cubicBezTo>
                      <a:pt x="15208" y="227391"/>
                      <a:pt x="8557" y="140910"/>
                      <a:pt x="697" y="54429"/>
                    </a:cubicBezTo>
                    <a:cubicBezTo>
                      <a:pt x="-2931" y="11491"/>
                      <a:pt x="6743" y="0"/>
                      <a:pt x="50278" y="0"/>
                    </a:cubicBezTo>
                    <a:cubicBezTo>
                      <a:pt x="68417" y="0"/>
                      <a:pt x="86556" y="0"/>
                      <a:pt x="104696" y="0"/>
                    </a:cubicBezTo>
                    <a:cubicBezTo>
                      <a:pt x="133113" y="605"/>
                      <a:pt x="145811" y="13910"/>
                      <a:pt x="143997" y="42938"/>
                    </a:cubicBezTo>
                    <a:cubicBezTo>
                      <a:pt x="136137" y="140910"/>
                      <a:pt x="127672" y="238276"/>
                      <a:pt x="119207" y="336248"/>
                    </a:cubicBezTo>
                    <a:cubicBezTo>
                      <a:pt x="116788" y="368905"/>
                      <a:pt x="114370" y="400957"/>
                      <a:pt x="111346" y="434824"/>
                    </a:cubicBezTo>
                    <a:close/>
                  </a:path>
                </a:pathLst>
              </a:custGeom>
              <a:solidFill>
                <a:srgbClr val="CA7BB3"/>
              </a:solidFill>
              <a:ln>
                <a:noFill/>
              </a:ln>
            </p:spPr>
            <p:txBody>
              <a:bodyPr spcFirstLastPara="1" wrap="square" lIns="29850" tIns="14925" rIns="29850" bIns="14925" anchor="ctr" anchorCtr="0">
                <a:noAutofit/>
              </a:bodyPr>
              <a:lstStyle/>
              <a:p>
                <a:pPr marL="0" marR="0" lvl="0" indent="0" algn="l" rtl="0">
                  <a:lnSpc>
                    <a:spcPct val="100000"/>
                  </a:lnSpc>
                  <a:spcBef>
                    <a:spcPts val="0"/>
                  </a:spcBef>
                  <a:spcAft>
                    <a:spcPts val="0"/>
                  </a:spcAft>
                  <a:buClr>
                    <a:srgbClr val="000000"/>
                  </a:buClr>
                  <a:buSzPts val="588"/>
                  <a:buFont typeface="Arial"/>
                  <a:buNone/>
                </a:pPr>
                <a:endParaRPr sz="587" b="0" i="0" u="none" strike="noStrike" cap="none">
                  <a:solidFill>
                    <a:schemeClr val="dk1"/>
                  </a:solidFill>
                  <a:latin typeface="Calibri"/>
                  <a:ea typeface="Calibri"/>
                  <a:cs typeface="Calibri"/>
                  <a:sym typeface="Calibri"/>
                </a:endParaRPr>
              </a:p>
            </p:txBody>
          </p:sp>
          <p:sp>
            <p:nvSpPr>
              <p:cNvPr id="749" name="Google Shape;749;g3ca4deeb1e4_0_303"/>
              <p:cNvSpPr/>
              <p:nvPr/>
            </p:nvSpPr>
            <p:spPr>
              <a:xfrm>
                <a:off x="6728436" y="2827355"/>
                <a:ext cx="71952" cy="71982"/>
              </a:xfrm>
              <a:custGeom>
                <a:avLst/>
                <a:gdLst/>
                <a:ahLst/>
                <a:cxnLst/>
                <a:rect l="l" t="t" r="r" b="b"/>
                <a:pathLst>
                  <a:path w="71952" h="71982" extrusionOk="0">
                    <a:moveTo>
                      <a:pt x="35674" y="71983"/>
                    </a:moveTo>
                    <a:cubicBezTo>
                      <a:pt x="16325" y="71983"/>
                      <a:pt x="0" y="55050"/>
                      <a:pt x="0" y="35697"/>
                    </a:cubicBezTo>
                    <a:cubicBezTo>
                      <a:pt x="0" y="15740"/>
                      <a:pt x="16930" y="-589"/>
                      <a:pt x="36279" y="16"/>
                    </a:cubicBezTo>
                    <a:cubicBezTo>
                      <a:pt x="55627" y="16"/>
                      <a:pt x="71953" y="16950"/>
                      <a:pt x="71953" y="36302"/>
                    </a:cubicBezTo>
                    <a:cubicBezTo>
                      <a:pt x="71953" y="55654"/>
                      <a:pt x="55023" y="71983"/>
                      <a:pt x="35674" y="71983"/>
                    </a:cubicBezTo>
                    <a:close/>
                  </a:path>
                </a:pathLst>
              </a:custGeom>
              <a:grpFill/>
              <a:ln>
                <a:noFill/>
              </a:ln>
            </p:spPr>
            <p:txBody>
              <a:bodyPr spcFirstLastPara="1" wrap="square" lIns="29850" tIns="14925" rIns="29850" bIns="14925" anchor="ctr" anchorCtr="0">
                <a:noAutofit/>
              </a:bodyPr>
              <a:lstStyle/>
              <a:p>
                <a:pPr marL="0" marR="0" lvl="0" indent="0" algn="l" rtl="0">
                  <a:lnSpc>
                    <a:spcPct val="100000"/>
                  </a:lnSpc>
                  <a:spcBef>
                    <a:spcPts val="0"/>
                  </a:spcBef>
                  <a:spcAft>
                    <a:spcPts val="0"/>
                  </a:spcAft>
                  <a:buClr>
                    <a:srgbClr val="000000"/>
                  </a:buClr>
                  <a:buSzPts val="588"/>
                  <a:buFont typeface="Arial"/>
                  <a:buNone/>
                </a:pPr>
                <a:endParaRPr sz="587" b="0" i="0" u="none" strike="noStrike" cap="none">
                  <a:solidFill>
                    <a:schemeClr val="dk1"/>
                  </a:solidFill>
                  <a:latin typeface="Calibri"/>
                  <a:ea typeface="Calibri"/>
                  <a:cs typeface="Calibri"/>
                  <a:sym typeface="Calibri"/>
                </a:endParaRPr>
              </a:p>
            </p:txBody>
          </p:sp>
        </p:grpSp>
      </p:grpSp>
      <p:grpSp>
        <p:nvGrpSpPr>
          <p:cNvPr id="750" name="Google Shape;750;g3ca4deeb1e4_0_303"/>
          <p:cNvGrpSpPr/>
          <p:nvPr/>
        </p:nvGrpSpPr>
        <p:grpSpPr>
          <a:xfrm>
            <a:off x="6245964" y="5434374"/>
            <a:ext cx="459092" cy="464481"/>
            <a:chOff x="7190753" y="5365577"/>
            <a:chExt cx="745522" cy="754272"/>
          </a:xfrm>
          <a:solidFill>
            <a:srgbClr val="242B62"/>
          </a:solidFill>
        </p:grpSpPr>
        <p:grpSp>
          <p:nvGrpSpPr>
            <p:cNvPr id="751" name="Google Shape;751;g3ca4deeb1e4_0_303"/>
            <p:cNvGrpSpPr/>
            <p:nvPr/>
          </p:nvGrpSpPr>
          <p:grpSpPr>
            <a:xfrm>
              <a:off x="7353351" y="5647412"/>
              <a:ext cx="420044" cy="75879"/>
              <a:chOff x="7353351" y="5647412"/>
              <a:chExt cx="420044" cy="75879"/>
            </a:xfrm>
            <a:grpFill/>
          </p:grpSpPr>
          <p:sp>
            <p:nvSpPr>
              <p:cNvPr id="752" name="Google Shape;752;g3ca4deeb1e4_0_303"/>
              <p:cNvSpPr/>
              <p:nvPr/>
            </p:nvSpPr>
            <p:spPr>
              <a:xfrm>
                <a:off x="7353351" y="5649220"/>
                <a:ext cx="131884" cy="74071"/>
              </a:xfrm>
              <a:custGeom>
                <a:avLst/>
                <a:gdLst/>
                <a:ahLst/>
                <a:cxnLst/>
                <a:rect l="l" t="t" r="r" b="b"/>
                <a:pathLst>
                  <a:path w="131884" h="74071" extrusionOk="0">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53" name="Google Shape;753;g3ca4deeb1e4_0_303"/>
              <p:cNvSpPr/>
              <p:nvPr/>
            </p:nvSpPr>
            <p:spPr>
              <a:xfrm>
                <a:off x="7640607" y="5647412"/>
                <a:ext cx="132788" cy="75879"/>
              </a:xfrm>
              <a:custGeom>
                <a:avLst/>
                <a:gdLst/>
                <a:ahLst/>
                <a:cxnLst/>
                <a:rect l="l" t="t" r="r" b="b"/>
                <a:pathLst>
                  <a:path w="132788" h="75879" extrusionOk="0">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grpSp>
        <p:grpSp>
          <p:nvGrpSpPr>
            <p:cNvPr id="754" name="Google Shape;754;g3ca4deeb1e4_0_303"/>
            <p:cNvGrpSpPr/>
            <p:nvPr/>
          </p:nvGrpSpPr>
          <p:grpSpPr>
            <a:xfrm>
              <a:off x="7190753" y="5365577"/>
              <a:ext cx="745522" cy="754272"/>
              <a:chOff x="7190753" y="5365577"/>
              <a:chExt cx="745522" cy="754272"/>
            </a:xfrm>
            <a:grpFill/>
          </p:grpSpPr>
          <p:sp>
            <p:nvSpPr>
              <p:cNvPr id="755" name="Google Shape;755;g3ca4deeb1e4_0_303"/>
              <p:cNvSpPr/>
              <p:nvPr/>
            </p:nvSpPr>
            <p:spPr>
              <a:xfrm>
                <a:off x="7304327" y="6055729"/>
                <a:ext cx="49268" cy="63218"/>
              </a:xfrm>
              <a:custGeom>
                <a:avLst/>
                <a:gdLst/>
                <a:ahLst/>
                <a:cxnLst/>
                <a:rect l="l" t="t" r="r" b="b"/>
                <a:pathLst>
                  <a:path w="49268" h="63218" extrusionOk="0">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56" name="Google Shape;756;g3ca4deeb1e4_0_303"/>
              <p:cNvSpPr/>
              <p:nvPr/>
            </p:nvSpPr>
            <p:spPr>
              <a:xfrm>
                <a:off x="7190753" y="5591308"/>
                <a:ext cx="332214" cy="524928"/>
              </a:xfrm>
              <a:custGeom>
                <a:avLst/>
                <a:gdLst/>
                <a:ahLst/>
                <a:cxnLst/>
                <a:rect l="l" t="t" r="r" b="b"/>
                <a:pathLst>
                  <a:path w="332214" h="524928" extrusionOk="0">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57" name="Google Shape;757;g3ca4deeb1e4_0_303"/>
              <p:cNvSpPr/>
              <p:nvPr/>
            </p:nvSpPr>
            <p:spPr>
              <a:xfrm>
                <a:off x="7272067" y="6011466"/>
                <a:ext cx="31338" cy="31602"/>
              </a:xfrm>
              <a:custGeom>
                <a:avLst/>
                <a:gdLst/>
                <a:ahLst/>
                <a:cxnLst/>
                <a:rect l="l" t="t" r="r" b="b"/>
                <a:pathLst>
                  <a:path w="31338" h="31602" extrusionOk="0">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58" name="Google Shape;758;g3ca4deeb1e4_0_303"/>
              <p:cNvSpPr/>
              <p:nvPr/>
            </p:nvSpPr>
            <p:spPr>
              <a:xfrm>
                <a:off x="7610098" y="5598136"/>
                <a:ext cx="326177" cy="521713"/>
              </a:xfrm>
              <a:custGeom>
                <a:avLst/>
                <a:gdLst/>
                <a:ahLst/>
                <a:cxnLst/>
                <a:rect l="l" t="t" r="r" b="b"/>
                <a:pathLst>
                  <a:path w="326177" h="521713" extrusionOk="0">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59" name="Google Shape;759;g3ca4deeb1e4_0_303"/>
              <p:cNvSpPr/>
              <p:nvPr/>
            </p:nvSpPr>
            <p:spPr>
              <a:xfrm>
                <a:off x="7328058" y="5441456"/>
                <a:ext cx="477856" cy="383008"/>
              </a:xfrm>
              <a:custGeom>
                <a:avLst/>
                <a:gdLst/>
                <a:ahLst/>
                <a:cxnLst/>
                <a:rect l="l" t="t" r="r" b="b"/>
                <a:pathLst>
                  <a:path w="477856" h="383008" extrusionOk="0">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60" name="Google Shape;760;g3ca4deeb1e4_0_303"/>
              <p:cNvSpPr/>
              <p:nvPr/>
            </p:nvSpPr>
            <p:spPr>
              <a:xfrm>
                <a:off x="7549372" y="5799171"/>
                <a:ext cx="30028" cy="30713"/>
              </a:xfrm>
              <a:custGeom>
                <a:avLst/>
                <a:gdLst/>
                <a:ahLst/>
                <a:cxnLst/>
                <a:rect l="l" t="t" r="r" b="b"/>
                <a:pathLst>
                  <a:path w="30028" h="30713" extrusionOk="0">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61" name="Google Shape;761;g3ca4deeb1e4_0_303"/>
              <p:cNvSpPr/>
              <p:nvPr/>
            </p:nvSpPr>
            <p:spPr>
              <a:xfrm>
                <a:off x="7553889" y="5365577"/>
                <a:ext cx="25292" cy="49682"/>
              </a:xfrm>
              <a:custGeom>
                <a:avLst/>
                <a:gdLst/>
                <a:ahLst/>
                <a:cxnLst/>
                <a:rect l="l" t="t" r="r" b="b"/>
                <a:pathLst>
                  <a:path w="25292" h="49682" extrusionOk="0">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62" name="Google Shape;762;g3ca4deeb1e4_0_303"/>
              <p:cNvSpPr/>
              <p:nvPr/>
            </p:nvSpPr>
            <p:spPr>
              <a:xfrm>
                <a:off x="7473945" y="5390644"/>
                <a:ext cx="43084" cy="43585"/>
              </a:xfrm>
              <a:custGeom>
                <a:avLst/>
                <a:gdLst/>
                <a:ahLst/>
                <a:cxnLst/>
                <a:rect l="l" t="t" r="r" b="b"/>
                <a:pathLst>
                  <a:path w="43084" h="43585" extrusionOk="0">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63" name="Google Shape;763;g3ca4deeb1e4_0_303"/>
              <p:cNvSpPr/>
              <p:nvPr/>
            </p:nvSpPr>
            <p:spPr>
              <a:xfrm>
                <a:off x="7617572" y="5390644"/>
                <a:ext cx="43724" cy="43585"/>
              </a:xfrm>
              <a:custGeom>
                <a:avLst/>
                <a:gdLst/>
                <a:ahLst/>
                <a:cxnLst/>
                <a:rect l="l" t="t" r="r" b="b"/>
                <a:pathLst>
                  <a:path w="43724" h="43585" extrusionOk="0">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grpSp>
      </p:grpSp>
      <p:pic>
        <p:nvPicPr>
          <p:cNvPr id="764" name="Google Shape;764;g3ca4deeb1e4_0_303" title="freepik__talk__30849.jpeg"/>
          <p:cNvPicPr preferRelativeResize="0">
            <a:picLocks noGrp="1"/>
          </p:cNvPicPr>
          <p:nvPr>
            <p:ph type="pic" idx="3"/>
          </p:nvPr>
        </p:nvPicPr>
        <p:blipFill rotWithShape="1">
          <a:blip r:embed="rId5" cstate="screen">
            <a:alphaModFix/>
            <a:extLst>
              <a:ext uri="{28A0092B-C50C-407E-A947-70E740481C1C}">
                <a14:useLocalDpi xmlns:a14="http://schemas.microsoft.com/office/drawing/2010/main"/>
              </a:ext>
            </a:extLst>
          </a:blip>
          <a:srcRect/>
          <a:stretch/>
        </p:blipFill>
        <p:spPr>
          <a:xfrm>
            <a:off x="635768" y="2347106"/>
            <a:ext cx="4501279" cy="3433062"/>
          </a:xfrm>
          <a:prstGeom prst="rect">
            <a:avLst/>
          </a:prstGeom>
          <a:solidFill>
            <a:srgbClr val="D8D8D8"/>
          </a:solid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68"/>
        <p:cNvGrpSpPr/>
        <p:nvPr/>
      </p:nvGrpSpPr>
      <p:grpSpPr>
        <a:xfrm>
          <a:off x="0" y="0"/>
          <a:ext cx="0" cy="0"/>
          <a:chOff x="0" y="0"/>
          <a:chExt cx="0" cy="0"/>
        </a:xfrm>
      </p:grpSpPr>
      <p:sp>
        <p:nvSpPr>
          <p:cNvPr id="769" name="Google Shape;769;g3ca4deeb1e4_0_465"/>
          <p:cNvSpPr txBox="1">
            <a:spLocks noGrp="1"/>
          </p:cNvSpPr>
          <p:nvPr>
            <p:ph type="body" idx="1"/>
          </p:nvPr>
        </p:nvSpPr>
        <p:spPr>
          <a:xfrm>
            <a:off x="904845" y="826900"/>
            <a:ext cx="102852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Enkle generelle sikkerhedsforanstaltninger</a:t>
            </a:r>
            <a:endParaRPr/>
          </a:p>
          <a:p>
            <a:pPr marL="0" lvl="0" indent="0" algn="l" rtl="0">
              <a:lnSpc>
                <a:spcPct val="90000"/>
              </a:lnSpc>
              <a:spcBef>
                <a:spcPts val="0"/>
              </a:spcBef>
              <a:spcAft>
                <a:spcPts val="0"/>
              </a:spcAft>
              <a:buClr>
                <a:schemeClr val="lt1"/>
              </a:buClr>
              <a:buSzPts val="3600"/>
              <a:buNone/>
            </a:pPr>
            <a:endParaRPr/>
          </a:p>
        </p:txBody>
      </p:sp>
      <p:sp>
        <p:nvSpPr>
          <p:cNvPr id="770" name="Google Shape;770;g3ca4deeb1e4_0_465"/>
          <p:cNvSpPr txBox="1">
            <a:spLocks noGrp="1"/>
          </p:cNvSpPr>
          <p:nvPr>
            <p:ph type="body" idx="2"/>
          </p:nvPr>
        </p:nvSpPr>
        <p:spPr>
          <a:xfrm>
            <a:off x="811286" y="2132200"/>
            <a:ext cx="10479300" cy="521100"/>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292668"/>
              </a:buClr>
              <a:buSzPts val="2400"/>
              <a:buNone/>
            </a:pPr>
            <a:r>
              <a:rPr lang="en-US"/>
              <a:t>Sådan beskytter du dig selv hver gang:</a:t>
            </a:r>
            <a:endParaRPr/>
          </a:p>
          <a:p>
            <a:pPr marL="228600" lvl="0" indent="-228600" algn="l" rtl="0">
              <a:lnSpc>
                <a:spcPct val="103333"/>
              </a:lnSpc>
              <a:spcBef>
                <a:spcPts val="0"/>
              </a:spcBef>
              <a:spcAft>
                <a:spcPts val="0"/>
              </a:spcAft>
              <a:buClr>
                <a:srgbClr val="292668"/>
              </a:buClr>
              <a:buSzPts val="2400"/>
              <a:buNone/>
            </a:pPr>
            <a:endParaRPr/>
          </a:p>
        </p:txBody>
      </p:sp>
      <p:sp>
        <p:nvSpPr>
          <p:cNvPr id="771" name="Google Shape;771;g3ca4deeb1e4_0_465"/>
          <p:cNvSpPr/>
          <p:nvPr/>
        </p:nvSpPr>
        <p:spPr>
          <a:xfrm>
            <a:off x="876403" y="2842876"/>
            <a:ext cx="2251998" cy="2251993"/>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2" name="Google Shape;772;g3ca4deeb1e4_0_465"/>
          <p:cNvSpPr/>
          <p:nvPr/>
        </p:nvSpPr>
        <p:spPr>
          <a:xfrm>
            <a:off x="937131" y="2903604"/>
            <a:ext cx="2251998" cy="2251998"/>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3" name="Google Shape;773;g3ca4deeb1e4_0_465"/>
          <p:cNvSpPr/>
          <p:nvPr/>
        </p:nvSpPr>
        <p:spPr>
          <a:xfrm>
            <a:off x="1000390" y="2964332"/>
            <a:ext cx="2251998" cy="2251993"/>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4" name="Google Shape;774;g3ca4deeb1e4_0_465"/>
          <p:cNvSpPr/>
          <p:nvPr/>
        </p:nvSpPr>
        <p:spPr>
          <a:xfrm>
            <a:off x="2465453" y="4262395"/>
            <a:ext cx="928635" cy="928631"/>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5" name="Google Shape;775;g3ca4deeb1e4_0_465"/>
          <p:cNvSpPr/>
          <p:nvPr/>
        </p:nvSpPr>
        <p:spPr>
          <a:xfrm>
            <a:off x="2412317" y="4209257"/>
            <a:ext cx="1032379" cy="1032379"/>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6" name="Google Shape;776;g3ca4deeb1e4_0_465"/>
          <p:cNvSpPr/>
          <p:nvPr/>
        </p:nvSpPr>
        <p:spPr>
          <a:xfrm>
            <a:off x="3561089" y="3632341"/>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7" name="Google Shape;777;g3ca4deeb1e4_0_465"/>
          <p:cNvSpPr/>
          <p:nvPr/>
        </p:nvSpPr>
        <p:spPr>
          <a:xfrm>
            <a:off x="3621817" y="3693069"/>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8" name="Google Shape;778;g3ca4deeb1e4_0_465"/>
          <p:cNvSpPr/>
          <p:nvPr/>
        </p:nvSpPr>
        <p:spPr>
          <a:xfrm>
            <a:off x="3685074" y="3753797"/>
            <a:ext cx="2251993" cy="2251993"/>
          </a:xfrm>
          <a:custGeom>
            <a:avLst/>
            <a:gdLst/>
            <a:ahLst/>
            <a:cxnLst/>
            <a:rect l="l" t="t" r="r" b="b"/>
            <a:pathLst>
              <a:path w="3924" h="3924" extrusionOk="0">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9" name="Google Shape;779;g3ca4deeb1e4_0_465"/>
          <p:cNvSpPr/>
          <p:nvPr/>
        </p:nvSpPr>
        <p:spPr>
          <a:xfrm>
            <a:off x="5150138" y="5051859"/>
            <a:ext cx="926101" cy="928631"/>
          </a:xfrm>
          <a:custGeom>
            <a:avLst/>
            <a:gdLst/>
            <a:ahLst/>
            <a:cxnLst/>
            <a:rect l="l" t="t" r="r" b="b"/>
            <a:pathLst>
              <a:path w="1616" h="1618" extrusionOk="0">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0" name="Google Shape;780;g3ca4deeb1e4_0_465"/>
          <p:cNvSpPr/>
          <p:nvPr/>
        </p:nvSpPr>
        <p:spPr>
          <a:xfrm>
            <a:off x="5097001" y="4912684"/>
            <a:ext cx="1032376" cy="1032379"/>
          </a:xfrm>
          <a:custGeom>
            <a:avLst/>
            <a:gdLst/>
            <a:ahLst/>
            <a:cxnLst/>
            <a:rect l="l" t="t" r="r" b="b"/>
            <a:pathLst>
              <a:path w="1798" h="1799" extrusionOk="0">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1" name="Google Shape;781;g3ca4deeb1e4_0_465"/>
          <p:cNvSpPr/>
          <p:nvPr/>
        </p:nvSpPr>
        <p:spPr>
          <a:xfrm>
            <a:off x="5939603" y="2842876"/>
            <a:ext cx="2251993" cy="2251993"/>
          </a:xfrm>
          <a:custGeom>
            <a:avLst/>
            <a:gdLst/>
            <a:ahLst/>
            <a:cxnLst/>
            <a:rect l="l" t="t" r="r" b="b"/>
            <a:pathLst>
              <a:path w="3924" h="3924" extrusionOk="0">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2" name="Google Shape;782;g3ca4deeb1e4_0_465"/>
          <p:cNvSpPr txBox="1"/>
          <p:nvPr/>
        </p:nvSpPr>
        <p:spPr>
          <a:xfrm>
            <a:off x="3374871" y="4273018"/>
            <a:ext cx="2282400" cy="1277400"/>
          </a:xfrm>
          <a:prstGeom prst="rect">
            <a:avLst/>
          </a:prstGeom>
          <a:noFill/>
          <a:ln>
            <a:noFill/>
          </a:ln>
        </p:spPr>
        <p:txBody>
          <a:bodyPr spcFirstLastPara="1" wrap="square" lIns="91425" tIns="45700" rIns="91425" bIns="45700" anchor="ctr" anchorCtr="0">
            <a:noAutofit/>
          </a:bodyPr>
          <a:lstStyle/>
          <a:p>
            <a:pPr algn="ctr">
              <a:buSzPts val="2000"/>
            </a:pPr>
            <a:r>
              <a:rPr lang="en-US" sz="1800" b="1" i="0" u="none" strike="noStrike" cap="none">
                <a:solidFill>
                  <a:srgbClr val="242B62"/>
                </a:solidFill>
                <a:latin typeface="Calibri"/>
                <a:ea typeface="Calibri"/>
                <a:cs typeface="Calibri"/>
                <a:sym typeface="Calibri"/>
              </a:rPr>
              <a:t>Hold dine </a:t>
            </a:r>
            <a:endParaRPr lang="da-DK" sz="1800" b="1">
              <a:solidFill>
                <a:srgbClr val="242B62"/>
              </a:solidFill>
              <a:latin typeface="Calibri"/>
              <a:ea typeface="Calibri"/>
              <a:cs typeface="Calibri"/>
              <a:sym typeface="Calibri"/>
            </a:endParaRPr>
          </a:p>
          <a:p>
            <a:pPr marL="0" marR="0" lvl="0" indent="0" algn="ctr">
              <a:lnSpc>
                <a:spcPct val="100000"/>
              </a:lnSpc>
              <a:spcBef>
                <a:spcPts val="0"/>
              </a:spcBef>
              <a:spcAft>
                <a:spcPts val="0"/>
              </a:spcAft>
              <a:buSzPts val="2000"/>
              <a:buFont typeface="Arial"/>
              <a:buNone/>
            </a:pPr>
            <a:r>
              <a:rPr lang="en-US" sz="1800" b="1" i="0" u="none" strike="noStrike" cap="none">
                <a:solidFill>
                  <a:srgbClr val="242B62"/>
                </a:solidFill>
                <a:latin typeface="Calibri"/>
                <a:ea typeface="Calibri"/>
                <a:cs typeface="Calibri"/>
                <a:sym typeface="Calibri"/>
              </a:rPr>
              <a:t>apps </a:t>
            </a:r>
            <a:r>
              <a:rPr lang="en-US" sz="1800" b="1" i="0" u="none" strike="noStrike" cap="none" err="1">
                <a:solidFill>
                  <a:srgbClr val="242B62"/>
                </a:solidFill>
                <a:latin typeface="Calibri"/>
                <a:ea typeface="Calibri"/>
                <a:cs typeface="Calibri"/>
                <a:sym typeface="Calibri"/>
              </a:rPr>
              <a:t>opdateret</a:t>
            </a:r>
            <a:r>
              <a:rPr lang="en-US" sz="1800" b="1" i="0" u="none" strike="noStrike" cap="none">
                <a:solidFill>
                  <a:srgbClr val="242B62"/>
                </a:solidFill>
                <a:latin typeface="Calibri"/>
                <a:ea typeface="Calibri"/>
                <a:cs typeface="Calibri"/>
                <a:sym typeface="Calibri"/>
              </a:rPr>
              <a:t> (</a:t>
            </a:r>
            <a:r>
              <a:rPr lang="en-US" sz="1800" b="1" i="0" u="none" strike="noStrike" cap="none" err="1">
                <a:solidFill>
                  <a:srgbClr val="242B62"/>
                </a:solidFill>
                <a:latin typeface="Calibri"/>
                <a:ea typeface="Calibri"/>
                <a:cs typeface="Calibri"/>
                <a:sym typeface="Calibri"/>
              </a:rPr>
              <a:t>sikkerheden</a:t>
            </a:r>
            <a:r>
              <a:rPr lang="en-US" sz="1800" b="1" i="0" u="none" strike="noStrike" cap="none">
                <a:solidFill>
                  <a:srgbClr val="242B62"/>
                </a:solidFill>
                <a:latin typeface="Calibri"/>
                <a:ea typeface="Calibri"/>
                <a:cs typeface="Calibri"/>
                <a:sym typeface="Calibri"/>
              </a:rPr>
              <a:t> forbedres med opdateringer)</a:t>
            </a:r>
            <a:endParaRPr sz="1800" b="1" i="0" u="none" strike="noStrike" cap="none">
              <a:solidFill>
                <a:srgbClr val="242B62"/>
              </a:solidFill>
              <a:latin typeface="Calibri"/>
              <a:ea typeface="Calibri"/>
              <a:cs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rgbClr val="242B62"/>
              </a:solidFill>
              <a:latin typeface="Calibri"/>
              <a:ea typeface="Calibri"/>
              <a:cs typeface="Calibri"/>
              <a:sym typeface="Calibri"/>
            </a:endParaRPr>
          </a:p>
        </p:txBody>
      </p:sp>
      <p:sp>
        <p:nvSpPr>
          <p:cNvPr id="783" name="Google Shape;783;g3ca4deeb1e4_0_465"/>
          <p:cNvSpPr/>
          <p:nvPr/>
        </p:nvSpPr>
        <p:spPr>
          <a:xfrm>
            <a:off x="6000331" y="2903604"/>
            <a:ext cx="2251998" cy="2251998"/>
          </a:xfrm>
          <a:custGeom>
            <a:avLst/>
            <a:gdLst/>
            <a:ahLst/>
            <a:cxnLst/>
            <a:rect l="l" t="t" r="r" b="b"/>
            <a:pathLst>
              <a:path w="3925" h="3923" extrusionOk="0">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4" name="Google Shape;784;g3ca4deeb1e4_0_465"/>
          <p:cNvSpPr/>
          <p:nvPr/>
        </p:nvSpPr>
        <p:spPr>
          <a:xfrm>
            <a:off x="6061059" y="2964332"/>
            <a:ext cx="2251998" cy="2251993"/>
          </a:xfrm>
          <a:custGeom>
            <a:avLst/>
            <a:gdLst/>
            <a:ahLst/>
            <a:cxnLst/>
            <a:rect l="l" t="t" r="r" b="b"/>
            <a:pathLst>
              <a:path w="3925" h="3924" extrusionOk="0">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5" name="Google Shape;785;g3ca4deeb1e4_0_465"/>
          <p:cNvSpPr/>
          <p:nvPr/>
        </p:nvSpPr>
        <p:spPr>
          <a:xfrm>
            <a:off x="7526121" y="4262395"/>
            <a:ext cx="928635" cy="928631"/>
          </a:xfrm>
          <a:custGeom>
            <a:avLst/>
            <a:gdLst/>
            <a:ahLst/>
            <a:cxnLst/>
            <a:rect l="l" t="t" r="r" b="b"/>
            <a:pathLst>
              <a:path w="1617" h="1617" extrusionOk="0">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6" name="Google Shape;786;g3ca4deeb1e4_0_465"/>
          <p:cNvSpPr/>
          <p:nvPr/>
        </p:nvSpPr>
        <p:spPr>
          <a:xfrm>
            <a:off x="7475515" y="4209257"/>
            <a:ext cx="1032376" cy="1032379"/>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7" name="Google Shape;787;g3ca4deeb1e4_0_465"/>
          <p:cNvSpPr/>
          <p:nvPr/>
        </p:nvSpPr>
        <p:spPr>
          <a:xfrm>
            <a:off x="8621757" y="3632341"/>
            <a:ext cx="2251998" cy="2251998"/>
          </a:xfrm>
          <a:custGeom>
            <a:avLst/>
            <a:gdLst/>
            <a:ahLst/>
            <a:cxnLst/>
            <a:rect l="l" t="t" r="r" b="b"/>
            <a:pathLst>
              <a:path w="3925" h="3925" extrusionOk="0">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8" name="Google Shape;788;g3ca4deeb1e4_0_465"/>
          <p:cNvSpPr/>
          <p:nvPr/>
        </p:nvSpPr>
        <p:spPr>
          <a:xfrm>
            <a:off x="8682485" y="3693069"/>
            <a:ext cx="2251993" cy="2251998"/>
          </a:xfrm>
          <a:custGeom>
            <a:avLst/>
            <a:gdLst/>
            <a:ahLst/>
            <a:cxnLst/>
            <a:rect l="l" t="t" r="r" b="b"/>
            <a:pathLst>
              <a:path w="3924" h="3925" extrusionOk="0">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9" name="Google Shape;789;g3ca4deeb1e4_0_465"/>
          <p:cNvSpPr/>
          <p:nvPr/>
        </p:nvSpPr>
        <p:spPr>
          <a:xfrm>
            <a:off x="8745742" y="3753797"/>
            <a:ext cx="2251998" cy="2251993"/>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90" name="Google Shape;790;g3ca4deeb1e4_0_465"/>
          <p:cNvSpPr/>
          <p:nvPr/>
        </p:nvSpPr>
        <p:spPr>
          <a:xfrm>
            <a:off x="10210807" y="5051859"/>
            <a:ext cx="928631" cy="928631"/>
          </a:xfrm>
          <a:custGeom>
            <a:avLst/>
            <a:gdLst/>
            <a:ahLst/>
            <a:cxnLst/>
            <a:rect l="l" t="t" r="r" b="b"/>
            <a:pathLst>
              <a:path w="1618" h="1618" extrusionOk="0">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91" name="Google Shape;791;g3ca4deeb1e4_0_465"/>
          <p:cNvSpPr/>
          <p:nvPr/>
        </p:nvSpPr>
        <p:spPr>
          <a:xfrm>
            <a:off x="10157669" y="4998721"/>
            <a:ext cx="1032376" cy="1032379"/>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92" name="Google Shape;792;g3ca4deeb1e4_0_465"/>
          <p:cNvSpPr txBox="1"/>
          <p:nvPr/>
        </p:nvSpPr>
        <p:spPr>
          <a:xfrm>
            <a:off x="901454" y="3329641"/>
            <a:ext cx="2328300" cy="1277400"/>
          </a:xfrm>
          <a:prstGeom prst="rect">
            <a:avLst/>
          </a:prstGeom>
          <a:noFill/>
          <a:ln>
            <a:noFill/>
          </a:ln>
        </p:spPr>
        <p:txBody>
          <a:bodyPr spcFirstLastPara="1" wrap="square" lIns="91425" tIns="45700" rIns="91425" bIns="45700" anchor="ctr" anchorCtr="0">
            <a:noAutofit/>
          </a:bodyPr>
          <a:lstStyle/>
          <a:p>
            <a:pPr algn="ctr">
              <a:buSzPts val="2000"/>
            </a:pPr>
            <a:r>
              <a:rPr lang="en-US" sz="1800" b="1" i="0" u="none" strike="noStrike" cap="none">
                <a:solidFill>
                  <a:schemeClr val="lt1"/>
                </a:solidFill>
                <a:latin typeface="Calibri"/>
                <a:ea typeface="Calibri"/>
                <a:cs typeface="Calibri"/>
                <a:sym typeface="Calibri"/>
              </a:rPr>
              <a:t>Brug apps med </a:t>
            </a:r>
            <a:endParaRPr lang="da-DK" sz="1800" b="1">
              <a:solidFill>
                <a:schemeClr val="lt1"/>
              </a:solidFill>
              <a:latin typeface="Calibri"/>
              <a:ea typeface="Calibri"/>
              <a:cs typeface="Calibri"/>
              <a:sym typeface="Calibri"/>
            </a:endParaRPr>
          </a:p>
          <a:p>
            <a:pPr marL="0" marR="0" lvl="0" indent="0" algn="ctr">
              <a:lnSpc>
                <a:spcPct val="100000"/>
              </a:lnSpc>
              <a:spcBef>
                <a:spcPts val="0"/>
              </a:spcBef>
              <a:spcAft>
                <a:spcPts val="0"/>
              </a:spcAft>
              <a:buSzPts val="2000"/>
              <a:buFont typeface="Arial"/>
              <a:buNone/>
            </a:pPr>
            <a:r>
              <a:rPr lang="en-US" sz="1800" b="1" i="0" u="none" strike="noStrike" cap="none">
                <a:solidFill>
                  <a:schemeClr val="lt1"/>
                </a:solidFill>
                <a:latin typeface="Calibri"/>
                <a:ea typeface="Calibri"/>
                <a:cs typeface="Calibri"/>
                <a:sym typeface="Calibri"/>
              </a:rPr>
              <a:t>god </a:t>
            </a:r>
            <a:r>
              <a:rPr lang="en-US" sz="1800" b="1" i="0" u="none" strike="noStrike" cap="none" err="1">
                <a:solidFill>
                  <a:schemeClr val="lt1"/>
                </a:solidFill>
                <a:latin typeface="Calibri"/>
                <a:ea typeface="Calibri"/>
                <a:cs typeface="Calibri"/>
                <a:sym typeface="Calibri"/>
              </a:rPr>
              <a:t>beskyttelse</a:t>
            </a:r>
            <a:r>
              <a:rPr lang="en-US" sz="1800" b="1" i="0" u="none" strike="noStrike" cap="none">
                <a:solidFill>
                  <a:schemeClr val="lt1"/>
                </a:solidFill>
                <a:latin typeface="Calibri"/>
                <a:ea typeface="Calibri"/>
                <a:cs typeface="Calibri"/>
                <a:sym typeface="Calibri"/>
              </a:rPr>
              <a:t> </a:t>
            </a:r>
            <a:r>
              <a:rPr lang="en-US" sz="1800" b="1" i="0" u="none" strike="noStrike" cap="none" err="1">
                <a:solidFill>
                  <a:schemeClr val="lt1"/>
                </a:solidFill>
                <a:latin typeface="Calibri"/>
                <a:ea typeface="Calibri"/>
                <a:cs typeface="Calibri"/>
                <a:sym typeface="Calibri"/>
              </a:rPr>
              <a:t>af</a:t>
            </a:r>
            <a:r>
              <a:rPr lang="en-US" sz="1800" b="1" i="0" u="none" strike="noStrike" cap="none">
                <a:solidFill>
                  <a:schemeClr val="lt1"/>
                </a:solidFill>
                <a:latin typeface="Calibri"/>
                <a:ea typeface="Calibri"/>
                <a:cs typeface="Calibri"/>
                <a:sym typeface="Calibri"/>
              </a:rPr>
              <a:t> </a:t>
            </a:r>
            <a:r>
              <a:rPr lang="en-US" sz="1800" b="1" i="0" u="none" strike="noStrike" cap="none" err="1">
                <a:solidFill>
                  <a:schemeClr val="lt1"/>
                </a:solidFill>
                <a:latin typeface="Calibri"/>
                <a:ea typeface="Calibri"/>
                <a:cs typeface="Calibri"/>
                <a:sym typeface="Calibri"/>
              </a:rPr>
              <a:t>privatlivet</a:t>
            </a:r>
            <a:r>
              <a:rPr lang="en-US" sz="1800" b="1" i="0" u="none" strike="noStrike" cap="none">
                <a:solidFill>
                  <a:schemeClr val="lt1"/>
                </a:solidFill>
                <a:latin typeface="Calibri"/>
                <a:ea typeface="Calibri"/>
                <a:cs typeface="Calibri"/>
                <a:sym typeface="Calibri"/>
              </a:rPr>
              <a:t> (</a:t>
            </a:r>
            <a:r>
              <a:rPr lang="en-US" sz="1800" b="1" i="0" u="none" strike="noStrike" cap="none" err="1">
                <a:solidFill>
                  <a:schemeClr val="lt1"/>
                </a:solidFill>
                <a:latin typeface="Calibri"/>
                <a:ea typeface="Calibri"/>
                <a:cs typeface="Calibri"/>
                <a:sym typeface="Calibri"/>
              </a:rPr>
              <a:t>krypteret</a:t>
            </a:r>
            <a:r>
              <a:rPr lang="en-US" sz="1800" b="1" i="0" u="none" strike="noStrike" cap="none">
                <a:solidFill>
                  <a:schemeClr val="lt1"/>
                </a:solidFill>
                <a:latin typeface="Calibri"/>
                <a:ea typeface="Calibri"/>
                <a:cs typeface="Calibri"/>
                <a:sym typeface="Calibri"/>
              </a:rPr>
              <a:t> </a:t>
            </a:r>
            <a:r>
              <a:rPr lang="en-US" sz="1800" b="1" i="0" u="none" strike="noStrike" cap="none" err="1">
                <a:solidFill>
                  <a:schemeClr val="lt1"/>
                </a:solidFill>
                <a:latin typeface="Calibri"/>
                <a:ea typeface="Calibri"/>
                <a:cs typeface="Calibri"/>
                <a:sym typeface="Calibri"/>
              </a:rPr>
              <a:t>beskedudveksling</a:t>
            </a:r>
            <a:r>
              <a:rPr lang="en-US" sz="1800" b="1" i="0" u="none" strike="noStrike" cap="none">
                <a:solidFill>
                  <a:schemeClr val="lt1"/>
                </a:solidFill>
                <a:latin typeface="Calibri"/>
                <a:ea typeface="Calibri"/>
                <a:cs typeface="Calibri"/>
                <a:sym typeface="Calibri"/>
              </a:rPr>
              <a:t>)</a:t>
            </a:r>
            <a:endParaRPr sz="1800" b="1" i="0" u="none" strike="noStrike" cap="none">
              <a:solidFill>
                <a:schemeClr val="lt1"/>
              </a:solidFill>
              <a:latin typeface="Calibri"/>
              <a:ea typeface="Calibri"/>
              <a:cs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
        <p:nvSpPr>
          <p:cNvPr id="793" name="Google Shape;793;g3ca4deeb1e4_0_465"/>
          <p:cNvSpPr txBox="1"/>
          <p:nvPr/>
        </p:nvSpPr>
        <p:spPr>
          <a:xfrm>
            <a:off x="6043679" y="3326933"/>
            <a:ext cx="2247300" cy="127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a:solidFill>
                  <a:schemeClr val="lt1"/>
                </a:solidFill>
                <a:latin typeface="Calibri"/>
                <a:ea typeface="Calibri"/>
                <a:cs typeface="Calibri"/>
                <a:sym typeface="Calibri"/>
              </a:rPr>
              <a:t>Chat kun med personer, du rent faktisk kender</a:t>
            </a:r>
            <a:endParaRPr sz="18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
        <p:nvSpPr>
          <p:cNvPr id="794" name="Google Shape;794;g3ca4deeb1e4_0_465"/>
          <p:cNvSpPr txBox="1"/>
          <p:nvPr/>
        </p:nvSpPr>
        <p:spPr>
          <a:xfrm>
            <a:off x="8700244" y="4095198"/>
            <a:ext cx="2245500" cy="1262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a:solidFill>
                  <a:schemeClr val="lt1"/>
                </a:solidFill>
                <a:latin typeface="Calibri"/>
                <a:ea typeface="Calibri"/>
                <a:cs typeface="Calibri"/>
                <a:sym typeface="Calibri"/>
              </a:rPr>
              <a:t>Stol på din intuition, og læg på, hvis noget føles forkert</a:t>
            </a:r>
            <a:endParaRPr sz="1800" b="0" i="0" u="none" strike="noStrike" cap="none">
              <a:solidFill>
                <a:srgbClr val="000000"/>
              </a:solidFill>
              <a:latin typeface="Arial"/>
              <a:ea typeface="Arial"/>
              <a:cs typeface="Arial"/>
              <a:sym typeface="Arial"/>
            </a:endParaRPr>
          </a:p>
        </p:txBody>
      </p:sp>
      <p:grpSp>
        <p:nvGrpSpPr>
          <p:cNvPr id="795" name="Google Shape;795;g3ca4deeb1e4_0_465"/>
          <p:cNvGrpSpPr/>
          <p:nvPr/>
        </p:nvGrpSpPr>
        <p:grpSpPr>
          <a:xfrm>
            <a:off x="5324532" y="5191029"/>
            <a:ext cx="675792" cy="762592"/>
            <a:chOff x="4643578" y="432838"/>
            <a:chExt cx="1028134" cy="1160188"/>
          </a:xfrm>
        </p:grpSpPr>
        <p:sp>
          <p:nvSpPr>
            <p:cNvPr id="796" name="Google Shape;796;g3ca4deeb1e4_0_465"/>
            <p:cNvSpPr/>
            <p:nvPr/>
          </p:nvSpPr>
          <p:spPr>
            <a:xfrm>
              <a:off x="5046765" y="465751"/>
              <a:ext cx="419643" cy="433356"/>
            </a:xfrm>
            <a:custGeom>
              <a:avLst/>
              <a:gdLst/>
              <a:ahLst/>
              <a:cxnLst/>
              <a:rect l="l" t="t" r="r" b="b"/>
              <a:pathLst>
                <a:path w="419643" h="433356" extrusionOk="0">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00BAD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97" name="Google Shape;797;g3ca4deeb1e4_0_465"/>
            <p:cNvGrpSpPr/>
            <p:nvPr/>
          </p:nvGrpSpPr>
          <p:grpSpPr>
            <a:xfrm>
              <a:off x="4643578" y="432838"/>
              <a:ext cx="1028134" cy="1160188"/>
              <a:chOff x="4643578" y="432838"/>
              <a:chExt cx="1028134" cy="1160188"/>
            </a:xfrm>
          </p:grpSpPr>
          <p:sp>
            <p:nvSpPr>
              <p:cNvPr id="798" name="Google Shape;798;g3ca4deeb1e4_0_465"/>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99" name="Google Shape;799;g3ca4deeb1e4_0_465"/>
              <p:cNvGrpSpPr/>
              <p:nvPr/>
            </p:nvGrpSpPr>
            <p:grpSpPr>
              <a:xfrm>
                <a:off x="4643578" y="432838"/>
                <a:ext cx="1028134" cy="1160188"/>
                <a:chOff x="4643578" y="432838"/>
                <a:chExt cx="1028134" cy="1160188"/>
              </a:xfrm>
            </p:grpSpPr>
            <p:sp>
              <p:nvSpPr>
                <p:cNvPr id="800" name="Google Shape;800;g3ca4deeb1e4_0_465"/>
                <p:cNvSpPr/>
                <p:nvPr/>
              </p:nvSpPr>
              <p:spPr>
                <a:xfrm>
                  <a:off x="5025097" y="531568"/>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1" name="Google Shape;801;g3ca4deeb1e4_0_465"/>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grpSp>
        <p:nvGrpSpPr>
          <p:cNvPr id="802" name="Google Shape;802;g3ca4deeb1e4_0_465"/>
          <p:cNvGrpSpPr/>
          <p:nvPr/>
        </p:nvGrpSpPr>
        <p:grpSpPr>
          <a:xfrm>
            <a:off x="10307477" y="5085087"/>
            <a:ext cx="732771" cy="687560"/>
            <a:chOff x="6615628" y="2116894"/>
            <a:chExt cx="1066935" cy="1001107"/>
          </a:xfrm>
        </p:grpSpPr>
        <p:sp>
          <p:nvSpPr>
            <p:cNvPr id="803" name="Google Shape;803;g3ca4deeb1e4_0_465"/>
            <p:cNvSpPr/>
            <p:nvPr/>
          </p:nvSpPr>
          <p:spPr>
            <a:xfrm>
              <a:off x="7183381" y="2256775"/>
              <a:ext cx="285542" cy="320903"/>
            </a:xfrm>
            <a:custGeom>
              <a:avLst/>
              <a:gdLst/>
              <a:ahLst/>
              <a:cxnLst/>
              <a:rect l="l" t="t" r="r" b="b"/>
              <a:pathLst>
                <a:path w="285542" h="320903" extrusionOk="0">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804" name="Google Shape;804;g3ca4deeb1e4_0_465"/>
            <p:cNvGrpSpPr/>
            <p:nvPr/>
          </p:nvGrpSpPr>
          <p:grpSpPr>
            <a:xfrm>
              <a:off x="6615628" y="2116894"/>
              <a:ext cx="1066935" cy="1001107"/>
              <a:chOff x="6615628" y="2116894"/>
              <a:chExt cx="1066935" cy="1001107"/>
            </a:xfrm>
          </p:grpSpPr>
          <p:sp>
            <p:nvSpPr>
              <p:cNvPr id="805" name="Google Shape;805;g3ca4deeb1e4_0_465"/>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6" name="Google Shape;806;g3ca4deeb1e4_0_465"/>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7" name="Google Shape;807;g3ca4deeb1e4_0_465"/>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8" name="Google Shape;808;g3ca4deeb1e4_0_465"/>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9" name="Google Shape;809;g3ca4deeb1e4_0_465"/>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0" name="Google Shape;810;g3ca4deeb1e4_0_465"/>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1" name="Google Shape;811;g3ca4deeb1e4_0_465"/>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2" name="Google Shape;812;g3ca4deeb1e4_0_465"/>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3" name="Google Shape;813;g3ca4deeb1e4_0_465"/>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4" name="Google Shape;814;g3ca4deeb1e4_0_465"/>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5" name="Google Shape;815;g3ca4deeb1e4_0_465"/>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6" name="Google Shape;816;g3ca4deeb1e4_0_465"/>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817" name="Google Shape;817;g3ca4deeb1e4_0_465"/>
          <p:cNvGrpSpPr/>
          <p:nvPr/>
        </p:nvGrpSpPr>
        <p:grpSpPr>
          <a:xfrm>
            <a:off x="2633839" y="4429578"/>
            <a:ext cx="591839" cy="591737"/>
            <a:chOff x="3258209" y="1217582"/>
            <a:chExt cx="4712093" cy="4711281"/>
          </a:xfrm>
        </p:grpSpPr>
        <p:sp>
          <p:nvSpPr>
            <p:cNvPr id="818" name="Google Shape;818;g3ca4deeb1e4_0_465"/>
            <p:cNvSpPr/>
            <p:nvPr/>
          </p:nvSpPr>
          <p:spPr>
            <a:xfrm>
              <a:off x="3687633" y="4742937"/>
              <a:ext cx="759770" cy="759011"/>
            </a:xfrm>
            <a:custGeom>
              <a:avLst/>
              <a:gdLst/>
              <a:ahLst/>
              <a:cxnLst/>
              <a:rect l="l" t="t" r="r" b="b"/>
              <a:pathLst>
                <a:path w="759770" h="759011" extrusionOk="0">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9" name="Google Shape;819;g3ca4deeb1e4_0_465"/>
            <p:cNvSpPr/>
            <p:nvPr/>
          </p:nvSpPr>
          <p:spPr>
            <a:xfrm>
              <a:off x="3686062" y="3374832"/>
              <a:ext cx="759133" cy="758614"/>
            </a:xfrm>
            <a:custGeom>
              <a:avLst/>
              <a:gdLst/>
              <a:ahLst/>
              <a:cxnLst/>
              <a:rect l="l" t="t" r="r" b="b"/>
              <a:pathLst>
                <a:path w="759133" h="758614" extrusionOk="0">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820" name="Google Shape;820;g3ca4deeb1e4_0_465"/>
            <p:cNvGrpSpPr/>
            <p:nvPr/>
          </p:nvGrpSpPr>
          <p:grpSpPr>
            <a:xfrm>
              <a:off x="3258209" y="1217582"/>
              <a:ext cx="4712093" cy="4711281"/>
              <a:chOff x="3258209" y="1217582"/>
              <a:chExt cx="4712093" cy="4711281"/>
            </a:xfrm>
          </p:grpSpPr>
          <p:sp>
            <p:nvSpPr>
              <p:cNvPr id="821" name="Google Shape;821;g3ca4deeb1e4_0_465"/>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2" name="Google Shape;822;g3ca4deeb1e4_0_465"/>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3" name="Google Shape;823;g3ca4deeb1e4_0_465"/>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4" name="Google Shape;824;g3ca4deeb1e4_0_465"/>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5" name="Google Shape;825;g3ca4deeb1e4_0_465"/>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6" name="Google Shape;826;g3ca4deeb1e4_0_465"/>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7" name="Google Shape;827;g3ca4deeb1e4_0_465"/>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8" name="Google Shape;828;g3ca4deeb1e4_0_465"/>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9" name="Google Shape;829;g3ca4deeb1e4_0_465"/>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0" name="Google Shape;830;g3ca4deeb1e4_0_465"/>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1" name="Google Shape;831;g3ca4deeb1e4_0_465"/>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2" name="Google Shape;832;g3ca4deeb1e4_0_465"/>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3" name="Google Shape;833;g3ca4deeb1e4_0_465"/>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4" name="Google Shape;834;g3ca4deeb1e4_0_465"/>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835" name="Google Shape;835;g3ca4deeb1e4_0_465"/>
          <p:cNvGrpSpPr/>
          <p:nvPr/>
        </p:nvGrpSpPr>
        <p:grpSpPr>
          <a:xfrm>
            <a:off x="7633978" y="4282395"/>
            <a:ext cx="763503" cy="886092"/>
            <a:chOff x="8360213" y="3458151"/>
            <a:chExt cx="853935" cy="991043"/>
          </a:xfrm>
        </p:grpSpPr>
        <p:grpSp>
          <p:nvGrpSpPr>
            <p:cNvPr id="836" name="Google Shape;836;g3ca4deeb1e4_0_465"/>
            <p:cNvGrpSpPr/>
            <p:nvPr/>
          </p:nvGrpSpPr>
          <p:grpSpPr>
            <a:xfrm>
              <a:off x="8599192" y="3595917"/>
              <a:ext cx="375981" cy="204367"/>
              <a:chOff x="2642504" y="3763150"/>
              <a:chExt cx="375981" cy="204367"/>
            </a:xfrm>
          </p:grpSpPr>
          <p:sp>
            <p:nvSpPr>
              <p:cNvPr id="837" name="Google Shape;837;g3ca4deeb1e4_0_465"/>
              <p:cNvSpPr/>
              <p:nvPr/>
            </p:nvSpPr>
            <p:spPr>
              <a:xfrm>
                <a:off x="2813454" y="3763150"/>
                <a:ext cx="205031" cy="204367"/>
              </a:xfrm>
              <a:custGeom>
                <a:avLst/>
                <a:gdLst/>
                <a:ahLst/>
                <a:cxnLst/>
                <a:rect l="l" t="t" r="r" b="b"/>
                <a:pathLst>
                  <a:path w="205031" h="204367" extrusionOk="0">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8" name="Google Shape;838;g3ca4deeb1e4_0_465"/>
              <p:cNvSpPr/>
              <p:nvPr/>
            </p:nvSpPr>
            <p:spPr>
              <a:xfrm>
                <a:off x="2642504" y="3763235"/>
                <a:ext cx="161142" cy="204281"/>
              </a:xfrm>
              <a:custGeom>
                <a:avLst/>
                <a:gdLst/>
                <a:ahLst/>
                <a:cxnLst/>
                <a:rect l="l" t="t" r="r" b="b"/>
                <a:pathLst>
                  <a:path w="161142" h="204281" extrusionOk="0">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39" name="Google Shape;839;g3ca4deeb1e4_0_465"/>
            <p:cNvGrpSpPr/>
            <p:nvPr/>
          </p:nvGrpSpPr>
          <p:grpSpPr>
            <a:xfrm>
              <a:off x="8360213" y="3458151"/>
              <a:ext cx="853935" cy="991043"/>
              <a:chOff x="2403525" y="3625384"/>
              <a:chExt cx="853935" cy="991043"/>
            </a:xfrm>
          </p:grpSpPr>
          <p:sp>
            <p:nvSpPr>
              <p:cNvPr id="840" name="Google Shape;840;g3ca4deeb1e4_0_465"/>
              <p:cNvSpPr/>
              <p:nvPr/>
            </p:nvSpPr>
            <p:spPr>
              <a:xfrm>
                <a:off x="2403525" y="3625384"/>
                <a:ext cx="853935" cy="991043"/>
              </a:xfrm>
              <a:custGeom>
                <a:avLst/>
                <a:gdLst/>
                <a:ahLst/>
                <a:cxnLst/>
                <a:rect l="l" t="t" r="r" b="b"/>
                <a:pathLst>
                  <a:path w="853935" h="991043" extrusionOk="0">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1" name="Google Shape;841;g3ca4deeb1e4_0_465"/>
              <p:cNvSpPr/>
              <p:nvPr/>
            </p:nvSpPr>
            <p:spPr>
              <a:xfrm>
                <a:off x="2592262" y="4172728"/>
                <a:ext cx="170086" cy="102379"/>
              </a:xfrm>
              <a:custGeom>
                <a:avLst/>
                <a:gdLst/>
                <a:ahLst/>
                <a:cxnLst/>
                <a:rect l="l" t="t" r="r" b="b"/>
                <a:pathLst>
                  <a:path w="170086" h="102379" extrusionOk="0">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2" name="Google Shape;842;g3ca4deeb1e4_0_465"/>
              <p:cNvSpPr/>
              <p:nvPr/>
            </p:nvSpPr>
            <p:spPr>
              <a:xfrm>
                <a:off x="2779628" y="4206241"/>
                <a:ext cx="102434" cy="171023"/>
              </a:xfrm>
              <a:custGeom>
                <a:avLst/>
                <a:gdLst/>
                <a:ahLst/>
                <a:cxnLst/>
                <a:rect l="l" t="t" r="r" b="b"/>
                <a:pathLst>
                  <a:path w="102434" h="171023" extrusionOk="0">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3" name="Google Shape;843;g3ca4deeb1e4_0_465"/>
              <p:cNvSpPr/>
              <p:nvPr/>
            </p:nvSpPr>
            <p:spPr>
              <a:xfrm>
                <a:off x="2899237" y="4173246"/>
                <a:ext cx="169747" cy="101861"/>
              </a:xfrm>
              <a:custGeom>
                <a:avLst/>
                <a:gdLst/>
                <a:ahLst/>
                <a:cxnLst/>
                <a:rect l="l" t="t" r="r" b="b"/>
                <a:pathLst>
                  <a:path w="169747" h="101861" extrusionOk="0">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3" name="TextBox 2">
            <a:extLst>
              <a:ext uri="{FF2B5EF4-FFF2-40B4-BE49-F238E27FC236}">
                <a16:creationId xmlns:a16="http://schemas.microsoft.com/office/drawing/2014/main" id="{4DE95368-3CC5-759D-D2FB-5F6388EC326F}"/>
              </a:ext>
            </a:extLst>
          </p:cNvPr>
          <p:cNvSpPr txBox="1"/>
          <p:nvPr/>
        </p:nvSpPr>
        <p:spPr>
          <a:xfrm>
            <a:off x="710950" y="5926286"/>
            <a:ext cx="2582903"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242B62"/>
                </a:solidFill>
                <a:effectLst/>
                <a:uLnTx/>
                <a:uFillTx/>
                <a:latin typeface="Calibri"/>
                <a:ea typeface="Calibri"/>
                <a:cs typeface="Calibri"/>
                <a:sym typeface="Calibri"/>
              </a:rPr>
              <a:t>For yderligere information:</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sng" strike="noStrike" kern="0" cap="none" spc="0" normalizeH="0" baseline="0" noProof="0">
                <a:ln>
                  <a:noFill/>
                </a:ln>
                <a:solidFill>
                  <a:srgbClr val="242B62"/>
                </a:solidFill>
                <a:effectLst/>
                <a:uLnTx/>
                <a:uFillTx/>
                <a:latin typeface="Calibri"/>
                <a:ea typeface="Calibri"/>
                <a:cs typeface="Calibri"/>
                <a:sym typeface="Calibri"/>
                <a:hlinkClick r:id="rId3">
                  <a:extLst>
                    <a:ext uri="{A12FA001-AC4F-418D-AE19-62706E023703}">
                      <ahyp:hlinkClr xmlns:ahyp="http://schemas.microsoft.com/office/drawing/2018/hyperlinkcolor" val="tx"/>
                    </a:ext>
                  </a:extLst>
                </a:hlinkClick>
              </a:rPr>
              <a:t>https://www.esafety.gov.au/key-topics/online-tools-and-features/online-chat-video-chat</a:t>
            </a:r>
            <a:endParaRPr kumimoji="0" lang="en-US" sz="1200" b="0" i="0" u="none" strike="noStrike" kern="0" cap="none" spc="0" normalizeH="0" baseline="0" noProof="0">
              <a:ln>
                <a:noFill/>
              </a:ln>
              <a:solidFill>
                <a:srgbClr val="242B62"/>
              </a:solidFill>
              <a:effectLst/>
              <a:uLnTx/>
              <a:uFillTx/>
              <a:latin typeface="Calibri"/>
              <a:ea typeface="Calibri"/>
              <a:cs typeface="Calibri"/>
              <a:sym typeface="Calibri"/>
            </a:endParaRPr>
          </a:p>
        </p:txBody>
      </p:sp>
      <p:grpSp>
        <p:nvGrpSpPr>
          <p:cNvPr id="4" name="Graphic 4">
            <a:extLst>
              <a:ext uri="{FF2B5EF4-FFF2-40B4-BE49-F238E27FC236}">
                <a16:creationId xmlns:a16="http://schemas.microsoft.com/office/drawing/2014/main" id="{367911DA-D8B9-620B-333A-407C88521FE2}"/>
              </a:ext>
            </a:extLst>
          </p:cNvPr>
          <p:cNvGrpSpPr/>
          <p:nvPr/>
        </p:nvGrpSpPr>
        <p:grpSpPr>
          <a:xfrm rot="3208958">
            <a:off x="223039" y="5992637"/>
            <a:ext cx="401216" cy="854609"/>
            <a:chOff x="9129274" y="2719113"/>
            <a:chExt cx="717139" cy="1386497"/>
          </a:xfrm>
          <a:solidFill>
            <a:srgbClr val="242B62"/>
          </a:solidFill>
        </p:grpSpPr>
        <p:grpSp>
          <p:nvGrpSpPr>
            <p:cNvPr id="5" name="Graphic 4">
              <a:extLst>
                <a:ext uri="{FF2B5EF4-FFF2-40B4-BE49-F238E27FC236}">
                  <a16:creationId xmlns:a16="http://schemas.microsoft.com/office/drawing/2014/main" id="{E9092EAF-3BE1-4FC2-5FE5-FC698BC73FBD}"/>
                </a:ext>
              </a:extLst>
            </p:cNvPr>
            <p:cNvGrpSpPr/>
            <p:nvPr/>
          </p:nvGrpSpPr>
          <p:grpSpPr>
            <a:xfrm>
              <a:off x="9159507" y="2719113"/>
              <a:ext cx="446280" cy="440141"/>
              <a:chOff x="9159507" y="2719113"/>
              <a:chExt cx="446280" cy="440141"/>
            </a:xfrm>
            <a:grpFill/>
          </p:grpSpPr>
          <p:sp>
            <p:nvSpPr>
              <p:cNvPr id="14" name="Freeform 21">
                <a:extLst>
                  <a:ext uri="{FF2B5EF4-FFF2-40B4-BE49-F238E27FC236}">
                    <a16:creationId xmlns:a16="http://schemas.microsoft.com/office/drawing/2014/main" id="{0829C13F-08EB-E917-5D3A-F2E9E397D3A6}"/>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5" name="Freeform 22">
                <a:extLst>
                  <a:ext uri="{FF2B5EF4-FFF2-40B4-BE49-F238E27FC236}">
                    <a16:creationId xmlns:a16="http://schemas.microsoft.com/office/drawing/2014/main" id="{855F2590-4B82-2571-A422-72B7F4448BF6}"/>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nvGrpSpPr>
            <p:cNvPr id="6" name="Graphic 4">
              <a:extLst>
                <a:ext uri="{FF2B5EF4-FFF2-40B4-BE49-F238E27FC236}">
                  <a16:creationId xmlns:a16="http://schemas.microsoft.com/office/drawing/2014/main" id="{3F13106C-0563-108C-F98B-16E15D23C687}"/>
                </a:ext>
              </a:extLst>
            </p:cNvPr>
            <p:cNvGrpSpPr/>
            <p:nvPr/>
          </p:nvGrpSpPr>
          <p:grpSpPr>
            <a:xfrm>
              <a:off x="9129274" y="2893887"/>
              <a:ext cx="717139" cy="1211724"/>
              <a:chOff x="9129274" y="2893887"/>
              <a:chExt cx="717139" cy="1211724"/>
            </a:xfrm>
            <a:grpFill/>
          </p:grpSpPr>
          <p:sp>
            <p:nvSpPr>
              <p:cNvPr id="7" name="Freeform 14">
                <a:extLst>
                  <a:ext uri="{FF2B5EF4-FFF2-40B4-BE49-F238E27FC236}">
                    <a16:creationId xmlns:a16="http://schemas.microsoft.com/office/drawing/2014/main" id="{8D48423F-A198-7F23-1560-CF0FC22FD66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5">
                <a:extLst>
                  <a:ext uri="{FF2B5EF4-FFF2-40B4-BE49-F238E27FC236}">
                    <a16:creationId xmlns:a16="http://schemas.microsoft.com/office/drawing/2014/main" id="{B3E97A22-5D59-71A2-2365-9270E20C2B9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6">
                <a:extLst>
                  <a:ext uri="{FF2B5EF4-FFF2-40B4-BE49-F238E27FC236}">
                    <a16:creationId xmlns:a16="http://schemas.microsoft.com/office/drawing/2014/main" id="{FD4178EE-9575-4E78-0AE5-7ADA3840585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7">
                <a:extLst>
                  <a:ext uri="{FF2B5EF4-FFF2-40B4-BE49-F238E27FC236}">
                    <a16:creationId xmlns:a16="http://schemas.microsoft.com/office/drawing/2014/main" id="{CDAD8B57-6D44-D2F0-F748-2023F12CDC5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18">
                <a:extLst>
                  <a:ext uri="{FF2B5EF4-FFF2-40B4-BE49-F238E27FC236}">
                    <a16:creationId xmlns:a16="http://schemas.microsoft.com/office/drawing/2014/main" id="{C1397FD3-1E8C-8B41-370A-C399CAFD962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2" name="Freeform 19">
                <a:extLst>
                  <a:ext uri="{FF2B5EF4-FFF2-40B4-BE49-F238E27FC236}">
                    <a16:creationId xmlns:a16="http://schemas.microsoft.com/office/drawing/2014/main" id="{104BAEC1-D77E-9650-69AA-7FD0EB5555C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3" name="Freeform 20">
                <a:extLst>
                  <a:ext uri="{FF2B5EF4-FFF2-40B4-BE49-F238E27FC236}">
                    <a16:creationId xmlns:a16="http://schemas.microsoft.com/office/drawing/2014/main" id="{CD51299F-9C23-2D1F-8C40-76D6D2266470}"/>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04">
          <a:extLst>
            <a:ext uri="{FF2B5EF4-FFF2-40B4-BE49-F238E27FC236}">
              <a16:creationId xmlns:a16="http://schemas.microsoft.com/office/drawing/2014/main" id="{1AE68A9A-87A0-FAEC-2087-67EFAB329529}"/>
            </a:ext>
          </a:extLst>
        </p:cNvPr>
        <p:cNvGrpSpPr/>
        <p:nvPr/>
      </p:nvGrpSpPr>
      <p:grpSpPr>
        <a:xfrm>
          <a:off x="0" y="0"/>
          <a:ext cx="0" cy="0"/>
          <a:chOff x="0" y="0"/>
          <a:chExt cx="0" cy="0"/>
        </a:xfrm>
      </p:grpSpPr>
      <p:sp>
        <p:nvSpPr>
          <p:cNvPr id="905" name="Google Shape;905;g3cac3295b2d_0_43">
            <a:extLst>
              <a:ext uri="{FF2B5EF4-FFF2-40B4-BE49-F238E27FC236}">
                <a16:creationId xmlns:a16="http://schemas.microsoft.com/office/drawing/2014/main" id="{75D0B813-15F2-993A-063D-DFF9BC09730E}"/>
              </a:ext>
            </a:extLst>
          </p:cNvPr>
          <p:cNvSpPr txBox="1">
            <a:spLocks noGrp="1"/>
          </p:cNvSpPr>
          <p:nvPr>
            <p:ph type="body" idx="1"/>
          </p:nvPr>
        </p:nvSpPr>
        <p:spPr>
          <a:xfrm>
            <a:off x="911569" y="826900"/>
            <a:ext cx="8506751"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chemeClr val="lt1"/>
              </a:buClr>
              <a:buSzPts val="3600"/>
              <a:buNone/>
            </a:pPr>
            <a:r>
              <a:rPr lang="en-US" b="1"/>
              <a:t>Hvad bruges kommunikationsapps til?</a:t>
            </a:r>
            <a:endParaRPr b="1"/>
          </a:p>
        </p:txBody>
      </p:sp>
      <p:sp>
        <p:nvSpPr>
          <p:cNvPr id="906" name="Google Shape;906;g3cac3295b2d_0_43">
            <a:extLst>
              <a:ext uri="{FF2B5EF4-FFF2-40B4-BE49-F238E27FC236}">
                <a16:creationId xmlns:a16="http://schemas.microsoft.com/office/drawing/2014/main" id="{F7E4C218-EF22-8107-4C11-26D28CE435C7}"/>
              </a:ext>
            </a:extLst>
          </p:cNvPr>
          <p:cNvSpPr/>
          <p:nvPr/>
        </p:nvSpPr>
        <p:spPr>
          <a:xfrm>
            <a:off x="3984185" y="4875742"/>
            <a:ext cx="3170533" cy="1204567"/>
          </a:xfrm>
          <a:custGeom>
            <a:avLst/>
            <a:gdLst/>
            <a:ahLst/>
            <a:cxnLst/>
            <a:rect l="l" t="t" r="r" b="b"/>
            <a:pathLst>
              <a:path w="5929" h="2252" extrusionOk="0">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CC0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07" name="Google Shape;907;g3cac3295b2d_0_43">
            <a:extLst>
              <a:ext uri="{FF2B5EF4-FFF2-40B4-BE49-F238E27FC236}">
                <a16:creationId xmlns:a16="http://schemas.microsoft.com/office/drawing/2014/main" id="{7BD4FDF5-0D2A-FED2-1282-741A897757AE}"/>
              </a:ext>
            </a:extLst>
          </p:cNvPr>
          <p:cNvSpPr/>
          <p:nvPr/>
        </p:nvSpPr>
        <p:spPr>
          <a:xfrm>
            <a:off x="5284443" y="2900107"/>
            <a:ext cx="3170548" cy="1202214"/>
          </a:xfrm>
          <a:custGeom>
            <a:avLst/>
            <a:gdLst/>
            <a:ahLst/>
            <a:cxnLst/>
            <a:rect l="l" t="t" r="r" b="b"/>
            <a:pathLst>
              <a:path w="5929" h="2249" extrusionOk="0">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08" name="Google Shape;908;g3cac3295b2d_0_43">
            <a:extLst>
              <a:ext uri="{FF2B5EF4-FFF2-40B4-BE49-F238E27FC236}">
                <a16:creationId xmlns:a16="http://schemas.microsoft.com/office/drawing/2014/main" id="{E106C6F9-6285-998C-D4F8-7DCD434FFDA4}"/>
              </a:ext>
            </a:extLst>
          </p:cNvPr>
          <p:cNvSpPr/>
          <p:nvPr/>
        </p:nvSpPr>
        <p:spPr>
          <a:xfrm>
            <a:off x="5404667" y="2388062"/>
            <a:ext cx="2508149" cy="645896"/>
          </a:xfrm>
          <a:custGeom>
            <a:avLst/>
            <a:gdLst/>
            <a:ahLst/>
            <a:cxnLst/>
            <a:rect l="l" t="t" r="r" b="b"/>
            <a:pathLst>
              <a:path w="4691" h="1209" extrusionOk="0">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09" name="Google Shape;909;g3cac3295b2d_0_43">
            <a:extLst>
              <a:ext uri="{FF2B5EF4-FFF2-40B4-BE49-F238E27FC236}">
                <a16:creationId xmlns:a16="http://schemas.microsoft.com/office/drawing/2014/main" id="{DF52CE9B-36E1-EA0A-45F8-7360B0B647C8}"/>
              </a:ext>
            </a:extLst>
          </p:cNvPr>
          <p:cNvSpPr/>
          <p:nvPr/>
        </p:nvSpPr>
        <p:spPr>
          <a:xfrm>
            <a:off x="1786848" y="2900106"/>
            <a:ext cx="3170533" cy="1202214"/>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CC0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0" name="Google Shape;910;g3cac3295b2d_0_43">
            <a:extLst>
              <a:ext uri="{FF2B5EF4-FFF2-40B4-BE49-F238E27FC236}">
                <a16:creationId xmlns:a16="http://schemas.microsoft.com/office/drawing/2014/main" id="{5174B22A-F4BC-06E1-C657-C2BD1BFF2C36}"/>
              </a:ext>
            </a:extLst>
          </p:cNvPr>
          <p:cNvSpPr/>
          <p:nvPr/>
        </p:nvSpPr>
        <p:spPr>
          <a:xfrm>
            <a:off x="1946139" y="2384266"/>
            <a:ext cx="2508142" cy="645896"/>
          </a:xfrm>
          <a:custGeom>
            <a:avLst/>
            <a:gdLst/>
            <a:ahLst/>
            <a:cxnLst/>
            <a:rect l="l" t="t" r="r" b="b"/>
            <a:pathLst>
              <a:path w="4690" h="1209" extrusionOk="0">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1" name="Google Shape;911;g3cac3295b2d_0_43">
            <a:extLst>
              <a:ext uri="{FF2B5EF4-FFF2-40B4-BE49-F238E27FC236}">
                <a16:creationId xmlns:a16="http://schemas.microsoft.com/office/drawing/2014/main" id="{6584A7B8-147B-079F-70DE-2ED83DC064A0}"/>
              </a:ext>
            </a:extLst>
          </p:cNvPr>
          <p:cNvSpPr/>
          <p:nvPr/>
        </p:nvSpPr>
        <p:spPr>
          <a:xfrm>
            <a:off x="7529829" y="4875742"/>
            <a:ext cx="3170548" cy="1202214"/>
          </a:xfrm>
          <a:custGeom>
            <a:avLst/>
            <a:gdLst/>
            <a:ahLst/>
            <a:cxnLst/>
            <a:rect l="l" t="t" r="r" b="b"/>
            <a:pathLst>
              <a:path w="5929" h="2251" extrusionOk="0">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2" name="Google Shape;912;g3cac3295b2d_0_43">
            <a:extLst>
              <a:ext uri="{FF2B5EF4-FFF2-40B4-BE49-F238E27FC236}">
                <a16:creationId xmlns:a16="http://schemas.microsoft.com/office/drawing/2014/main" id="{1DCC63FE-585A-26E5-F5C3-C135E6E7C20F}"/>
              </a:ext>
            </a:extLst>
          </p:cNvPr>
          <p:cNvSpPr/>
          <p:nvPr/>
        </p:nvSpPr>
        <p:spPr>
          <a:xfrm>
            <a:off x="4150593" y="4373406"/>
            <a:ext cx="2508149" cy="645896"/>
          </a:xfrm>
          <a:custGeom>
            <a:avLst/>
            <a:gdLst/>
            <a:ahLst/>
            <a:cxnLst/>
            <a:rect l="l" t="t" r="r" b="b"/>
            <a:pathLst>
              <a:path w="4691" h="1209" extrusionOk="0">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3" name="Google Shape;913;g3cac3295b2d_0_43">
            <a:extLst>
              <a:ext uri="{FF2B5EF4-FFF2-40B4-BE49-F238E27FC236}">
                <a16:creationId xmlns:a16="http://schemas.microsoft.com/office/drawing/2014/main" id="{0AA0549F-F659-D883-0215-EA2F1CD1B415}"/>
              </a:ext>
            </a:extLst>
          </p:cNvPr>
          <p:cNvSpPr/>
          <p:nvPr/>
        </p:nvSpPr>
        <p:spPr>
          <a:xfrm>
            <a:off x="7655865" y="4371049"/>
            <a:ext cx="2508142" cy="645896"/>
          </a:xfrm>
          <a:custGeom>
            <a:avLst/>
            <a:gdLst/>
            <a:ahLst/>
            <a:cxnLst/>
            <a:rect l="l" t="t" r="r" b="b"/>
            <a:pathLst>
              <a:path w="4690" h="1208" extrusionOk="0">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4" name="Google Shape;914;g3cac3295b2d_0_43">
            <a:extLst>
              <a:ext uri="{FF2B5EF4-FFF2-40B4-BE49-F238E27FC236}">
                <a16:creationId xmlns:a16="http://schemas.microsoft.com/office/drawing/2014/main" id="{0E46B845-83D3-C78C-72D2-67AAA2B2796B}"/>
              </a:ext>
            </a:extLst>
          </p:cNvPr>
          <p:cNvSpPr txBox="1"/>
          <p:nvPr/>
        </p:nvSpPr>
        <p:spPr>
          <a:xfrm>
            <a:off x="2069649" y="2375794"/>
            <a:ext cx="2604900" cy="6459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US" sz="1900" b="1">
                <a:solidFill>
                  <a:schemeClr val="lt1"/>
                </a:solidFill>
                <a:latin typeface="Calibri"/>
                <a:ea typeface="Calibri"/>
                <a:cs typeface="Calibri"/>
                <a:sym typeface="Calibri"/>
              </a:rPr>
              <a:t>Personlige kontakter</a:t>
            </a:r>
            <a:endParaRPr sz="1900" b="0" i="0" u="none" strike="noStrike" cap="none">
              <a:solidFill>
                <a:srgbClr val="000000"/>
              </a:solidFill>
              <a:latin typeface="Arial"/>
              <a:ea typeface="Arial"/>
              <a:cs typeface="Arial"/>
              <a:sym typeface="Arial"/>
            </a:endParaRPr>
          </a:p>
        </p:txBody>
      </p:sp>
      <p:sp>
        <p:nvSpPr>
          <p:cNvPr id="915" name="Google Shape;915;g3cac3295b2d_0_43">
            <a:extLst>
              <a:ext uri="{FF2B5EF4-FFF2-40B4-BE49-F238E27FC236}">
                <a16:creationId xmlns:a16="http://schemas.microsoft.com/office/drawing/2014/main" id="{462FC03E-5BE7-05BF-D511-FCA07E1D38B3}"/>
              </a:ext>
            </a:extLst>
          </p:cNvPr>
          <p:cNvSpPr txBox="1"/>
          <p:nvPr/>
        </p:nvSpPr>
        <p:spPr>
          <a:xfrm>
            <a:off x="5531575" y="2344394"/>
            <a:ext cx="2966228" cy="67706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1900" b="1" i="0" u="none" strike="noStrike" cap="none">
                <a:solidFill>
                  <a:schemeClr val="lt1"/>
                </a:solidFill>
                <a:latin typeface="Calibri"/>
                <a:ea typeface="Calibri"/>
                <a:cs typeface="Calibri"/>
                <a:sym typeface="Calibri"/>
              </a:rPr>
              <a:t>Deling af multimedieindhold</a:t>
            </a:r>
            <a:endParaRPr sz="1900" b="0" i="0" u="none" strike="noStrike" cap="none">
              <a:solidFill>
                <a:srgbClr val="000000"/>
              </a:solidFill>
              <a:latin typeface="Arial"/>
              <a:ea typeface="Arial"/>
              <a:cs typeface="Arial"/>
              <a:sym typeface="Arial"/>
            </a:endParaRPr>
          </a:p>
        </p:txBody>
      </p:sp>
      <p:sp>
        <p:nvSpPr>
          <p:cNvPr id="916" name="Google Shape;916;g3cac3295b2d_0_43">
            <a:extLst>
              <a:ext uri="{FF2B5EF4-FFF2-40B4-BE49-F238E27FC236}">
                <a16:creationId xmlns:a16="http://schemas.microsoft.com/office/drawing/2014/main" id="{B2AFBBDD-1E90-17E6-2D07-B43B34727019}"/>
              </a:ext>
            </a:extLst>
          </p:cNvPr>
          <p:cNvSpPr txBox="1"/>
          <p:nvPr/>
        </p:nvSpPr>
        <p:spPr>
          <a:xfrm>
            <a:off x="4149054" y="4482129"/>
            <a:ext cx="2540271" cy="3846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1900" b="1">
                <a:solidFill>
                  <a:schemeClr val="lt1"/>
                </a:solidFill>
                <a:latin typeface="Calibri"/>
                <a:ea typeface="Calibri"/>
                <a:cs typeface="Calibri"/>
                <a:sym typeface="Calibri"/>
              </a:rPr>
              <a:t>Tale- og videosamtaler</a:t>
            </a:r>
            <a:endParaRPr sz="1900" b="0" i="0" u="none" strike="noStrike" cap="none">
              <a:solidFill>
                <a:srgbClr val="000000"/>
              </a:solidFill>
              <a:latin typeface="Arial"/>
              <a:ea typeface="Arial"/>
              <a:cs typeface="Arial"/>
              <a:sym typeface="Arial"/>
            </a:endParaRPr>
          </a:p>
        </p:txBody>
      </p:sp>
      <p:sp>
        <p:nvSpPr>
          <p:cNvPr id="917" name="Google Shape;917;g3cac3295b2d_0_43">
            <a:extLst>
              <a:ext uri="{FF2B5EF4-FFF2-40B4-BE49-F238E27FC236}">
                <a16:creationId xmlns:a16="http://schemas.microsoft.com/office/drawing/2014/main" id="{45D32F08-701F-329A-BF8A-0B83F82A6E14}"/>
              </a:ext>
            </a:extLst>
          </p:cNvPr>
          <p:cNvSpPr txBox="1"/>
          <p:nvPr/>
        </p:nvSpPr>
        <p:spPr>
          <a:xfrm>
            <a:off x="7830224" y="4464036"/>
            <a:ext cx="2820657" cy="3994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1900" b="1" err="1">
                <a:solidFill>
                  <a:schemeClr val="lt1"/>
                </a:solidFill>
                <a:latin typeface="Calibri"/>
                <a:ea typeface="Calibri"/>
                <a:cs typeface="Calibri"/>
                <a:sym typeface="Calibri"/>
              </a:rPr>
              <a:t>Møde</a:t>
            </a:r>
            <a:r>
              <a:rPr lang="en-US" sz="1900" b="1">
                <a:solidFill>
                  <a:schemeClr val="lt1"/>
                </a:solidFill>
                <a:latin typeface="Calibri"/>
                <a:ea typeface="Calibri"/>
                <a:cs typeface="Calibri"/>
                <a:sym typeface="Calibri"/>
              </a:rPr>
              <a:t> nye </a:t>
            </a:r>
            <a:r>
              <a:rPr lang="en-US" sz="1900" b="1" err="1">
                <a:solidFill>
                  <a:schemeClr val="lt1"/>
                </a:solidFill>
                <a:latin typeface="Calibri"/>
                <a:ea typeface="Calibri"/>
                <a:cs typeface="Calibri"/>
                <a:sym typeface="Calibri"/>
              </a:rPr>
              <a:t>mennesker</a:t>
            </a:r>
            <a:endParaRPr sz="1900" b="0" i="0" u="none" strike="noStrike" cap="none" err="1">
              <a:solidFill>
                <a:schemeClr val="lt1"/>
              </a:solidFill>
              <a:latin typeface="Arial"/>
              <a:ea typeface="Arial"/>
              <a:cs typeface="Arial"/>
              <a:sym typeface="Arial"/>
            </a:endParaRPr>
          </a:p>
        </p:txBody>
      </p:sp>
      <p:sp>
        <p:nvSpPr>
          <p:cNvPr id="918" name="Google Shape;918;g3cac3295b2d_0_43">
            <a:extLst>
              <a:ext uri="{FF2B5EF4-FFF2-40B4-BE49-F238E27FC236}">
                <a16:creationId xmlns:a16="http://schemas.microsoft.com/office/drawing/2014/main" id="{040BF683-A2BC-E32B-344E-234CCEED36FF}"/>
              </a:ext>
            </a:extLst>
          </p:cNvPr>
          <p:cNvSpPr/>
          <p:nvPr/>
        </p:nvSpPr>
        <p:spPr>
          <a:xfrm>
            <a:off x="2069649" y="3282257"/>
            <a:ext cx="2702375" cy="559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242B62"/>
                </a:solidFill>
                <a:latin typeface="Calibri"/>
                <a:ea typeface="Calibri"/>
                <a:cs typeface="Calibri"/>
                <a:sym typeface="Calibri"/>
              </a:rPr>
              <a:t>De giver os mulighed for at holde kontakten med venner og familie</a:t>
            </a:r>
            <a:endParaRPr sz="1400" b="1" i="0" u="none" strike="noStrike" cap="none">
              <a:solidFill>
                <a:srgbClr val="242B62"/>
              </a:solidFill>
              <a:latin typeface="Arial"/>
              <a:ea typeface="Arial"/>
              <a:cs typeface="Arial"/>
              <a:sym typeface="Arial"/>
            </a:endParaRPr>
          </a:p>
        </p:txBody>
      </p:sp>
      <p:sp>
        <p:nvSpPr>
          <p:cNvPr id="919" name="Google Shape;919;g3cac3295b2d_0_43">
            <a:extLst>
              <a:ext uri="{FF2B5EF4-FFF2-40B4-BE49-F238E27FC236}">
                <a16:creationId xmlns:a16="http://schemas.microsoft.com/office/drawing/2014/main" id="{3F7ECA1C-C3FC-929E-5968-C6620A17896A}"/>
              </a:ext>
            </a:extLst>
          </p:cNvPr>
          <p:cNvSpPr/>
          <p:nvPr/>
        </p:nvSpPr>
        <p:spPr>
          <a:xfrm>
            <a:off x="4183271" y="5048196"/>
            <a:ext cx="2604900" cy="793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242B62"/>
                </a:solidFill>
                <a:latin typeface="Calibri"/>
                <a:ea typeface="Calibri"/>
                <a:cs typeface="Calibri"/>
                <a:sym typeface="Calibri"/>
              </a:rPr>
              <a:t>De giver os mulighed for at ringe til andre</a:t>
            </a:r>
            <a:endParaRPr sz="1400" b="1" i="0" u="none" strike="noStrike" cap="none">
              <a:solidFill>
                <a:srgbClr val="242B62"/>
              </a:solidFill>
              <a:latin typeface="Arial"/>
              <a:ea typeface="Arial"/>
              <a:cs typeface="Arial"/>
              <a:sym typeface="Arial"/>
            </a:endParaRPr>
          </a:p>
        </p:txBody>
      </p:sp>
      <p:sp>
        <p:nvSpPr>
          <p:cNvPr id="920" name="Google Shape;920;g3cac3295b2d_0_43">
            <a:extLst>
              <a:ext uri="{FF2B5EF4-FFF2-40B4-BE49-F238E27FC236}">
                <a16:creationId xmlns:a16="http://schemas.microsoft.com/office/drawing/2014/main" id="{83557D65-0F4C-1A45-60A0-18B994F96BC2}"/>
              </a:ext>
            </a:extLst>
          </p:cNvPr>
          <p:cNvSpPr/>
          <p:nvPr/>
        </p:nvSpPr>
        <p:spPr>
          <a:xfrm>
            <a:off x="7866535" y="5051209"/>
            <a:ext cx="2851643" cy="85125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Calibri"/>
                <a:ea typeface="Calibri"/>
                <a:cs typeface="Calibri"/>
                <a:sym typeface="Calibri"/>
              </a:rPr>
              <a:t>Der er mange muligheder for at møde nogen med lignende hobbyer eller </a:t>
            </a:r>
            <a:r>
              <a:rPr lang="en-US" sz="1600" b="1">
                <a:solidFill>
                  <a:schemeClr val="lt1"/>
                </a:solidFill>
                <a:latin typeface="Calibri"/>
                <a:ea typeface="Calibri"/>
                <a:cs typeface="Calibri"/>
                <a:sym typeface="Calibri"/>
              </a:rPr>
              <a:t>livsstil. </a:t>
            </a:r>
            <a:endParaRPr sz="1400" b="1" i="0" u="none" strike="noStrike" cap="none">
              <a:solidFill>
                <a:srgbClr val="000000"/>
              </a:solidFill>
              <a:latin typeface="Arial"/>
              <a:ea typeface="Arial"/>
              <a:cs typeface="Arial"/>
              <a:sym typeface="Arial"/>
            </a:endParaRPr>
          </a:p>
        </p:txBody>
      </p:sp>
      <p:sp>
        <p:nvSpPr>
          <p:cNvPr id="927" name="Google Shape;927;g3cac3295b2d_0_43">
            <a:extLst>
              <a:ext uri="{FF2B5EF4-FFF2-40B4-BE49-F238E27FC236}">
                <a16:creationId xmlns:a16="http://schemas.microsoft.com/office/drawing/2014/main" id="{E44DACDA-1A2B-9041-20AA-C3779C2E99AD}"/>
              </a:ext>
            </a:extLst>
          </p:cNvPr>
          <p:cNvSpPr txBox="1"/>
          <p:nvPr/>
        </p:nvSpPr>
        <p:spPr>
          <a:xfrm>
            <a:off x="5534300" y="3237863"/>
            <a:ext cx="2508000" cy="645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a:solidFill>
                  <a:schemeClr val="lt1"/>
                </a:solidFill>
                <a:latin typeface="Calibri"/>
                <a:ea typeface="Calibri"/>
                <a:cs typeface="Calibri"/>
                <a:sym typeface="Calibri"/>
              </a:rPr>
              <a:t>Du kan sende og modtage fotos, videoer og talebeskeder i høj kvalitet</a:t>
            </a:r>
            <a:endParaRPr sz="16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8" name="Google Shape;928;g3cac3295b2d_0_43">
            <a:extLst>
              <a:ext uri="{FF2B5EF4-FFF2-40B4-BE49-F238E27FC236}">
                <a16:creationId xmlns:a16="http://schemas.microsoft.com/office/drawing/2014/main" id="{EFFBC896-2BCB-3FA0-6614-E3E1A994A9A1}"/>
              </a:ext>
            </a:extLst>
          </p:cNvPr>
          <p:cNvSpPr/>
          <p:nvPr/>
        </p:nvSpPr>
        <p:spPr>
          <a:xfrm>
            <a:off x="0" y="4700343"/>
            <a:ext cx="3411385" cy="2157957"/>
          </a:xfrm>
          <a:prstGeom prst="round2SameRect">
            <a:avLst>
              <a:gd name="adj1" fmla="val 16667"/>
              <a:gd name="adj2" fmla="val 0"/>
            </a:avLst>
          </a:prstGeom>
          <a:solidFill>
            <a:srgbClr val="C67CB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a:solidFill>
                  <a:schemeClr val="lt1"/>
                </a:solidFill>
                <a:latin typeface="Calibri"/>
                <a:ea typeface="Calibri"/>
                <a:cs typeface="Calibri"/>
                <a:sym typeface="Calibri"/>
              </a:rPr>
              <a:t>Vidste du, at…?</a:t>
            </a:r>
          </a:p>
          <a:p>
            <a:pPr marL="0" marR="0" lvl="0" indent="0" algn="ctr" rtl="0">
              <a:lnSpc>
                <a:spcPct val="100000"/>
              </a:lnSpc>
              <a:spcBef>
                <a:spcPts val="0"/>
              </a:spcBef>
              <a:spcAft>
                <a:spcPts val="0"/>
              </a:spcAft>
              <a:buClr>
                <a:srgbClr val="000000"/>
              </a:buClr>
              <a:buSzPts val="1800"/>
              <a:buFont typeface="Arial"/>
              <a:buNone/>
            </a:pPr>
            <a:endParaRPr lang="en-US" sz="1800" b="0" i="0" u="none" strike="noStrike" cap="none">
              <a:solidFill>
                <a:schemeClr val="lt1"/>
              </a:solidFill>
              <a:latin typeface="Calibri"/>
              <a:ea typeface="Calibri"/>
              <a:cs typeface="Calibri"/>
              <a:sym typeface="Calibri"/>
            </a:endParaRPr>
          </a:p>
          <a:p>
            <a:pPr lvl="0" algn="ctr">
              <a:buSzPts val="1800"/>
            </a:pPr>
            <a:r>
              <a:rPr lang="es-ES" sz="1600" err="1">
                <a:solidFill>
                  <a:schemeClr val="lt1"/>
                </a:solidFill>
                <a:latin typeface="Calibri"/>
                <a:ea typeface="Calibri"/>
                <a:cs typeface="Calibri"/>
              </a:rPr>
              <a:t>Der </a:t>
            </a:r>
            <a:r>
              <a:rPr lang="es-ES" sz="1600">
                <a:solidFill>
                  <a:schemeClr val="lt1"/>
                </a:solidFill>
                <a:latin typeface="Calibri"/>
                <a:ea typeface="Calibri"/>
                <a:cs typeface="Calibri"/>
              </a:rPr>
              <a:t>findes </a:t>
            </a:r>
            <a:r>
              <a:rPr lang="es-ES" sz="1600" err="1">
                <a:solidFill>
                  <a:schemeClr val="lt1"/>
                </a:solidFill>
                <a:latin typeface="Calibri"/>
                <a:ea typeface="Calibri"/>
                <a:cs typeface="Calibri"/>
              </a:rPr>
              <a:t>nogle </a:t>
            </a:r>
            <a:r>
              <a:rPr lang="es-ES" sz="1600">
                <a:solidFill>
                  <a:schemeClr val="lt1"/>
                </a:solidFill>
                <a:latin typeface="Calibri"/>
                <a:ea typeface="Calibri"/>
                <a:cs typeface="Calibri"/>
              </a:rPr>
              <a:t>apps, </a:t>
            </a:r>
            <a:r>
              <a:rPr lang="es-ES" sz="1600" err="1">
                <a:solidFill>
                  <a:schemeClr val="lt1"/>
                </a:solidFill>
                <a:latin typeface="Calibri"/>
                <a:ea typeface="Calibri"/>
                <a:cs typeface="Calibri"/>
              </a:rPr>
              <a:t>der er udviklet til at hjælpe brugerne med at komme i kontakt med andre med henblik på </a:t>
            </a:r>
            <a:r>
              <a:rPr lang="es-ES" sz="1600">
                <a:solidFill>
                  <a:schemeClr val="lt1"/>
                </a:solidFill>
                <a:latin typeface="Calibri"/>
                <a:ea typeface="Calibri"/>
                <a:cs typeface="Calibri"/>
              </a:rPr>
              <a:t>romantik, uforpligtende </a:t>
            </a:r>
            <a:r>
              <a:rPr lang="es-ES" sz="1600" err="1">
                <a:solidFill>
                  <a:schemeClr val="lt1"/>
                </a:solidFill>
                <a:latin typeface="Calibri"/>
                <a:ea typeface="Calibri"/>
                <a:cs typeface="Calibri"/>
              </a:rPr>
              <a:t>dating eller venskab</a:t>
            </a:r>
            <a:endParaRPr sz="1600">
              <a:solidFill>
                <a:schemeClr val="lt1"/>
              </a:solidFill>
              <a:latin typeface="Calibri"/>
              <a:ea typeface="Calibri"/>
              <a:cs typeface="Calibri"/>
            </a:endParaRPr>
          </a:p>
        </p:txBody>
      </p:sp>
    </p:spTree>
    <p:extLst>
      <p:ext uri="{BB962C8B-B14F-4D97-AF65-F5344CB8AC3E}">
        <p14:creationId xmlns:p14="http://schemas.microsoft.com/office/powerpoint/2010/main" val="15079758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pic>
        <p:nvPicPr>
          <p:cNvPr id="849" name="Google Shape;849;g3c8abc38406_0_16" descr="CPU with binary numbers and blueprint"/>
          <p:cNvPicPr preferRelativeResize="0">
            <a:picLocks noGrp="1"/>
          </p:cNvPicPr>
          <p:nvPr>
            <p:ph type="pic" idx="2"/>
          </p:nvPr>
        </p:nvPicPr>
        <p:blipFill>
          <a:blip r:embed="rId3" cstate="screen">
            <a:alphaModFix/>
            <a:extLst>
              <a:ext uri="{28A0092B-C50C-407E-A947-70E740481C1C}">
                <a14:useLocalDpi xmlns:a14="http://schemas.microsoft.com/office/drawing/2010/main"/>
              </a:ext>
            </a:extLst>
          </a:blip>
          <a:srcRect/>
          <a:stretch/>
        </p:blipFill>
        <p:spPr>
          <a:xfrm>
            <a:off x="238772" y="2626822"/>
            <a:ext cx="7708193" cy="3396830"/>
          </a:xfrm>
          <a:prstGeom prst="rect">
            <a:avLst/>
          </a:prstGeom>
          <a:solidFill>
            <a:srgbClr val="D9D9D9"/>
          </a:solidFill>
          <a:ln>
            <a:noFill/>
          </a:ln>
        </p:spPr>
      </p:pic>
      <p:sp>
        <p:nvSpPr>
          <p:cNvPr id="850" name="Google Shape;850;g3c8abc38406_0_16"/>
          <p:cNvSpPr txBox="1">
            <a:spLocks noGrp="1"/>
          </p:cNvSpPr>
          <p:nvPr>
            <p:ph type="body" idx="1"/>
          </p:nvPr>
        </p:nvSpPr>
        <p:spPr>
          <a:xfrm>
            <a:off x="7764875" y="730800"/>
            <a:ext cx="2067000" cy="1791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04</a:t>
            </a:r>
            <a:endParaRPr/>
          </a:p>
        </p:txBody>
      </p:sp>
      <p:sp>
        <p:nvSpPr>
          <p:cNvPr id="851" name="Google Shape;851;g3c8abc38406_0_16"/>
          <p:cNvSpPr/>
          <p:nvPr/>
        </p:nvSpPr>
        <p:spPr>
          <a:xfrm>
            <a:off x="5780356" y="3733800"/>
            <a:ext cx="5693715" cy="17549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852" name="Google Shape;852;g3c8abc38406_0_16"/>
          <p:cNvSpPr txBox="1"/>
          <p:nvPr/>
        </p:nvSpPr>
        <p:spPr>
          <a:xfrm>
            <a:off x="5778110" y="3743722"/>
            <a:ext cx="5981227" cy="17542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2200"/>
              <a:buFont typeface="Arial"/>
              <a:buNone/>
            </a:pPr>
            <a:r>
              <a:rPr lang="en-US" sz="3600" b="1" i="0" u="none" strike="noStrike" cap="none">
                <a:solidFill>
                  <a:srgbClr val="242B62"/>
                </a:solidFill>
                <a:latin typeface="Calibri"/>
                <a:ea typeface="Calibri"/>
                <a:cs typeface="Calibri"/>
                <a:sym typeface="Calibri"/>
              </a:rPr>
              <a:t>AI-MODERATION, RAPPORTERINGSVÆRKTØJER OG DIGITALE GRÆNSER</a:t>
            </a:r>
            <a:endParaRPr sz="3600" b="0" i="0" u="none" strike="noStrike" cap="none">
              <a:solidFill>
                <a:srgbClr val="242B62"/>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56"/>
        <p:cNvGrpSpPr/>
        <p:nvPr/>
      </p:nvGrpSpPr>
      <p:grpSpPr>
        <a:xfrm>
          <a:off x="0" y="0"/>
          <a:ext cx="0" cy="0"/>
          <a:chOff x="0" y="0"/>
          <a:chExt cx="0" cy="0"/>
        </a:xfrm>
      </p:grpSpPr>
      <p:sp>
        <p:nvSpPr>
          <p:cNvPr id="857" name="Google Shape;857;g3ce9ee2a4f8_0_0"/>
          <p:cNvSpPr txBox="1">
            <a:spLocks noGrp="1"/>
          </p:cNvSpPr>
          <p:nvPr>
            <p:ph type="body" idx="1"/>
          </p:nvPr>
        </p:nvSpPr>
        <p:spPr>
          <a:xfrm>
            <a:off x="1718320" y="805540"/>
            <a:ext cx="8973300" cy="697500"/>
          </a:xfrm>
          <a:prstGeom prst="rect">
            <a:avLst/>
          </a:prstGeom>
          <a:noFill/>
          <a:ln>
            <a:noFill/>
          </a:ln>
        </p:spPr>
        <p:txBody>
          <a:bodyPr spcFirstLastPara="1" wrap="square" lIns="91425" tIns="45700" rIns="91425" bIns="45700" anchor="t" anchorCtr="0">
            <a:noAutofit/>
          </a:bodyPr>
          <a:lstStyle/>
          <a:p>
            <a:pPr marL="0" lvl="0" indent="0" algn="l" rtl="0">
              <a:lnSpc>
                <a:spcPct val="93333"/>
              </a:lnSpc>
              <a:spcBef>
                <a:spcPts val="0"/>
              </a:spcBef>
              <a:spcAft>
                <a:spcPts val="0"/>
              </a:spcAft>
              <a:buClr>
                <a:srgbClr val="242B62"/>
              </a:buClr>
              <a:buSzPts val="1170"/>
              <a:buFont typeface="Arial"/>
              <a:buNone/>
            </a:pPr>
            <a:r>
              <a:rPr lang="en-US" b="1"/>
              <a:t>Hvad er AI-moderering?</a:t>
            </a:r>
            <a:endParaRPr b="1"/>
          </a:p>
          <a:p>
            <a:pPr marL="0" lvl="0" indent="0" algn="l" rtl="0">
              <a:lnSpc>
                <a:spcPct val="103333"/>
              </a:lnSpc>
              <a:spcBef>
                <a:spcPts val="0"/>
              </a:spcBef>
              <a:spcAft>
                <a:spcPts val="0"/>
              </a:spcAft>
              <a:buClr>
                <a:srgbClr val="242B62"/>
              </a:buClr>
              <a:buSzPts val="3600"/>
              <a:buNone/>
            </a:pPr>
            <a:endParaRPr b="1"/>
          </a:p>
        </p:txBody>
      </p:sp>
      <p:sp>
        <p:nvSpPr>
          <p:cNvPr id="858" name="Google Shape;858;g3ce9ee2a4f8_0_0"/>
          <p:cNvSpPr txBox="1">
            <a:spLocks noGrp="1"/>
          </p:cNvSpPr>
          <p:nvPr>
            <p:ph type="body" idx="2"/>
          </p:nvPr>
        </p:nvSpPr>
        <p:spPr>
          <a:xfrm>
            <a:off x="1374321" y="1505243"/>
            <a:ext cx="5929728" cy="45675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242B62"/>
              </a:buClr>
              <a:buSzPts val="2400"/>
              <a:buNone/>
            </a:pPr>
            <a:r>
              <a:rPr lang="en-US"/>
              <a:t>Det betyder, at man bruger AI-værktøjer til </a:t>
            </a:r>
            <a:r>
              <a:rPr lang="en-US" b="1"/>
              <a:t>at overvåge, </a:t>
            </a:r>
            <a:r>
              <a:rPr lang="en-US"/>
              <a:t>hvad der vises i </a:t>
            </a:r>
            <a:r>
              <a:rPr lang="en-US" b="1"/>
              <a:t>onlinefora </a:t>
            </a:r>
            <a:r>
              <a:rPr lang="en-US"/>
              <a:t>(kommentarer, indlæg, beskeder), og </a:t>
            </a:r>
            <a:r>
              <a:rPr lang="en-US" b="1"/>
              <a:t>fjerne skadeligt eller upassende indhold, </a:t>
            </a:r>
            <a:r>
              <a:rPr lang="en-US"/>
              <a:t>før de fleste ser det.</a:t>
            </a:r>
            <a:endParaRPr lang="da-DK"/>
          </a:p>
          <a:p>
            <a:pPr marL="0" lvl="0" indent="0" algn="l" rtl="0">
              <a:lnSpc>
                <a:spcPct val="103333"/>
              </a:lnSpc>
              <a:spcBef>
                <a:spcPts val="0"/>
              </a:spcBef>
              <a:spcAft>
                <a:spcPts val="0"/>
              </a:spcAft>
              <a:buClr>
                <a:srgbClr val="242B62"/>
              </a:buClr>
              <a:buSzPts val="2400"/>
              <a:buNone/>
            </a:pPr>
            <a:endParaRPr sz="2300"/>
          </a:p>
          <a:p>
            <a:pPr marL="0" lvl="0" indent="0" algn="l" rtl="0">
              <a:lnSpc>
                <a:spcPct val="103333"/>
              </a:lnSpc>
              <a:spcBef>
                <a:spcPts val="0"/>
              </a:spcBef>
              <a:spcAft>
                <a:spcPts val="0"/>
              </a:spcAft>
              <a:buClr>
                <a:srgbClr val="242B62"/>
              </a:buClr>
              <a:buSzPts val="2400"/>
              <a:buNone/>
            </a:pPr>
            <a:r>
              <a:rPr lang="en-US" sz="2300"/>
              <a:t>Eksempler:</a:t>
            </a:r>
            <a:endParaRPr sz="2300"/>
          </a:p>
          <a:p>
            <a:pPr marL="457200" lvl="0" indent="-355600" algn="l" rtl="0">
              <a:lnSpc>
                <a:spcPct val="103333"/>
              </a:lnSpc>
              <a:spcBef>
                <a:spcPts val="0"/>
              </a:spcBef>
              <a:spcAft>
                <a:spcPts val="0"/>
              </a:spcAft>
              <a:buClr>
                <a:srgbClr val="C67CB5"/>
              </a:buClr>
              <a:buSzPts val="2000"/>
              <a:buFont typeface="Arial" panose="020B0604020202020204" pitchFamily="34" charset="0"/>
              <a:buChar char="•"/>
            </a:pPr>
            <a:r>
              <a:rPr lang="en-US"/>
              <a:t>At opdage </a:t>
            </a:r>
            <a:r>
              <a:rPr lang="en-US" b="1"/>
              <a:t>hadefulde kommentarer eller spam.</a:t>
            </a:r>
            <a:endParaRPr b="1"/>
          </a:p>
          <a:p>
            <a:pPr marL="457200" lvl="0" indent="-355600" algn="l" rtl="0">
              <a:lnSpc>
                <a:spcPct val="103333"/>
              </a:lnSpc>
              <a:spcBef>
                <a:spcPts val="0"/>
              </a:spcBef>
              <a:spcAft>
                <a:spcPts val="0"/>
              </a:spcAft>
              <a:buClr>
                <a:srgbClr val="C67CB5"/>
              </a:buClr>
              <a:buSzPts val="2000"/>
              <a:buFont typeface="Arial" panose="020B0604020202020204" pitchFamily="34" charset="0"/>
              <a:buChar char="•"/>
            </a:pPr>
            <a:r>
              <a:rPr lang="en-US"/>
              <a:t>Automatisk markering af </a:t>
            </a:r>
            <a:r>
              <a:rPr lang="en-US" b="1"/>
              <a:t>usikre billeder eller sprogbrug.</a:t>
            </a:r>
            <a:endParaRPr b="1"/>
          </a:p>
          <a:p>
            <a:pPr marL="457200" lvl="0" indent="-355600" algn="l" rtl="0">
              <a:lnSpc>
                <a:spcPct val="103333"/>
              </a:lnSpc>
              <a:spcBef>
                <a:spcPts val="0"/>
              </a:spcBef>
              <a:spcAft>
                <a:spcPts val="0"/>
              </a:spcAft>
              <a:buClr>
                <a:srgbClr val="C67CB5"/>
              </a:buClr>
              <a:buSzPts val="2000"/>
              <a:buFont typeface="Arial" panose="020B0604020202020204" pitchFamily="34" charset="0"/>
              <a:buChar char="•"/>
            </a:pPr>
            <a:r>
              <a:rPr lang="en-US" b="1"/>
              <a:t>Filtrering af indhold </a:t>
            </a:r>
            <a:r>
              <a:rPr lang="en-US"/>
              <a:t>baseret på fællesskabsregler.</a:t>
            </a:r>
            <a:endParaRPr/>
          </a:p>
        </p:txBody>
      </p:sp>
      <p:grpSp>
        <p:nvGrpSpPr>
          <p:cNvPr id="859" name="Google Shape;859;g3ce9ee2a4f8_0_0"/>
          <p:cNvGrpSpPr/>
          <p:nvPr/>
        </p:nvGrpSpPr>
        <p:grpSpPr>
          <a:xfrm>
            <a:off x="8399463" y="2397919"/>
            <a:ext cx="546096" cy="546098"/>
            <a:chOff x="6483350" y="2427288"/>
            <a:chExt cx="546096" cy="546098"/>
          </a:xfrm>
        </p:grpSpPr>
        <p:sp>
          <p:nvSpPr>
            <p:cNvPr id="860" name="Google Shape;860;g3ce9ee2a4f8_0_0"/>
            <p:cNvSpPr/>
            <p:nvPr/>
          </p:nvSpPr>
          <p:spPr>
            <a:xfrm>
              <a:off x="6483350" y="2427288"/>
              <a:ext cx="546096" cy="546098"/>
            </a:xfrm>
            <a:custGeom>
              <a:avLst/>
              <a:gdLst/>
              <a:ahLst/>
              <a:cxnLst/>
              <a:rect l="l" t="t" r="r" b="b"/>
              <a:pathLst>
                <a:path w="3439" h="3444" extrusionOk="0">
                  <a:moveTo>
                    <a:pt x="1717" y="179"/>
                  </a:moveTo>
                  <a:lnTo>
                    <a:pt x="1629" y="181"/>
                  </a:lnTo>
                  <a:lnTo>
                    <a:pt x="1540" y="190"/>
                  </a:lnTo>
                  <a:lnTo>
                    <a:pt x="1452" y="202"/>
                  </a:lnTo>
                  <a:lnTo>
                    <a:pt x="1365" y="220"/>
                  </a:lnTo>
                  <a:lnTo>
                    <a:pt x="1280" y="243"/>
                  </a:lnTo>
                  <a:lnTo>
                    <a:pt x="1194" y="271"/>
                  </a:lnTo>
                  <a:lnTo>
                    <a:pt x="1111" y="305"/>
                  </a:lnTo>
                  <a:lnTo>
                    <a:pt x="1029" y="343"/>
                  </a:lnTo>
                  <a:lnTo>
                    <a:pt x="950" y="386"/>
                  </a:lnTo>
                  <a:lnTo>
                    <a:pt x="869" y="436"/>
                  </a:lnTo>
                  <a:lnTo>
                    <a:pt x="792" y="490"/>
                  </a:lnTo>
                  <a:lnTo>
                    <a:pt x="720" y="548"/>
                  </a:lnTo>
                  <a:lnTo>
                    <a:pt x="651" y="611"/>
                  </a:lnTo>
                  <a:lnTo>
                    <a:pt x="586" y="677"/>
                  </a:lnTo>
                  <a:lnTo>
                    <a:pt x="525" y="746"/>
                  </a:lnTo>
                  <a:lnTo>
                    <a:pt x="469" y="819"/>
                  </a:lnTo>
                  <a:lnTo>
                    <a:pt x="418" y="897"/>
                  </a:lnTo>
                  <a:lnTo>
                    <a:pt x="371" y="976"/>
                  </a:lnTo>
                  <a:lnTo>
                    <a:pt x="328" y="1059"/>
                  </a:lnTo>
                  <a:lnTo>
                    <a:pt x="291" y="1144"/>
                  </a:lnTo>
                  <a:lnTo>
                    <a:pt x="259" y="1232"/>
                  </a:lnTo>
                  <a:lnTo>
                    <a:pt x="232" y="1323"/>
                  </a:lnTo>
                  <a:lnTo>
                    <a:pt x="210" y="1415"/>
                  </a:lnTo>
                  <a:lnTo>
                    <a:pt x="193" y="1507"/>
                  </a:lnTo>
                  <a:lnTo>
                    <a:pt x="184" y="1600"/>
                  </a:lnTo>
                  <a:lnTo>
                    <a:pt x="179" y="1692"/>
                  </a:lnTo>
                  <a:lnTo>
                    <a:pt x="180" y="1785"/>
                  </a:lnTo>
                  <a:lnTo>
                    <a:pt x="186" y="1877"/>
                  </a:lnTo>
                  <a:lnTo>
                    <a:pt x="198" y="1968"/>
                  </a:lnTo>
                  <a:lnTo>
                    <a:pt x="215" y="2059"/>
                  </a:lnTo>
                  <a:lnTo>
                    <a:pt x="238" y="2149"/>
                  </a:lnTo>
                  <a:lnTo>
                    <a:pt x="267" y="2237"/>
                  </a:lnTo>
                  <a:lnTo>
                    <a:pt x="301" y="2324"/>
                  </a:lnTo>
                  <a:lnTo>
                    <a:pt x="341" y="2410"/>
                  </a:lnTo>
                  <a:lnTo>
                    <a:pt x="385" y="2493"/>
                  </a:lnTo>
                  <a:lnTo>
                    <a:pt x="435" y="2574"/>
                  </a:lnTo>
                  <a:lnTo>
                    <a:pt x="489" y="2650"/>
                  </a:lnTo>
                  <a:lnTo>
                    <a:pt x="547" y="2723"/>
                  </a:lnTo>
                  <a:lnTo>
                    <a:pt x="609" y="2792"/>
                  </a:lnTo>
                  <a:lnTo>
                    <a:pt x="676" y="2857"/>
                  </a:lnTo>
                  <a:lnTo>
                    <a:pt x="745" y="2917"/>
                  </a:lnTo>
                  <a:lnTo>
                    <a:pt x="818" y="2973"/>
                  </a:lnTo>
                  <a:lnTo>
                    <a:pt x="894" y="3026"/>
                  </a:lnTo>
                  <a:lnTo>
                    <a:pt x="975" y="3072"/>
                  </a:lnTo>
                  <a:lnTo>
                    <a:pt x="1057" y="3115"/>
                  </a:lnTo>
                  <a:lnTo>
                    <a:pt x="1142" y="3152"/>
                  </a:lnTo>
                  <a:lnTo>
                    <a:pt x="1231" y="3185"/>
                  </a:lnTo>
                  <a:lnTo>
                    <a:pt x="1320" y="3212"/>
                  </a:lnTo>
                  <a:lnTo>
                    <a:pt x="1412" y="3233"/>
                  </a:lnTo>
                  <a:lnTo>
                    <a:pt x="1505" y="3249"/>
                  </a:lnTo>
                  <a:lnTo>
                    <a:pt x="1598" y="3260"/>
                  </a:lnTo>
                  <a:lnTo>
                    <a:pt x="1690" y="3264"/>
                  </a:lnTo>
                  <a:lnTo>
                    <a:pt x="1783" y="3263"/>
                  </a:lnTo>
                  <a:lnTo>
                    <a:pt x="1875" y="3257"/>
                  </a:lnTo>
                  <a:lnTo>
                    <a:pt x="1966" y="3245"/>
                  </a:lnTo>
                  <a:lnTo>
                    <a:pt x="2057" y="3228"/>
                  </a:lnTo>
                  <a:lnTo>
                    <a:pt x="2147" y="3205"/>
                  </a:lnTo>
                  <a:lnTo>
                    <a:pt x="2234" y="3175"/>
                  </a:lnTo>
                  <a:lnTo>
                    <a:pt x="2321" y="3142"/>
                  </a:lnTo>
                  <a:lnTo>
                    <a:pt x="2407" y="3102"/>
                  </a:lnTo>
                  <a:lnTo>
                    <a:pt x="2489" y="3057"/>
                  </a:lnTo>
                  <a:lnTo>
                    <a:pt x="2570" y="3008"/>
                  </a:lnTo>
                  <a:lnTo>
                    <a:pt x="2647" y="2954"/>
                  </a:lnTo>
                  <a:lnTo>
                    <a:pt x="2719" y="2895"/>
                  </a:lnTo>
                  <a:lnTo>
                    <a:pt x="2788" y="2833"/>
                  </a:lnTo>
                  <a:lnTo>
                    <a:pt x="2853" y="2767"/>
                  </a:lnTo>
                  <a:lnTo>
                    <a:pt x="2914" y="2697"/>
                  </a:lnTo>
                  <a:lnTo>
                    <a:pt x="2970" y="2624"/>
                  </a:lnTo>
                  <a:lnTo>
                    <a:pt x="3021" y="2548"/>
                  </a:lnTo>
                  <a:lnTo>
                    <a:pt x="3068" y="2468"/>
                  </a:lnTo>
                  <a:lnTo>
                    <a:pt x="3111" y="2386"/>
                  </a:lnTo>
                  <a:lnTo>
                    <a:pt x="3148" y="2300"/>
                  </a:lnTo>
                  <a:lnTo>
                    <a:pt x="3180" y="2212"/>
                  </a:lnTo>
                  <a:lnTo>
                    <a:pt x="3207" y="2121"/>
                  </a:lnTo>
                  <a:lnTo>
                    <a:pt x="3229" y="2029"/>
                  </a:lnTo>
                  <a:lnTo>
                    <a:pt x="3246" y="1936"/>
                  </a:lnTo>
                  <a:lnTo>
                    <a:pt x="3255" y="1844"/>
                  </a:lnTo>
                  <a:lnTo>
                    <a:pt x="3260" y="1751"/>
                  </a:lnTo>
                  <a:lnTo>
                    <a:pt x="3259" y="1659"/>
                  </a:lnTo>
                  <a:lnTo>
                    <a:pt x="3253" y="1566"/>
                  </a:lnTo>
                  <a:lnTo>
                    <a:pt x="3240" y="1475"/>
                  </a:lnTo>
                  <a:lnTo>
                    <a:pt x="3224" y="1384"/>
                  </a:lnTo>
                  <a:lnTo>
                    <a:pt x="3201" y="1295"/>
                  </a:lnTo>
                  <a:lnTo>
                    <a:pt x="3172" y="1206"/>
                  </a:lnTo>
                  <a:lnTo>
                    <a:pt x="3138" y="1119"/>
                  </a:lnTo>
                  <a:lnTo>
                    <a:pt x="3098" y="1035"/>
                  </a:lnTo>
                  <a:lnTo>
                    <a:pt x="3053" y="951"/>
                  </a:lnTo>
                  <a:lnTo>
                    <a:pt x="3003" y="870"/>
                  </a:lnTo>
                  <a:lnTo>
                    <a:pt x="2950" y="794"/>
                  </a:lnTo>
                  <a:lnTo>
                    <a:pt x="2892" y="721"/>
                  </a:lnTo>
                  <a:lnTo>
                    <a:pt x="2830" y="652"/>
                  </a:lnTo>
                  <a:lnTo>
                    <a:pt x="2763" y="587"/>
                  </a:lnTo>
                  <a:lnTo>
                    <a:pt x="2694" y="526"/>
                  </a:lnTo>
                  <a:lnTo>
                    <a:pt x="2621" y="470"/>
                  </a:lnTo>
                  <a:lnTo>
                    <a:pt x="2545" y="419"/>
                  </a:lnTo>
                  <a:lnTo>
                    <a:pt x="2464" y="372"/>
                  </a:lnTo>
                  <a:lnTo>
                    <a:pt x="2382" y="330"/>
                  </a:lnTo>
                  <a:lnTo>
                    <a:pt x="2297" y="292"/>
                  </a:lnTo>
                  <a:lnTo>
                    <a:pt x="2208" y="260"/>
                  </a:lnTo>
                  <a:lnTo>
                    <a:pt x="2119" y="232"/>
                  </a:lnTo>
                  <a:lnTo>
                    <a:pt x="2018" y="209"/>
                  </a:lnTo>
                  <a:lnTo>
                    <a:pt x="1918" y="193"/>
                  </a:lnTo>
                  <a:lnTo>
                    <a:pt x="1818" y="182"/>
                  </a:lnTo>
                  <a:lnTo>
                    <a:pt x="1717" y="179"/>
                  </a:lnTo>
                  <a:close/>
                  <a:moveTo>
                    <a:pt x="1752" y="0"/>
                  </a:moveTo>
                  <a:lnTo>
                    <a:pt x="1855" y="6"/>
                  </a:lnTo>
                  <a:lnTo>
                    <a:pt x="1959" y="17"/>
                  </a:lnTo>
                  <a:lnTo>
                    <a:pt x="2062" y="35"/>
                  </a:lnTo>
                  <a:lnTo>
                    <a:pt x="2164" y="59"/>
                  </a:lnTo>
                  <a:lnTo>
                    <a:pt x="2259" y="87"/>
                  </a:lnTo>
                  <a:lnTo>
                    <a:pt x="2350" y="121"/>
                  </a:lnTo>
                  <a:lnTo>
                    <a:pt x="2439" y="158"/>
                  </a:lnTo>
                  <a:lnTo>
                    <a:pt x="2525" y="200"/>
                  </a:lnTo>
                  <a:lnTo>
                    <a:pt x="2608" y="248"/>
                  </a:lnTo>
                  <a:lnTo>
                    <a:pt x="2690" y="299"/>
                  </a:lnTo>
                  <a:lnTo>
                    <a:pt x="2767" y="356"/>
                  </a:lnTo>
                  <a:lnTo>
                    <a:pt x="2841" y="415"/>
                  </a:lnTo>
                  <a:lnTo>
                    <a:pt x="2911" y="480"/>
                  </a:lnTo>
                  <a:lnTo>
                    <a:pt x="2979" y="549"/>
                  </a:lnTo>
                  <a:lnTo>
                    <a:pt x="3042" y="621"/>
                  </a:lnTo>
                  <a:lnTo>
                    <a:pt x="3102" y="698"/>
                  </a:lnTo>
                  <a:lnTo>
                    <a:pt x="3157" y="777"/>
                  </a:lnTo>
                  <a:lnTo>
                    <a:pt x="3209" y="861"/>
                  </a:lnTo>
                  <a:lnTo>
                    <a:pt x="3258" y="954"/>
                  </a:lnTo>
                  <a:lnTo>
                    <a:pt x="3302" y="1049"/>
                  </a:lnTo>
                  <a:lnTo>
                    <a:pt x="3341" y="1146"/>
                  </a:lnTo>
                  <a:lnTo>
                    <a:pt x="3372" y="1245"/>
                  </a:lnTo>
                  <a:lnTo>
                    <a:pt x="3398" y="1345"/>
                  </a:lnTo>
                  <a:lnTo>
                    <a:pt x="3418" y="1447"/>
                  </a:lnTo>
                  <a:lnTo>
                    <a:pt x="3432" y="1548"/>
                  </a:lnTo>
                  <a:lnTo>
                    <a:pt x="3438" y="1651"/>
                  </a:lnTo>
                  <a:lnTo>
                    <a:pt x="3439" y="1754"/>
                  </a:lnTo>
                  <a:lnTo>
                    <a:pt x="3434" y="1858"/>
                  </a:lnTo>
                  <a:lnTo>
                    <a:pt x="3422" y="1961"/>
                  </a:lnTo>
                  <a:lnTo>
                    <a:pt x="3404" y="2065"/>
                  </a:lnTo>
                  <a:lnTo>
                    <a:pt x="3380" y="2167"/>
                  </a:lnTo>
                  <a:lnTo>
                    <a:pt x="3352" y="2261"/>
                  </a:lnTo>
                  <a:lnTo>
                    <a:pt x="3320" y="2353"/>
                  </a:lnTo>
                  <a:lnTo>
                    <a:pt x="3281" y="2442"/>
                  </a:lnTo>
                  <a:lnTo>
                    <a:pt x="3239" y="2529"/>
                  </a:lnTo>
                  <a:lnTo>
                    <a:pt x="3192" y="2613"/>
                  </a:lnTo>
                  <a:lnTo>
                    <a:pt x="3140" y="2693"/>
                  </a:lnTo>
                  <a:lnTo>
                    <a:pt x="3085" y="2771"/>
                  </a:lnTo>
                  <a:lnTo>
                    <a:pt x="3024" y="2845"/>
                  </a:lnTo>
                  <a:lnTo>
                    <a:pt x="2959" y="2915"/>
                  </a:lnTo>
                  <a:lnTo>
                    <a:pt x="2892" y="2983"/>
                  </a:lnTo>
                  <a:lnTo>
                    <a:pt x="2818" y="3046"/>
                  </a:lnTo>
                  <a:lnTo>
                    <a:pt x="2742" y="3105"/>
                  </a:lnTo>
                  <a:lnTo>
                    <a:pt x="2663" y="3162"/>
                  </a:lnTo>
                  <a:lnTo>
                    <a:pt x="2579" y="3213"/>
                  </a:lnTo>
                  <a:lnTo>
                    <a:pt x="2489" y="3261"/>
                  </a:lnTo>
                  <a:lnTo>
                    <a:pt x="2398" y="3304"/>
                  </a:lnTo>
                  <a:lnTo>
                    <a:pt x="2306" y="3340"/>
                  </a:lnTo>
                  <a:lnTo>
                    <a:pt x="2210" y="3372"/>
                  </a:lnTo>
                  <a:lnTo>
                    <a:pt x="2115" y="3398"/>
                  </a:lnTo>
                  <a:lnTo>
                    <a:pt x="2018" y="3418"/>
                  </a:lnTo>
                  <a:lnTo>
                    <a:pt x="1920" y="3432"/>
                  </a:lnTo>
                  <a:lnTo>
                    <a:pt x="1822" y="3441"/>
                  </a:lnTo>
                  <a:lnTo>
                    <a:pt x="1723" y="3444"/>
                  </a:lnTo>
                  <a:lnTo>
                    <a:pt x="1610" y="3440"/>
                  </a:lnTo>
                  <a:lnTo>
                    <a:pt x="1498" y="3429"/>
                  </a:lnTo>
                  <a:lnTo>
                    <a:pt x="1386" y="3411"/>
                  </a:lnTo>
                  <a:lnTo>
                    <a:pt x="1274" y="3384"/>
                  </a:lnTo>
                  <a:lnTo>
                    <a:pt x="1180" y="3356"/>
                  </a:lnTo>
                  <a:lnTo>
                    <a:pt x="1089" y="3324"/>
                  </a:lnTo>
                  <a:lnTo>
                    <a:pt x="1000" y="3286"/>
                  </a:lnTo>
                  <a:lnTo>
                    <a:pt x="914" y="3243"/>
                  </a:lnTo>
                  <a:lnTo>
                    <a:pt x="830" y="3196"/>
                  </a:lnTo>
                  <a:lnTo>
                    <a:pt x="749" y="3144"/>
                  </a:lnTo>
                  <a:lnTo>
                    <a:pt x="672" y="3088"/>
                  </a:lnTo>
                  <a:lnTo>
                    <a:pt x="598" y="3028"/>
                  </a:lnTo>
                  <a:lnTo>
                    <a:pt x="528" y="2963"/>
                  </a:lnTo>
                  <a:lnTo>
                    <a:pt x="460" y="2895"/>
                  </a:lnTo>
                  <a:lnTo>
                    <a:pt x="397" y="2823"/>
                  </a:lnTo>
                  <a:lnTo>
                    <a:pt x="337" y="2746"/>
                  </a:lnTo>
                  <a:lnTo>
                    <a:pt x="282" y="2666"/>
                  </a:lnTo>
                  <a:lnTo>
                    <a:pt x="230" y="2582"/>
                  </a:lnTo>
                  <a:lnTo>
                    <a:pt x="181" y="2489"/>
                  </a:lnTo>
                  <a:lnTo>
                    <a:pt x="136" y="2394"/>
                  </a:lnTo>
                  <a:lnTo>
                    <a:pt x="98" y="2298"/>
                  </a:lnTo>
                  <a:lnTo>
                    <a:pt x="67" y="2198"/>
                  </a:lnTo>
                  <a:lnTo>
                    <a:pt x="41" y="2099"/>
                  </a:lnTo>
                  <a:lnTo>
                    <a:pt x="21" y="1998"/>
                  </a:lnTo>
                  <a:lnTo>
                    <a:pt x="7" y="1895"/>
                  </a:lnTo>
                  <a:lnTo>
                    <a:pt x="1" y="1793"/>
                  </a:lnTo>
                  <a:lnTo>
                    <a:pt x="0" y="1689"/>
                  </a:lnTo>
                  <a:lnTo>
                    <a:pt x="5" y="1586"/>
                  </a:lnTo>
                  <a:lnTo>
                    <a:pt x="17" y="1482"/>
                  </a:lnTo>
                  <a:lnTo>
                    <a:pt x="34" y="1379"/>
                  </a:lnTo>
                  <a:lnTo>
                    <a:pt x="58" y="1276"/>
                  </a:lnTo>
                  <a:lnTo>
                    <a:pt x="87" y="1182"/>
                  </a:lnTo>
                  <a:lnTo>
                    <a:pt x="119" y="1091"/>
                  </a:lnTo>
                  <a:lnTo>
                    <a:pt x="158" y="1001"/>
                  </a:lnTo>
                  <a:lnTo>
                    <a:pt x="200" y="915"/>
                  </a:lnTo>
                  <a:lnTo>
                    <a:pt x="247" y="832"/>
                  </a:lnTo>
                  <a:lnTo>
                    <a:pt x="299" y="751"/>
                  </a:lnTo>
                  <a:lnTo>
                    <a:pt x="354" y="674"/>
                  </a:lnTo>
                  <a:lnTo>
                    <a:pt x="415" y="600"/>
                  </a:lnTo>
                  <a:lnTo>
                    <a:pt x="479" y="528"/>
                  </a:lnTo>
                  <a:lnTo>
                    <a:pt x="547" y="461"/>
                  </a:lnTo>
                  <a:lnTo>
                    <a:pt x="621" y="398"/>
                  </a:lnTo>
                  <a:lnTo>
                    <a:pt x="697" y="338"/>
                  </a:lnTo>
                  <a:lnTo>
                    <a:pt x="776" y="283"/>
                  </a:lnTo>
                  <a:lnTo>
                    <a:pt x="860" y="231"/>
                  </a:lnTo>
                  <a:lnTo>
                    <a:pt x="953" y="181"/>
                  </a:lnTo>
                  <a:lnTo>
                    <a:pt x="1048" y="137"/>
                  </a:lnTo>
                  <a:lnTo>
                    <a:pt x="1145" y="99"/>
                  </a:lnTo>
                  <a:lnTo>
                    <a:pt x="1243" y="67"/>
                  </a:lnTo>
                  <a:lnTo>
                    <a:pt x="1343" y="41"/>
                  </a:lnTo>
                  <a:lnTo>
                    <a:pt x="1444" y="22"/>
                  </a:lnTo>
                  <a:lnTo>
                    <a:pt x="1546" y="9"/>
                  </a:lnTo>
                  <a:lnTo>
                    <a:pt x="1648" y="1"/>
                  </a:lnTo>
                  <a:lnTo>
                    <a:pt x="1752"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1" name="Google Shape;861;g3ce9ee2a4f8_0_0"/>
            <p:cNvSpPr/>
            <p:nvPr/>
          </p:nvSpPr>
          <p:spPr>
            <a:xfrm>
              <a:off x="6667500" y="2568575"/>
              <a:ext cx="234950" cy="261940"/>
            </a:xfrm>
            <a:custGeom>
              <a:avLst/>
              <a:gdLst/>
              <a:ahLst/>
              <a:cxnLst/>
              <a:rect l="l" t="t" r="r" b="b"/>
              <a:pathLst>
                <a:path w="1481" h="1654" extrusionOk="0">
                  <a:moveTo>
                    <a:pt x="188" y="179"/>
                  </a:moveTo>
                  <a:lnTo>
                    <a:pt x="186" y="179"/>
                  </a:lnTo>
                  <a:lnTo>
                    <a:pt x="184" y="180"/>
                  </a:lnTo>
                  <a:lnTo>
                    <a:pt x="181" y="182"/>
                  </a:lnTo>
                  <a:lnTo>
                    <a:pt x="180" y="185"/>
                  </a:lnTo>
                  <a:lnTo>
                    <a:pt x="180" y="187"/>
                  </a:lnTo>
                  <a:lnTo>
                    <a:pt x="180" y="188"/>
                  </a:lnTo>
                  <a:lnTo>
                    <a:pt x="180" y="1466"/>
                  </a:lnTo>
                  <a:lnTo>
                    <a:pt x="180" y="1468"/>
                  </a:lnTo>
                  <a:lnTo>
                    <a:pt x="180" y="1469"/>
                  </a:lnTo>
                  <a:lnTo>
                    <a:pt x="181" y="1471"/>
                  </a:lnTo>
                  <a:lnTo>
                    <a:pt x="184" y="1473"/>
                  </a:lnTo>
                  <a:lnTo>
                    <a:pt x="186" y="1474"/>
                  </a:lnTo>
                  <a:lnTo>
                    <a:pt x="190" y="1474"/>
                  </a:lnTo>
                  <a:lnTo>
                    <a:pt x="191" y="1474"/>
                  </a:lnTo>
                  <a:lnTo>
                    <a:pt x="193" y="1473"/>
                  </a:lnTo>
                  <a:lnTo>
                    <a:pt x="1298" y="834"/>
                  </a:lnTo>
                  <a:lnTo>
                    <a:pt x="1299" y="834"/>
                  </a:lnTo>
                  <a:lnTo>
                    <a:pt x="1300" y="833"/>
                  </a:lnTo>
                  <a:lnTo>
                    <a:pt x="1301" y="831"/>
                  </a:lnTo>
                  <a:lnTo>
                    <a:pt x="1302" y="830"/>
                  </a:lnTo>
                  <a:lnTo>
                    <a:pt x="1302" y="827"/>
                  </a:lnTo>
                  <a:lnTo>
                    <a:pt x="1302" y="825"/>
                  </a:lnTo>
                  <a:lnTo>
                    <a:pt x="1301" y="822"/>
                  </a:lnTo>
                  <a:lnTo>
                    <a:pt x="1300" y="821"/>
                  </a:lnTo>
                  <a:lnTo>
                    <a:pt x="1299" y="820"/>
                  </a:lnTo>
                  <a:lnTo>
                    <a:pt x="1298" y="819"/>
                  </a:lnTo>
                  <a:lnTo>
                    <a:pt x="193" y="180"/>
                  </a:lnTo>
                  <a:lnTo>
                    <a:pt x="191" y="180"/>
                  </a:lnTo>
                  <a:lnTo>
                    <a:pt x="188" y="179"/>
                  </a:lnTo>
                  <a:close/>
                  <a:moveTo>
                    <a:pt x="188" y="0"/>
                  </a:moveTo>
                  <a:lnTo>
                    <a:pt x="220" y="3"/>
                  </a:lnTo>
                  <a:lnTo>
                    <a:pt x="252" y="11"/>
                  </a:lnTo>
                  <a:lnTo>
                    <a:pt x="281" y="26"/>
                  </a:lnTo>
                  <a:lnTo>
                    <a:pt x="1388" y="665"/>
                  </a:lnTo>
                  <a:lnTo>
                    <a:pt x="1411" y="680"/>
                  </a:lnTo>
                  <a:lnTo>
                    <a:pt x="1432" y="700"/>
                  </a:lnTo>
                  <a:lnTo>
                    <a:pt x="1449" y="721"/>
                  </a:lnTo>
                  <a:lnTo>
                    <a:pt x="1463" y="745"/>
                  </a:lnTo>
                  <a:lnTo>
                    <a:pt x="1473" y="771"/>
                  </a:lnTo>
                  <a:lnTo>
                    <a:pt x="1479" y="798"/>
                  </a:lnTo>
                  <a:lnTo>
                    <a:pt x="1481" y="827"/>
                  </a:lnTo>
                  <a:lnTo>
                    <a:pt x="1479" y="856"/>
                  </a:lnTo>
                  <a:lnTo>
                    <a:pt x="1473" y="883"/>
                  </a:lnTo>
                  <a:lnTo>
                    <a:pt x="1463" y="908"/>
                  </a:lnTo>
                  <a:lnTo>
                    <a:pt x="1449" y="932"/>
                  </a:lnTo>
                  <a:lnTo>
                    <a:pt x="1432" y="954"/>
                  </a:lnTo>
                  <a:lnTo>
                    <a:pt x="1411" y="973"/>
                  </a:lnTo>
                  <a:lnTo>
                    <a:pt x="1388" y="990"/>
                  </a:lnTo>
                  <a:lnTo>
                    <a:pt x="281" y="1629"/>
                  </a:lnTo>
                  <a:lnTo>
                    <a:pt x="252" y="1642"/>
                  </a:lnTo>
                  <a:lnTo>
                    <a:pt x="220" y="1651"/>
                  </a:lnTo>
                  <a:lnTo>
                    <a:pt x="188" y="1654"/>
                  </a:lnTo>
                  <a:lnTo>
                    <a:pt x="156" y="1651"/>
                  </a:lnTo>
                  <a:lnTo>
                    <a:pt x="125" y="1642"/>
                  </a:lnTo>
                  <a:lnTo>
                    <a:pt x="94" y="1629"/>
                  </a:lnTo>
                  <a:lnTo>
                    <a:pt x="70" y="1612"/>
                  </a:lnTo>
                  <a:lnTo>
                    <a:pt x="51" y="1593"/>
                  </a:lnTo>
                  <a:lnTo>
                    <a:pt x="33" y="1571"/>
                  </a:lnTo>
                  <a:lnTo>
                    <a:pt x="19" y="1547"/>
                  </a:lnTo>
                  <a:lnTo>
                    <a:pt x="9" y="1522"/>
                  </a:lnTo>
                  <a:lnTo>
                    <a:pt x="3" y="1495"/>
                  </a:lnTo>
                  <a:lnTo>
                    <a:pt x="0" y="1466"/>
                  </a:lnTo>
                  <a:lnTo>
                    <a:pt x="0" y="188"/>
                  </a:lnTo>
                  <a:lnTo>
                    <a:pt x="3" y="159"/>
                  </a:lnTo>
                  <a:lnTo>
                    <a:pt x="9" y="132"/>
                  </a:lnTo>
                  <a:lnTo>
                    <a:pt x="19" y="106"/>
                  </a:lnTo>
                  <a:lnTo>
                    <a:pt x="33" y="82"/>
                  </a:lnTo>
                  <a:lnTo>
                    <a:pt x="51" y="60"/>
                  </a:lnTo>
                  <a:lnTo>
                    <a:pt x="70" y="41"/>
                  </a:lnTo>
                  <a:lnTo>
                    <a:pt x="94" y="26"/>
                  </a:lnTo>
                  <a:lnTo>
                    <a:pt x="125" y="11"/>
                  </a:lnTo>
                  <a:lnTo>
                    <a:pt x="156" y="3"/>
                  </a:lnTo>
                  <a:lnTo>
                    <a:pt x="188"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2" name="Google Shape;862;g3ce9ee2a4f8_0_0"/>
            <p:cNvSpPr/>
            <p:nvPr/>
          </p:nvSpPr>
          <p:spPr>
            <a:xfrm>
              <a:off x="6769100" y="2489200"/>
              <a:ext cx="158749" cy="103189"/>
            </a:xfrm>
            <a:custGeom>
              <a:avLst/>
              <a:gdLst/>
              <a:ahLst/>
              <a:cxnLst/>
              <a:rect l="l" t="t" r="r" b="b"/>
              <a:pathLst>
                <a:path w="998" h="652" extrusionOk="0">
                  <a:moveTo>
                    <a:pt x="80" y="0"/>
                  </a:moveTo>
                  <a:lnTo>
                    <a:pt x="101" y="1"/>
                  </a:lnTo>
                  <a:lnTo>
                    <a:pt x="187" y="15"/>
                  </a:lnTo>
                  <a:lnTo>
                    <a:pt x="271" y="35"/>
                  </a:lnTo>
                  <a:lnTo>
                    <a:pt x="354" y="61"/>
                  </a:lnTo>
                  <a:lnTo>
                    <a:pt x="435" y="92"/>
                  </a:lnTo>
                  <a:lnTo>
                    <a:pt x="514" y="128"/>
                  </a:lnTo>
                  <a:lnTo>
                    <a:pt x="590" y="169"/>
                  </a:lnTo>
                  <a:lnTo>
                    <a:pt x="663" y="214"/>
                  </a:lnTo>
                  <a:lnTo>
                    <a:pt x="734" y="264"/>
                  </a:lnTo>
                  <a:lnTo>
                    <a:pt x="801" y="320"/>
                  </a:lnTo>
                  <a:lnTo>
                    <a:pt x="865" y="378"/>
                  </a:lnTo>
                  <a:lnTo>
                    <a:pt x="924" y="441"/>
                  </a:lnTo>
                  <a:lnTo>
                    <a:pt x="980" y="508"/>
                  </a:lnTo>
                  <a:lnTo>
                    <a:pt x="990" y="526"/>
                  </a:lnTo>
                  <a:lnTo>
                    <a:pt x="996" y="544"/>
                  </a:lnTo>
                  <a:lnTo>
                    <a:pt x="998" y="564"/>
                  </a:lnTo>
                  <a:lnTo>
                    <a:pt x="995" y="584"/>
                  </a:lnTo>
                  <a:lnTo>
                    <a:pt x="989" y="603"/>
                  </a:lnTo>
                  <a:lnTo>
                    <a:pt x="979" y="620"/>
                  </a:lnTo>
                  <a:lnTo>
                    <a:pt x="964" y="633"/>
                  </a:lnTo>
                  <a:lnTo>
                    <a:pt x="946" y="645"/>
                  </a:lnTo>
                  <a:lnTo>
                    <a:pt x="927" y="650"/>
                  </a:lnTo>
                  <a:lnTo>
                    <a:pt x="909" y="652"/>
                  </a:lnTo>
                  <a:lnTo>
                    <a:pt x="889" y="650"/>
                  </a:lnTo>
                  <a:lnTo>
                    <a:pt x="870" y="644"/>
                  </a:lnTo>
                  <a:lnTo>
                    <a:pt x="852" y="633"/>
                  </a:lnTo>
                  <a:lnTo>
                    <a:pt x="838" y="618"/>
                  </a:lnTo>
                  <a:lnTo>
                    <a:pt x="790" y="560"/>
                  </a:lnTo>
                  <a:lnTo>
                    <a:pt x="738" y="506"/>
                  </a:lnTo>
                  <a:lnTo>
                    <a:pt x="683" y="454"/>
                  </a:lnTo>
                  <a:lnTo>
                    <a:pt x="626" y="406"/>
                  </a:lnTo>
                  <a:lnTo>
                    <a:pt x="564" y="364"/>
                  </a:lnTo>
                  <a:lnTo>
                    <a:pt x="500" y="324"/>
                  </a:lnTo>
                  <a:lnTo>
                    <a:pt x="434" y="288"/>
                  </a:lnTo>
                  <a:lnTo>
                    <a:pt x="366" y="257"/>
                  </a:lnTo>
                  <a:lnTo>
                    <a:pt x="296" y="231"/>
                  </a:lnTo>
                  <a:lnTo>
                    <a:pt x="224" y="209"/>
                  </a:lnTo>
                  <a:lnTo>
                    <a:pt x="151" y="191"/>
                  </a:lnTo>
                  <a:lnTo>
                    <a:pt x="77" y="178"/>
                  </a:lnTo>
                  <a:lnTo>
                    <a:pt x="57" y="173"/>
                  </a:lnTo>
                  <a:lnTo>
                    <a:pt x="39" y="164"/>
                  </a:lnTo>
                  <a:lnTo>
                    <a:pt x="24" y="151"/>
                  </a:lnTo>
                  <a:lnTo>
                    <a:pt x="12" y="136"/>
                  </a:lnTo>
                  <a:lnTo>
                    <a:pt x="4" y="118"/>
                  </a:lnTo>
                  <a:lnTo>
                    <a:pt x="0" y="98"/>
                  </a:lnTo>
                  <a:lnTo>
                    <a:pt x="1" y="77"/>
                  </a:lnTo>
                  <a:lnTo>
                    <a:pt x="6" y="57"/>
                  </a:lnTo>
                  <a:lnTo>
                    <a:pt x="14" y="39"/>
                  </a:lnTo>
                  <a:lnTo>
                    <a:pt x="28" y="25"/>
                  </a:lnTo>
                  <a:lnTo>
                    <a:pt x="43" y="12"/>
                  </a:lnTo>
                  <a:lnTo>
                    <a:pt x="61" y="4"/>
                  </a:lnTo>
                  <a:lnTo>
                    <a:pt x="8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863" name="Google Shape;863;g3ce9ee2a4f8_0_0"/>
          <p:cNvSpPr/>
          <p:nvPr/>
        </p:nvSpPr>
        <p:spPr>
          <a:xfrm>
            <a:off x="8365332" y="3724275"/>
            <a:ext cx="614366" cy="547687"/>
          </a:xfrm>
          <a:custGeom>
            <a:avLst/>
            <a:gdLst/>
            <a:ahLst/>
            <a:cxnLst/>
            <a:rect l="l" t="t" r="r" b="b"/>
            <a:pathLst>
              <a:path w="3487" h="3103" extrusionOk="0">
                <a:moveTo>
                  <a:pt x="545" y="1944"/>
                </a:moveTo>
                <a:lnTo>
                  <a:pt x="179" y="2127"/>
                </a:lnTo>
                <a:lnTo>
                  <a:pt x="169" y="2134"/>
                </a:lnTo>
                <a:lnTo>
                  <a:pt x="163" y="2142"/>
                </a:lnTo>
                <a:lnTo>
                  <a:pt x="161" y="2150"/>
                </a:lnTo>
                <a:lnTo>
                  <a:pt x="160" y="2157"/>
                </a:lnTo>
                <a:lnTo>
                  <a:pt x="161" y="2164"/>
                </a:lnTo>
                <a:lnTo>
                  <a:pt x="163" y="2171"/>
                </a:lnTo>
                <a:lnTo>
                  <a:pt x="169" y="2180"/>
                </a:lnTo>
                <a:lnTo>
                  <a:pt x="179" y="2186"/>
                </a:lnTo>
                <a:lnTo>
                  <a:pt x="1644" y="2919"/>
                </a:lnTo>
                <a:lnTo>
                  <a:pt x="1676" y="2933"/>
                </a:lnTo>
                <a:lnTo>
                  <a:pt x="1709" y="2940"/>
                </a:lnTo>
                <a:lnTo>
                  <a:pt x="1743" y="2942"/>
                </a:lnTo>
                <a:lnTo>
                  <a:pt x="1777" y="2940"/>
                </a:lnTo>
                <a:lnTo>
                  <a:pt x="1810" y="2933"/>
                </a:lnTo>
                <a:lnTo>
                  <a:pt x="1843" y="2919"/>
                </a:lnTo>
                <a:lnTo>
                  <a:pt x="3308" y="2186"/>
                </a:lnTo>
                <a:lnTo>
                  <a:pt x="3317" y="2180"/>
                </a:lnTo>
                <a:lnTo>
                  <a:pt x="3323" y="2171"/>
                </a:lnTo>
                <a:lnTo>
                  <a:pt x="3326" y="2164"/>
                </a:lnTo>
                <a:lnTo>
                  <a:pt x="3326" y="2157"/>
                </a:lnTo>
                <a:lnTo>
                  <a:pt x="3326" y="2150"/>
                </a:lnTo>
                <a:lnTo>
                  <a:pt x="3323" y="2142"/>
                </a:lnTo>
                <a:lnTo>
                  <a:pt x="3317" y="2134"/>
                </a:lnTo>
                <a:lnTo>
                  <a:pt x="3308" y="2127"/>
                </a:lnTo>
                <a:lnTo>
                  <a:pt x="2941" y="1944"/>
                </a:lnTo>
                <a:lnTo>
                  <a:pt x="1914" y="2457"/>
                </a:lnTo>
                <a:lnTo>
                  <a:pt x="1872" y="2474"/>
                </a:lnTo>
                <a:lnTo>
                  <a:pt x="1830" y="2487"/>
                </a:lnTo>
                <a:lnTo>
                  <a:pt x="1787" y="2494"/>
                </a:lnTo>
                <a:lnTo>
                  <a:pt x="1743" y="2497"/>
                </a:lnTo>
                <a:lnTo>
                  <a:pt x="1699" y="2494"/>
                </a:lnTo>
                <a:lnTo>
                  <a:pt x="1655" y="2487"/>
                </a:lnTo>
                <a:lnTo>
                  <a:pt x="1613" y="2474"/>
                </a:lnTo>
                <a:lnTo>
                  <a:pt x="1572" y="2457"/>
                </a:lnTo>
                <a:lnTo>
                  <a:pt x="545" y="1944"/>
                </a:lnTo>
                <a:close/>
                <a:moveTo>
                  <a:pt x="2941" y="1338"/>
                </a:moveTo>
                <a:lnTo>
                  <a:pt x="1914" y="1852"/>
                </a:lnTo>
                <a:lnTo>
                  <a:pt x="1872" y="1869"/>
                </a:lnTo>
                <a:lnTo>
                  <a:pt x="1830" y="1881"/>
                </a:lnTo>
                <a:lnTo>
                  <a:pt x="1787" y="1889"/>
                </a:lnTo>
                <a:lnTo>
                  <a:pt x="1743" y="1892"/>
                </a:lnTo>
                <a:lnTo>
                  <a:pt x="1699" y="1889"/>
                </a:lnTo>
                <a:lnTo>
                  <a:pt x="1655" y="1881"/>
                </a:lnTo>
                <a:lnTo>
                  <a:pt x="1613" y="1869"/>
                </a:lnTo>
                <a:lnTo>
                  <a:pt x="1572" y="1852"/>
                </a:lnTo>
                <a:lnTo>
                  <a:pt x="545" y="1338"/>
                </a:lnTo>
                <a:lnTo>
                  <a:pt x="179" y="1521"/>
                </a:lnTo>
                <a:lnTo>
                  <a:pt x="169" y="1529"/>
                </a:lnTo>
                <a:lnTo>
                  <a:pt x="163" y="1536"/>
                </a:lnTo>
                <a:lnTo>
                  <a:pt x="161" y="1545"/>
                </a:lnTo>
                <a:lnTo>
                  <a:pt x="160" y="1551"/>
                </a:lnTo>
                <a:lnTo>
                  <a:pt x="161" y="1558"/>
                </a:lnTo>
                <a:lnTo>
                  <a:pt x="163" y="1566"/>
                </a:lnTo>
                <a:lnTo>
                  <a:pt x="169" y="1574"/>
                </a:lnTo>
                <a:lnTo>
                  <a:pt x="179" y="1581"/>
                </a:lnTo>
                <a:lnTo>
                  <a:pt x="1644" y="2313"/>
                </a:lnTo>
                <a:lnTo>
                  <a:pt x="1676" y="2327"/>
                </a:lnTo>
                <a:lnTo>
                  <a:pt x="1709" y="2334"/>
                </a:lnTo>
                <a:lnTo>
                  <a:pt x="1743" y="2337"/>
                </a:lnTo>
                <a:lnTo>
                  <a:pt x="1777" y="2334"/>
                </a:lnTo>
                <a:lnTo>
                  <a:pt x="1810" y="2327"/>
                </a:lnTo>
                <a:lnTo>
                  <a:pt x="1843" y="2313"/>
                </a:lnTo>
                <a:lnTo>
                  <a:pt x="3308" y="1581"/>
                </a:lnTo>
                <a:lnTo>
                  <a:pt x="3317" y="1574"/>
                </a:lnTo>
                <a:lnTo>
                  <a:pt x="3323" y="1566"/>
                </a:lnTo>
                <a:lnTo>
                  <a:pt x="3326" y="1558"/>
                </a:lnTo>
                <a:lnTo>
                  <a:pt x="3326" y="1551"/>
                </a:lnTo>
                <a:lnTo>
                  <a:pt x="3326" y="1545"/>
                </a:lnTo>
                <a:lnTo>
                  <a:pt x="3323" y="1536"/>
                </a:lnTo>
                <a:lnTo>
                  <a:pt x="3317" y="1529"/>
                </a:lnTo>
                <a:lnTo>
                  <a:pt x="3308" y="1521"/>
                </a:lnTo>
                <a:lnTo>
                  <a:pt x="2941" y="1338"/>
                </a:lnTo>
                <a:close/>
                <a:moveTo>
                  <a:pt x="1743" y="160"/>
                </a:moveTo>
                <a:lnTo>
                  <a:pt x="1709" y="163"/>
                </a:lnTo>
                <a:lnTo>
                  <a:pt x="1676" y="171"/>
                </a:lnTo>
                <a:lnTo>
                  <a:pt x="1644" y="183"/>
                </a:lnTo>
                <a:lnTo>
                  <a:pt x="179" y="916"/>
                </a:lnTo>
                <a:lnTo>
                  <a:pt x="169" y="923"/>
                </a:lnTo>
                <a:lnTo>
                  <a:pt x="163" y="931"/>
                </a:lnTo>
                <a:lnTo>
                  <a:pt x="161" y="939"/>
                </a:lnTo>
                <a:lnTo>
                  <a:pt x="160" y="945"/>
                </a:lnTo>
                <a:lnTo>
                  <a:pt x="161" y="953"/>
                </a:lnTo>
                <a:lnTo>
                  <a:pt x="163" y="960"/>
                </a:lnTo>
                <a:lnTo>
                  <a:pt x="169" y="969"/>
                </a:lnTo>
                <a:lnTo>
                  <a:pt x="179" y="975"/>
                </a:lnTo>
                <a:lnTo>
                  <a:pt x="1644" y="1708"/>
                </a:lnTo>
                <a:lnTo>
                  <a:pt x="1676" y="1721"/>
                </a:lnTo>
                <a:lnTo>
                  <a:pt x="1709" y="1729"/>
                </a:lnTo>
                <a:lnTo>
                  <a:pt x="1743" y="1731"/>
                </a:lnTo>
                <a:lnTo>
                  <a:pt x="1777" y="1729"/>
                </a:lnTo>
                <a:lnTo>
                  <a:pt x="1810" y="1721"/>
                </a:lnTo>
                <a:lnTo>
                  <a:pt x="1843" y="1708"/>
                </a:lnTo>
                <a:lnTo>
                  <a:pt x="3308" y="975"/>
                </a:lnTo>
                <a:lnTo>
                  <a:pt x="3317" y="969"/>
                </a:lnTo>
                <a:lnTo>
                  <a:pt x="3323" y="960"/>
                </a:lnTo>
                <a:lnTo>
                  <a:pt x="3326" y="953"/>
                </a:lnTo>
                <a:lnTo>
                  <a:pt x="3326" y="945"/>
                </a:lnTo>
                <a:lnTo>
                  <a:pt x="3326" y="939"/>
                </a:lnTo>
                <a:lnTo>
                  <a:pt x="3323" y="931"/>
                </a:lnTo>
                <a:lnTo>
                  <a:pt x="3317" y="923"/>
                </a:lnTo>
                <a:lnTo>
                  <a:pt x="3308" y="916"/>
                </a:lnTo>
                <a:lnTo>
                  <a:pt x="1842" y="183"/>
                </a:lnTo>
                <a:lnTo>
                  <a:pt x="1810" y="171"/>
                </a:lnTo>
                <a:lnTo>
                  <a:pt x="1777" y="163"/>
                </a:lnTo>
                <a:lnTo>
                  <a:pt x="1743" y="160"/>
                </a:lnTo>
                <a:close/>
                <a:moveTo>
                  <a:pt x="1743" y="0"/>
                </a:moveTo>
                <a:lnTo>
                  <a:pt x="1787" y="2"/>
                </a:lnTo>
                <a:lnTo>
                  <a:pt x="1830" y="10"/>
                </a:lnTo>
                <a:lnTo>
                  <a:pt x="1872" y="22"/>
                </a:lnTo>
                <a:lnTo>
                  <a:pt x="1914" y="40"/>
                </a:lnTo>
                <a:lnTo>
                  <a:pt x="3380" y="773"/>
                </a:lnTo>
                <a:lnTo>
                  <a:pt x="3406" y="789"/>
                </a:lnTo>
                <a:lnTo>
                  <a:pt x="3430" y="809"/>
                </a:lnTo>
                <a:lnTo>
                  <a:pt x="3449" y="831"/>
                </a:lnTo>
                <a:lnTo>
                  <a:pt x="3464" y="858"/>
                </a:lnTo>
                <a:lnTo>
                  <a:pt x="3476" y="885"/>
                </a:lnTo>
                <a:lnTo>
                  <a:pt x="3484" y="915"/>
                </a:lnTo>
                <a:lnTo>
                  <a:pt x="3487" y="945"/>
                </a:lnTo>
                <a:lnTo>
                  <a:pt x="3484" y="977"/>
                </a:lnTo>
                <a:lnTo>
                  <a:pt x="3476" y="1007"/>
                </a:lnTo>
                <a:lnTo>
                  <a:pt x="3464" y="1034"/>
                </a:lnTo>
                <a:lnTo>
                  <a:pt x="3450" y="1060"/>
                </a:lnTo>
                <a:lnTo>
                  <a:pt x="3430" y="1083"/>
                </a:lnTo>
                <a:lnTo>
                  <a:pt x="3406" y="1102"/>
                </a:lnTo>
                <a:lnTo>
                  <a:pt x="3380" y="1119"/>
                </a:lnTo>
                <a:lnTo>
                  <a:pt x="3380" y="1119"/>
                </a:lnTo>
                <a:lnTo>
                  <a:pt x="3119" y="1248"/>
                </a:lnTo>
                <a:lnTo>
                  <a:pt x="3380" y="1378"/>
                </a:lnTo>
                <a:lnTo>
                  <a:pt x="3406" y="1394"/>
                </a:lnTo>
                <a:lnTo>
                  <a:pt x="3430" y="1414"/>
                </a:lnTo>
                <a:lnTo>
                  <a:pt x="3449" y="1437"/>
                </a:lnTo>
                <a:lnTo>
                  <a:pt x="3464" y="1463"/>
                </a:lnTo>
                <a:lnTo>
                  <a:pt x="3476" y="1491"/>
                </a:lnTo>
                <a:lnTo>
                  <a:pt x="3484" y="1520"/>
                </a:lnTo>
                <a:lnTo>
                  <a:pt x="3487" y="1551"/>
                </a:lnTo>
                <a:lnTo>
                  <a:pt x="3484" y="1583"/>
                </a:lnTo>
                <a:lnTo>
                  <a:pt x="3476" y="1612"/>
                </a:lnTo>
                <a:lnTo>
                  <a:pt x="3464" y="1640"/>
                </a:lnTo>
                <a:lnTo>
                  <a:pt x="3449" y="1665"/>
                </a:lnTo>
                <a:lnTo>
                  <a:pt x="3430" y="1689"/>
                </a:lnTo>
                <a:lnTo>
                  <a:pt x="3406" y="1708"/>
                </a:lnTo>
                <a:lnTo>
                  <a:pt x="3380" y="1725"/>
                </a:lnTo>
                <a:lnTo>
                  <a:pt x="3119" y="1854"/>
                </a:lnTo>
                <a:lnTo>
                  <a:pt x="3380" y="1984"/>
                </a:lnTo>
                <a:lnTo>
                  <a:pt x="3406" y="2000"/>
                </a:lnTo>
                <a:lnTo>
                  <a:pt x="3430" y="2020"/>
                </a:lnTo>
                <a:lnTo>
                  <a:pt x="3449" y="2042"/>
                </a:lnTo>
                <a:lnTo>
                  <a:pt x="3464" y="2068"/>
                </a:lnTo>
                <a:lnTo>
                  <a:pt x="3476" y="2096"/>
                </a:lnTo>
                <a:lnTo>
                  <a:pt x="3484" y="2126"/>
                </a:lnTo>
                <a:lnTo>
                  <a:pt x="3487" y="2157"/>
                </a:lnTo>
                <a:lnTo>
                  <a:pt x="3484" y="2187"/>
                </a:lnTo>
                <a:lnTo>
                  <a:pt x="3476" y="2218"/>
                </a:lnTo>
                <a:lnTo>
                  <a:pt x="3464" y="2245"/>
                </a:lnTo>
                <a:lnTo>
                  <a:pt x="3450" y="2271"/>
                </a:lnTo>
                <a:lnTo>
                  <a:pt x="3430" y="2294"/>
                </a:lnTo>
                <a:lnTo>
                  <a:pt x="3406" y="2313"/>
                </a:lnTo>
                <a:lnTo>
                  <a:pt x="3380" y="2330"/>
                </a:lnTo>
                <a:lnTo>
                  <a:pt x="1914" y="3063"/>
                </a:lnTo>
                <a:lnTo>
                  <a:pt x="1872" y="3080"/>
                </a:lnTo>
                <a:lnTo>
                  <a:pt x="1830" y="3092"/>
                </a:lnTo>
                <a:lnTo>
                  <a:pt x="1787" y="3100"/>
                </a:lnTo>
                <a:lnTo>
                  <a:pt x="1743" y="3103"/>
                </a:lnTo>
                <a:lnTo>
                  <a:pt x="1699" y="3100"/>
                </a:lnTo>
                <a:lnTo>
                  <a:pt x="1655" y="3092"/>
                </a:lnTo>
                <a:lnTo>
                  <a:pt x="1613" y="3080"/>
                </a:lnTo>
                <a:lnTo>
                  <a:pt x="1572" y="3063"/>
                </a:lnTo>
                <a:lnTo>
                  <a:pt x="107" y="2330"/>
                </a:lnTo>
                <a:lnTo>
                  <a:pt x="80" y="2313"/>
                </a:lnTo>
                <a:lnTo>
                  <a:pt x="57" y="2294"/>
                </a:lnTo>
                <a:lnTo>
                  <a:pt x="37" y="2271"/>
                </a:lnTo>
                <a:lnTo>
                  <a:pt x="21" y="2245"/>
                </a:lnTo>
                <a:lnTo>
                  <a:pt x="10" y="2218"/>
                </a:lnTo>
                <a:lnTo>
                  <a:pt x="2" y="2187"/>
                </a:lnTo>
                <a:lnTo>
                  <a:pt x="0" y="2157"/>
                </a:lnTo>
                <a:lnTo>
                  <a:pt x="2" y="2126"/>
                </a:lnTo>
                <a:lnTo>
                  <a:pt x="10" y="2096"/>
                </a:lnTo>
                <a:lnTo>
                  <a:pt x="21" y="2068"/>
                </a:lnTo>
                <a:lnTo>
                  <a:pt x="37" y="2042"/>
                </a:lnTo>
                <a:lnTo>
                  <a:pt x="57" y="2020"/>
                </a:lnTo>
                <a:lnTo>
                  <a:pt x="80" y="2000"/>
                </a:lnTo>
                <a:lnTo>
                  <a:pt x="107" y="1984"/>
                </a:lnTo>
                <a:lnTo>
                  <a:pt x="366" y="1854"/>
                </a:lnTo>
                <a:lnTo>
                  <a:pt x="107" y="1725"/>
                </a:lnTo>
                <a:lnTo>
                  <a:pt x="80" y="1708"/>
                </a:lnTo>
                <a:lnTo>
                  <a:pt x="57" y="1689"/>
                </a:lnTo>
                <a:lnTo>
                  <a:pt x="37" y="1665"/>
                </a:lnTo>
                <a:lnTo>
                  <a:pt x="21" y="1640"/>
                </a:lnTo>
                <a:lnTo>
                  <a:pt x="10" y="1612"/>
                </a:lnTo>
                <a:lnTo>
                  <a:pt x="2" y="1583"/>
                </a:lnTo>
                <a:lnTo>
                  <a:pt x="0" y="1551"/>
                </a:lnTo>
                <a:lnTo>
                  <a:pt x="2" y="1520"/>
                </a:lnTo>
                <a:lnTo>
                  <a:pt x="10" y="1491"/>
                </a:lnTo>
                <a:lnTo>
                  <a:pt x="21" y="1463"/>
                </a:lnTo>
                <a:lnTo>
                  <a:pt x="37" y="1437"/>
                </a:lnTo>
                <a:lnTo>
                  <a:pt x="57" y="1414"/>
                </a:lnTo>
                <a:lnTo>
                  <a:pt x="80" y="1394"/>
                </a:lnTo>
                <a:lnTo>
                  <a:pt x="107" y="1378"/>
                </a:lnTo>
                <a:lnTo>
                  <a:pt x="366" y="1248"/>
                </a:lnTo>
                <a:lnTo>
                  <a:pt x="107" y="1119"/>
                </a:lnTo>
                <a:lnTo>
                  <a:pt x="80" y="1102"/>
                </a:lnTo>
                <a:lnTo>
                  <a:pt x="57" y="1083"/>
                </a:lnTo>
                <a:lnTo>
                  <a:pt x="37" y="1060"/>
                </a:lnTo>
                <a:lnTo>
                  <a:pt x="21" y="1034"/>
                </a:lnTo>
                <a:lnTo>
                  <a:pt x="10" y="1007"/>
                </a:lnTo>
                <a:lnTo>
                  <a:pt x="2" y="977"/>
                </a:lnTo>
                <a:lnTo>
                  <a:pt x="0" y="945"/>
                </a:lnTo>
                <a:lnTo>
                  <a:pt x="2" y="915"/>
                </a:lnTo>
                <a:lnTo>
                  <a:pt x="10" y="885"/>
                </a:lnTo>
                <a:lnTo>
                  <a:pt x="21" y="858"/>
                </a:lnTo>
                <a:lnTo>
                  <a:pt x="37" y="831"/>
                </a:lnTo>
                <a:lnTo>
                  <a:pt x="57" y="809"/>
                </a:lnTo>
                <a:lnTo>
                  <a:pt x="80" y="789"/>
                </a:lnTo>
                <a:lnTo>
                  <a:pt x="107" y="773"/>
                </a:lnTo>
                <a:lnTo>
                  <a:pt x="1572" y="40"/>
                </a:lnTo>
                <a:lnTo>
                  <a:pt x="1613" y="22"/>
                </a:lnTo>
                <a:lnTo>
                  <a:pt x="1655" y="10"/>
                </a:lnTo>
                <a:lnTo>
                  <a:pt x="1699" y="2"/>
                </a:lnTo>
                <a:lnTo>
                  <a:pt x="1743"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4" name="Google Shape;864;g3ce9ee2a4f8_0_0"/>
          <p:cNvSpPr/>
          <p:nvPr/>
        </p:nvSpPr>
        <p:spPr>
          <a:xfrm>
            <a:off x="7050046" y="3793599"/>
            <a:ext cx="4678613" cy="3209544"/>
          </a:xfrm>
          <a:prstGeom prst="round2SameRect">
            <a:avLst>
              <a:gd name="adj1" fmla="val 16667"/>
              <a:gd name="adj2" fmla="val 0"/>
            </a:avLst>
          </a:prstGeom>
          <a:solidFill>
            <a:srgbClr val="6296D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Anmeldelsesværktøjerne </a:t>
            </a:r>
            <a:r>
              <a:rPr lang="en-US" sz="2400" b="0" i="0" u="none" strike="noStrike" cap="none">
                <a:solidFill>
                  <a:schemeClr val="lt1"/>
                </a:solidFill>
                <a:latin typeface="Calibri"/>
                <a:ea typeface="Calibri"/>
                <a:cs typeface="Calibri"/>
                <a:sym typeface="Calibri"/>
              </a:rPr>
              <a:t>er </a:t>
            </a:r>
            <a:r>
              <a:rPr lang="en-US" sz="2400" b="1" i="0" u="none" strike="noStrike" cap="none">
                <a:solidFill>
                  <a:schemeClr val="lt1"/>
                </a:solidFill>
                <a:latin typeface="Calibri"/>
                <a:ea typeface="Calibri"/>
                <a:cs typeface="Calibri"/>
                <a:sym typeface="Calibri"/>
              </a:rPr>
              <a:t>knapper </a:t>
            </a:r>
            <a:r>
              <a:rPr lang="en-US" sz="2400" b="0" i="0" u="none" strike="noStrike" cap="none">
                <a:solidFill>
                  <a:schemeClr val="lt1"/>
                </a:solidFill>
                <a:latin typeface="Calibri"/>
                <a:ea typeface="Calibri"/>
                <a:cs typeface="Calibri"/>
                <a:sym typeface="Calibri"/>
              </a:rPr>
              <a:t>eller </a:t>
            </a:r>
            <a:r>
              <a:rPr lang="en-US" sz="2400" b="1" i="0" u="none" strike="noStrike" cap="none">
                <a:solidFill>
                  <a:schemeClr val="lt1"/>
                </a:solidFill>
                <a:latin typeface="Calibri"/>
                <a:ea typeface="Calibri"/>
                <a:cs typeface="Calibri"/>
                <a:sym typeface="Calibri"/>
              </a:rPr>
              <a:t>indstillinger, som </a:t>
            </a:r>
            <a:r>
              <a:rPr lang="en-US" sz="2400" b="0" i="0" u="none" strike="noStrike" cap="none">
                <a:solidFill>
                  <a:schemeClr val="lt1"/>
                </a:solidFill>
                <a:latin typeface="Calibri"/>
                <a:ea typeface="Calibri"/>
                <a:cs typeface="Calibri"/>
                <a:sym typeface="Calibri"/>
              </a:rPr>
              <a:t>du finder </a:t>
            </a:r>
            <a:r>
              <a:rPr lang="en-US" sz="2400" b="0" i="0" u="sng" strike="noStrike" cap="none">
                <a:solidFill>
                  <a:schemeClr val="lt1"/>
                </a:solidFill>
                <a:latin typeface="Calibri"/>
                <a:ea typeface="Calibri"/>
                <a:cs typeface="Calibri"/>
                <a:sym typeface="Calibri"/>
              </a:rPr>
              <a:t>i apps og på sociale netværk, og som du kan bruge </a:t>
            </a:r>
            <a:r>
              <a:rPr lang="en-US" sz="2400" b="0" i="0" u="none" strike="noStrike" cap="none">
                <a:solidFill>
                  <a:schemeClr val="lt1"/>
                </a:solidFill>
                <a:latin typeface="Calibri"/>
                <a:ea typeface="Calibri"/>
                <a:cs typeface="Calibri"/>
                <a:sym typeface="Calibri"/>
              </a:rPr>
              <a:t>til at </a:t>
            </a:r>
            <a:r>
              <a:rPr lang="en-US" sz="2400" b="1" i="0" u="none" strike="noStrike" cap="none">
                <a:solidFill>
                  <a:schemeClr val="lt1"/>
                </a:solidFill>
                <a:latin typeface="Calibri"/>
                <a:ea typeface="Calibri"/>
                <a:cs typeface="Calibri"/>
                <a:sym typeface="Calibri"/>
              </a:rPr>
              <a:t>anmelde noget, </a:t>
            </a:r>
            <a:r>
              <a:rPr lang="en-US" sz="2400" b="0" i="0" u="none" strike="noStrike" cap="none">
                <a:solidFill>
                  <a:schemeClr val="lt1"/>
                </a:solidFill>
                <a:latin typeface="Calibri"/>
                <a:ea typeface="Calibri"/>
                <a:cs typeface="Calibri"/>
                <a:sym typeface="Calibri"/>
              </a:rPr>
              <a:t>du mener er:</a:t>
            </a:r>
            <a:endParaRPr sz="2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stødende, chikanerende, svindel, vildledende eller upassende.</a:t>
            </a:r>
            <a:endParaRPr sz="2400" b="0" i="0" u="none" strike="noStrike" cap="none">
              <a:solidFill>
                <a:schemeClr val="lt1"/>
              </a:solidFill>
              <a:latin typeface="Arial"/>
              <a:ea typeface="Arial"/>
              <a:cs typeface="Arial"/>
              <a:sym typeface="Arial"/>
            </a:endParaRPr>
          </a:p>
        </p:txBody>
      </p:sp>
      <p:grpSp>
        <p:nvGrpSpPr>
          <p:cNvPr id="865" name="Google Shape;865;g3ce9ee2a4f8_0_0"/>
          <p:cNvGrpSpPr/>
          <p:nvPr/>
        </p:nvGrpSpPr>
        <p:grpSpPr>
          <a:xfrm>
            <a:off x="10089910" y="2343717"/>
            <a:ext cx="1195643" cy="1215394"/>
            <a:chOff x="9771782" y="1305233"/>
            <a:chExt cx="1360226" cy="1296438"/>
          </a:xfrm>
        </p:grpSpPr>
        <p:sp>
          <p:nvSpPr>
            <p:cNvPr id="866" name="Google Shape;866;g3ce9ee2a4f8_0_0">
              <a:hlinkClick r:id="rId3"/>
            </p:cNvPr>
            <p:cNvSpPr/>
            <p:nvPr/>
          </p:nvSpPr>
          <p:spPr>
            <a:xfrm rot="1335962">
              <a:off x="9771782" y="1305233"/>
              <a:ext cx="1360226" cy="1296438"/>
            </a:xfrm>
            <a:prstGeom prst="wedgeEllipseCallout">
              <a:avLst>
                <a:gd name="adj1" fmla="val -24644"/>
                <a:gd name="adj2" fmla="val 67550"/>
              </a:avLst>
            </a:prstGeom>
            <a:solidFill>
              <a:srgbClr val="CA7BB3"/>
            </a:solidFill>
            <a:ln w="27950" cap="flat" cmpd="sng">
              <a:solidFill>
                <a:srgbClr val="242B62"/>
              </a:solidFill>
              <a:prstDash val="solid"/>
              <a:round/>
              <a:headEnd type="none" w="sm" len="sm"/>
              <a:tailEnd type="none" w="sm" len="sm"/>
            </a:ln>
          </p:spPr>
          <p:txBody>
            <a:bodyPr spcFirstLastPara="1" wrap="square" lIns="67100" tIns="33550" rIns="67100" bIns="33550" anchor="ctr" anchorCtr="0">
              <a:noAutofit/>
            </a:bodyPr>
            <a:lstStyle/>
            <a:p>
              <a:pPr marL="0" marR="0" lvl="0" indent="0" algn="ctr" rtl="0">
                <a:lnSpc>
                  <a:spcPct val="100000"/>
                </a:lnSpc>
                <a:spcBef>
                  <a:spcPts val="0"/>
                </a:spcBef>
                <a:spcAft>
                  <a:spcPts val="0"/>
                </a:spcAft>
                <a:buClr>
                  <a:schemeClr val="dk1"/>
                </a:buClr>
                <a:buSzPts val="1321"/>
                <a:buFont typeface="Calibri"/>
                <a:buNone/>
              </a:pPr>
              <a:endParaRPr sz="1321" b="0" i="0" u="none" strike="noStrike" cap="none">
                <a:solidFill>
                  <a:srgbClr val="FFFFFF"/>
                </a:solidFill>
                <a:latin typeface="Roboto"/>
                <a:ea typeface="Roboto"/>
                <a:cs typeface="Roboto"/>
                <a:sym typeface="Roboto"/>
              </a:endParaRPr>
            </a:p>
          </p:txBody>
        </p:sp>
        <p:grpSp>
          <p:nvGrpSpPr>
            <p:cNvPr id="867" name="Google Shape;867;g3ce9ee2a4f8_0_0"/>
            <p:cNvGrpSpPr/>
            <p:nvPr/>
          </p:nvGrpSpPr>
          <p:grpSpPr>
            <a:xfrm>
              <a:off x="10350395" y="1654208"/>
              <a:ext cx="214914" cy="696682"/>
              <a:chOff x="4228565" y="1390736"/>
              <a:chExt cx="214914" cy="696682"/>
            </a:xfrm>
          </p:grpSpPr>
          <p:sp>
            <p:nvSpPr>
              <p:cNvPr id="868" name="Google Shape;868;g3ce9ee2a4f8_0_0"/>
              <p:cNvSpPr/>
              <p:nvPr/>
            </p:nvSpPr>
            <p:spPr>
              <a:xfrm>
                <a:off x="4228565" y="1658539"/>
                <a:ext cx="214914" cy="428879"/>
              </a:xfrm>
              <a:custGeom>
                <a:avLst/>
                <a:gdLst/>
                <a:ahLst/>
                <a:cxnLst/>
                <a:rect l="l" t="t" r="r" b="b"/>
                <a:pathLst>
                  <a:path w="214914" h="428879" extrusionOk="0">
                    <a:moveTo>
                      <a:pt x="160711" y="0"/>
                    </a:moveTo>
                    <a:lnTo>
                      <a:pt x="160711" y="355656"/>
                    </a:lnTo>
                    <a:cubicBezTo>
                      <a:pt x="160711" y="359460"/>
                      <a:pt x="174975" y="372773"/>
                      <a:pt x="179730" y="374675"/>
                    </a:cubicBezTo>
                    <a:cubicBezTo>
                      <a:pt x="190190" y="377528"/>
                      <a:pt x="203504" y="374675"/>
                      <a:pt x="214915" y="375626"/>
                    </a:cubicBezTo>
                    <a:lnTo>
                      <a:pt x="214915" y="428879"/>
                    </a:lnTo>
                    <a:lnTo>
                      <a:pt x="0" y="428879"/>
                    </a:lnTo>
                    <a:lnTo>
                      <a:pt x="0" y="375626"/>
                    </a:lnTo>
                    <a:cubicBezTo>
                      <a:pt x="24725" y="377528"/>
                      <a:pt x="51351" y="378479"/>
                      <a:pt x="54204" y="348048"/>
                    </a:cubicBezTo>
                    <a:lnTo>
                      <a:pt x="54204" y="75125"/>
                    </a:lnTo>
                    <a:cubicBezTo>
                      <a:pt x="43744" y="50400"/>
                      <a:pt x="22823" y="54204"/>
                      <a:pt x="0" y="54204"/>
                    </a:cubicBezTo>
                    <a:lnTo>
                      <a:pt x="0" y="951"/>
                    </a:lnTo>
                    <a:lnTo>
                      <a:pt x="160711" y="951"/>
                    </a:lnTo>
                    <a:close/>
                  </a:path>
                </a:pathLst>
              </a:custGeom>
              <a:solidFill>
                <a:srgbClr val="CA7BB3"/>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869" name="Google Shape;869;g3ce9ee2a4f8_0_0"/>
              <p:cNvSpPr/>
              <p:nvPr/>
            </p:nvSpPr>
            <p:spPr>
              <a:xfrm>
                <a:off x="4284016" y="1390736"/>
                <a:ext cx="103937" cy="107396"/>
              </a:xfrm>
              <a:custGeom>
                <a:avLst/>
                <a:gdLst/>
                <a:ahLst/>
                <a:cxnLst/>
                <a:rect l="l" t="t" r="r" b="b"/>
                <a:pathLst>
                  <a:path w="103937" h="107396" extrusionOk="0">
                    <a:moveTo>
                      <a:pt x="42497" y="586"/>
                    </a:moveTo>
                    <a:cubicBezTo>
                      <a:pt x="117622" y="-8924"/>
                      <a:pt x="125230" y="100435"/>
                      <a:pt x="57712" y="107092"/>
                    </a:cubicBezTo>
                    <a:cubicBezTo>
                      <a:pt x="-9805" y="113749"/>
                      <a:pt x="-22168" y="9144"/>
                      <a:pt x="42497" y="586"/>
                    </a:cubicBezTo>
                    <a:close/>
                  </a:path>
                </a:pathLst>
              </a:custGeom>
              <a:solidFill>
                <a:srgbClr val="CA7BB3"/>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grpSp>
        <p:grpSp>
          <p:nvGrpSpPr>
            <p:cNvPr id="870" name="Google Shape;870;g3ce9ee2a4f8_0_0"/>
            <p:cNvGrpSpPr/>
            <p:nvPr/>
          </p:nvGrpSpPr>
          <p:grpSpPr>
            <a:xfrm>
              <a:off x="10293848" y="1599835"/>
              <a:ext cx="742283" cy="807675"/>
              <a:chOff x="4172018" y="1336363"/>
              <a:chExt cx="742283" cy="807675"/>
            </a:xfrm>
          </p:grpSpPr>
          <p:sp>
            <p:nvSpPr>
              <p:cNvPr id="871" name="Google Shape;871;g3ce9ee2a4f8_0_0">
                <a:hlinkClick r:id="rId3"/>
              </p:cNvPr>
              <p:cNvSpPr/>
              <p:nvPr/>
            </p:nvSpPr>
            <p:spPr>
              <a:xfrm>
                <a:off x="4172018" y="1603142"/>
                <a:ext cx="326273" cy="540896"/>
              </a:xfrm>
              <a:custGeom>
                <a:avLst/>
                <a:gdLst/>
                <a:ahLst/>
                <a:cxnLst/>
                <a:rect l="l" t="t" r="r" b="b"/>
                <a:pathLst>
                  <a:path w="326273" h="540896" extrusionOk="0">
                    <a:moveTo>
                      <a:pt x="270512" y="377770"/>
                    </a:moveTo>
                    <a:cubicBezTo>
                      <a:pt x="290481" y="375868"/>
                      <a:pt x="319961" y="375868"/>
                      <a:pt x="323765" y="400593"/>
                    </a:cubicBezTo>
                    <a:cubicBezTo>
                      <a:pt x="327569" y="425317"/>
                      <a:pt x="326618" y="504246"/>
                      <a:pt x="323765" y="517560"/>
                    </a:cubicBezTo>
                    <a:cubicBezTo>
                      <a:pt x="320912" y="530873"/>
                      <a:pt x="307599" y="537530"/>
                      <a:pt x="296187" y="538481"/>
                    </a:cubicBezTo>
                    <a:cubicBezTo>
                      <a:pt x="211553" y="546088"/>
                      <a:pt x="116457" y="532775"/>
                      <a:pt x="30872" y="538481"/>
                    </a:cubicBezTo>
                    <a:cubicBezTo>
                      <a:pt x="18509" y="539432"/>
                      <a:pt x="5196" y="527069"/>
                      <a:pt x="3294" y="515658"/>
                    </a:cubicBezTo>
                    <a:cubicBezTo>
                      <a:pt x="1392" y="504246"/>
                      <a:pt x="441" y="412004"/>
                      <a:pt x="3294" y="398691"/>
                    </a:cubicBezTo>
                    <a:cubicBezTo>
                      <a:pt x="8049" y="375868"/>
                      <a:pt x="37528" y="376819"/>
                      <a:pt x="56548" y="377770"/>
                    </a:cubicBezTo>
                    <a:lnTo>
                      <a:pt x="56548" y="162855"/>
                    </a:lnTo>
                    <a:cubicBezTo>
                      <a:pt x="38479" y="163806"/>
                      <a:pt x="9000" y="165708"/>
                      <a:pt x="3294" y="141934"/>
                    </a:cubicBezTo>
                    <a:cubicBezTo>
                      <a:pt x="-2412" y="118160"/>
                      <a:pt x="441" y="39231"/>
                      <a:pt x="3294" y="24967"/>
                    </a:cubicBezTo>
                    <a:cubicBezTo>
                      <a:pt x="6147" y="10703"/>
                      <a:pt x="18509" y="3095"/>
                      <a:pt x="30872" y="2144"/>
                    </a:cubicBezTo>
                    <a:cubicBezTo>
                      <a:pt x="99340" y="-4513"/>
                      <a:pt x="176367" y="6899"/>
                      <a:pt x="245787" y="2144"/>
                    </a:cubicBezTo>
                    <a:cubicBezTo>
                      <a:pt x="253394" y="242"/>
                      <a:pt x="271462" y="17359"/>
                      <a:pt x="271462" y="22114"/>
                    </a:cubicBezTo>
                    <a:lnTo>
                      <a:pt x="271462" y="377770"/>
                    </a:lnTo>
                    <a:close/>
                    <a:moveTo>
                      <a:pt x="217258" y="55397"/>
                    </a:moveTo>
                    <a:lnTo>
                      <a:pt x="56548" y="55397"/>
                    </a:lnTo>
                    <a:lnTo>
                      <a:pt x="56548" y="108651"/>
                    </a:lnTo>
                    <a:cubicBezTo>
                      <a:pt x="78419" y="108651"/>
                      <a:pt x="100291" y="104847"/>
                      <a:pt x="109801" y="129572"/>
                    </a:cubicBezTo>
                    <a:lnTo>
                      <a:pt x="109801" y="402494"/>
                    </a:lnTo>
                    <a:cubicBezTo>
                      <a:pt x="107899" y="432925"/>
                      <a:pt x="81272" y="431974"/>
                      <a:pt x="56548" y="430072"/>
                    </a:cubicBezTo>
                    <a:lnTo>
                      <a:pt x="56548" y="483325"/>
                    </a:lnTo>
                    <a:lnTo>
                      <a:pt x="271462" y="483325"/>
                    </a:lnTo>
                    <a:lnTo>
                      <a:pt x="271462" y="430072"/>
                    </a:lnTo>
                    <a:cubicBezTo>
                      <a:pt x="260051" y="429121"/>
                      <a:pt x="246738" y="431974"/>
                      <a:pt x="236277" y="429121"/>
                    </a:cubicBezTo>
                    <a:cubicBezTo>
                      <a:pt x="225817" y="426268"/>
                      <a:pt x="217258" y="413906"/>
                      <a:pt x="217258" y="410102"/>
                    </a:cubicBezTo>
                    <a:lnTo>
                      <a:pt x="217258" y="54446"/>
                    </a:lnTo>
                    <a:close/>
                  </a:path>
                </a:pathLst>
              </a:custGeom>
              <a:solidFill>
                <a:schemeClr val="lt1"/>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872" name="Google Shape;872;g3ce9ee2a4f8_0_0"/>
              <p:cNvSpPr/>
              <p:nvPr/>
            </p:nvSpPr>
            <p:spPr>
              <a:xfrm>
                <a:off x="4229167" y="1336363"/>
                <a:ext cx="210937" cy="214976"/>
              </a:xfrm>
              <a:custGeom>
                <a:avLst/>
                <a:gdLst/>
                <a:ahLst/>
                <a:cxnLst/>
                <a:rect l="l" t="t" r="r" b="b"/>
                <a:pathLst>
                  <a:path w="210937" h="214976" extrusionOk="0">
                    <a:moveTo>
                      <a:pt x="94493" y="755"/>
                    </a:moveTo>
                    <a:cubicBezTo>
                      <a:pt x="237136" y="-14460"/>
                      <a:pt x="255204" y="205210"/>
                      <a:pt x="112561" y="214719"/>
                    </a:cubicBezTo>
                    <a:cubicBezTo>
                      <a:pt x="-24376" y="223278"/>
                      <a:pt x="-43395" y="15970"/>
                      <a:pt x="94493" y="755"/>
                    </a:cubicBezTo>
                    <a:close/>
                    <a:moveTo>
                      <a:pt x="97346" y="54959"/>
                    </a:moveTo>
                    <a:cubicBezTo>
                      <a:pt x="32681" y="63518"/>
                      <a:pt x="40289" y="168122"/>
                      <a:pt x="112561" y="161466"/>
                    </a:cubicBezTo>
                    <a:cubicBezTo>
                      <a:pt x="184833" y="154809"/>
                      <a:pt x="172471" y="45450"/>
                      <a:pt x="97346" y="54959"/>
                    </a:cubicBezTo>
                    <a:close/>
                  </a:path>
                </a:pathLst>
              </a:custGeom>
              <a:solidFill>
                <a:schemeClr val="lt1"/>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873" name="Google Shape;873;g3ce9ee2a4f8_0_0"/>
              <p:cNvSpPr/>
              <p:nvPr/>
            </p:nvSpPr>
            <p:spPr>
              <a:xfrm>
                <a:off x="4809596" y="1481626"/>
                <a:ext cx="104705" cy="404660"/>
              </a:xfrm>
              <a:custGeom>
                <a:avLst/>
                <a:gdLst/>
                <a:ahLst/>
                <a:cxnLst/>
                <a:rect l="l" t="t" r="r" b="b"/>
                <a:pathLst>
                  <a:path w="104705" h="404660" extrusionOk="0">
                    <a:moveTo>
                      <a:pt x="85586" y="385172"/>
                    </a:moveTo>
                    <a:cubicBezTo>
                      <a:pt x="69419" y="399436"/>
                      <a:pt x="45646" y="388025"/>
                      <a:pt x="40891" y="368055"/>
                    </a:cubicBezTo>
                    <a:cubicBezTo>
                      <a:pt x="56106" y="281518"/>
                      <a:pt x="55155" y="199736"/>
                      <a:pt x="31381" y="115102"/>
                    </a:cubicBezTo>
                    <a:cubicBezTo>
                      <a:pt x="7608" y="30467"/>
                      <a:pt x="951" y="42829"/>
                      <a:pt x="0" y="27614"/>
                    </a:cubicBezTo>
                    <a:cubicBezTo>
                      <a:pt x="0" y="2889"/>
                      <a:pt x="28529" y="-9473"/>
                      <a:pt x="45646" y="8595"/>
                    </a:cubicBezTo>
                    <a:cubicBezTo>
                      <a:pt x="62763" y="26663"/>
                      <a:pt x="79880" y="88475"/>
                      <a:pt x="84635" y="108445"/>
                    </a:cubicBezTo>
                    <a:cubicBezTo>
                      <a:pt x="103654" y="181668"/>
                      <a:pt x="114114" y="294831"/>
                      <a:pt x="93193" y="368055"/>
                    </a:cubicBezTo>
                    <a:cubicBezTo>
                      <a:pt x="72272" y="441278"/>
                      <a:pt x="88438" y="381368"/>
                      <a:pt x="84635" y="385172"/>
                    </a:cubicBezTo>
                    <a:close/>
                  </a:path>
                </a:pathLst>
              </a:custGeom>
              <a:solidFill>
                <a:schemeClr val="lt1"/>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874" name="Google Shape;874;g3ce9ee2a4f8_0_0"/>
              <p:cNvSpPr/>
              <p:nvPr/>
            </p:nvSpPr>
            <p:spPr>
              <a:xfrm>
                <a:off x="4756500" y="1389805"/>
                <a:ext cx="50819" cy="51633"/>
              </a:xfrm>
              <a:custGeom>
                <a:avLst/>
                <a:gdLst/>
                <a:ahLst/>
                <a:cxnLst/>
                <a:rect l="l" t="t" r="r" b="b"/>
                <a:pathLst>
                  <a:path w="50819" h="51633" extrusionOk="0">
                    <a:moveTo>
                      <a:pt x="17911" y="566"/>
                    </a:moveTo>
                    <a:cubicBezTo>
                      <a:pt x="45489" y="-5140"/>
                      <a:pt x="65459" y="33849"/>
                      <a:pt x="36930" y="49064"/>
                    </a:cubicBezTo>
                    <a:cubicBezTo>
                      <a:pt x="8402" y="64279"/>
                      <a:pt x="-19176" y="7222"/>
                      <a:pt x="17911" y="566"/>
                    </a:cubicBezTo>
                    <a:close/>
                  </a:path>
                </a:pathLst>
              </a:custGeom>
              <a:solidFill>
                <a:schemeClr val="lt1"/>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grpSp>
      </p:grpSp>
      <p:grpSp>
        <p:nvGrpSpPr>
          <p:cNvPr id="2" name="Graphic 4">
            <a:extLst>
              <a:ext uri="{FF2B5EF4-FFF2-40B4-BE49-F238E27FC236}">
                <a16:creationId xmlns:a16="http://schemas.microsoft.com/office/drawing/2014/main" id="{B61F7416-C246-AEFF-8AAE-91F007713A6F}"/>
              </a:ext>
            </a:extLst>
          </p:cNvPr>
          <p:cNvGrpSpPr/>
          <p:nvPr/>
        </p:nvGrpSpPr>
        <p:grpSpPr>
          <a:xfrm rot="3208958">
            <a:off x="9192918" y="2951659"/>
            <a:ext cx="401216" cy="854609"/>
            <a:chOff x="9129274" y="2719113"/>
            <a:chExt cx="717139" cy="1386497"/>
          </a:xfrm>
          <a:solidFill>
            <a:srgbClr val="242B62"/>
          </a:solidFill>
        </p:grpSpPr>
        <p:grpSp>
          <p:nvGrpSpPr>
            <p:cNvPr id="3" name="Graphic 4">
              <a:extLst>
                <a:ext uri="{FF2B5EF4-FFF2-40B4-BE49-F238E27FC236}">
                  <a16:creationId xmlns:a16="http://schemas.microsoft.com/office/drawing/2014/main" id="{58C740DB-8E70-F289-6DB7-B17B784B8985}"/>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40349FED-9F92-87E3-384E-8B91CFC3B49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56A3D99B-BA87-749E-1840-800241D63A1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B954726C-11DB-B36B-3F98-DF8D6F3AB270}"/>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19E569BC-B48A-5F36-7070-9260672CCEC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B160540B-91A3-648B-826E-907E4B7C0C9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C78CB586-EF02-135F-9D75-BFDB9B53CBC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A201E5EB-FB09-1132-E14F-1D28EF7FBB6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19D7E31A-1D4F-123D-8A9B-DF35AD30BCC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583E53E8-FF63-203C-5B64-A5E83366F40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EEE3D95C-BEF4-A6F2-9175-21DCF92D084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79"/>
        <p:cNvGrpSpPr/>
        <p:nvPr/>
      </p:nvGrpSpPr>
      <p:grpSpPr>
        <a:xfrm>
          <a:off x="0" y="0"/>
          <a:ext cx="0" cy="0"/>
          <a:chOff x="0" y="0"/>
          <a:chExt cx="0" cy="0"/>
        </a:xfrm>
      </p:grpSpPr>
      <p:sp>
        <p:nvSpPr>
          <p:cNvPr id="880" name="Google Shape;880;g3d3ae9d317c_1_32"/>
          <p:cNvSpPr txBox="1">
            <a:spLocks noGrp="1"/>
          </p:cNvSpPr>
          <p:nvPr>
            <p:ph type="body" idx="1"/>
          </p:nvPr>
        </p:nvSpPr>
        <p:spPr>
          <a:xfrm>
            <a:off x="1640007" y="297236"/>
            <a:ext cx="89733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SzPts val="3600"/>
              <a:buNone/>
            </a:pPr>
            <a:r>
              <a:rPr lang="en-US" b="1"/>
              <a:t>Anmeld upassende indhold på Facebook:</a:t>
            </a:r>
            <a:endParaRPr b="1"/>
          </a:p>
        </p:txBody>
      </p:sp>
      <p:sp>
        <p:nvSpPr>
          <p:cNvPr id="881" name="Google Shape;881;g3d3ae9d317c_1_32"/>
          <p:cNvSpPr txBox="1">
            <a:spLocks noGrp="1"/>
          </p:cNvSpPr>
          <p:nvPr>
            <p:ph type="body" idx="2"/>
          </p:nvPr>
        </p:nvSpPr>
        <p:spPr>
          <a:xfrm>
            <a:off x="1618236" y="991667"/>
            <a:ext cx="8961600" cy="21051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r>
              <a:rPr lang="en-US"/>
              <a:t>Hvis du ønsker at anmelde indhold, der overtræder retningslinjerne for fællesskabet (f.eks. nøgenhed, </a:t>
            </a:r>
            <a:r>
              <a:rPr lang="en-US" err="1"/>
              <a:t>adfærd, </a:t>
            </a:r>
            <a:r>
              <a:rPr lang="en-US"/>
              <a:t>der opfordrer til had eller vold):</a:t>
            </a:r>
            <a:endParaRPr/>
          </a:p>
          <a:p>
            <a:pPr marL="0" lvl="0" indent="0" algn="l" rtl="0">
              <a:lnSpc>
                <a:spcPct val="103333"/>
              </a:lnSpc>
              <a:spcBef>
                <a:spcPts val="0"/>
              </a:spcBef>
              <a:spcAft>
                <a:spcPts val="0"/>
              </a:spcAft>
              <a:buSzPts val="2400"/>
              <a:buNone/>
            </a:pPr>
            <a:endParaRPr/>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a:t>Gå til det indhold, du ønsker at anmelde.</a:t>
            </a:r>
            <a:endParaRPr/>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a:t>Brug linket </a:t>
            </a:r>
            <a:r>
              <a:rPr lang="en-US" b="1" u="sng">
                <a:solidFill>
                  <a:srgbClr val="242B62"/>
                </a:solidFill>
                <a:hlinkClick r:id="rId3">
                  <a:extLst>
                    <a:ext uri="{A12FA001-AC4F-418D-AE19-62706E023703}">
                      <ahyp:hlinkClr xmlns:ahyp="http://schemas.microsoft.com/office/drawing/2018/hyperlinkcolor" val="tx"/>
                    </a:ext>
                  </a:extLst>
                </a:hlinkClick>
              </a:rPr>
              <a:t>"Anmeld" </a:t>
            </a:r>
            <a:r>
              <a:rPr lang="en-US"/>
              <a:t>for at underrette Facebook.</a:t>
            </a:r>
            <a:endParaRPr/>
          </a:p>
        </p:txBody>
      </p:sp>
      <p:sp>
        <p:nvSpPr>
          <p:cNvPr id="882" name="Google Shape;882;g3d3ae9d317c_1_32"/>
          <p:cNvSpPr/>
          <p:nvPr/>
        </p:nvSpPr>
        <p:spPr>
          <a:xfrm>
            <a:off x="-2985" y="3905629"/>
            <a:ext cx="4819915" cy="1944195"/>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CA7BB3"/>
          </a:solidFill>
          <a:ln>
            <a:noFill/>
          </a:ln>
        </p:spPr>
        <p:txBody>
          <a:bodyPr spcFirstLastPara="1" wrap="square" lIns="133975" tIns="66975" rIns="133975" bIns="66975" anchor="ctr" anchorCtr="0">
            <a:noAutofit/>
          </a:bodyPr>
          <a:lstStyle/>
          <a:p>
            <a:pPr marL="0" marR="0" lvl="0" indent="0" algn="l" rtl="0">
              <a:lnSpc>
                <a:spcPct val="100000"/>
              </a:lnSpc>
              <a:spcBef>
                <a:spcPts val="0"/>
              </a:spcBef>
              <a:spcAft>
                <a:spcPts val="0"/>
              </a:spcAft>
              <a:buClr>
                <a:srgbClr val="000000"/>
              </a:buClr>
              <a:buSzPts val="1319"/>
              <a:buFont typeface="Arial"/>
              <a:buNone/>
            </a:pPr>
            <a:endParaRPr sz="1319" b="0" i="0" u="none" strike="noStrike" cap="none">
              <a:solidFill>
                <a:schemeClr val="dk1"/>
              </a:solidFill>
              <a:latin typeface="Calibri"/>
              <a:ea typeface="Calibri"/>
              <a:cs typeface="Calibri"/>
              <a:sym typeface="Calibri"/>
            </a:endParaRPr>
          </a:p>
        </p:txBody>
      </p:sp>
      <p:sp>
        <p:nvSpPr>
          <p:cNvPr id="883" name="Google Shape;883;g3d3ae9d317c_1_32"/>
          <p:cNvSpPr/>
          <p:nvPr/>
        </p:nvSpPr>
        <p:spPr>
          <a:xfrm>
            <a:off x="257089" y="4525612"/>
            <a:ext cx="4292772" cy="711486"/>
          </a:xfrm>
          <a:prstGeom prst="rect">
            <a:avLst/>
          </a:prstGeom>
          <a:noFill/>
          <a:ln>
            <a:noFill/>
          </a:ln>
        </p:spPr>
        <p:txBody>
          <a:bodyPr spcFirstLastPara="1" wrap="square" lIns="133975" tIns="66975" rIns="133975" bIns="66975" anchor="ctr" anchorCtr="0">
            <a:noAutofit/>
          </a:bodyPr>
          <a:lstStyle/>
          <a:p>
            <a:pPr marL="0" marR="0" lvl="0" indent="0" algn="ctr" rtl="0">
              <a:lnSpc>
                <a:spcPct val="100000"/>
              </a:lnSpc>
              <a:spcBef>
                <a:spcPts val="0"/>
              </a:spcBef>
              <a:spcAft>
                <a:spcPts val="0"/>
              </a:spcAft>
              <a:buClr>
                <a:srgbClr val="000000"/>
              </a:buClr>
              <a:buSzPts val="2345"/>
              <a:buFont typeface="Arial"/>
              <a:buNone/>
            </a:pPr>
            <a:r>
              <a:rPr lang="en-US" sz="2000" b="1" i="0" u="none" strike="noStrike" cap="none">
                <a:solidFill>
                  <a:schemeClr val="lt1"/>
                </a:solidFill>
                <a:latin typeface="Calibri"/>
                <a:ea typeface="Calibri"/>
                <a:cs typeface="Calibri"/>
                <a:sym typeface="Calibri"/>
              </a:rPr>
              <a:t>Facebook fjerner indhold, der overtræder retningslinjerne. Hvis noget, du har rapporteret, stadig er der, kan du bruge indstillingerne til at skjule den type indhold fremover.</a:t>
            </a:r>
            <a:endParaRPr sz="2000" b="1"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DAD5A9DE-AC78-5B3C-AC26-0CEDBA8253B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06522" y="3417662"/>
            <a:ext cx="7156741" cy="2922924"/>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87"/>
        <p:cNvGrpSpPr/>
        <p:nvPr/>
      </p:nvGrpSpPr>
      <p:grpSpPr>
        <a:xfrm>
          <a:off x="0" y="0"/>
          <a:ext cx="0" cy="0"/>
          <a:chOff x="0" y="0"/>
          <a:chExt cx="0" cy="0"/>
        </a:xfrm>
      </p:grpSpPr>
      <p:sp>
        <p:nvSpPr>
          <p:cNvPr id="888" name="Google Shape;888;g3cac3295b2d_0_13"/>
          <p:cNvSpPr txBox="1">
            <a:spLocks noGrp="1"/>
          </p:cNvSpPr>
          <p:nvPr>
            <p:ph type="body" idx="1"/>
          </p:nvPr>
        </p:nvSpPr>
        <p:spPr>
          <a:xfrm>
            <a:off x="1480100" y="1086750"/>
            <a:ext cx="5037000" cy="7176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3600"/>
              <a:buNone/>
            </a:pPr>
            <a:r>
              <a:rPr lang="en-US" sz="3100" b="1"/>
              <a:t>Når du indberetter noget:</a:t>
            </a:r>
            <a:endParaRPr sz="3100" b="1"/>
          </a:p>
          <a:p>
            <a:pPr marL="0" lvl="0" indent="0" algn="l" rtl="0">
              <a:lnSpc>
                <a:spcPct val="103333"/>
              </a:lnSpc>
              <a:spcBef>
                <a:spcPts val="0"/>
              </a:spcBef>
              <a:spcAft>
                <a:spcPts val="0"/>
              </a:spcAft>
              <a:buClr>
                <a:srgbClr val="242B62"/>
              </a:buClr>
              <a:buSzPts val="3600"/>
              <a:buNone/>
            </a:pPr>
            <a:endParaRPr sz="3800" b="1"/>
          </a:p>
        </p:txBody>
      </p:sp>
      <p:sp>
        <p:nvSpPr>
          <p:cNvPr id="889" name="Google Shape;889;g3cac3295b2d_0_13"/>
          <p:cNvSpPr txBox="1">
            <a:spLocks noGrp="1"/>
          </p:cNvSpPr>
          <p:nvPr>
            <p:ph type="body" idx="3"/>
          </p:nvPr>
        </p:nvSpPr>
        <p:spPr>
          <a:xfrm>
            <a:off x="1342450" y="1715811"/>
            <a:ext cx="5037000" cy="4376700"/>
          </a:xfrm>
          <a:prstGeom prst="rect">
            <a:avLst/>
          </a:prstGeom>
          <a:noFill/>
          <a:ln>
            <a:noFill/>
          </a:ln>
        </p:spPr>
        <p:txBody>
          <a:bodyPr spcFirstLastPara="1" wrap="square" lIns="91425" tIns="45700" rIns="91425" bIns="45700" anchor="ctr" anchorCtr="0">
            <a:noAutofit/>
          </a:bodyPr>
          <a:lstStyle/>
          <a:p>
            <a:pPr marL="457200" lvl="0" indent="-381000" algn="l" rtl="0">
              <a:lnSpc>
                <a:spcPct val="103333"/>
              </a:lnSpc>
              <a:spcBef>
                <a:spcPts val="0"/>
              </a:spcBef>
              <a:spcAft>
                <a:spcPts val="0"/>
              </a:spcAft>
              <a:buClr>
                <a:srgbClr val="C67CB5"/>
              </a:buClr>
              <a:buSzPts val="2400"/>
              <a:buFont typeface="Wingdings" panose="05000000000000000000" pitchFamily="2" charset="2"/>
              <a:buChar char="Ø"/>
            </a:pPr>
            <a:r>
              <a:rPr lang="en-US"/>
              <a:t>Markerer systemet det internt.</a:t>
            </a:r>
            <a:endParaRPr/>
          </a:p>
          <a:p>
            <a:pPr marL="800100" lvl="0" indent="-342900" algn="l" rtl="0">
              <a:lnSpc>
                <a:spcPct val="103333"/>
              </a:lnSpc>
              <a:spcBef>
                <a:spcPts val="0"/>
              </a:spcBef>
              <a:spcAft>
                <a:spcPts val="0"/>
              </a:spcAft>
              <a:buSzPts val="2400"/>
              <a:buFont typeface="Wingdings" panose="05000000000000000000" pitchFamily="2" charset="2"/>
              <a:buChar char="Ø"/>
            </a:pPr>
            <a:endParaRPr/>
          </a:p>
          <a:p>
            <a:pPr marL="457200" lvl="0" indent="-381000" algn="l" rtl="0">
              <a:lnSpc>
                <a:spcPct val="103333"/>
              </a:lnSpc>
              <a:spcBef>
                <a:spcPts val="0"/>
              </a:spcBef>
              <a:spcAft>
                <a:spcPts val="0"/>
              </a:spcAft>
              <a:buClr>
                <a:srgbClr val="C67CB5"/>
              </a:buClr>
              <a:buSzPts val="2400"/>
              <a:buFont typeface="Wingdings" panose="05000000000000000000" pitchFamily="2" charset="2"/>
              <a:buChar char="Ø"/>
            </a:pPr>
            <a:r>
              <a:rPr lang="en-US"/>
              <a:t>Det kan blive gennemgået af moderatorer (AI fjerner spam og misbrug, mens mennesker gennemgår alvorlige anmeldelser).</a:t>
            </a:r>
            <a:endParaRPr/>
          </a:p>
          <a:p>
            <a:pPr marL="800100" lvl="0" indent="-342900" algn="l" rtl="0">
              <a:lnSpc>
                <a:spcPct val="103333"/>
              </a:lnSpc>
              <a:spcBef>
                <a:spcPts val="0"/>
              </a:spcBef>
              <a:spcAft>
                <a:spcPts val="0"/>
              </a:spcAft>
              <a:buSzPts val="2400"/>
              <a:buFont typeface="Wingdings" panose="05000000000000000000" pitchFamily="2" charset="2"/>
              <a:buChar char="Ø"/>
            </a:pPr>
            <a:endParaRPr/>
          </a:p>
          <a:p>
            <a:pPr marL="457200" lvl="0" indent="-381000" algn="l" rtl="0">
              <a:lnSpc>
                <a:spcPct val="103333"/>
              </a:lnSpc>
              <a:spcBef>
                <a:spcPts val="0"/>
              </a:spcBef>
              <a:spcAft>
                <a:spcPts val="0"/>
              </a:spcAft>
              <a:buClr>
                <a:srgbClr val="C67CB5"/>
              </a:buClr>
              <a:buSzPts val="2400"/>
              <a:buFont typeface="Wingdings" panose="05000000000000000000" pitchFamily="2" charset="2"/>
              <a:buChar char="Ø"/>
            </a:pPr>
            <a:r>
              <a:rPr lang="en-US"/>
              <a:t>Platforme kan fjerne eller begrænse det skadelige materiale.</a:t>
            </a:r>
            <a:endParaRPr/>
          </a:p>
        </p:txBody>
      </p:sp>
      <p:grpSp>
        <p:nvGrpSpPr>
          <p:cNvPr id="890" name="Google Shape;890;g3cac3295b2d_0_13"/>
          <p:cNvGrpSpPr/>
          <p:nvPr/>
        </p:nvGrpSpPr>
        <p:grpSpPr>
          <a:xfrm>
            <a:off x="9561018" y="197632"/>
            <a:ext cx="1059119" cy="1038021"/>
            <a:chOff x="9604203" y="1128049"/>
            <a:chExt cx="1750031" cy="1715169"/>
          </a:xfrm>
        </p:grpSpPr>
        <p:sp>
          <p:nvSpPr>
            <p:cNvPr id="891" name="Google Shape;891;g3cac3295b2d_0_13"/>
            <p:cNvSpPr/>
            <p:nvPr/>
          </p:nvSpPr>
          <p:spPr>
            <a:xfrm rot="1335962">
              <a:off x="9799105" y="1337414"/>
              <a:ext cx="1360226" cy="1296439"/>
            </a:xfrm>
            <a:prstGeom prst="wedgeEllipseCallout">
              <a:avLst>
                <a:gd name="adj1" fmla="val -24644"/>
                <a:gd name="adj2" fmla="val 67550"/>
              </a:avLst>
            </a:prstGeom>
            <a:solidFill>
              <a:srgbClr val="CA7BB3"/>
            </a:solidFill>
            <a:ln w="27950" cap="flat" cmpd="sng">
              <a:solidFill>
                <a:srgbClr val="242B62"/>
              </a:solidFill>
              <a:prstDash val="solid"/>
              <a:round/>
              <a:headEnd type="none" w="sm" len="sm"/>
              <a:tailEnd type="none" w="sm" len="sm"/>
            </a:ln>
          </p:spPr>
          <p:txBody>
            <a:bodyPr spcFirstLastPara="1" wrap="square" lIns="67100" tIns="33550" rIns="67100" bIns="33550" anchor="ctr" anchorCtr="0">
              <a:noAutofit/>
            </a:bodyPr>
            <a:lstStyle/>
            <a:p>
              <a:pPr marL="0" marR="0" lvl="0" indent="0" algn="ctr" rtl="0">
                <a:lnSpc>
                  <a:spcPct val="100000"/>
                </a:lnSpc>
                <a:spcBef>
                  <a:spcPts val="0"/>
                </a:spcBef>
                <a:spcAft>
                  <a:spcPts val="0"/>
                </a:spcAft>
                <a:buClr>
                  <a:schemeClr val="dk1"/>
                </a:buClr>
                <a:buSzPts val="1321"/>
                <a:buFont typeface="Calibri"/>
                <a:buNone/>
              </a:pPr>
              <a:endParaRPr sz="1321" b="0" i="0" u="none" strike="noStrike" cap="none">
                <a:solidFill>
                  <a:srgbClr val="FFFFFF"/>
                </a:solidFill>
                <a:latin typeface="Roboto"/>
                <a:ea typeface="Roboto"/>
                <a:cs typeface="Roboto"/>
                <a:sym typeface="Roboto"/>
              </a:endParaRPr>
            </a:p>
          </p:txBody>
        </p:sp>
        <p:grpSp>
          <p:nvGrpSpPr>
            <p:cNvPr id="892" name="Google Shape;892;g3cac3295b2d_0_13"/>
            <p:cNvGrpSpPr/>
            <p:nvPr/>
          </p:nvGrpSpPr>
          <p:grpSpPr>
            <a:xfrm>
              <a:off x="10350395" y="1654208"/>
              <a:ext cx="214914" cy="696682"/>
              <a:chOff x="4228565" y="1390736"/>
              <a:chExt cx="214914" cy="696682"/>
            </a:xfrm>
          </p:grpSpPr>
          <p:sp>
            <p:nvSpPr>
              <p:cNvPr id="893" name="Google Shape;893;g3cac3295b2d_0_13"/>
              <p:cNvSpPr/>
              <p:nvPr/>
            </p:nvSpPr>
            <p:spPr>
              <a:xfrm>
                <a:off x="4228565" y="1658539"/>
                <a:ext cx="214914" cy="428879"/>
              </a:xfrm>
              <a:custGeom>
                <a:avLst/>
                <a:gdLst/>
                <a:ahLst/>
                <a:cxnLst/>
                <a:rect l="l" t="t" r="r" b="b"/>
                <a:pathLst>
                  <a:path w="214914" h="428879" extrusionOk="0">
                    <a:moveTo>
                      <a:pt x="160711" y="0"/>
                    </a:moveTo>
                    <a:lnTo>
                      <a:pt x="160711" y="355656"/>
                    </a:lnTo>
                    <a:cubicBezTo>
                      <a:pt x="160711" y="359460"/>
                      <a:pt x="174975" y="372773"/>
                      <a:pt x="179730" y="374675"/>
                    </a:cubicBezTo>
                    <a:cubicBezTo>
                      <a:pt x="190190" y="377528"/>
                      <a:pt x="203504" y="374675"/>
                      <a:pt x="214915" y="375626"/>
                    </a:cubicBezTo>
                    <a:lnTo>
                      <a:pt x="214915" y="428879"/>
                    </a:lnTo>
                    <a:lnTo>
                      <a:pt x="0" y="428879"/>
                    </a:lnTo>
                    <a:lnTo>
                      <a:pt x="0" y="375626"/>
                    </a:lnTo>
                    <a:cubicBezTo>
                      <a:pt x="24725" y="377528"/>
                      <a:pt x="51351" y="378479"/>
                      <a:pt x="54204" y="348048"/>
                    </a:cubicBezTo>
                    <a:lnTo>
                      <a:pt x="54204" y="75125"/>
                    </a:lnTo>
                    <a:cubicBezTo>
                      <a:pt x="43744" y="50400"/>
                      <a:pt x="22823" y="54204"/>
                      <a:pt x="0" y="54204"/>
                    </a:cubicBezTo>
                    <a:lnTo>
                      <a:pt x="0" y="951"/>
                    </a:lnTo>
                    <a:lnTo>
                      <a:pt x="160711" y="951"/>
                    </a:lnTo>
                    <a:close/>
                  </a:path>
                </a:pathLst>
              </a:custGeom>
              <a:solidFill>
                <a:srgbClr val="CA7BB3"/>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894" name="Google Shape;894;g3cac3295b2d_0_13"/>
              <p:cNvSpPr/>
              <p:nvPr/>
            </p:nvSpPr>
            <p:spPr>
              <a:xfrm>
                <a:off x="4284016" y="1390736"/>
                <a:ext cx="103937" cy="107396"/>
              </a:xfrm>
              <a:custGeom>
                <a:avLst/>
                <a:gdLst/>
                <a:ahLst/>
                <a:cxnLst/>
                <a:rect l="l" t="t" r="r" b="b"/>
                <a:pathLst>
                  <a:path w="103937" h="107396" extrusionOk="0">
                    <a:moveTo>
                      <a:pt x="42497" y="586"/>
                    </a:moveTo>
                    <a:cubicBezTo>
                      <a:pt x="117622" y="-8924"/>
                      <a:pt x="125230" y="100435"/>
                      <a:pt x="57712" y="107092"/>
                    </a:cubicBezTo>
                    <a:cubicBezTo>
                      <a:pt x="-9805" y="113749"/>
                      <a:pt x="-22168" y="9144"/>
                      <a:pt x="42497" y="586"/>
                    </a:cubicBezTo>
                    <a:close/>
                  </a:path>
                </a:pathLst>
              </a:custGeom>
              <a:solidFill>
                <a:srgbClr val="CA7BB3"/>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grpSp>
        <p:grpSp>
          <p:nvGrpSpPr>
            <p:cNvPr id="895" name="Google Shape;895;g3cac3295b2d_0_13"/>
            <p:cNvGrpSpPr/>
            <p:nvPr/>
          </p:nvGrpSpPr>
          <p:grpSpPr>
            <a:xfrm>
              <a:off x="10293848" y="1599835"/>
              <a:ext cx="742283" cy="807675"/>
              <a:chOff x="4172018" y="1336363"/>
              <a:chExt cx="742283" cy="807675"/>
            </a:xfrm>
          </p:grpSpPr>
          <p:sp>
            <p:nvSpPr>
              <p:cNvPr id="896" name="Google Shape;896;g3cac3295b2d_0_13"/>
              <p:cNvSpPr/>
              <p:nvPr/>
            </p:nvSpPr>
            <p:spPr>
              <a:xfrm>
                <a:off x="4172018" y="1603142"/>
                <a:ext cx="326273" cy="540896"/>
              </a:xfrm>
              <a:custGeom>
                <a:avLst/>
                <a:gdLst/>
                <a:ahLst/>
                <a:cxnLst/>
                <a:rect l="l" t="t" r="r" b="b"/>
                <a:pathLst>
                  <a:path w="326273" h="540896" extrusionOk="0">
                    <a:moveTo>
                      <a:pt x="270512" y="377770"/>
                    </a:moveTo>
                    <a:cubicBezTo>
                      <a:pt x="290481" y="375868"/>
                      <a:pt x="319961" y="375868"/>
                      <a:pt x="323765" y="400593"/>
                    </a:cubicBezTo>
                    <a:cubicBezTo>
                      <a:pt x="327569" y="425317"/>
                      <a:pt x="326618" y="504246"/>
                      <a:pt x="323765" y="517560"/>
                    </a:cubicBezTo>
                    <a:cubicBezTo>
                      <a:pt x="320912" y="530873"/>
                      <a:pt x="307599" y="537530"/>
                      <a:pt x="296187" y="538481"/>
                    </a:cubicBezTo>
                    <a:cubicBezTo>
                      <a:pt x="211553" y="546088"/>
                      <a:pt x="116457" y="532775"/>
                      <a:pt x="30872" y="538481"/>
                    </a:cubicBezTo>
                    <a:cubicBezTo>
                      <a:pt x="18509" y="539432"/>
                      <a:pt x="5196" y="527069"/>
                      <a:pt x="3294" y="515658"/>
                    </a:cubicBezTo>
                    <a:cubicBezTo>
                      <a:pt x="1392" y="504246"/>
                      <a:pt x="441" y="412004"/>
                      <a:pt x="3294" y="398691"/>
                    </a:cubicBezTo>
                    <a:cubicBezTo>
                      <a:pt x="8049" y="375868"/>
                      <a:pt x="37528" y="376819"/>
                      <a:pt x="56548" y="377770"/>
                    </a:cubicBezTo>
                    <a:lnTo>
                      <a:pt x="56548" y="162855"/>
                    </a:lnTo>
                    <a:cubicBezTo>
                      <a:pt x="38479" y="163806"/>
                      <a:pt x="9000" y="165708"/>
                      <a:pt x="3294" y="141934"/>
                    </a:cubicBezTo>
                    <a:cubicBezTo>
                      <a:pt x="-2412" y="118160"/>
                      <a:pt x="441" y="39231"/>
                      <a:pt x="3294" y="24967"/>
                    </a:cubicBezTo>
                    <a:cubicBezTo>
                      <a:pt x="6147" y="10703"/>
                      <a:pt x="18509" y="3095"/>
                      <a:pt x="30872" y="2144"/>
                    </a:cubicBezTo>
                    <a:cubicBezTo>
                      <a:pt x="99340" y="-4513"/>
                      <a:pt x="176367" y="6899"/>
                      <a:pt x="245787" y="2144"/>
                    </a:cubicBezTo>
                    <a:cubicBezTo>
                      <a:pt x="253394" y="242"/>
                      <a:pt x="271462" y="17359"/>
                      <a:pt x="271462" y="22114"/>
                    </a:cubicBezTo>
                    <a:lnTo>
                      <a:pt x="271462" y="377770"/>
                    </a:lnTo>
                    <a:close/>
                    <a:moveTo>
                      <a:pt x="217258" y="55397"/>
                    </a:moveTo>
                    <a:lnTo>
                      <a:pt x="56548" y="55397"/>
                    </a:lnTo>
                    <a:lnTo>
                      <a:pt x="56548" y="108651"/>
                    </a:lnTo>
                    <a:cubicBezTo>
                      <a:pt x="78419" y="108651"/>
                      <a:pt x="100291" y="104847"/>
                      <a:pt x="109801" y="129572"/>
                    </a:cubicBezTo>
                    <a:lnTo>
                      <a:pt x="109801" y="402494"/>
                    </a:lnTo>
                    <a:cubicBezTo>
                      <a:pt x="107899" y="432925"/>
                      <a:pt x="81272" y="431974"/>
                      <a:pt x="56548" y="430072"/>
                    </a:cubicBezTo>
                    <a:lnTo>
                      <a:pt x="56548" y="483325"/>
                    </a:lnTo>
                    <a:lnTo>
                      <a:pt x="271462" y="483325"/>
                    </a:lnTo>
                    <a:lnTo>
                      <a:pt x="271462" y="430072"/>
                    </a:lnTo>
                    <a:cubicBezTo>
                      <a:pt x="260051" y="429121"/>
                      <a:pt x="246738" y="431974"/>
                      <a:pt x="236277" y="429121"/>
                    </a:cubicBezTo>
                    <a:cubicBezTo>
                      <a:pt x="225817" y="426268"/>
                      <a:pt x="217258" y="413906"/>
                      <a:pt x="217258" y="410102"/>
                    </a:cubicBezTo>
                    <a:lnTo>
                      <a:pt x="217258" y="54446"/>
                    </a:lnTo>
                    <a:close/>
                  </a:path>
                </a:pathLst>
              </a:custGeom>
              <a:solidFill>
                <a:srgbClr val="242B62"/>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897" name="Google Shape;897;g3cac3295b2d_0_13"/>
              <p:cNvSpPr/>
              <p:nvPr/>
            </p:nvSpPr>
            <p:spPr>
              <a:xfrm>
                <a:off x="4229167" y="1336363"/>
                <a:ext cx="210937" cy="214976"/>
              </a:xfrm>
              <a:custGeom>
                <a:avLst/>
                <a:gdLst/>
                <a:ahLst/>
                <a:cxnLst/>
                <a:rect l="l" t="t" r="r" b="b"/>
                <a:pathLst>
                  <a:path w="210937" h="214976" extrusionOk="0">
                    <a:moveTo>
                      <a:pt x="94493" y="755"/>
                    </a:moveTo>
                    <a:cubicBezTo>
                      <a:pt x="237136" y="-14460"/>
                      <a:pt x="255204" y="205210"/>
                      <a:pt x="112561" y="214719"/>
                    </a:cubicBezTo>
                    <a:cubicBezTo>
                      <a:pt x="-24376" y="223278"/>
                      <a:pt x="-43395" y="15970"/>
                      <a:pt x="94493" y="755"/>
                    </a:cubicBezTo>
                    <a:close/>
                    <a:moveTo>
                      <a:pt x="97346" y="54959"/>
                    </a:moveTo>
                    <a:cubicBezTo>
                      <a:pt x="32681" y="63518"/>
                      <a:pt x="40289" y="168122"/>
                      <a:pt x="112561" y="161466"/>
                    </a:cubicBezTo>
                    <a:cubicBezTo>
                      <a:pt x="184833" y="154809"/>
                      <a:pt x="172471" y="45450"/>
                      <a:pt x="97346" y="54959"/>
                    </a:cubicBezTo>
                    <a:close/>
                  </a:path>
                </a:pathLst>
              </a:custGeom>
              <a:solidFill>
                <a:srgbClr val="242B62"/>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898" name="Google Shape;898;g3cac3295b2d_0_13"/>
              <p:cNvSpPr/>
              <p:nvPr/>
            </p:nvSpPr>
            <p:spPr>
              <a:xfrm>
                <a:off x="4809596" y="1481626"/>
                <a:ext cx="104705" cy="404660"/>
              </a:xfrm>
              <a:custGeom>
                <a:avLst/>
                <a:gdLst/>
                <a:ahLst/>
                <a:cxnLst/>
                <a:rect l="l" t="t" r="r" b="b"/>
                <a:pathLst>
                  <a:path w="104705" h="404660" extrusionOk="0">
                    <a:moveTo>
                      <a:pt x="85586" y="385172"/>
                    </a:moveTo>
                    <a:cubicBezTo>
                      <a:pt x="69419" y="399436"/>
                      <a:pt x="45646" y="388025"/>
                      <a:pt x="40891" y="368055"/>
                    </a:cubicBezTo>
                    <a:cubicBezTo>
                      <a:pt x="56106" y="281518"/>
                      <a:pt x="55155" y="199736"/>
                      <a:pt x="31381" y="115102"/>
                    </a:cubicBezTo>
                    <a:cubicBezTo>
                      <a:pt x="7608" y="30467"/>
                      <a:pt x="951" y="42829"/>
                      <a:pt x="0" y="27614"/>
                    </a:cubicBezTo>
                    <a:cubicBezTo>
                      <a:pt x="0" y="2889"/>
                      <a:pt x="28529" y="-9473"/>
                      <a:pt x="45646" y="8595"/>
                    </a:cubicBezTo>
                    <a:cubicBezTo>
                      <a:pt x="62763" y="26663"/>
                      <a:pt x="79880" y="88475"/>
                      <a:pt x="84635" y="108445"/>
                    </a:cubicBezTo>
                    <a:cubicBezTo>
                      <a:pt x="103654" y="181668"/>
                      <a:pt x="114114" y="294831"/>
                      <a:pt x="93193" y="368055"/>
                    </a:cubicBezTo>
                    <a:cubicBezTo>
                      <a:pt x="72272" y="441278"/>
                      <a:pt x="88438" y="381368"/>
                      <a:pt x="84635" y="385172"/>
                    </a:cubicBezTo>
                    <a:close/>
                  </a:path>
                </a:pathLst>
              </a:custGeom>
              <a:solidFill>
                <a:srgbClr val="242B62"/>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899" name="Google Shape;899;g3cac3295b2d_0_13"/>
              <p:cNvSpPr/>
              <p:nvPr/>
            </p:nvSpPr>
            <p:spPr>
              <a:xfrm>
                <a:off x="4756500" y="1389805"/>
                <a:ext cx="50819" cy="51633"/>
              </a:xfrm>
              <a:custGeom>
                <a:avLst/>
                <a:gdLst/>
                <a:ahLst/>
                <a:cxnLst/>
                <a:rect l="l" t="t" r="r" b="b"/>
                <a:pathLst>
                  <a:path w="50819" h="51633" extrusionOk="0">
                    <a:moveTo>
                      <a:pt x="17911" y="566"/>
                    </a:moveTo>
                    <a:cubicBezTo>
                      <a:pt x="45489" y="-5140"/>
                      <a:pt x="65459" y="33849"/>
                      <a:pt x="36930" y="49064"/>
                    </a:cubicBezTo>
                    <a:cubicBezTo>
                      <a:pt x="8402" y="64279"/>
                      <a:pt x="-19176" y="7222"/>
                      <a:pt x="17911" y="566"/>
                    </a:cubicBezTo>
                    <a:close/>
                  </a:path>
                </a:pathLst>
              </a:custGeom>
              <a:solidFill>
                <a:srgbClr val="242B62"/>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grpSp>
      </p:grpSp>
      <p:pic>
        <p:nvPicPr>
          <p:cNvPr id="900" name="Google Shape;900;g3cac3295b2d_0_13" title="freepik__talk__93234.jpe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966760" y="2884487"/>
            <a:ext cx="3896842" cy="3973514"/>
          </a:xfrm>
          <a:prstGeom prst="rect">
            <a:avLst/>
          </a:prstGeom>
          <a:solidFill>
            <a:srgbClr val="D9D9D9"/>
          </a:solid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04"/>
        <p:cNvGrpSpPr/>
        <p:nvPr/>
      </p:nvGrpSpPr>
      <p:grpSpPr>
        <a:xfrm>
          <a:off x="0" y="0"/>
          <a:ext cx="0" cy="0"/>
          <a:chOff x="0" y="0"/>
          <a:chExt cx="0" cy="0"/>
        </a:xfrm>
      </p:grpSpPr>
      <p:sp>
        <p:nvSpPr>
          <p:cNvPr id="905" name="Google Shape;905;g3cac3295b2d_0_43"/>
          <p:cNvSpPr txBox="1">
            <a:spLocks noGrp="1"/>
          </p:cNvSpPr>
          <p:nvPr>
            <p:ph type="body" idx="1"/>
          </p:nvPr>
        </p:nvSpPr>
        <p:spPr>
          <a:xfrm>
            <a:off x="1063970" y="347929"/>
            <a:ext cx="51843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chemeClr val="lt1"/>
              </a:buClr>
              <a:buSzPts val="3600"/>
              <a:buNone/>
            </a:pPr>
            <a:r>
              <a:rPr lang="en-US" b="1"/>
              <a:t>Praktiske tips til at passe på sig selv</a:t>
            </a:r>
            <a:endParaRPr b="1"/>
          </a:p>
        </p:txBody>
      </p:sp>
      <p:sp>
        <p:nvSpPr>
          <p:cNvPr id="906" name="Google Shape;906;g3cac3295b2d_0_43"/>
          <p:cNvSpPr/>
          <p:nvPr/>
        </p:nvSpPr>
        <p:spPr>
          <a:xfrm>
            <a:off x="3984185" y="4875742"/>
            <a:ext cx="3170533" cy="1204567"/>
          </a:xfrm>
          <a:custGeom>
            <a:avLst/>
            <a:gdLst/>
            <a:ahLst/>
            <a:cxnLst/>
            <a:rect l="l" t="t" r="r" b="b"/>
            <a:pathLst>
              <a:path w="5929" h="2252" extrusionOk="0">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CC0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07" name="Google Shape;907;g3cac3295b2d_0_43"/>
          <p:cNvSpPr/>
          <p:nvPr/>
        </p:nvSpPr>
        <p:spPr>
          <a:xfrm>
            <a:off x="5284443" y="2900107"/>
            <a:ext cx="3170548" cy="1202214"/>
          </a:xfrm>
          <a:custGeom>
            <a:avLst/>
            <a:gdLst/>
            <a:ahLst/>
            <a:cxnLst/>
            <a:rect l="l" t="t" r="r" b="b"/>
            <a:pathLst>
              <a:path w="5929" h="2249" extrusionOk="0">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08" name="Google Shape;908;g3cac3295b2d_0_43"/>
          <p:cNvSpPr/>
          <p:nvPr/>
        </p:nvSpPr>
        <p:spPr>
          <a:xfrm>
            <a:off x="5404667" y="2388062"/>
            <a:ext cx="2508149" cy="645896"/>
          </a:xfrm>
          <a:custGeom>
            <a:avLst/>
            <a:gdLst/>
            <a:ahLst/>
            <a:cxnLst/>
            <a:rect l="l" t="t" r="r" b="b"/>
            <a:pathLst>
              <a:path w="4691" h="1209" extrusionOk="0">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09" name="Google Shape;909;g3cac3295b2d_0_43"/>
          <p:cNvSpPr/>
          <p:nvPr/>
        </p:nvSpPr>
        <p:spPr>
          <a:xfrm>
            <a:off x="1786848" y="2900106"/>
            <a:ext cx="3170533" cy="1202214"/>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CC0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0" name="Google Shape;910;g3cac3295b2d_0_43"/>
          <p:cNvSpPr/>
          <p:nvPr/>
        </p:nvSpPr>
        <p:spPr>
          <a:xfrm>
            <a:off x="1946139" y="2384266"/>
            <a:ext cx="2508142" cy="645896"/>
          </a:xfrm>
          <a:custGeom>
            <a:avLst/>
            <a:gdLst/>
            <a:ahLst/>
            <a:cxnLst/>
            <a:rect l="l" t="t" r="r" b="b"/>
            <a:pathLst>
              <a:path w="4690" h="1209" extrusionOk="0">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1" name="Google Shape;911;g3cac3295b2d_0_43"/>
          <p:cNvSpPr/>
          <p:nvPr/>
        </p:nvSpPr>
        <p:spPr>
          <a:xfrm>
            <a:off x="7529829" y="4875742"/>
            <a:ext cx="3170548" cy="1202214"/>
          </a:xfrm>
          <a:custGeom>
            <a:avLst/>
            <a:gdLst/>
            <a:ahLst/>
            <a:cxnLst/>
            <a:rect l="l" t="t" r="r" b="b"/>
            <a:pathLst>
              <a:path w="5929" h="2251" extrusionOk="0">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2" name="Google Shape;912;g3cac3295b2d_0_43"/>
          <p:cNvSpPr/>
          <p:nvPr/>
        </p:nvSpPr>
        <p:spPr>
          <a:xfrm>
            <a:off x="4150593" y="4373406"/>
            <a:ext cx="2508149" cy="645896"/>
          </a:xfrm>
          <a:custGeom>
            <a:avLst/>
            <a:gdLst/>
            <a:ahLst/>
            <a:cxnLst/>
            <a:rect l="l" t="t" r="r" b="b"/>
            <a:pathLst>
              <a:path w="4691" h="1209" extrusionOk="0">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3" name="Google Shape;913;g3cac3295b2d_0_43"/>
          <p:cNvSpPr/>
          <p:nvPr/>
        </p:nvSpPr>
        <p:spPr>
          <a:xfrm>
            <a:off x="7655865" y="4371049"/>
            <a:ext cx="2508142" cy="645896"/>
          </a:xfrm>
          <a:custGeom>
            <a:avLst/>
            <a:gdLst/>
            <a:ahLst/>
            <a:cxnLst/>
            <a:rect l="l" t="t" r="r" b="b"/>
            <a:pathLst>
              <a:path w="4690" h="1208" extrusionOk="0">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4" name="Google Shape;914;g3cac3295b2d_0_43"/>
          <p:cNvSpPr txBox="1"/>
          <p:nvPr/>
        </p:nvSpPr>
        <p:spPr>
          <a:xfrm>
            <a:off x="2069649" y="2375794"/>
            <a:ext cx="2604900" cy="6459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US" sz="1900" b="1" i="0" u="none" strike="noStrike" cap="none">
                <a:solidFill>
                  <a:schemeClr val="lt1"/>
                </a:solidFill>
                <a:latin typeface="Calibri"/>
                <a:ea typeface="Calibri"/>
                <a:cs typeface="Calibri"/>
                <a:sym typeface="Calibri"/>
              </a:rPr>
              <a:t>Stop op og tjek</a:t>
            </a:r>
            <a:endParaRPr sz="1900" b="0" i="0" u="none" strike="noStrike" cap="none">
              <a:solidFill>
                <a:srgbClr val="000000"/>
              </a:solidFill>
              <a:latin typeface="Arial"/>
              <a:ea typeface="Arial"/>
              <a:cs typeface="Arial"/>
              <a:sym typeface="Arial"/>
            </a:endParaRPr>
          </a:p>
        </p:txBody>
      </p:sp>
      <p:sp>
        <p:nvSpPr>
          <p:cNvPr id="915" name="Google Shape;915;g3cac3295b2d_0_43"/>
          <p:cNvSpPr txBox="1"/>
          <p:nvPr/>
        </p:nvSpPr>
        <p:spPr>
          <a:xfrm>
            <a:off x="5546089" y="2518565"/>
            <a:ext cx="23784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1900" b="1" i="0" u="none" strike="noStrike" cap="none">
                <a:solidFill>
                  <a:schemeClr val="lt1"/>
                </a:solidFill>
                <a:latin typeface="Calibri"/>
                <a:ea typeface="Calibri"/>
                <a:cs typeface="Calibri"/>
                <a:sym typeface="Calibri"/>
              </a:rPr>
              <a:t>Anmeld og beskyt</a:t>
            </a:r>
            <a:endParaRPr sz="1900" b="0" i="0" u="none" strike="noStrike" cap="none">
              <a:solidFill>
                <a:srgbClr val="000000"/>
              </a:solidFill>
              <a:latin typeface="Arial"/>
              <a:ea typeface="Arial"/>
              <a:cs typeface="Arial"/>
              <a:sym typeface="Arial"/>
            </a:endParaRPr>
          </a:p>
        </p:txBody>
      </p:sp>
      <p:sp>
        <p:nvSpPr>
          <p:cNvPr id="916" name="Google Shape;916;g3cac3295b2d_0_43"/>
          <p:cNvSpPr txBox="1"/>
          <p:nvPr/>
        </p:nvSpPr>
        <p:spPr>
          <a:xfrm>
            <a:off x="4374025" y="4373271"/>
            <a:ext cx="20613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1900" b="1" i="0" u="none" strike="noStrike" cap="none">
                <a:solidFill>
                  <a:schemeClr val="lt1"/>
                </a:solidFill>
                <a:latin typeface="Calibri"/>
                <a:ea typeface="Calibri"/>
                <a:cs typeface="Calibri"/>
                <a:sym typeface="Calibri"/>
              </a:rPr>
              <a:t>Tilpas privatindstillinger</a:t>
            </a:r>
            <a:endParaRPr sz="1900" b="0" i="0" u="none" strike="noStrike" cap="none">
              <a:solidFill>
                <a:srgbClr val="000000"/>
              </a:solidFill>
              <a:latin typeface="Arial"/>
              <a:ea typeface="Arial"/>
              <a:cs typeface="Arial"/>
              <a:sym typeface="Arial"/>
            </a:endParaRPr>
          </a:p>
        </p:txBody>
      </p:sp>
      <p:sp>
        <p:nvSpPr>
          <p:cNvPr id="917" name="Google Shape;917;g3cac3295b2d_0_43"/>
          <p:cNvSpPr txBox="1"/>
          <p:nvPr/>
        </p:nvSpPr>
        <p:spPr>
          <a:xfrm>
            <a:off x="7830225" y="4478550"/>
            <a:ext cx="22038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1900" b="1" i="0" u="none" strike="noStrike" cap="none">
                <a:solidFill>
                  <a:schemeClr val="lt1"/>
                </a:solidFill>
                <a:latin typeface="Calibri"/>
                <a:ea typeface="Calibri"/>
                <a:cs typeface="Calibri"/>
                <a:sym typeface="Calibri"/>
              </a:rPr>
              <a:t>Bed om hjælp</a:t>
            </a:r>
            <a:endParaRPr sz="1900" b="0" i="0" u="none" strike="noStrike" cap="none">
              <a:solidFill>
                <a:srgbClr val="000000"/>
              </a:solidFill>
              <a:latin typeface="Arial"/>
              <a:ea typeface="Arial"/>
              <a:cs typeface="Arial"/>
              <a:sym typeface="Arial"/>
            </a:endParaRPr>
          </a:p>
        </p:txBody>
      </p:sp>
      <p:sp>
        <p:nvSpPr>
          <p:cNvPr id="918" name="Google Shape;918;g3cac3295b2d_0_43"/>
          <p:cNvSpPr/>
          <p:nvPr/>
        </p:nvSpPr>
        <p:spPr>
          <a:xfrm>
            <a:off x="1909992" y="3209686"/>
            <a:ext cx="3174089" cy="675613"/>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242B62"/>
                </a:solidFill>
                <a:latin typeface="Calibri"/>
                <a:ea typeface="Calibri"/>
                <a:cs typeface="Calibri"/>
                <a:sym typeface="Calibri"/>
              </a:rPr>
              <a:t>Hvis en besked virker mærkelig, så stop op og tænk dig om, før du handler… Husk SIFT-metoden fra modul 1</a:t>
            </a:r>
            <a:endParaRPr sz="1400" b="1" i="0" u="none" strike="noStrike" cap="none">
              <a:solidFill>
                <a:srgbClr val="242B62"/>
              </a:solidFill>
              <a:latin typeface="Arial"/>
              <a:ea typeface="Arial"/>
              <a:cs typeface="Arial"/>
              <a:sym typeface="Arial"/>
            </a:endParaRPr>
          </a:p>
        </p:txBody>
      </p:sp>
      <p:sp>
        <p:nvSpPr>
          <p:cNvPr id="919" name="Google Shape;919;g3cac3295b2d_0_43"/>
          <p:cNvSpPr/>
          <p:nvPr/>
        </p:nvSpPr>
        <p:spPr>
          <a:xfrm>
            <a:off x="4146984" y="5091739"/>
            <a:ext cx="3018558" cy="82222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242B62"/>
                </a:solidFill>
                <a:latin typeface="Calibri"/>
                <a:ea typeface="Calibri"/>
                <a:cs typeface="Calibri"/>
                <a:sym typeface="Calibri"/>
              </a:rPr>
              <a:t>Udforsk indstillingerne i hver app for at begrænse, hvilke personlige oplysninger der deles.</a:t>
            </a:r>
            <a:endParaRPr sz="1400" b="1" i="0" u="none" strike="noStrike" cap="none">
              <a:solidFill>
                <a:srgbClr val="242B62"/>
              </a:solidFill>
              <a:latin typeface="Arial"/>
              <a:ea typeface="Arial"/>
              <a:cs typeface="Arial"/>
              <a:sym typeface="Arial"/>
            </a:endParaRPr>
          </a:p>
        </p:txBody>
      </p:sp>
      <p:sp>
        <p:nvSpPr>
          <p:cNvPr id="920" name="Google Shape;920;g3cac3295b2d_0_43"/>
          <p:cNvSpPr/>
          <p:nvPr/>
        </p:nvSpPr>
        <p:spPr>
          <a:xfrm>
            <a:off x="7677849" y="5094752"/>
            <a:ext cx="2866157" cy="85125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Calibri"/>
                <a:ea typeface="Calibri"/>
                <a:cs typeface="Calibri"/>
                <a:sym typeface="Calibri"/>
              </a:rPr>
              <a:t>Der er ingen skam i at spørge en ven eller et familiemedlem, hvis du er i tvivl.</a:t>
            </a:r>
            <a:endParaRPr sz="1400" b="1" i="0" u="none" strike="noStrike" cap="none">
              <a:solidFill>
                <a:srgbClr val="000000"/>
              </a:solidFill>
              <a:latin typeface="Arial"/>
              <a:ea typeface="Arial"/>
              <a:cs typeface="Arial"/>
              <a:sym typeface="Arial"/>
            </a:endParaRPr>
          </a:p>
        </p:txBody>
      </p:sp>
      <p:grpSp>
        <p:nvGrpSpPr>
          <p:cNvPr id="921" name="Google Shape;921;g3cac3295b2d_0_43"/>
          <p:cNvGrpSpPr/>
          <p:nvPr/>
        </p:nvGrpSpPr>
        <p:grpSpPr>
          <a:xfrm>
            <a:off x="6245482" y="574506"/>
            <a:ext cx="1248482" cy="1202272"/>
            <a:chOff x="5495623" y="2716950"/>
            <a:chExt cx="1439007" cy="1385585"/>
          </a:xfrm>
        </p:grpSpPr>
        <p:sp>
          <p:nvSpPr>
            <p:cNvPr id="922" name="Google Shape;922;g3cac3295b2d_0_43"/>
            <p:cNvSpPr/>
            <p:nvPr/>
          </p:nvSpPr>
          <p:spPr>
            <a:xfrm>
              <a:off x="5768039" y="2718579"/>
              <a:ext cx="941801" cy="813249"/>
            </a:xfrm>
            <a:custGeom>
              <a:avLst/>
              <a:gdLst/>
              <a:ahLst/>
              <a:cxnLst/>
              <a:rect l="l" t="t" r="r" b="b"/>
              <a:pathLst>
                <a:path w="941801" h="813249" extrusionOk="0">
                  <a:moveTo>
                    <a:pt x="470570" y="82449"/>
                  </a:moveTo>
                  <a:cubicBezTo>
                    <a:pt x="466497" y="79191"/>
                    <a:pt x="463238" y="75933"/>
                    <a:pt x="460794" y="73490"/>
                  </a:cubicBezTo>
                  <a:cubicBezTo>
                    <a:pt x="375253" y="-6330"/>
                    <a:pt x="249792" y="-22620"/>
                    <a:pt x="147143" y="31951"/>
                  </a:cubicBezTo>
                  <a:cubicBezTo>
                    <a:pt x="44493" y="86522"/>
                    <a:pt x="-14163" y="204623"/>
                    <a:pt x="2945" y="317837"/>
                  </a:cubicBezTo>
                  <a:cubicBezTo>
                    <a:pt x="14350" y="391141"/>
                    <a:pt x="48567" y="451413"/>
                    <a:pt x="99892" y="503540"/>
                  </a:cubicBezTo>
                  <a:cubicBezTo>
                    <a:pt x="200912" y="605351"/>
                    <a:pt x="310893" y="699018"/>
                    <a:pt x="420060" y="791869"/>
                  </a:cubicBezTo>
                  <a:cubicBezTo>
                    <a:pt x="453462" y="820377"/>
                    <a:pt x="487678" y="820377"/>
                    <a:pt x="521895" y="791869"/>
                  </a:cubicBezTo>
                  <a:cubicBezTo>
                    <a:pt x="554482" y="764177"/>
                    <a:pt x="588698" y="737299"/>
                    <a:pt x="620471" y="707977"/>
                  </a:cubicBezTo>
                  <a:cubicBezTo>
                    <a:pt x="700309" y="634673"/>
                    <a:pt x="782592" y="562998"/>
                    <a:pt x="858357" y="485621"/>
                  </a:cubicBezTo>
                  <a:cubicBezTo>
                    <a:pt x="930863" y="411503"/>
                    <a:pt x="956118" y="319466"/>
                    <a:pt x="934122" y="216840"/>
                  </a:cubicBezTo>
                  <a:cubicBezTo>
                    <a:pt x="904793" y="79191"/>
                    <a:pt x="771186" y="-14475"/>
                    <a:pt x="632691" y="3444"/>
                  </a:cubicBezTo>
                  <a:cubicBezTo>
                    <a:pt x="569961" y="11589"/>
                    <a:pt x="517007" y="38467"/>
                    <a:pt x="470570" y="84078"/>
                  </a:cubicBezTo>
                  <a:close/>
                </a:path>
              </a:pathLst>
            </a:custGeom>
            <a:solidFill>
              <a:srgbClr val="242B62"/>
            </a:solidFill>
            <a:ln>
              <a:noFill/>
            </a:ln>
          </p:spPr>
          <p:txBody>
            <a:bodyPr spcFirstLastPara="1" wrap="square" lIns="81375" tIns="40675" rIns="81375" bIns="40675" anchor="ctr" anchorCtr="0">
              <a:noAutofit/>
            </a:bodyPr>
            <a:lstStyle/>
            <a:p>
              <a:pPr marL="0" marR="0" lvl="0" indent="0" algn="l" rtl="0">
                <a:lnSpc>
                  <a:spcPct val="100000"/>
                </a:lnSpc>
                <a:spcBef>
                  <a:spcPts val="0"/>
                </a:spcBef>
                <a:spcAft>
                  <a:spcPts val="0"/>
                </a:spcAft>
                <a:buClr>
                  <a:srgbClr val="000000"/>
                </a:buClr>
                <a:buSzPts val="1602"/>
                <a:buFont typeface="Arial"/>
                <a:buNone/>
              </a:pPr>
              <a:endParaRPr sz="1602" b="0" i="0" u="none" strike="noStrike" cap="none">
                <a:solidFill>
                  <a:schemeClr val="dk1"/>
                </a:solidFill>
                <a:latin typeface="Calibri"/>
                <a:ea typeface="Calibri"/>
                <a:cs typeface="Calibri"/>
                <a:sym typeface="Calibri"/>
              </a:endParaRPr>
            </a:p>
          </p:txBody>
        </p:sp>
        <p:grpSp>
          <p:nvGrpSpPr>
            <p:cNvPr id="923" name="Google Shape;923;g3cac3295b2d_0_43"/>
            <p:cNvGrpSpPr/>
            <p:nvPr/>
          </p:nvGrpSpPr>
          <p:grpSpPr>
            <a:xfrm>
              <a:off x="5495623" y="2716950"/>
              <a:ext cx="1439007" cy="1385585"/>
              <a:chOff x="5495623" y="2716950"/>
              <a:chExt cx="1439007" cy="1385585"/>
            </a:xfrm>
          </p:grpSpPr>
          <p:sp>
            <p:nvSpPr>
              <p:cNvPr id="924" name="Google Shape;924;g3cac3295b2d_0_43"/>
              <p:cNvSpPr/>
              <p:nvPr/>
            </p:nvSpPr>
            <p:spPr>
              <a:xfrm>
                <a:off x="5495623" y="3470539"/>
                <a:ext cx="1439007" cy="631996"/>
              </a:xfrm>
              <a:custGeom>
                <a:avLst/>
                <a:gdLst/>
                <a:ahLst/>
                <a:cxnLst/>
                <a:rect l="l" t="t" r="r" b="b"/>
                <a:pathLst>
                  <a:path w="1439007" h="631996" extrusionOk="0">
                    <a:moveTo>
                      <a:pt x="936880" y="276112"/>
                    </a:moveTo>
                    <a:cubicBezTo>
                      <a:pt x="1001239" y="247605"/>
                      <a:pt x="1064784" y="219098"/>
                      <a:pt x="1128329" y="191405"/>
                    </a:cubicBezTo>
                    <a:cubicBezTo>
                      <a:pt x="1189430" y="164527"/>
                      <a:pt x="1250531" y="136834"/>
                      <a:pt x="1312446" y="110771"/>
                    </a:cubicBezTo>
                    <a:cubicBezTo>
                      <a:pt x="1348292" y="95295"/>
                      <a:pt x="1406949" y="100997"/>
                      <a:pt x="1428945" y="147423"/>
                    </a:cubicBezTo>
                    <a:cubicBezTo>
                      <a:pt x="1446053" y="183260"/>
                      <a:pt x="1441980" y="219098"/>
                      <a:pt x="1411837" y="245976"/>
                    </a:cubicBezTo>
                    <a:cubicBezTo>
                      <a:pt x="1380065" y="274483"/>
                      <a:pt x="1346663" y="302990"/>
                      <a:pt x="1310817" y="326610"/>
                    </a:cubicBezTo>
                    <a:cubicBezTo>
                      <a:pt x="1166619" y="421905"/>
                      <a:pt x="1021606" y="516386"/>
                      <a:pt x="874964" y="609238"/>
                    </a:cubicBezTo>
                    <a:cubicBezTo>
                      <a:pt x="830972" y="636931"/>
                      <a:pt x="781276" y="636116"/>
                      <a:pt x="731581" y="623899"/>
                    </a:cubicBezTo>
                    <a:cubicBezTo>
                      <a:pt x="597159" y="590505"/>
                      <a:pt x="461923" y="556296"/>
                      <a:pt x="327501" y="522902"/>
                    </a:cubicBezTo>
                    <a:cubicBezTo>
                      <a:pt x="325871" y="522902"/>
                      <a:pt x="323427" y="522902"/>
                      <a:pt x="320168" y="521273"/>
                    </a:cubicBezTo>
                    <a:cubicBezTo>
                      <a:pt x="315280" y="548966"/>
                      <a:pt x="295728" y="553038"/>
                      <a:pt x="272102" y="552224"/>
                    </a:cubicBezTo>
                    <a:cubicBezTo>
                      <a:pt x="194708" y="551409"/>
                      <a:pt x="116499" y="552224"/>
                      <a:pt x="39105" y="552224"/>
                    </a:cubicBezTo>
                    <a:cubicBezTo>
                      <a:pt x="10591" y="552224"/>
                      <a:pt x="0" y="541635"/>
                      <a:pt x="0" y="513943"/>
                    </a:cubicBezTo>
                    <a:cubicBezTo>
                      <a:pt x="0" y="355117"/>
                      <a:pt x="0" y="197106"/>
                      <a:pt x="0" y="38281"/>
                    </a:cubicBezTo>
                    <a:cubicBezTo>
                      <a:pt x="0" y="9774"/>
                      <a:pt x="10591" y="0"/>
                      <a:pt x="39105" y="0"/>
                    </a:cubicBezTo>
                    <a:cubicBezTo>
                      <a:pt x="119758" y="0"/>
                      <a:pt x="200411" y="0"/>
                      <a:pt x="281064" y="0"/>
                    </a:cubicBezTo>
                    <a:cubicBezTo>
                      <a:pt x="298987" y="0"/>
                      <a:pt x="311207" y="4887"/>
                      <a:pt x="317724" y="22806"/>
                    </a:cubicBezTo>
                    <a:cubicBezTo>
                      <a:pt x="318539" y="26064"/>
                      <a:pt x="325056" y="28507"/>
                      <a:pt x="329130" y="29322"/>
                    </a:cubicBezTo>
                    <a:cubicBezTo>
                      <a:pt x="350312" y="31765"/>
                      <a:pt x="371493" y="32580"/>
                      <a:pt x="392675" y="35023"/>
                    </a:cubicBezTo>
                    <a:cubicBezTo>
                      <a:pt x="439111" y="39910"/>
                      <a:pt x="480660" y="58643"/>
                      <a:pt x="518950" y="84707"/>
                    </a:cubicBezTo>
                    <a:cubicBezTo>
                      <a:pt x="552352" y="107512"/>
                      <a:pt x="585753" y="131133"/>
                      <a:pt x="619155" y="153938"/>
                    </a:cubicBezTo>
                    <a:cubicBezTo>
                      <a:pt x="668036" y="187333"/>
                      <a:pt x="722620" y="201993"/>
                      <a:pt x="780461" y="207695"/>
                    </a:cubicBezTo>
                    <a:cubicBezTo>
                      <a:pt x="804087" y="210138"/>
                      <a:pt x="827713" y="213396"/>
                      <a:pt x="851339" y="216654"/>
                    </a:cubicBezTo>
                    <a:cubicBezTo>
                      <a:pt x="887999" y="222355"/>
                      <a:pt x="918957" y="238645"/>
                      <a:pt x="936880" y="276112"/>
                    </a:cubicBezTo>
                    <a:close/>
                    <a:moveTo>
                      <a:pt x="320168" y="91223"/>
                    </a:moveTo>
                    <a:cubicBezTo>
                      <a:pt x="320168" y="94481"/>
                      <a:pt x="318539" y="96924"/>
                      <a:pt x="318539" y="98553"/>
                    </a:cubicBezTo>
                    <a:cubicBezTo>
                      <a:pt x="318539" y="215025"/>
                      <a:pt x="318539" y="332312"/>
                      <a:pt x="318539" y="448784"/>
                    </a:cubicBezTo>
                    <a:cubicBezTo>
                      <a:pt x="318539" y="452856"/>
                      <a:pt x="324242" y="459372"/>
                      <a:pt x="328315" y="460186"/>
                    </a:cubicBezTo>
                    <a:cubicBezTo>
                      <a:pt x="470069" y="496024"/>
                      <a:pt x="612638" y="531861"/>
                      <a:pt x="755207" y="566885"/>
                    </a:cubicBezTo>
                    <a:cubicBezTo>
                      <a:pt x="791052" y="575844"/>
                      <a:pt x="825269" y="570143"/>
                      <a:pt x="857041" y="548966"/>
                    </a:cubicBezTo>
                    <a:cubicBezTo>
                      <a:pt x="883926" y="531047"/>
                      <a:pt x="911625" y="515572"/>
                      <a:pt x="938509" y="498467"/>
                    </a:cubicBezTo>
                    <a:cubicBezTo>
                      <a:pt x="1059081" y="419462"/>
                      <a:pt x="1178839" y="339642"/>
                      <a:pt x="1298597" y="259822"/>
                    </a:cubicBezTo>
                    <a:cubicBezTo>
                      <a:pt x="1321408" y="244347"/>
                      <a:pt x="1342589" y="225613"/>
                      <a:pt x="1363771" y="207695"/>
                    </a:cubicBezTo>
                    <a:cubicBezTo>
                      <a:pt x="1373547" y="199550"/>
                      <a:pt x="1378435" y="189776"/>
                      <a:pt x="1372732" y="176744"/>
                    </a:cubicBezTo>
                    <a:cubicBezTo>
                      <a:pt x="1367030" y="163712"/>
                      <a:pt x="1355624" y="165341"/>
                      <a:pt x="1345033" y="166156"/>
                    </a:cubicBezTo>
                    <a:cubicBezTo>
                      <a:pt x="1338516" y="166156"/>
                      <a:pt x="1331999" y="168599"/>
                      <a:pt x="1326296" y="171043"/>
                    </a:cubicBezTo>
                    <a:cubicBezTo>
                      <a:pt x="1201650" y="226428"/>
                      <a:pt x="1077004" y="280999"/>
                      <a:pt x="952359" y="337199"/>
                    </a:cubicBezTo>
                    <a:cubicBezTo>
                      <a:pt x="946656" y="339642"/>
                      <a:pt x="940953" y="346973"/>
                      <a:pt x="939324" y="352674"/>
                    </a:cubicBezTo>
                    <a:cubicBezTo>
                      <a:pt x="931992" y="379552"/>
                      <a:pt x="915698" y="399914"/>
                      <a:pt x="891258" y="412946"/>
                    </a:cubicBezTo>
                    <a:cubicBezTo>
                      <a:pt x="868447" y="425978"/>
                      <a:pt x="844006" y="429236"/>
                      <a:pt x="817937" y="428421"/>
                    </a:cubicBezTo>
                    <a:cubicBezTo>
                      <a:pt x="727507" y="425978"/>
                      <a:pt x="638708" y="408059"/>
                      <a:pt x="550722" y="388511"/>
                    </a:cubicBezTo>
                    <a:cubicBezTo>
                      <a:pt x="528726" y="383625"/>
                      <a:pt x="517321" y="369778"/>
                      <a:pt x="521394" y="351859"/>
                    </a:cubicBezTo>
                    <a:cubicBezTo>
                      <a:pt x="525467" y="332312"/>
                      <a:pt x="540946" y="324167"/>
                      <a:pt x="563757" y="329054"/>
                    </a:cubicBezTo>
                    <a:cubicBezTo>
                      <a:pt x="583310" y="333126"/>
                      <a:pt x="602862" y="338828"/>
                      <a:pt x="623229" y="342086"/>
                    </a:cubicBezTo>
                    <a:cubicBezTo>
                      <a:pt x="688403" y="351045"/>
                      <a:pt x="753577" y="360004"/>
                      <a:pt x="819566" y="367335"/>
                    </a:cubicBezTo>
                    <a:cubicBezTo>
                      <a:pt x="831786" y="368964"/>
                      <a:pt x="845636" y="365706"/>
                      <a:pt x="857856" y="360819"/>
                    </a:cubicBezTo>
                    <a:cubicBezTo>
                      <a:pt x="877408" y="354303"/>
                      <a:pt x="883111" y="339642"/>
                      <a:pt x="880667" y="311135"/>
                    </a:cubicBezTo>
                    <a:cubicBezTo>
                      <a:pt x="879852" y="294845"/>
                      <a:pt x="869262" y="285071"/>
                      <a:pt x="854597" y="281813"/>
                    </a:cubicBezTo>
                    <a:cubicBezTo>
                      <a:pt x="837489" y="277741"/>
                      <a:pt x="819566" y="274483"/>
                      <a:pt x="802458" y="272854"/>
                    </a:cubicBezTo>
                    <a:cubicBezTo>
                      <a:pt x="705511" y="267152"/>
                      <a:pt x="617526" y="237016"/>
                      <a:pt x="540946" y="176744"/>
                    </a:cubicBezTo>
                    <a:cubicBezTo>
                      <a:pt x="514877" y="156382"/>
                      <a:pt x="487177" y="138463"/>
                      <a:pt x="458664" y="121359"/>
                    </a:cubicBezTo>
                    <a:cubicBezTo>
                      <a:pt x="416301" y="95295"/>
                      <a:pt x="367420" y="92852"/>
                      <a:pt x="319354" y="91223"/>
                    </a:cubicBezTo>
                    <a:close/>
                    <a:moveTo>
                      <a:pt x="61916" y="61901"/>
                    </a:moveTo>
                    <a:lnTo>
                      <a:pt x="61916" y="491137"/>
                    </a:lnTo>
                    <a:lnTo>
                      <a:pt x="255809" y="491137"/>
                    </a:lnTo>
                    <a:lnTo>
                      <a:pt x="255809" y="61901"/>
                    </a:lnTo>
                    <a:lnTo>
                      <a:pt x="61916" y="61901"/>
                    </a:lnTo>
                    <a:close/>
                  </a:path>
                </a:pathLst>
              </a:custGeom>
              <a:solidFill>
                <a:srgbClr val="242B62"/>
              </a:solidFill>
              <a:ln>
                <a:noFill/>
              </a:ln>
            </p:spPr>
            <p:txBody>
              <a:bodyPr spcFirstLastPara="1" wrap="square" lIns="81375" tIns="40675" rIns="81375" bIns="40675" anchor="ctr" anchorCtr="0">
                <a:noAutofit/>
              </a:bodyPr>
              <a:lstStyle/>
              <a:p>
                <a:pPr marL="0" marR="0" lvl="0" indent="0" algn="l" rtl="0">
                  <a:lnSpc>
                    <a:spcPct val="100000"/>
                  </a:lnSpc>
                  <a:spcBef>
                    <a:spcPts val="0"/>
                  </a:spcBef>
                  <a:spcAft>
                    <a:spcPts val="0"/>
                  </a:spcAft>
                  <a:buClr>
                    <a:srgbClr val="000000"/>
                  </a:buClr>
                  <a:buSzPts val="1602"/>
                  <a:buFont typeface="Arial"/>
                  <a:buNone/>
                </a:pPr>
                <a:endParaRPr sz="1602" b="0" i="0" u="none" strike="noStrike" cap="none">
                  <a:solidFill>
                    <a:schemeClr val="dk1"/>
                  </a:solidFill>
                  <a:latin typeface="Calibri"/>
                  <a:ea typeface="Calibri"/>
                  <a:cs typeface="Calibri"/>
                  <a:sym typeface="Calibri"/>
                </a:endParaRPr>
              </a:p>
            </p:txBody>
          </p:sp>
          <p:sp>
            <p:nvSpPr>
              <p:cNvPr id="925" name="Google Shape;925;g3cac3295b2d_0_43"/>
              <p:cNvSpPr/>
              <p:nvPr/>
            </p:nvSpPr>
            <p:spPr>
              <a:xfrm>
                <a:off x="5768068" y="2716950"/>
                <a:ext cx="941772" cy="813556"/>
              </a:xfrm>
              <a:custGeom>
                <a:avLst/>
                <a:gdLst/>
                <a:ahLst/>
                <a:cxnLst/>
                <a:rect l="l" t="t" r="r" b="b"/>
                <a:pathLst>
                  <a:path w="941772" h="813556" extrusionOk="0">
                    <a:moveTo>
                      <a:pt x="470541" y="84078"/>
                    </a:moveTo>
                    <a:cubicBezTo>
                      <a:pt x="516163" y="39281"/>
                      <a:pt x="569932" y="11589"/>
                      <a:pt x="632662" y="3444"/>
                    </a:cubicBezTo>
                    <a:cubicBezTo>
                      <a:pt x="771158" y="-14475"/>
                      <a:pt x="904765" y="79191"/>
                      <a:pt x="934093" y="216840"/>
                    </a:cubicBezTo>
                    <a:cubicBezTo>
                      <a:pt x="956089" y="319466"/>
                      <a:pt x="930835" y="411503"/>
                      <a:pt x="858328" y="485622"/>
                    </a:cubicBezTo>
                    <a:cubicBezTo>
                      <a:pt x="782563" y="562998"/>
                      <a:pt x="700281" y="634673"/>
                      <a:pt x="620442" y="707977"/>
                    </a:cubicBezTo>
                    <a:cubicBezTo>
                      <a:pt x="588670" y="737299"/>
                      <a:pt x="555268" y="764177"/>
                      <a:pt x="521866" y="791869"/>
                    </a:cubicBezTo>
                    <a:cubicBezTo>
                      <a:pt x="487650" y="820377"/>
                      <a:pt x="454248" y="821191"/>
                      <a:pt x="420031" y="791869"/>
                    </a:cubicBezTo>
                    <a:cubicBezTo>
                      <a:pt x="310050" y="699018"/>
                      <a:pt x="200883" y="606166"/>
                      <a:pt x="99863" y="503540"/>
                    </a:cubicBezTo>
                    <a:cubicBezTo>
                      <a:pt x="48538" y="451413"/>
                      <a:pt x="13507" y="391141"/>
                      <a:pt x="2916" y="317837"/>
                    </a:cubicBezTo>
                    <a:cubicBezTo>
                      <a:pt x="-14192" y="204623"/>
                      <a:pt x="45279" y="85707"/>
                      <a:pt x="147114" y="31951"/>
                    </a:cubicBezTo>
                    <a:cubicBezTo>
                      <a:pt x="250578" y="-22620"/>
                      <a:pt x="376039" y="-6330"/>
                      <a:pt x="460765" y="73490"/>
                    </a:cubicBezTo>
                    <a:cubicBezTo>
                      <a:pt x="464024" y="75933"/>
                      <a:pt x="466468" y="79191"/>
                      <a:pt x="470541" y="82449"/>
                    </a:cubicBezTo>
                    <a:close/>
                    <a:moveTo>
                      <a:pt x="60758" y="279556"/>
                    </a:moveTo>
                    <a:cubicBezTo>
                      <a:pt x="60758" y="289330"/>
                      <a:pt x="61573" y="299918"/>
                      <a:pt x="63202" y="309692"/>
                    </a:cubicBezTo>
                    <a:cubicBezTo>
                      <a:pt x="71349" y="370779"/>
                      <a:pt x="101492" y="419648"/>
                      <a:pt x="143856" y="462816"/>
                    </a:cubicBezTo>
                    <a:cubicBezTo>
                      <a:pt x="244061" y="562998"/>
                      <a:pt x="351598" y="654221"/>
                      <a:pt x="459136" y="746258"/>
                    </a:cubicBezTo>
                    <a:cubicBezTo>
                      <a:pt x="468912" y="754403"/>
                      <a:pt x="474615" y="751959"/>
                      <a:pt x="482762" y="744629"/>
                    </a:cubicBezTo>
                    <a:cubicBezTo>
                      <a:pt x="535716" y="699018"/>
                      <a:pt x="590299" y="654221"/>
                      <a:pt x="641624" y="606980"/>
                    </a:cubicBezTo>
                    <a:cubicBezTo>
                      <a:pt x="701095" y="553224"/>
                      <a:pt x="759752" y="498653"/>
                      <a:pt x="815150" y="440825"/>
                    </a:cubicBezTo>
                    <a:cubicBezTo>
                      <a:pt x="867290" y="386254"/>
                      <a:pt x="888471" y="317837"/>
                      <a:pt x="874622" y="242904"/>
                    </a:cubicBezTo>
                    <a:cubicBezTo>
                      <a:pt x="859957" y="159826"/>
                      <a:pt x="811892" y="101183"/>
                      <a:pt x="731238" y="74304"/>
                    </a:cubicBezTo>
                    <a:cubicBezTo>
                      <a:pt x="651400" y="47426"/>
                      <a:pt x="578894" y="66160"/>
                      <a:pt x="516978" y="123988"/>
                    </a:cubicBezTo>
                    <a:cubicBezTo>
                      <a:pt x="508831" y="131319"/>
                      <a:pt x="501499" y="140278"/>
                      <a:pt x="493352" y="147609"/>
                    </a:cubicBezTo>
                    <a:cubicBezTo>
                      <a:pt x="477059" y="163084"/>
                      <a:pt x="460765" y="163084"/>
                      <a:pt x="445286" y="147609"/>
                    </a:cubicBezTo>
                    <a:cubicBezTo>
                      <a:pt x="438769" y="141907"/>
                      <a:pt x="433066" y="135391"/>
                      <a:pt x="427363" y="128875"/>
                    </a:cubicBezTo>
                    <a:cubicBezTo>
                      <a:pt x="363819" y="64531"/>
                      <a:pt x="274204" y="44983"/>
                      <a:pt x="193551" y="78377"/>
                    </a:cubicBezTo>
                    <a:cubicBezTo>
                      <a:pt x="112898" y="111771"/>
                      <a:pt x="60758" y="190776"/>
                      <a:pt x="59944" y="279556"/>
                    </a:cubicBezTo>
                    <a:close/>
                  </a:path>
                </a:pathLst>
              </a:custGeom>
              <a:solidFill>
                <a:srgbClr val="242B62"/>
              </a:solidFill>
              <a:ln>
                <a:noFill/>
              </a:ln>
            </p:spPr>
            <p:txBody>
              <a:bodyPr spcFirstLastPara="1" wrap="square" lIns="81375" tIns="40675" rIns="81375" bIns="40675" anchor="ctr" anchorCtr="0">
                <a:noAutofit/>
              </a:bodyPr>
              <a:lstStyle/>
              <a:p>
                <a:pPr marL="0" marR="0" lvl="0" indent="0" algn="l" rtl="0">
                  <a:lnSpc>
                    <a:spcPct val="100000"/>
                  </a:lnSpc>
                  <a:spcBef>
                    <a:spcPts val="0"/>
                  </a:spcBef>
                  <a:spcAft>
                    <a:spcPts val="0"/>
                  </a:spcAft>
                  <a:buClr>
                    <a:srgbClr val="000000"/>
                  </a:buClr>
                  <a:buSzPts val="1602"/>
                  <a:buFont typeface="Arial"/>
                  <a:buNone/>
                </a:pPr>
                <a:endParaRPr sz="1602" b="0" i="0" u="none" strike="noStrike" cap="none">
                  <a:solidFill>
                    <a:schemeClr val="dk1"/>
                  </a:solidFill>
                  <a:latin typeface="Calibri"/>
                  <a:ea typeface="Calibri"/>
                  <a:cs typeface="Calibri"/>
                  <a:sym typeface="Calibri"/>
                </a:endParaRPr>
              </a:p>
            </p:txBody>
          </p:sp>
        </p:grpSp>
        <p:sp>
          <p:nvSpPr>
            <p:cNvPr id="926" name="Google Shape;926;g3cac3295b2d_0_43"/>
            <p:cNvSpPr/>
            <p:nvPr/>
          </p:nvSpPr>
          <p:spPr>
            <a:xfrm>
              <a:off x="5828826" y="2779264"/>
              <a:ext cx="818816" cy="688776"/>
            </a:xfrm>
            <a:custGeom>
              <a:avLst/>
              <a:gdLst/>
              <a:ahLst/>
              <a:cxnLst/>
              <a:rect l="l" t="t" r="r" b="b"/>
              <a:pathLst>
                <a:path w="818816" h="688776" extrusionOk="0">
                  <a:moveTo>
                    <a:pt x="0" y="217242"/>
                  </a:moveTo>
                  <a:cubicBezTo>
                    <a:pt x="0" y="128463"/>
                    <a:pt x="52954" y="49457"/>
                    <a:pt x="133607" y="16063"/>
                  </a:cubicBezTo>
                  <a:cubicBezTo>
                    <a:pt x="214260" y="-17331"/>
                    <a:pt x="303875" y="2217"/>
                    <a:pt x="367420" y="66561"/>
                  </a:cubicBezTo>
                  <a:cubicBezTo>
                    <a:pt x="373123" y="73078"/>
                    <a:pt x="379640" y="78779"/>
                    <a:pt x="385343" y="85295"/>
                  </a:cubicBezTo>
                  <a:cubicBezTo>
                    <a:pt x="400822" y="100770"/>
                    <a:pt x="417115" y="100770"/>
                    <a:pt x="433409" y="85295"/>
                  </a:cubicBezTo>
                  <a:cubicBezTo>
                    <a:pt x="441556" y="77150"/>
                    <a:pt x="448888" y="69005"/>
                    <a:pt x="457034" y="61674"/>
                  </a:cubicBezTo>
                  <a:cubicBezTo>
                    <a:pt x="518950" y="4660"/>
                    <a:pt x="590642" y="-14073"/>
                    <a:pt x="671295" y="11991"/>
                  </a:cubicBezTo>
                  <a:cubicBezTo>
                    <a:pt x="751948" y="38869"/>
                    <a:pt x="800014" y="97512"/>
                    <a:pt x="814678" y="180590"/>
                  </a:cubicBezTo>
                  <a:cubicBezTo>
                    <a:pt x="828528" y="256338"/>
                    <a:pt x="807346" y="323940"/>
                    <a:pt x="755207" y="378511"/>
                  </a:cubicBezTo>
                  <a:cubicBezTo>
                    <a:pt x="699808" y="436340"/>
                    <a:pt x="640337" y="490910"/>
                    <a:pt x="581680" y="544667"/>
                  </a:cubicBezTo>
                  <a:cubicBezTo>
                    <a:pt x="529541" y="591907"/>
                    <a:pt x="475772" y="636704"/>
                    <a:pt x="422818" y="682315"/>
                  </a:cubicBezTo>
                  <a:cubicBezTo>
                    <a:pt x="414671" y="688831"/>
                    <a:pt x="408968" y="692089"/>
                    <a:pt x="399192" y="683945"/>
                  </a:cubicBezTo>
                  <a:cubicBezTo>
                    <a:pt x="291655" y="592722"/>
                    <a:pt x="184117" y="500684"/>
                    <a:pt x="83912" y="400502"/>
                  </a:cubicBezTo>
                  <a:cubicBezTo>
                    <a:pt x="41549" y="357334"/>
                    <a:pt x="10591" y="308465"/>
                    <a:pt x="3259" y="247378"/>
                  </a:cubicBezTo>
                  <a:cubicBezTo>
                    <a:pt x="1629" y="237604"/>
                    <a:pt x="1629" y="227016"/>
                    <a:pt x="815" y="217242"/>
                  </a:cubicBezTo>
                  <a:close/>
                </a:path>
              </a:pathLst>
            </a:custGeom>
            <a:solidFill>
              <a:srgbClr val="CA7BB3"/>
            </a:solidFill>
            <a:ln>
              <a:noFill/>
            </a:ln>
          </p:spPr>
          <p:txBody>
            <a:bodyPr spcFirstLastPara="1" wrap="square" lIns="81375" tIns="40675" rIns="81375" bIns="40675" anchor="ctr" anchorCtr="0">
              <a:noAutofit/>
            </a:bodyPr>
            <a:lstStyle/>
            <a:p>
              <a:pPr marL="0" marR="0" lvl="0" indent="0" algn="l" rtl="0">
                <a:lnSpc>
                  <a:spcPct val="100000"/>
                </a:lnSpc>
                <a:spcBef>
                  <a:spcPts val="0"/>
                </a:spcBef>
                <a:spcAft>
                  <a:spcPts val="0"/>
                </a:spcAft>
                <a:buClr>
                  <a:srgbClr val="000000"/>
                </a:buClr>
                <a:buSzPts val="1602"/>
                <a:buFont typeface="Arial"/>
                <a:buNone/>
              </a:pPr>
              <a:endParaRPr sz="1602" b="0" i="0" u="none" strike="noStrike" cap="none">
                <a:solidFill>
                  <a:schemeClr val="dk1"/>
                </a:solidFill>
                <a:latin typeface="Calibri"/>
                <a:ea typeface="Calibri"/>
                <a:cs typeface="Calibri"/>
                <a:sym typeface="Calibri"/>
              </a:endParaRPr>
            </a:p>
          </p:txBody>
        </p:sp>
      </p:grpSp>
      <p:sp>
        <p:nvSpPr>
          <p:cNvPr id="927" name="Google Shape;927;g3cac3295b2d_0_43"/>
          <p:cNvSpPr txBox="1"/>
          <p:nvPr/>
        </p:nvSpPr>
        <p:spPr>
          <a:xfrm>
            <a:off x="5534300" y="3237863"/>
            <a:ext cx="2508000" cy="645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Calibri"/>
                <a:ea typeface="Calibri"/>
                <a:cs typeface="Calibri"/>
                <a:sym typeface="Calibri"/>
              </a:rPr>
              <a:t>Hvis noget føles forkert, skal du anmelde det.</a:t>
            </a:r>
            <a:endParaRPr sz="16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8" name="Google Shape;928;g3cac3295b2d_0_43"/>
          <p:cNvSpPr/>
          <p:nvPr/>
        </p:nvSpPr>
        <p:spPr>
          <a:xfrm>
            <a:off x="0" y="4707600"/>
            <a:ext cx="2867100" cy="2150700"/>
          </a:xfrm>
          <a:prstGeom prst="round2SameRect">
            <a:avLst>
              <a:gd name="adj1" fmla="val 16667"/>
              <a:gd name="adj2" fmla="val 0"/>
            </a:avLst>
          </a:prstGeom>
          <a:solidFill>
            <a:srgbClr val="C67CB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Når du lærer at bruge disse værktøjer, kan du </a:t>
            </a:r>
            <a:r>
              <a:rPr lang="en-US" sz="1800" b="1" i="0" u="none" strike="noStrike" cap="none">
                <a:solidFill>
                  <a:schemeClr val="lt1"/>
                </a:solidFill>
                <a:latin typeface="Calibri"/>
                <a:ea typeface="Calibri"/>
                <a:cs typeface="Calibri"/>
                <a:sym typeface="Calibri"/>
              </a:rPr>
              <a:t>mindske stress, føle dig i kontrol </a:t>
            </a:r>
            <a:r>
              <a:rPr lang="en-US" sz="1800" b="0" i="0" u="none" strike="noStrike" cap="none">
                <a:solidFill>
                  <a:schemeClr val="lt1"/>
                </a:solidFill>
                <a:latin typeface="Calibri"/>
                <a:ea typeface="Calibri"/>
                <a:cs typeface="Calibri"/>
                <a:sym typeface="Calibri"/>
              </a:rPr>
              <a:t>og nyde onlinekommunikation på en sikker måde.</a:t>
            </a:r>
            <a:endParaRPr sz="18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pic>
        <p:nvPicPr>
          <p:cNvPr id="230" name="Google Shape;230;p2"/>
          <p:cNvPicPr preferRelativeResize="0">
            <a:picLocks noGrp="1"/>
          </p:cNvPicPr>
          <p:nvPr>
            <p:ph type="pic" idx="2"/>
          </p:nvPr>
        </p:nvPicPr>
        <p:blipFill>
          <a:blip r:embed="rId3" cstate="email">
            <a:alphaModFix/>
            <a:extLst>
              <a:ext uri="{28A0092B-C50C-407E-A947-70E740481C1C}">
                <a14:useLocalDpi xmlns:a14="http://schemas.microsoft.com/office/drawing/2010/main"/>
              </a:ext>
            </a:extLst>
          </a:blip>
          <a:srcRect/>
          <a:stretch>
            <a:fillRect/>
          </a:stretch>
        </p:blipFill>
        <p:spPr>
          <a:xfrm>
            <a:off x="788894" y="-727682"/>
            <a:ext cx="11403106" cy="2975915"/>
          </a:xfrm>
          <a:prstGeom prst="rect">
            <a:avLst/>
          </a:prstGeom>
          <a:solidFill>
            <a:srgbClr val="D9D9D9"/>
          </a:solidFill>
          <a:ln>
            <a:noFill/>
          </a:ln>
        </p:spPr>
      </p:pic>
      <p:sp>
        <p:nvSpPr>
          <p:cNvPr id="231" name="Google Shape;231;p2"/>
          <p:cNvSpPr txBox="1">
            <a:spLocks noGrp="1"/>
          </p:cNvSpPr>
          <p:nvPr>
            <p:ph type="body" idx="1"/>
          </p:nvPr>
        </p:nvSpPr>
        <p:spPr>
          <a:xfrm>
            <a:off x="2040141" y="2298584"/>
            <a:ext cx="605405"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01</a:t>
            </a:r>
            <a:endParaRPr/>
          </a:p>
        </p:txBody>
      </p:sp>
      <p:sp>
        <p:nvSpPr>
          <p:cNvPr id="232" name="Google Shape;232;p2"/>
          <p:cNvSpPr txBox="1">
            <a:spLocks noGrp="1"/>
          </p:cNvSpPr>
          <p:nvPr>
            <p:ph type="body" idx="3"/>
          </p:nvPr>
        </p:nvSpPr>
        <p:spPr>
          <a:xfrm>
            <a:off x="2650136" y="2377174"/>
            <a:ext cx="7507187" cy="501130"/>
          </a:xfrm>
          <a:prstGeom prst="rect">
            <a:avLst/>
          </a:prstGeom>
          <a:noFill/>
          <a:ln>
            <a:noFill/>
          </a:ln>
        </p:spPr>
        <p:txBody>
          <a:bodyPr spcFirstLastPara="1" wrap="square" lIns="91425" tIns="45700" rIns="91425" bIns="45700" anchor="ctr" anchorCtr="0">
            <a:noAutofit/>
          </a:bodyPr>
          <a:lstStyle/>
          <a:p>
            <a:r>
              <a:rPr lang="en-US" err="1"/>
              <a:t>Hvordan</a:t>
            </a:r>
            <a:r>
              <a:rPr lang="en-US"/>
              <a:t> AI former feeds </a:t>
            </a:r>
            <a:r>
              <a:rPr lang="en-US" err="1"/>
              <a:t>og</a:t>
            </a:r>
            <a:r>
              <a:rPr lang="en-US"/>
              <a:t> </a:t>
            </a:r>
            <a:r>
              <a:rPr lang="en-US" err="1"/>
              <a:t>anbefalinger</a:t>
            </a:r>
            <a:r>
              <a:rPr lang="en-US"/>
              <a:t> </a:t>
            </a:r>
            <a:r>
              <a:rPr lang="en-US" err="1"/>
              <a:t>på</a:t>
            </a:r>
            <a:r>
              <a:rPr lang="en-US"/>
              <a:t> </a:t>
            </a:r>
            <a:r>
              <a:rPr lang="en-US" err="1"/>
              <a:t>sociale</a:t>
            </a:r>
            <a:r>
              <a:rPr lang="en-US"/>
              <a:t> </a:t>
            </a:r>
            <a:r>
              <a:rPr lang="en-US" err="1"/>
              <a:t>medier</a:t>
            </a:r>
            <a:endParaRPr lang="en-GB">
              <a:solidFill>
                <a:srgbClr val="000000"/>
              </a:solidFill>
            </a:endParaRPr>
          </a:p>
          <a:p>
            <a:pPr marL="0" lvl="0" indent="0"/>
            <a:endParaRPr lang="en-GB"/>
          </a:p>
        </p:txBody>
      </p:sp>
      <p:sp>
        <p:nvSpPr>
          <p:cNvPr id="233" name="Google Shape;233;p2"/>
          <p:cNvSpPr txBox="1">
            <a:spLocks noGrp="1"/>
          </p:cNvSpPr>
          <p:nvPr>
            <p:ph type="body" idx="4"/>
          </p:nvPr>
        </p:nvSpPr>
        <p:spPr>
          <a:xfrm>
            <a:off x="2040141" y="2877653"/>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02</a:t>
            </a:r>
            <a:endParaRPr/>
          </a:p>
        </p:txBody>
      </p:sp>
      <p:sp>
        <p:nvSpPr>
          <p:cNvPr id="234" name="Google Shape;234;p2"/>
          <p:cNvSpPr txBox="1">
            <a:spLocks noGrp="1"/>
          </p:cNvSpPr>
          <p:nvPr>
            <p:ph type="body" idx="5"/>
          </p:nvPr>
        </p:nvSpPr>
        <p:spPr>
          <a:xfrm>
            <a:off x="2918651" y="2864090"/>
            <a:ext cx="8298215" cy="566444"/>
          </a:xfrm>
          <a:prstGeom prst="rect">
            <a:avLst/>
          </a:prstGeom>
          <a:noFill/>
          <a:ln>
            <a:noFill/>
          </a:ln>
        </p:spPr>
        <p:txBody>
          <a:bodyPr spcFirstLastPara="1" wrap="square" lIns="91425" tIns="45700" rIns="91425" bIns="45700" anchor="ctr" anchorCtr="0">
            <a:noAutofit/>
          </a:bodyPr>
          <a:lstStyle/>
          <a:p>
            <a:pPr marL="0" indent="0"/>
            <a:r>
              <a:rPr lang="en-US" err="1"/>
              <a:t>Identificering</a:t>
            </a:r>
            <a:r>
              <a:rPr lang="en-US"/>
              <a:t> </a:t>
            </a:r>
            <a:r>
              <a:rPr lang="en-US" err="1"/>
              <a:t>af</a:t>
            </a:r>
            <a:r>
              <a:rPr lang="en-US"/>
              <a:t> </a:t>
            </a:r>
            <a:r>
              <a:rPr lang="en-US" err="1"/>
              <a:t>falske</a:t>
            </a:r>
            <a:r>
              <a:rPr lang="en-US"/>
              <a:t> profiler, bots </a:t>
            </a:r>
            <a:r>
              <a:rPr lang="en-US" err="1"/>
              <a:t>og</a:t>
            </a:r>
            <a:r>
              <a:rPr lang="en-US"/>
              <a:t> AI-</a:t>
            </a:r>
            <a:r>
              <a:rPr lang="en-US" err="1"/>
              <a:t>genereret</a:t>
            </a:r>
            <a:r>
              <a:rPr lang="en-US"/>
              <a:t> </a:t>
            </a:r>
            <a:r>
              <a:rPr lang="en-US" err="1"/>
              <a:t>indhold</a:t>
            </a:r>
            <a:endParaRPr lang="da-DK" err="1"/>
          </a:p>
        </p:txBody>
      </p:sp>
      <p:sp>
        <p:nvSpPr>
          <p:cNvPr id="235" name="Google Shape;235;p2"/>
          <p:cNvSpPr txBox="1">
            <a:spLocks noGrp="1"/>
          </p:cNvSpPr>
          <p:nvPr>
            <p:ph type="body" idx="6"/>
          </p:nvPr>
        </p:nvSpPr>
        <p:spPr>
          <a:xfrm>
            <a:off x="2040141" y="3459979"/>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03</a:t>
            </a:r>
            <a:endParaRPr/>
          </a:p>
        </p:txBody>
      </p:sp>
      <p:sp>
        <p:nvSpPr>
          <p:cNvPr id="236" name="Google Shape;236;p2"/>
          <p:cNvSpPr txBox="1">
            <a:spLocks noGrp="1"/>
          </p:cNvSpPr>
          <p:nvPr>
            <p:ph type="body" idx="7"/>
          </p:nvPr>
        </p:nvSpPr>
        <p:spPr>
          <a:xfrm>
            <a:off x="2650139" y="3612380"/>
            <a:ext cx="8298215" cy="566444"/>
          </a:xfrm>
          <a:prstGeom prst="rect">
            <a:avLst/>
          </a:prstGeom>
          <a:noFill/>
          <a:ln>
            <a:noFill/>
          </a:ln>
        </p:spPr>
        <p:txBody>
          <a:bodyPr spcFirstLastPara="1" wrap="square" lIns="91425" tIns="45700" rIns="91425" bIns="45700" anchor="ctr" anchorCtr="0">
            <a:noAutofit/>
          </a:bodyPr>
          <a:lstStyle/>
          <a:p>
            <a:r>
              <a:rPr lang="en-US"/>
              <a:t>Sikker </a:t>
            </a:r>
            <a:r>
              <a:rPr lang="en-US" err="1"/>
              <a:t>brug</a:t>
            </a:r>
            <a:r>
              <a:rPr lang="en-US"/>
              <a:t> </a:t>
            </a:r>
            <a:r>
              <a:rPr lang="en-US" err="1"/>
              <a:t>af</a:t>
            </a:r>
            <a:r>
              <a:rPr lang="en-US"/>
              <a:t> </a:t>
            </a:r>
            <a:r>
              <a:rPr lang="en-US" err="1"/>
              <a:t>videosamtaler</a:t>
            </a:r>
            <a:r>
              <a:rPr lang="en-US"/>
              <a:t>, </a:t>
            </a:r>
            <a:r>
              <a:rPr lang="en-US" err="1"/>
              <a:t>beskeder</a:t>
            </a:r>
            <a:r>
              <a:rPr lang="en-US"/>
              <a:t> </a:t>
            </a:r>
            <a:r>
              <a:rPr lang="en-US" err="1"/>
              <a:t>og</a:t>
            </a:r>
            <a:r>
              <a:rPr lang="en-US"/>
              <a:t> </a:t>
            </a:r>
            <a:r>
              <a:rPr lang="en-US" err="1"/>
              <a:t>onlinegrupper</a:t>
            </a:r>
            <a:endParaRPr lang="en-US">
              <a:solidFill>
                <a:srgbClr val="000000"/>
              </a:solidFill>
            </a:endParaRPr>
          </a:p>
          <a:p>
            <a:pPr marL="0" lvl="0" indent="0"/>
            <a:endParaRPr lang="en-US">
              <a:latin typeface="Calibri" panose="020F0502020204030204" pitchFamily="34" charset="0"/>
              <a:cs typeface="Calibri" panose="020F0502020204030204" pitchFamily="34" charset="0"/>
            </a:endParaRPr>
          </a:p>
        </p:txBody>
      </p:sp>
      <p:sp>
        <p:nvSpPr>
          <p:cNvPr id="237" name="Google Shape;237;p2"/>
          <p:cNvSpPr txBox="1">
            <a:spLocks noGrp="1"/>
          </p:cNvSpPr>
          <p:nvPr>
            <p:ph type="body" idx="8"/>
          </p:nvPr>
        </p:nvSpPr>
        <p:spPr>
          <a:xfrm>
            <a:off x="2040141" y="4039078"/>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04</a:t>
            </a:r>
            <a:endParaRPr/>
          </a:p>
        </p:txBody>
      </p:sp>
      <p:sp>
        <p:nvSpPr>
          <p:cNvPr id="238" name="Google Shape;238;p2"/>
          <p:cNvSpPr txBox="1">
            <a:spLocks noGrp="1"/>
          </p:cNvSpPr>
          <p:nvPr>
            <p:ph type="body" idx="9"/>
          </p:nvPr>
        </p:nvSpPr>
        <p:spPr>
          <a:xfrm>
            <a:off x="2918653" y="4068108"/>
            <a:ext cx="8298215" cy="566444"/>
          </a:xfrm>
          <a:prstGeom prst="rect">
            <a:avLst/>
          </a:prstGeom>
          <a:noFill/>
          <a:ln>
            <a:noFill/>
          </a:ln>
        </p:spPr>
        <p:txBody>
          <a:bodyPr spcFirstLastPara="1" wrap="square" lIns="91425" tIns="45700" rIns="91425" bIns="45700" anchor="ctr" anchorCtr="0">
            <a:noAutofit/>
          </a:bodyPr>
          <a:lstStyle/>
          <a:p>
            <a:pPr marL="0" indent="0"/>
            <a:r>
              <a:rPr lang="en-US"/>
              <a:t>AI-</a:t>
            </a:r>
            <a:r>
              <a:rPr lang="en-US" err="1"/>
              <a:t>moderering</a:t>
            </a:r>
            <a:r>
              <a:rPr lang="en-US"/>
              <a:t>, </a:t>
            </a:r>
            <a:r>
              <a:rPr lang="en-US" err="1"/>
              <a:t>anmeldelsesværktøjer</a:t>
            </a:r>
            <a:r>
              <a:rPr lang="en-US"/>
              <a:t> </a:t>
            </a:r>
            <a:r>
              <a:rPr lang="en-US" err="1"/>
              <a:t>og</a:t>
            </a:r>
            <a:r>
              <a:rPr lang="en-US"/>
              <a:t> </a:t>
            </a:r>
            <a:r>
              <a:rPr lang="en-US" err="1"/>
              <a:t>digitale</a:t>
            </a:r>
            <a:r>
              <a:rPr lang="en-US"/>
              <a:t> </a:t>
            </a:r>
            <a:r>
              <a:rPr lang="en-US" err="1"/>
              <a:t>grænser</a:t>
            </a:r>
            <a:endParaRPr lang="da-DK" err="1"/>
          </a:p>
        </p:txBody>
      </p:sp>
      <p:sp>
        <p:nvSpPr>
          <p:cNvPr id="239" name="Google Shape;239;p2"/>
          <p:cNvSpPr txBox="1">
            <a:spLocks noGrp="1"/>
          </p:cNvSpPr>
          <p:nvPr>
            <p:ph type="body" idx="13"/>
          </p:nvPr>
        </p:nvSpPr>
        <p:spPr>
          <a:xfrm>
            <a:off x="2027668" y="4631174"/>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05</a:t>
            </a:r>
            <a:endParaRPr/>
          </a:p>
        </p:txBody>
      </p:sp>
      <p:sp>
        <p:nvSpPr>
          <p:cNvPr id="240" name="Google Shape;240;p2"/>
          <p:cNvSpPr txBox="1">
            <a:spLocks noGrp="1"/>
          </p:cNvSpPr>
          <p:nvPr>
            <p:ph type="body" idx="14"/>
          </p:nvPr>
        </p:nvSpPr>
        <p:spPr>
          <a:xfrm>
            <a:off x="2650138" y="4726872"/>
            <a:ext cx="8298215" cy="566444"/>
          </a:xfrm>
          <a:prstGeom prst="rect">
            <a:avLst/>
          </a:prstGeom>
          <a:noFill/>
          <a:ln>
            <a:noFill/>
          </a:ln>
        </p:spPr>
        <p:txBody>
          <a:bodyPr spcFirstLastPara="1" wrap="square" lIns="91425" tIns="45700" rIns="91425" bIns="45700" anchor="ctr" anchorCtr="0">
            <a:noAutofit/>
          </a:bodyPr>
          <a:lstStyle/>
          <a:p>
            <a:r>
              <a:rPr lang="en-US" err="1"/>
              <a:t>Trivsel</a:t>
            </a:r>
            <a:r>
              <a:rPr lang="en-US"/>
              <a:t>, </a:t>
            </a:r>
            <a:r>
              <a:rPr lang="en-US" err="1"/>
              <a:t>ensomhed</a:t>
            </a:r>
            <a:r>
              <a:rPr lang="en-US"/>
              <a:t> </a:t>
            </a:r>
            <a:r>
              <a:rPr lang="en-US" err="1"/>
              <a:t>og</a:t>
            </a:r>
            <a:r>
              <a:rPr lang="en-US"/>
              <a:t> </a:t>
            </a:r>
            <a:r>
              <a:rPr lang="en-US" err="1"/>
              <a:t>sund</a:t>
            </a:r>
            <a:r>
              <a:rPr lang="en-US"/>
              <a:t> online-</a:t>
            </a:r>
            <a:r>
              <a:rPr lang="en-US" err="1"/>
              <a:t>interaktion</a:t>
            </a:r>
            <a:endParaRPr lang="en-US">
              <a:solidFill>
                <a:srgbClr val="000000"/>
              </a:solidFill>
            </a:endParaRPr>
          </a:p>
          <a:p>
            <a:pPr marL="0" lvl="0" indent="0"/>
            <a:endParaRPr lang="en-US"/>
          </a:p>
        </p:txBody>
      </p:sp>
      <p:sp>
        <p:nvSpPr>
          <p:cNvPr id="241" name="Google Shape;241;p2"/>
          <p:cNvSpPr/>
          <p:nvPr/>
        </p:nvSpPr>
        <p:spPr>
          <a:xfrm>
            <a:off x="309446" y="620052"/>
            <a:ext cx="2080888"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Montserrat"/>
              <a:ea typeface="Montserrat"/>
              <a:cs typeface="Montserrat"/>
              <a:sym typeface="Montserrat"/>
            </a:endParaRPr>
          </a:p>
        </p:txBody>
      </p:sp>
      <p:sp>
        <p:nvSpPr>
          <p:cNvPr id="242" name="Google Shape;242;p2"/>
          <p:cNvSpPr txBox="1"/>
          <p:nvPr/>
        </p:nvSpPr>
        <p:spPr>
          <a:xfrm>
            <a:off x="348920" y="604169"/>
            <a:ext cx="189686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rgbClr val="242B62"/>
                </a:solidFill>
                <a:latin typeface="Calibri"/>
                <a:ea typeface="Calibri"/>
                <a:cs typeface="Calibri"/>
                <a:sym typeface="Calibri"/>
              </a:rPr>
              <a:t>Indhold</a:t>
            </a:r>
            <a:endParaRPr/>
          </a:p>
        </p:txBody>
      </p:sp>
      <p:pic>
        <p:nvPicPr>
          <p:cNvPr id="243" name="Google Shape;243;p2" descr="A colorful circles with white lines and dots  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3178028">
            <a:off x="-1133750" y="3918500"/>
            <a:ext cx="3845287" cy="3119494"/>
          </a:xfrm>
          <a:prstGeom prst="rect">
            <a:avLst/>
          </a:prstGeom>
          <a:noFill/>
          <a:ln>
            <a:noFill/>
          </a:ln>
        </p:spPr>
      </p:pic>
      <p:sp>
        <p:nvSpPr>
          <p:cNvPr id="3" name="Google Shape;240;p2">
            <a:extLst>
              <a:ext uri="{FF2B5EF4-FFF2-40B4-BE49-F238E27FC236}">
                <a16:creationId xmlns:a16="http://schemas.microsoft.com/office/drawing/2014/main" id="{0209259E-5F9C-C911-F9E8-2BFD36CECC6C}"/>
              </a:ext>
            </a:extLst>
          </p:cNvPr>
          <p:cNvSpPr txBox="1">
            <a:spLocks/>
          </p:cNvSpPr>
          <p:nvPr/>
        </p:nvSpPr>
        <p:spPr>
          <a:xfrm>
            <a:off x="2650137" y="5295296"/>
            <a:ext cx="8298215" cy="566444"/>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US" err="1"/>
              <a:t>Konklusion</a:t>
            </a:r>
            <a:endParaRPr lang="en-US" err="1">
              <a:solidFill>
                <a:srgbClr val="000000"/>
              </a:solidFill>
            </a:endParaRPr>
          </a:p>
          <a:p>
            <a:pPr marL="0" indent="0"/>
            <a:endParaRPr lang="en-US"/>
          </a:p>
        </p:txBody>
      </p:sp>
      <p:sp>
        <p:nvSpPr>
          <p:cNvPr id="4" name="Google Shape;239;p2">
            <a:extLst>
              <a:ext uri="{FF2B5EF4-FFF2-40B4-BE49-F238E27FC236}">
                <a16:creationId xmlns:a16="http://schemas.microsoft.com/office/drawing/2014/main" id="{2DE06A5B-8183-4B44-44F0-D3E6396AF78C}"/>
              </a:ext>
            </a:extLst>
          </p:cNvPr>
          <p:cNvSpPr txBox="1">
            <a:spLocks/>
          </p:cNvSpPr>
          <p:nvPr/>
        </p:nvSpPr>
        <p:spPr>
          <a:xfrm>
            <a:off x="2027667" y="5235926"/>
            <a:ext cx="700387" cy="56644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a:t>06</a:t>
            </a:r>
          </a:p>
        </p:txBody>
      </p:sp>
      <p:cxnSp>
        <p:nvCxnSpPr>
          <p:cNvPr id="6" name="Straight Connector 5">
            <a:extLst>
              <a:ext uri="{FF2B5EF4-FFF2-40B4-BE49-F238E27FC236}">
                <a16:creationId xmlns:a16="http://schemas.microsoft.com/office/drawing/2014/main" id="{2F7665F2-BC26-0C74-A9DE-90AEDB73689A}"/>
              </a:ext>
            </a:extLst>
          </p:cNvPr>
          <p:cNvCxnSpPr/>
          <p:nvPr/>
        </p:nvCxnSpPr>
        <p:spPr>
          <a:xfrm>
            <a:off x="1938309" y="2787004"/>
            <a:ext cx="9087960" cy="0"/>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4A426B4-C209-16BD-D172-B85C2DE1A00F}"/>
              </a:ext>
            </a:extLst>
          </p:cNvPr>
          <p:cNvCxnSpPr/>
          <p:nvPr/>
        </p:nvCxnSpPr>
        <p:spPr>
          <a:xfrm>
            <a:off x="1938309" y="5857819"/>
            <a:ext cx="9087960" cy="0"/>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37413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33"/>
        <p:cNvGrpSpPr/>
        <p:nvPr/>
      </p:nvGrpSpPr>
      <p:grpSpPr>
        <a:xfrm>
          <a:off x="0" y="0"/>
          <a:ext cx="0" cy="0"/>
          <a:chOff x="0" y="0"/>
          <a:chExt cx="0" cy="0"/>
        </a:xfrm>
      </p:grpSpPr>
      <p:sp>
        <p:nvSpPr>
          <p:cNvPr id="934" name="Google Shape;934;g3c8abc38406_0_24"/>
          <p:cNvSpPr txBox="1">
            <a:spLocks noGrp="1"/>
          </p:cNvSpPr>
          <p:nvPr>
            <p:ph type="body" idx="1"/>
          </p:nvPr>
        </p:nvSpPr>
        <p:spPr>
          <a:xfrm>
            <a:off x="7764875" y="730800"/>
            <a:ext cx="2067000" cy="1791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05</a:t>
            </a:r>
            <a:endParaRPr/>
          </a:p>
        </p:txBody>
      </p:sp>
      <p:pic>
        <p:nvPicPr>
          <p:cNvPr id="935" name="Google Shape;935;g3c8abc38406_0_24" descr="People in a computer screen"/>
          <p:cNvPicPr preferRelativeResize="0">
            <a:picLocks noGrp="1"/>
          </p:cNvPicPr>
          <p:nvPr>
            <p:ph type="pic" idx="2"/>
          </p:nvPr>
        </p:nvPicPr>
        <p:blipFill>
          <a:blip r:embed="rId3" cstate="screen">
            <a:alphaModFix/>
            <a:extLst>
              <a:ext uri="{28A0092B-C50C-407E-A947-70E740481C1C}">
                <a14:useLocalDpi xmlns:a14="http://schemas.microsoft.com/office/drawing/2010/main"/>
              </a:ext>
            </a:extLst>
          </a:blip>
          <a:srcRect/>
          <a:stretch/>
        </p:blipFill>
        <p:spPr>
          <a:xfrm>
            <a:off x="238772" y="2626822"/>
            <a:ext cx="7708191" cy="3396829"/>
          </a:xfrm>
          <a:prstGeom prst="rect">
            <a:avLst/>
          </a:prstGeom>
          <a:solidFill>
            <a:srgbClr val="D9D9D9"/>
          </a:solidFill>
          <a:ln>
            <a:noFill/>
          </a:ln>
        </p:spPr>
      </p:pic>
      <p:sp>
        <p:nvSpPr>
          <p:cNvPr id="936" name="Google Shape;936;g3c8abc38406_0_24"/>
          <p:cNvSpPr/>
          <p:nvPr/>
        </p:nvSpPr>
        <p:spPr>
          <a:xfrm>
            <a:off x="5780356" y="4024086"/>
            <a:ext cx="5635657" cy="12274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937" name="Google Shape;937;g3c8abc38406_0_24"/>
          <p:cNvSpPr txBox="1"/>
          <p:nvPr/>
        </p:nvSpPr>
        <p:spPr>
          <a:xfrm>
            <a:off x="5843429" y="4056657"/>
            <a:ext cx="5906413"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2200"/>
              <a:buFont typeface="Arial"/>
              <a:buNone/>
            </a:pPr>
            <a:r>
              <a:rPr lang="en-US" sz="3600" b="1" i="0" u="none" strike="noStrike" cap="none">
                <a:solidFill>
                  <a:srgbClr val="242B62"/>
                </a:solidFill>
                <a:latin typeface="Calibri"/>
                <a:ea typeface="Calibri"/>
                <a:cs typeface="Calibri"/>
                <a:sym typeface="Calibri"/>
              </a:rPr>
              <a:t>TRIVSEL, ENSOMHED OG SUND ONLINE-INTERAKTION</a:t>
            </a:r>
            <a:endParaRPr sz="3600" b="0" i="0" u="none" strike="noStrike" cap="none">
              <a:solidFill>
                <a:srgbClr val="242B62"/>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42"/>
        <p:cNvGrpSpPr/>
        <p:nvPr/>
      </p:nvGrpSpPr>
      <p:grpSpPr>
        <a:xfrm>
          <a:off x="0" y="0"/>
          <a:ext cx="0" cy="0"/>
          <a:chOff x="0" y="0"/>
          <a:chExt cx="0" cy="0"/>
        </a:xfrm>
      </p:grpSpPr>
      <p:sp>
        <p:nvSpPr>
          <p:cNvPr id="943" name="Google Shape;943;g3cb041f9ae0_0_1"/>
          <p:cNvSpPr txBox="1">
            <a:spLocks noGrp="1"/>
          </p:cNvSpPr>
          <p:nvPr>
            <p:ph type="body" idx="1"/>
          </p:nvPr>
        </p:nvSpPr>
        <p:spPr>
          <a:xfrm>
            <a:off x="953607" y="698676"/>
            <a:ext cx="7115242" cy="675729"/>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3600"/>
              <a:buNone/>
            </a:pPr>
            <a:r>
              <a:rPr lang="en-US" b="1"/>
              <a:t>Ensomhed og sociale relationer</a:t>
            </a:r>
            <a:endParaRPr/>
          </a:p>
        </p:txBody>
      </p:sp>
      <p:sp>
        <p:nvSpPr>
          <p:cNvPr id="944" name="Google Shape;944;g3cb041f9ae0_0_1"/>
          <p:cNvSpPr txBox="1">
            <a:spLocks noGrp="1"/>
          </p:cNvSpPr>
          <p:nvPr>
            <p:ph type="body" idx="2"/>
          </p:nvPr>
        </p:nvSpPr>
        <p:spPr>
          <a:xfrm>
            <a:off x="1142835" y="2022457"/>
            <a:ext cx="5475225" cy="20394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2400"/>
              <a:buNone/>
            </a:pPr>
            <a:r>
              <a:rPr lang="en-US" b="1"/>
              <a:t>Ensomhed </a:t>
            </a:r>
            <a:r>
              <a:rPr lang="en-US"/>
              <a:t>rammer mange mennesker og </a:t>
            </a:r>
            <a:r>
              <a:rPr lang="en-US" b="1"/>
              <a:t>kan påvirke både den mentale og fysiske sundhed</a:t>
            </a:r>
            <a:r>
              <a:rPr lang="en-US"/>
              <a:t>. </a:t>
            </a:r>
          </a:p>
          <a:p>
            <a:pPr marL="0" lvl="0" indent="0" algn="l" rtl="0">
              <a:lnSpc>
                <a:spcPct val="103333"/>
              </a:lnSpc>
              <a:spcBef>
                <a:spcPts val="0"/>
              </a:spcBef>
              <a:spcAft>
                <a:spcPts val="0"/>
              </a:spcAft>
              <a:buClr>
                <a:srgbClr val="242B62"/>
              </a:buClr>
              <a:buSzPts val="2400"/>
              <a:buNone/>
            </a:pPr>
            <a:r>
              <a:rPr lang="en-US"/>
              <a:t>Det er almindeligt </a:t>
            </a:r>
            <a:r>
              <a:rPr lang="en-US" b="1"/>
              <a:t>at føle sig isoleret</a:t>
            </a:r>
            <a:r>
              <a:rPr lang="en-US"/>
              <a:t>, men denne følelse </a:t>
            </a:r>
            <a:r>
              <a:rPr lang="en-US" b="1"/>
              <a:t>kan mindskes gennem sociale relationer… selv online sociale relationer!</a:t>
            </a:r>
            <a:endParaRPr/>
          </a:p>
        </p:txBody>
      </p:sp>
      <p:pic>
        <p:nvPicPr>
          <p:cNvPr id="945" name="Google Shape;945;g3cb041f9ae0_0_1" descr="Two people standing together&#10;&#10;AI-generated content may be incorrect."/>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7735037" y="1373925"/>
            <a:ext cx="2444125" cy="4336988"/>
          </a:xfrm>
          <a:prstGeom prst="rect">
            <a:avLst/>
          </a:prstGeom>
          <a:solidFill>
            <a:srgbClr val="D8D8D8"/>
          </a:solid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61">
          <a:extLst>
            <a:ext uri="{FF2B5EF4-FFF2-40B4-BE49-F238E27FC236}">
              <a16:creationId xmlns:a16="http://schemas.microsoft.com/office/drawing/2014/main" id="{2963194B-B9CE-047E-3C62-523B9FDB7563}"/>
            </a:ext>
          </a:extLst>
        </p:cNvPr>
        <p:cNvGrpSpPr/>
        <p:nvPr/>
      </p:nvGrpSpPr>
      <p:grpSpPr>
        <a:xfrm>
          <a:off x="0" y="0"/>
          <a:ext cx="0" cy="0"/>
          <a:chOff x="0" y="0"/>
          <a:chExt cx="0" cy="0"/>
        </a:xfrm>
      </p:grpSpPr>
      <p:sp>
        <p:nvSpPr>
          <p:cNvPr id="462" name="Google Shape;462;g3ce1553e39b_0_0">
            <a:extLst>
              <a:ext uri="{FF2B5EF4-FFF2-40B4-BE49-F238E27FC236}">
                <a16:creationId xmlns:a16="http://schemas.microsoft.com/office/drawing/2014/main" id="{7EF32CDB-6BF2-0C0A-2C82-3BA93D59732F}"/>
              </a:ext>
            </a:extLst>
          </p:cNvPr>
          <p:cNvSpPr txBox="1">
            <a:spLocks noGrp="1"/>
          </p:cNvSpPr>
          <p:nvPr>
            <p:ph type="body" idx="1"/>
          </p:nvPr>
        </p:nvSpPr>
        <p:spPr>
          <a:xfrm>
            <a:off x="1337942" y="207579"/>
            <a:ext cx="12121528" cy="936986"/>
          </a:xfrm>
          <a:prstGeom prst="rect">
            <a:avLst/>
          </a:prstGeom>
          <a:noFill/>
          <a:ln>
            <a:noFill/>
          </a:ln>
        </p:spPr>
        <p:txBody>
          <a:bodyPr spcFirstLastPara="1" wrap="square" lIns="91425" tIns="45700" rIns="91425" bIns="45700" anchor="t" anchorCtr="0">
            <a:normAutofit/>
          </a:bodyPr>
          <a:lstStyle/>
          <a:p>
            <a:pPr marL="0" indent="0"/>
            <a:r>
              <a:rPr lang="en-US" b="1" err="1"/>
              <a:t>Fordelene</a:t>
            </a:r>
            <a:r>
              <a:rPr lang="en-US" b="1"/>
              <a:t> </a:t>
            </a:r>
            <a:r>
              <a:rPr lang="en-US" b="1" err="1"/>
              <a:t>ved</a:t>
            </a:r>
            <a:r>
              <a:rPr lang="en-US" b="1"/>
              <a:t> </a:t>
            </a:r>
            <a:r>
              <a:rPr lang="en-US" b="1" err="1"/>
              <a:t>sociale</a:t>
            </a:r>
            <a:r>
              <a:rPr lang="en-US" b="1"/>
              <a:t> </a:t>
            </a:r>
            <a:r>
              <a:rPr lang="en-US" b="1" err="1"/>
              <a:t>medier</a:t>
            </a:r>
            <a:r>
              <a:rPr lang="en-US" b="1"/>
              <a:t> &amp; </a:t>
            </a:r>
            <a:r>
              <a:rPr lang="en-US" b="1" err="1"/>
              <a:t>dialogværktøjer</a:t>
            </a:r>
            <a:endParaRPr lang="da-DK" err="1"/>
          </a:p>
        </p:txBody>
      </p:sp>
      <p:graphicFrame>
        <p:nvGraphicFramePr>
          <p:cNvPr id="463" name="Google Shape;463;g3ce1553e39b_0_0">
            <a:extLst>
              <a:ext uri="{FF2B5EF4-FFF2-40B4-BE49-F238E27FC236}">
                <a16:creationId xmlns:a16="http://schemas.microsoft.com/office/drawing/2014/main" id="{C04B85DC-C258-1A84-649F-E8806A8FA559}"/>
              </a:ext>
            </a:extLst>
          </p:cNvPr>
          <p:cNvGraphicFramePr/>
          <p:nvPr>
            <p:extLst>
              <p:ext uri="{D42A27DB-BD31-4B8C-83A1-F6EECF244321}">
                <p14:modId xmlns:p14="http://schemas.microsoft.com/office/powerpoint/2010/main" val="2404459120"/>
              </p:ext>
            </p:extLst>
          </p:nvPr>
        </p:nvGraphicFramePr>
        <p:xfrm>
          <a:off x="1621021" y="1154069"/>
          <a:ext cx="8947031" cy="4722092"/>
        </p:xfrm>
        <a:graphic>
          <a:graphicData uri="http://schemas.openxmlformats.org/drawingml/2006/table">
            <a:tbl>
              <a:tblPr>
                <a:noFill/>
                <a:tableStyleId>{DF7776BB-8149-4868-97FF-04BBAE9743FF}</a:tableStyleId>
              </a:tblPr>
              <a:tblGrid>
                <a:gridCol w="8947031">
                  <a:extLst>
                    <a:ext uri="{9D8B030D-6E8A-4147-A177-3AD203B41FA5}">
                      <a16:colId xmlns:a16="http://schemas.microsoft.com/office/drawing/2014/main" val="20000"/>
                    </a:ext>
                  </a:extLst>
                </a:gridCol>
              </a:tblGrid>
              <a:tr h="870628">
                <a:tc>
                  <a:txBody>
                    <a:bodyPr/>
                    <a:lstStyle/>
                    <a:p>
                      <a:pPr marL="0" marR="0" lvl="0" indent="0" algn="l" rtl="0">
                        <a:lnSpc>
                          <a:spcPct val="100000"/>
                        </a:lnSpc>
                        <a:spcBef>
                          <a:spcPts val="0"/>
                        </a:spcBef>
                        <a:spcAft>
                          <a:spcPts val="0"/>
                        </a:spcAft>
                        <a:buClr>
                          <a:srgbClr val="000000"/>
                        </a:buClr>
                        <a:buSzPts val="3600"/>
                        <a:buFont typeface="Arial"/>
                        <a:buNone/>
                      </a:pPr>
                      <a:r>
                        <a:rPr lang="es-ES" sz="2800" b="1" i="0" u="none" strike="noStrike" cap="none">
                          <a:solidFill>
                            <a:srgbClr val="6296D0"/>
                          </a:solidFill>
                          <a:latin typeface="Calibri"/>
                          <a:ea typeface="Calibri"/>
                          <a:cs typeface="Calibri"/>
                          <a:sym typeface="Arial"/>
                        </a:rPr>
                        <a:t>Sociale medier </a:t>
                      </a:r>
                      <a:r>
                        <a:rPr lang="es-ES" sz="2800" b="1" i="0" u="none" strike="noStrike" cap="none" err="1">
                          <a:solidFill>
                            <a:srgbClr val="6296D0"/>
                          </a:solidFill>
                          <a:latin typeface="Calibri"/>
                          <a:ea typeface="Calibri"/>
                          <a:cs typeface="Calibri"/>
                          <a:sym typeface="Arial"/>
                        </a:rPr>
                        <a:t>tilbyder store fordele for </a:t>
                      </a:r>
                      <a:r>
                        <a:rPr lang="es-ES" sz="2800" b="1" i="0" u="none" strike="noStrike" cap="none">
                          <a:solidFill>
                            <a:srgbClr val="6296D0"/>
                          </a:solidFill>
                          <a:latin typeface="Calibri"/>
                          <a:ea typeface="Calibri"/>
                          <a:cs typeface="Calibri"/>
                          <a:sym typeface="Arial"/>
                        </a:rPr>
                        <a:t>personlig, </a:t>
                      </a:r>
                      <a:r>
                        <a:rPr lang="es-ES" sz="2800" b="1" i="0" u="none" strike="noStrike" cap="none" err="1">
                          <a:solidFill>
                            <a:srgbClr val="6296D0"/>
                          </a:solidFill>
                          <a:latin typeface="Calibri"/>
                          <a:ea typeface="Calibri"/>
                          <a:cs typeface="Calibri"/>
                          <a:sym typeface="Arial"/>
                        </a:rPr>
                        <a:t>akademisk </a:t>
                      </a:r>
                      <a:r>
                        <a:rPr lang="es-ES" sz="2800" b="1" i="0" u="none" strike="noStrike" cap="none">
                          <a:solidFill>
                            <a:srgbClr val="6296D0"/>
                          </a:solidFill>
                          <a:latin typeface="Calibri"/>
                          <a:ea typeface="Calibri"/>
                          <a:cs typeface="Calibri"/>
                          <a:sym typeface="Arial"/>
                        </a:rPr>
                        <a:t>og </a:t>
                      </a:r>
                      <a:r>
                        <a:rPr lang="es-ES" sz="2800" b="1" i="0" u="none" strike="noStrike" cap="none" err="1">
                          <a:solidFill>
                            <a:srgbClr val="6296D0"/>
                          </a:solidFill>
                          <a:latin typeface="Calibri"/>
                          <a:ea typeface="Calibri"/>
                          <a:cs typeface="Calibri"/>
                          <a:sym typeface="Arial"/>
                        </a:rPr>
                        <a:t>professionel udvikling</a:t>
                      </a:r>
                      <a:endParaRPr sz="2800" b="1" i="0" u="none" strike="noStrike" cap="none">
                        <a:solidFill>
                          <a:srgbClr val="6296D0"/>
                        </a:solidFill>
                        <a:latin typeface="Calibri"/>
                        <a:ea typeface="Calibri"/>
                        <a:cs typeface="Calibri"/>
                        <a:sym typeface="Calibri"/>
                      </a:endParaRPr>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extLst>
                  <a:ext uri="{0D108BD9-81ED-4DB2-BD59-A6C34878D82A}">
                    <a16:rowId xmlns:a16="http://schemas.microsoft.com/office/drawing/2014/main" val="10000"/>
                  </a:ext>
                </a:extLst>
              </a:tr>
              <a:tr h="646916">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n-US" sz="2400" b="1" u="none" strike="noStrike" cap="none">
                          <a:solidFill>
                            <a:srgbClr val="C67CB5"/>
                          </a:solidFill>
                          <a:uFill>
                            <a:noFill/>
                          </a:uFill>
                          <a:latin typeface="Calibri"/>
                          <a:ea typeface="Calibri"/>
                          <a:cs typeface="Calibri"/>
                          <a:sym typeface="Calibri"/>
                        </a:rPr>
                        <a:t>Vedligehold relationer</a:t>
                      </a:r>
                      <a:r>
                        <a:rPr lang="en-US" sz="2400" b="1" u="none" strike="noStrike" cap="none">
                          <a:solidFill>
                            <a:srgbClr val="CA7BB3"/>
                          </a:solidFill>
                          <a:latin typeface="Calibri"/>
                          <a:ea typeface="Calibri"/>
                          <a:cs typeface="Calibri"/>
                          <a:sym typeface="Calibri"/>
                        </a:rPr>
                        <a:t>: </a:t>
                      </a:r>
                      <a:r>
                        <a:rPr lang="es-ES" sz="2400" b="0" i="0" u="none" strike="noStrike" cap="none" err="1">
                          <a:solidFill>
                            <a:srgbClr val="242B62"/>
                          </a:solidFill>
                          <a:latin typeface="Calibri"/>
                          <a:ea typeface="Calibri"/>
                          <a:cs typeface="Calibri"/>
                          <a:sym typeface="Arial"/>
                        </a:rPr>
                        <a:t>Hold kontakten med familie </a:t>
                      </a:r>
                      <a:r>
                        <a:rPr lang="es-ES" sz="2400" b="0" i="0" u="none" strike="noStrike" cap="none">
                          <a:solidFill>
                            <a:srgbClr val="242B62"/>
                          </a:solidFill>
                          <a:latin typeface="Calibri"/>
                          <a:ea typeface="Calibri"/>
                          <a:cs typeface="Calibri"/>
                          <a:sym typeface="Arial"/>
                        </a:rPr>
                        <a:t>og </a:t>
                      </a:r>
                      <a:r>
                        <a:rPr lang="es-ES" sz="2400" b="0" i="0" u="none" strike="noStrike" cap="none" err="1">
                          <a:solidFill>
                            <a:srgbClr val="242B62"/>
                          </a:solidFill>
                          <a:latin typeface="Calibri"/>
                          <a:ea typeface="Calibri"/>
                          <a:cs typeface="Calibri"/>
                          <a:sym typeface="Arial"/>
                        </a:rPr>
                        <a:t>venner, der bor langt væk</a:t>
                      </a:r>
                      <a:endParaRPr sz="2400" b="0" i="0" u="none" strike="noStrike" cap="none">
                        <a:solidFill>
                          <a:srgbClr val="242B62"/>
                        </a:solidFill>
                        <a:latin typeface="Calibri"/>
                        <a:ea typeface="Calibri"/>
                        <a:cs typeface="Calibri"/>
                        <a:sym typeface="Arial"/>
                      </a:endParaRPr>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extLst>
                  <a:ext uri="{0D108BD9-81ED-4DB2-BD59-A6C34878D82A}">
                    <a16:rowId xmlns:a16="http://schemas.microsoft.com/office/drawing/2014/main" val="10001"/>
                  </a:ext>
                </a:extLst>
              </a:tr>
              <a:tr h="646916">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s-ES" sz="2400" b="1" i="0" u="none" strike="noStrike" cap="none">
                          <a:solidFill>
                            <a:srgbClr val="C67CB5"/>
                          </a:solidFill>
                          <a:uFill>
                            <a:noFill/>
                          </a:uFill>
                          <a:latin typeface="Calibri"/>
                          <a:ea typeface="Calibri"/>
                          <a:cs typeface="Calibri"/>
                          <a:sym typeface="Arial"/>
                        </a:rPr>
                        <a:t>Nyheder i realtid</a:t>
                      </a:r>
                      <a:r>
                        <a:rPr lang="en-US" sz="2400" b="1" u="none" strike="noStrike" cap="none">
                          <a:solidFill>
                            <a:srgbClr val="C67CB5"/>
                          </a:solidFill>
                          <a:latin typeface="Calibri"/>
                          <a:ea typeface="Calibri"/>
                          <a:cs typeface="Calibri"/>
                          <a:sym typeface="Calibri"/>
                        </a:rPr>
                        <a:t>: </a:t>
                      </a:r>
                      <a:r>
                        <a:rPr lang="en-US" sz="2400" u="none" strike="noStrike" cap="none">
                          <a:solidFill>
                            <a:srgbClr val="242B62"/>
                          </a:solidFill>
                          <a:latin typeface="Calibri"/>
                          <a:ea typeface="Calibri"/>
                          <a:cs typeface="Calibri"/>
                          <a:sym typeface="Calibri"/>
                        </a:rPr>
                        <a:t>Få hurtige opdateringer om aktuelle nyheder og kulturelle begivenheder.</a:t>
                      </a:r>
                      <a:endParaRPr sz="1400" u="none" strike="noStrike" cap="none"/>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extLst>
                  <a:ext uri="{0D108BD9-81ED-4DB2-BD59-A6C34878D82A}">
                    <a16:rowId xmlns:a16="http://schemas.microsoft.com/office/drawing/2014/main" val="10002"/>
                  </a:ext>
                </a:extLst>
              </a:tr>
              <a:tr h="323458">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n-US" sz="2400" b="1" u="none" strike="noStrike" cap="none">
                          <a:solidFill>
                            <a:srgbClr val="C67CB5"/>
                          </a:solidFill>
                          <a:uFill>
                            <a:noFill/>
                          </a:uFill>
                          <a:latin typeface="Calibri"/>
                          <a:ea typeface="Calibri"/>
                          <a:cs typeface="Calibri"/>
                          <a:sym typeface="Calibri"/>
                        </a:rPr>
                        <a:t>Underholdning</a:t>
                      </a:r>
                      <a:r>
                        <a:rPr lang="en-US" sz="2400" b="1" u="none" strike="noStrike" cap="none">
                          <a:solidFill>
                            <a:srgbClr val="C67CB5"/>
                          </a:solidFill>
                          <a:latin typeface="Calibri"/>
                          <a:ea typeface="Calibri"/>
                          <a:cs typeface="Calibri"/>
                          <a:sym typeface="Calibri"/>
                        </a:rPr>
                        <a:t>: </a:t>
                      </a:r>
                      <a:r>
                        <a:rPr lang="en-US" sz="2400" b="0" u="none" strike="noStrike" cap="none">
                          <a:solidFill>
                            <a:srgbClr val="242B62"/>
                          </a:solidFill>
                          <a:latin typeface="Calibri"/>
                          <a:ea typeface="Calibri"/>
                          <a:cs typeface="Calibri"/>
                          <a:sym typeface="Calibri"/>
                        </a:rPr>
                        <a:t>De kan fungere som en måde at blive underholdt på</a:t>
                      </a:r>
                      <a:r>
                        <a:rPr lang="en-US" sz="2400" u="none" strike="noStrike" cap="none">
                          <a:solidFill>
                            <a:srgbClr val="242B62"/>
                          </a:solidFill>
                          <a:latin typeface="Calibri"/>
                          <a:ea typeface="Calibri"/>
                          <a:cs typeface="Calibri"/>
                          <a:sym typeface="Calibri"/>
                        </a:rPr>
                        <a:t>.</a:t>
                      </a:r>
                      <a:endParaRPr sz="1400" u="none" strike="noStrike" cap="none"/>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lgn="ctr">
                      <a:solidFill>
                        <a:srgbClr val="242B62"/>
                      </a:solidFill>
                      <a:prstDash val="solid"/>
                      <a:round/>
                      <a:headEnd type="none" w="sm" len="sm"/>
                      <a:tailEnd type="none" w="sm" len="sm"/>
                    </a:lnB>
                  </a:tcPr>
                </a:tc>
                <a:extLst>
                  <a:ext uri="{0D108BD9-81ED-4DB2-BD59-A6C34878D82A}">
                    <a16:rowId xmlns:a16="http://schemas.microsoft.com/office/drawing/2014/main" val="10003"/>
                  </a:ext>
                </a:extLst>
              </a:tr>
              <a:tr h="323458">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s-ES" sz="2400" b="1" i="0" u="none" strike="noStrike" cap="none" err="1">
                          <a:solidFill>
                            <a:srgbClr val="C67CB5"/>
                          </a:solidFill>
                          <a:uFill>
                            <a:noFill/>
                          </a:uFill>
                          <a:latin typeface="Calibri"/>
                          <a:ea typeface="Calibri"/>
                          <a:cs typeface="Calibri"/>
                          <a:sym typeface="Arial"/>
                        </a:rPr>
                        <a:t>Støttegrupper</a:t>
                      </a:r>
                      <a:r>
                        <a:rPr lang="es-ES" sz="2400" b="1" i="0" u="none" strike="noStrike" cap="none">
                          <a:solidFill>
                            <a:srgbClr val="C67CB5"/>
                          </a:solidFill>
                          <a:uFill>
                            <a:noFill/>
                          </a:uFill>
                          <a:latin typeface="Calibri"/>
                          <a:ea typeface="Calibri"/>
                          <a:cs typeface="Calibri"/>
                          <a:sym typeface="Arial"/>
                        </a:rPr>
                        <a:t>: </a:t>
                      </a:r>
                      <a:r>
                        <a:rPr lang="es-ES" sz="2400" b="0" i="0" u="none" strike="noStrike" cap="none" err="1">
                          <a:solidFill>
                            <a:srgbClr val="242B62"/>
                          </a:solidFill>
                          <a:latin typeface="Calibri"/>
                          <a:ea typeface="Calibri"/>
                          <a:cs typeface="Calibri"/>
                          <a:sym typeface="Arial"/>
                        </a:rPr>
                        <a:t>Kom i kontakt med andre for at </a:t>
                      </a:r>
                      <a:r>
                        <a:rPr lang="es-ES" sz="2400" b="0" i="0" u="none" strike="noStrike" cap="none">
                          <a:solidFill>
                            <a:srgbClr val="242B62"/>
                          </a:solidFill>
                          <a:latin typeface="Calibri"/>
                          <a:ea typeface="Calibri"/>
                          <a:cs typeface="Calibri"/>
                          <a:sym typeface="Arial"/>
                        </a:rPr>
                        <a:t>dele </a:t>
                      </a:r>
                      <a:r>
                        <a:rPr lang="es-ES" sz="2400" b="0" i="0" u="none" strike="noStrike" cap="none" err="1">
                          <a:solidFill>
                            <a:srgbClr val="242B62"/>
                          </a:solidFill>
                          <a:latin typeface="Calibri"/>
                          <a:ea typeface="Calibri"/>
                          <a:cs typeface="Calibri"/>
                          <a:sym typeface="Arial"/>
                        </a:rPr>
                        <a:t>erfaringer </a:t>
                      </a:r>
                      <a:r>
                        <a:rPr lang="es-ES" sz="2400" b="0" i="0" u="none" strike="noStrike" cap="none">
                          <a:solidFill>
                            <a:srgbClr val="242B62"/>
                          </a:solidFill>
                          <a:latin typeface="Calibri"/>
                          <a:ea typeface="Calibri"/>
                          <a:cs typeface="Calibri"/>
                          <a:sym typeface="Arial"/>
                        </a:rPr>
                        <a:t>og ideer</a:t>
                      </a:r>
                      <a:endParaRPr sz="2400" b="0" i="0" u="none" strike="noStrike" cap="none">
                        <a:solidFill>
                          <a:srgbClr val="242B62"/>
                        </a:solidFill>
                        <a:latin typeface="Calibri"/>
                        <a:ea typeface="Calibri"/>
                        <a:cs typeface="Calibri"/>
                        <a:sym typeface="Arial"/>
                      </a:endParaRPr>
                    </a:p>
                  </a:txBody>
                  <a:tcPr marL="91425" marR="91425" marT="91425" marB="91425">
                    <a:lnL w="9525" cap="flat" cmpd="sng" algn="ctr">
                      <a:solidFill>
                        <a:srgbClr val="242B62"/>
                      </a:solidFill>
                      <a:prstDash val="solid"/>
                      <a:round/>
                      <a:headEnd type="none" w="sm" len="sm"/>
                      <a:tailEnd type="none" w="sm" len="sm"/>
                    </a:lnL>
                    <a:lnR w="9525" cap="flat" cmpd="sng" algn="ctr">
                      <a:solidFill>
                        <a:srgbClr val="242B62"/>
                      </a:solidFill>
                      <a:prstDash val="solid"/>
                      <a:round/>
                      <a:headEnd type="none" w="sm" len="sm"/>
                      <a:tailEnd type="none" w="sm" len="sm"/>
                    </a:lnR>
                    <a:lnT w="9525" cap="flat" cmpd="sng" algn="ctr">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extLst>
                  <a:ext uri="{0D108BD9-81ED-4DB2-BD59-A6C34878D82A}">
                    <a16:rowId xmlns:a16="http://schemas.microsoft.com/office/drawing/2014/main" val="2658044585"/>
                  </a:ext>
                </a:extLst>
              </a:tr>
            </a:tbl>
          </a:graphicData>
        </a:graphic>
      </p:graphicFrame>
      <p:sp>
        <p:nvSpPr>
          <p:cNvPr id="464" name="Google Shape;464;g3ce1553e39b_0_0">
            <a:extLst>
              <a:ext uri="{FF2B5EF4-FFF2-40B4-BE49-F238E27FC236}">
                <a16:creationId xmlns:a16="http://schemas.microsoft.com/office/drawing/2014/main" id="{5A838047-F616-BC5A-DC3C-C6574D90464B}"/>
              </a:ext>
            </a:extLst>
          </p:cNvPr>
          <p:cNvSpPr/>
          <p:nvPr/>
        </p:nvSpPr>
        <p:spPr>
          <a:xfrm>
            <a:off x="0" y="5881500"/>
            <a:ext cx="11692200" cy="976500"/>
          </a:xfrm>
          <a:prstGeom prst="rect">
            <a:avLst/>
          </a:prstGeom>
          <a:solidFill>
            <a:srgbClr val="6296D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396000" marR="0" lvl="0" indent="0" algn="l" rtl="0">
              <a:lnSpc>
                <a:spcPct val="100000"/>
              </a:lnSpc>
              <a:spcBef>
                <a:spcPts val="0"/>
              </a:spcBef>
              <a:spcAft>
                <a:spcPts val="0"/>
              </a:spcAft>
              <a:buClr>
                <a:srgbClr val="000000"/>
              </a:buClr>
              <a:buSzPts val="2400"/>
              <a:buFont typeface="Arial"/>
              <a:buNone/>
            </a:pPr>
            <a:r>
              <a:rPr lang="es-ES" sz="2400" b="0" i="0" u="none" strike="noStrike" cap="none" err="1">
                <a:solidFill>
                  <a:schemeClr val="lt1"/>
                </a:solidFill>
                <a:latin typeface="Calibri"/>
                <a:ea typeface="Calibri"/>
                <a:cs typeface="Calibri"/>
                <a:sym typeface="Calibri"/>
              </a:rPr>
              <a:t>Hvis </a:t>
            </a:r>
            <a:r>
              <a:rPr lang="es-ES" sz="2400" b="0" i="0" u="none" strike="noStrike" cap="none">
                <a:solidFill>
                  <a:schemeClr val="lt1"/>
                </a:solidFill>
                <a:latin typeface="Calibri"/>
                <a:ea typeface="Calibri"/>
                <a:cs typeface="Calibri"/>
                <a:sym typeface="Calibri"/>
              </a:rPr>
              <a:t>sociale </a:t>
            </a:r>
            <a:r>
              <a:rPr lang="es-ES" sz="2400" b="0" i="0" u="none" strike="noStrike" cap="none" err="1">
                <a:solidFill>
                  <a:schemeClr val="lt1"/>
                </a:solidFill>
                <a:latin typeface="Calibri"/>
                <a:ea typeface="Calibri"/>
                <a:cs typeface="Calibri"/>
                <a:sym typeface="Calibri"/>
              </a:rPr>
              <a:t>medier bruges korrekt</a:t>
            </a:r>
            <a:r>
              <a:rPr lang="es-ES" sz="2400" b="0" i="0" u="none" strike="noStrike" cap="none">
                <a:solidFill>
                  <a:schemeClr val="lt1"/>
                </a:solidFill>
                <a:latin typeface="Calibri"/>
                <a:ea typeface="Calibri"/>
                <a:cs typeface="Calibri"/>
                <a:sym typeface="Calibri"/>
              </a:rPr>
              <a:t>, kan </a:t>
            </a:r>
            <a:r>
              <a:rPr lang="es-ES" sz="2400" b="0" i="0" u="none" strike="noStrike" cap="none" err="1">
                <a:solidFill>
                  <a:schemeClr val="lt1"/>
                </a:solidFill>
                <a:latin typeface="Calibri"/>
                <a:ea typeface="Calibri"/>
                <a:cs typeface="Calibri"/>
                <a:sym typeface="Calibri"/>
              </a:rPr>
              <a:t>de blive til effektive redskaber til at modvirke ensomhed </a:t>
            </a:r>
            <a:r>
              <a:rPr lang="es-ES" sz="2400" b="0" i="0" u="none" strike="noStrike" cap="none">
                <a:solidFill>
                  <a:schemeClr val="lt1"/>
                </a:solidFill>
                <a:latin typeface="Calibri"/>
                <a:ea typeface="Calibri"/>
                <a:cs typeface="Calibri"/>
                <a:sym typeface="Calibri"/>
              </a:rPr>
              <a:t>og </a:t>
            </a:r>
            <a:r>
              <a:rPr lang="es-ES" sz="2400" b="0" i="0" u="none" strike="noStrike" cap="none" err="1">
                <a:solidFill>
                  <a:schemeClr val="lt1"/>
                </a:solidFill>
                <a:latin typeface="Calibri"/>
                <a:ea typeface="Calibri"/>
                <a:cs typeface="Calibri"/>
                <a:sym typeface="Calibri"/>
              </a:rPr>
              <a:t>øge trivsel</a:t>
            </a:r>
            <a:r>
              <a:rPr lang="es-ES" sz="2400" b="0" i="0" u="none" strike="noStrike" cap="none">
                <a:solidFill>
                  <a:schemeClr val="lt1"/>
                </a:solidFill>
                <a:latin typeface="Calibri"/>
                <a:ea typeface="Calibri"/>
                <a:cs typeface="Calibri"/>
                <a:sym typeface="Calibri"/>
              </a:rPr>
              <a:t>.</a:t>
            </a:r>
            <a:endParaRPr sz="24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6555505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950"/>
        <p:cNvGrpSpPr/>
        <p:nvPr/>
      </p:nvGrpSpPr>
      <p:grpSpPr>
        <a:xfrm>
          <a:off x="0" y="0"/>
          <a:ext cx="0" cy="0"/>
          <a:chOff x="0" y="0"/>
          <a:chExt cx="0" cy="0"/>
        </a:xfrm>
      </p:grpSpPr>
      <p:pic>
        <p:nvPicPr>
          <p:cNvPr id="951" name="Google Shape;951;g3cb041f9ae0_0_49" title="low-angle-elder-female-working-laptop.jp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7"/>
          </a:xfrm>
          <a:prstGeom prst="rect">
            <a:avLst/>
          </a:prstGeom>
          <a:solidFill>
            <a:srgbClr val="BFBFBF"/>
          </a:solidFill>
          <a:ln>
            <a:noFill/>
          </a:ln>
        </p:spPr>
      </p:pic>
      <p:sp>
        <p:nvSpPr>
          <p:cNvPr id="952" name="Google Shape;952;g3cb041f9ae0_0_49"/>
          <p:cNvSpPr txBox="1">
            <a:spLocks noGrp="1"/>
          </p:cNvSpPr>
          <p:nvPr>
            <p:ph type="body" idx="1"/>
          </p:nvPr>
        </p:nvSpPr>
        <p:spPr>
          <a:xfrm>
            <a:off x="4495971" y="3050"/>
            <a:ext cx="7991242" cy="13272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3600"/>
              <a:buNone/>
            </a:pPr>
            <a:r>
              <a:rPr lang="en-US" b="1"/>
              <a:t>Brug af teknologi til at holde kontakten</a:t>
            </a:r>
            <a:endParaRPr b="1"/>
          </a:p>
        </p:txBody>
      </p:sp>
      <p:sp>
        <p:nvSpPr>
          <p:cNvPr id="953" name="Google Shape;953;g3cb041f9ae0_0_49"/>
          <p:cNvSpPr txBox="1">
            <a:spLocks noGrp="1"/>
          </p:cNvSpPr>
          <p:nvPr>
            <p:ph type="body" idx="3"/>
          </p:nvPr>
        </p:nvSpPr>
        <p:spPr>
          <a:xfrm>
            <a:off x="4858828" y="1083507"/>
            <a:ext cx="6946275" cy="12600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2400"/>
              <a:buNone/>
            </a:pPr>
            <a:r>
              <a:rPr lang="en-US" b="1"/>
              <a:t>Digitale værktøjer </a:t>
            </a:r>
            <a:r>
              <a:rPr lang="en-US"/>
              <a:t>kan </a:t>
            </a:r>
            <a:r>
              <a:rPr lang="en-US" b="1"/>
              <a:t>hjælpe </a:t>
            </a:r>
            <a:r>
              <a:rPr lang="en-US"/>
              <a:t>dig </a:t>
            </a:r>
            <a:r>
              <a:rPr lang="en-US" b="1"/>
              <a:t>med at opretholde sociale kontakter</a:t>
            </a:r>
            <a:r>
              <a:rPr lang="en-US"/>
              <a:t>, </a:t>
            </a:r>
            <a:r>
              <a:rPr lang="en-US" b="1"/>
              <a:t>få adgang til tjenester </a:t>
            </a:r>
            <a:r>
              <a:rPr lang="en-US"/>
              <a:t>og </a:t>
            </a:r>
            <a:r>
              <a:rPr lang="en-US" b="1"/>
              <a:t>deltage i fællesskaber </a:t>
            </a:r>
            <a:r>
              <a:rPr lang="en-US"/>
              <a:t>uden at forlade hjemmet.</a:t>
            </a:r>
            <a:endParaRPr/>
          </a:p>
          <a:p>
            <a:pPr marL="0" lvl="0" indent="0" algn="l" rtl="0">
              <a:lnSpc>
                <a:spcPct val="103333"/>
              </a:lnSpc>
              <a:spcBef>
                <a:spcPts val="0"/>
              </a:spcBef>
              <a:spcAft>
                <a:spcPts val="0"/>
              </a:spcAft>
              <a:buClr>
                <a:srgbClr val="242B62"/>
              </a:buClr>
              <a:buSzPts val="2400"/>
              <a:buNone/>
            </a:pPr>
            <a:endParaRPr/>
          </a:p>
        </p:txBody>
      </p:sp>
      <p:pic>
        <p:nvPicPr>
          <p:cNvPr id="954" name="Google Shape;954;g3cb041f9ae0_0_49"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5"/>
          </a:xfrm>
          <a:prstGeom prst="rect">
            <a:avLst/>
          </a:prstGeom>
          <a:noFill/>
          <a:ln>
            <a:noFill/>
          </a:ln>
        </p:spPr>
      </p:pic>
      <p:sp>
        <p:nvSpPr>
          <p:cNvPr id="955" name="Google Shape;955;g3cb041f9ae0_0_49"/>
          <p:cNvSpPr/>
          <p:nvPr/>
        </p:nvSpPr>
        <p:spPr>
          <a:xfrm>
            <a:off x="4693450" y="2599101"/>
            <a:ext cx="6951985" cy="4024613"/>
          </a:xfrm>
          <a:prstGeom prst="roundRect">
            <a:avLst>
              <a:gd name="adj" fmla="val 16667"/>
            </a:avLst>
          </a:prstGeom>
          <a:solidFill>
            <a:srgbClr val="C67CB5"/>
          </a:solidFill>
          <a:ln w="28575" cap="flat" cmpd="sng">
            <a:solidFill>
              <a:srgbClr val="C67CB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2200" b="1" i="0" u="none" strike="noStrike" cap="none">
                <a:solidFill>
                  <a:srgbClr val="242B62"/>
                </a:solidFill>
                <a:latin typeface="Calibri"/>
                <a:ea typeface="Calibri"/>
                <a:cs typeface="Calibri"/>
                <a:sym typeface="Calibri"/>
                <a:extLst>
                  <a:ext uri="http://customooxmlschemas.google.com/">
                    <go:slidesCustomData xmlns="" xmlns:a14="http://schemas.microsoft.com/office/drawing/2010/main"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Tips til brug af teknologi med AI:</a:t>
            </a:r>
            <a:endParaRPr sz="2200" b="1" i="0" u="none" strike="noStrike" cap="none">
              <a:solidFill>
                <a:srgbClr val="242B62"/>
              </a:solidFill>
              <a:latin typeface="Calibri"/>
              <a:ea typeface="Calibri"/>
              <a:cs typeface="Calibri"/>
              <a:sym typeface="Calibri"/>
              <a:extLst>
                <a:ext uri="http://customooxmlschemas.google.com/">
                  <go:slidesCustomData xmlns="" xmlns:a14="http://schemas.microsoft.com/office/drawing/2010/main"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endParaRPr>
          </a:p>
          <a:p>
            <a:pPr marL="457200" marR="0" lvl="0" indent="-342900" algn="l" rtl="0">
              <a:lnSpc>
                <a:spcPct val="100000"/>
              </a:lnSpc>
              <a:spcBef>
                <a:spcPts val="0"/>
              </a:spcBef>
              <a:spcAft>
                <a:spcPts val="0"/>
              </a:spcAft>
              <a:buClr>
                <a:schemeClr val="lt1"/>
              </a:buClr>
              <a:buSzPts val="1800"/>
              <a:buFont typeface="Arial" panose="020B0604020202020204" pitchFamily="34" charset="0"/>
              <a:buChar char="•"/>
            </a:pPr>
            <a:r>
              <a:rPr lang="en-US" sz="2000" b="1" i="0" u="none" strike="noStrike" cap="none">
                <a:solidFill>
                  <a:srgbClr val="242B62"/>
                </a:solidFill>
                <a:latin typeface="Calibri"/>
                <a:ea typeface="Calibri"/>
                <a:cs typeface="Calibri"/>
                <a:sym typeface="Calibri"/>
              </a:rPr>
              <a:t>Videosamtaler og beskeder</a:t>
            </a:r>
            <a:r>
              <a:rPr lang="en-US" sz="2000" b="0" i="0" u="none" strike="noStrike" cap="none">
                <a:solidFill>
                  <a:srgbClr val="242B62"/>
                </a:solidFill>
                <a:latin typeface="Calibri"/>
                <a:ea typeface="Calibri"/>
                <a:cs typeface="Calibri"/>
                <a:sym typeface="Calibri"/>
              </a:rPr>
              <a:t>: Brug stemmekommandoer til at starte samtaler uden at bruge hænderne, eller lad AI hjælpe dig med automatisk at skrive korte beskeder.</a:t>
            </a:r>
            <a:endParaRPr sz="2000" b="0" i="0" u="none" strike="noStrike" cap="none">
              <a:solidFill>
                <a:srgbClr val="242B62"/>
              </a:solidFill>
              <a:latin typeface="Calibri"/>
              <a:ea typeface="Calibri"/>
              <a:cs typeface="Calibri"/>
            </a:endParaRPr>
          </a:p>
          <a:p>
            <a:pPr marL="457200" marR="0" lvl="0" indent="-342900" algn="l" rtl="0">
              <a:lnSpc>
                <a:spcPct val="100000"/>
              </a:lnSpc>
              <a:spcBef>
                <a:spcPts val="0"/>
              </a:spcBef>
              <a:spcAft>
                <a:spcPts val="0"/>
              </a:spcAft>
              <a:buClr>
                <a:schemeClr val="lt1"/>
              </a:buClr>
              <a:buSzPts val="1800"/>
              <a:buFont typeface="Arial" panose="020B0604020202020204" pitchFamily="34" charset="0"/>
              <a:buChar char="•"/>
            </a:pPr>
            <a:r>
              <a:rPr lang="en-US" sz="2000" b="1" i="0" u="none" strike="noStrike" cap="none">
                <a:solidFill>
                  <a:srgbClr val="242B62"/>
                </a:solidFill>
                <a:latin typeface="Calibri"/>
                <a:ea typeface="Calibri"/>
                <a:cs typeface="Calibri"/>
                <a:sym typeface="Calibri"/>
              </a:rPr>
              <a:t>Kurser og hobbyer</a:t>
            </a:r>
            <a:r>
              <a:rPr lang="en-US" sz="2000" b="0" i="0" u="none" strike="noStrike" cap="none">
                <a:solidFill>
                  <a:srgbClr val="242B62"/>
                </a:solidFill>
                <a:latin typeface="Calibri"/>
                <a:ea typeface="Calibri"/>
                <a:cs typeface="Calibri"/>
                <a:sym typeface="Calibri"/>
              </a:rPr>
              <a:t>: Find den perfekte gruppe hurtigere med AI-baserede anbefalinger, der tager udgangspunkt i dine interesser.</a:t>
            </a:r>
            <a:endParaRPr sz="2000" b="0" i="0" u="none" strike="noStrike" cap="none">
              <a:solidFill>
                <a:srgbClr val="242B62"/>
              </a:solidFill>
              <a:latin typeface="Calibri"/>
              <a:ea typeface="Calibri"/>
              <a:cs typeface="Calibri"/>
            </a:endParaRPr>
          </a:p>
          <a:p>
            <a:pPr marL="457200" marR="0" lvl="0" indent="-342900" algn="l" rtl="0">
              <a:lnSpc>
                <a:spcPct val="100000"/>
              </a:lnSpc>
              <a:spcBef>
                <a:spcPts val="0"/>
              </a:spcBef>
              <a:spcAft>
                <a:spcPts val="0"/>
              </a:spcAft>
              <a:buClr>
                <a:schemeClr val="lt1"/>
              </a:buClr>
              <a:buSzPts val="1800"/>
              <a:buFont typeface="Arial" panose="020B0604020202020204" pitchFamily="34" charset="0"/>
              <a:buChar char="•"/>
            </a:pPr>
            <a:r>
              <a:rPr lang="en-US" sz="2000" b="1" i="0" u="none" strike="noStrike" cap="none">
                <a:solidFill>
                  <a:srgbClr val="242B62"/>
                </a:solidFill>
                <a:latin typeface="Calibri"/>
                <a:ea typeface="Calibri"/>
                <a:cs typeface="Calibri"/>
                <a:sym typeface="Calibri"/>
              </a:rPr>
              <a:t>Lokale begivenheder</a:t>
            </a:r>
            <a:r>
              <a:rPr lang="en-US" sz="2000" b="0" i="0" u="none" strike="noStrike" cap="none">
                <a:solidFill>
                  <a:srgbClr val="242B62"/>
                </a:solidFill>
                <a:latin typeface="Calibri"/>
                <a:ea typeface="Calibri"/>
                <a:cs typeface="Calibri"/>
                <a:sym typeface="Calibri"/>
              </a:rPr>
              <a:t>: Brug AI-apps til straks at finde frivilligt arbejde eller begivenheder, der passer til din kalender og din placering.</a:t>
            </a:r>
            <a:endParaRPr sz="2000" b="0" i="0" u="none" strike="noStrike" cap="none">
              <a:solidFill>
                <a:srgbClr val="242B62"/>
              </a:solidFill>
              <a:latin typeface="Calibri"/>
              <a:ea typeface="Calibri"/>
              <a:cs typeface="Calibri"/>
            </a:endParaRPr>
          </a:p>
          <a:p>
            <a:pPr marL="457200" marR="0" lvl="0" indent="-342900" algn="l" rtl="0">
              <a:lnSpc>
                <a:spcPct val="100000"/>
              </a:lnSpc>
              <a:spcBef>
                <a:spcPts val="0"/>
              </a:spcBef>
              <a:spcAft>
                <a:spcPts val="0"/>
              </a:spcAft>
              <a:buClr>
                <a:schemeClr val="lt1"/>
              </a:buClr>
              <a:buSzPts val="1800"/>
              <a:buFont typeface="Arial" panose="020B0604020202020204" pitchFamily="34" charset="0"/>
              <a:buChar char="•"/>
            </a:pPr>
            <a:r>
              <a:rPr lang="en-US" sz="2000" b="1" i="0" u="none" strike="noStrike" cap="none">
                <a:solidFill>
                  <a:srgbClr val="242B62"/>
                </a:solidFill>
                <a:latin typeface="Calibri"/>
                <a:ea typeface="Calibri"/>
                <a:cs typeface="Calibri"/>
                <a:sym typeface="Calibri"/>
              </a:rPr>
              <a:t>Del minder</a:t>
            </a:r>
            <a:r>
              <a:rPr lang="en-US" sz="2000" b="0" i="0" u="none" strike="noStrike" cap="none">
                <a:solidFill>
                  <a:srgbClr val="242B62"/>
                </a:solidFill>
                <a:latin typeface="Calibri"/>
                <a:ea typeface="Calibri"/>
                <a:cs typeface="Calibri"/>
                <a:sym typeface="Calibri"/>
              </a:rPr>
              <a:t>: Lad AI </a:t>
            </a:r>
            <a:r>
              <a:rPr lang="en-US" sz="2000" b="0" i="0" u="none" strike="noStrike" cap="none" err="1">
                <a:solidFill>
                  <a:srgbClr val="242B62"/>
                </a:solidFill>
                <a:latin typeface="Calibri"/>
                <a:ea typeface="Calibri"/>
                <a:cs typeface="Calibri"/>
                <a:sym typeface="Calibri"/>
              </a:rPr>
              <a:t>organisere</a:t>
            </a:r>
            <a:r>
              <a:rPr lang="en-US" sz="2000" b="0" i="0" u="none" strike="noStrike" cap="none">
                <a:solidFill>
                  <a:srgbClr val="242B62"/>
                </a:solidFill>
                <a:latin typeface="Calibri"/>
                <a:ea typeface="Calibri"/>
                <a:cs typeface="Calibri"/>
                <a:sym typeface="Calibri"/>
              </a:rPr>
              <a:t> dine </a:t>
            </a:r>
            <a:r>
              <a:rPr lang="en-US" sz="2000" b="0" i="0" u="none" strike="noStrike" cap="none" err="1">
                <a:solidFill>
                  <a:srgbClr val="242B62"/>
                </a:solidFill>
                <a:latin typeface="Calibri"/>
                <a:ea typeface="Calibri"/>
                <a:cs typeface="Calibri"/>
                <a:sym typeface="Calibri"/>
              </a:rPr>
              <a:t>fotos</a:t>
            </a:r>
            <a:r>
              <a:rPr lang="en-US" sz="2000" b="0" i="0" u="none" strike="noStrike" cap="none">
                <a:solidFill>
                  <a:srgbClr val="242B62"/>
                </a:solidFill>
                <a:latin typeface="Calibri"/>
                <a:ea typeface="Calibri"/>
                <a:cs typeface="Calibri"/>
                <a:sym typeface="Calibri"/>
              </a:rPr>
              <a:t> </a:t>
            </a:r>
            <a:r>
              <a:rPr lang="en-US" sz="2000" b="0" i="0" u="none" strike="noStrike" cap="none" err="1">
                <a:solidFill>
                  <a:srgbClr val="242B62"/>
                </a:solidFill>
                <a:latin typeface="Calibri"/>
                <a:ea typeface="Calibri"/>
                <a:cs typeface="Calibri"/>
                <a:sym typeface="Calibri"/>
              </a:rPr>
              <a:t>og</a:t>
            </a:r>
            <a:r>
              <a:rPr lang="en-US" sz="2000" b="0" i="0" u="none" strike="noStrike" cap="none">
                <a:solidFill>
                  <a:srgbClr val="242B62"/>
                </a:solidFill>
                <a:latin typeface="Calibri"/>
                <a:ea typeface="Calibri"/>
                <a:cs typeface="Calibri"/>
                <a:sym typeface="Calibri"/>
              </a:rPr>
              <a:t> </a:t>
            </a:r>
            <a:r>
              <a:rPr lang="en-US" sz="2000" b="0" i="0" u="none" strike="noStrike" cap="none" err="1">
                <a:solidFill>
                  <a:srgbClr val="242B62"/>
                </a:solidFill>
                <a:latin typeface="Calibri"/>
                <a:ea typeface="Calibri"/>
                <a:cs typeface="Calibri"/>
                <a:sym typeface="Calibri"/>
              </a:rPr>
              <a:t>forbedre</a:t>
            </a:r>
            <a:r>
              <a:rPr lang="en-US" sz="2000" b="0" i="0" u="none" strike="noStrike" cap="none">
                <a:solidFill>
                  <a:srgbClr val="242B62"/>
                </a:solidFill>
                <a:latin typeface="Calibri"/>
                <a:ea typeface="Calibri"/>
                <a:cs typeface="Calibri"/>
                <a:sym typeface="Calibri"/>
              </a:rPr>
              <a:t> </a:t>
            </a:r>
            <a:r>
              <a:rPr lang="en-US" sz="2000" b="0" i="0" u="none" strike="noStrike" cap="none" err="1">
                <a:solidFill>
                  <a:srgbClr val="242B62"/>
                </a:solidFill>
                <a:latin typeface="Calibri"/>
                <a:ea typeface="Calibri"/>
                <a:cs typeface="Calibri"/>
                <a:sym typeface="Calibri"/>
              </a:rPr>
              <a:t>gamle</a:t>
            </a:r>
            <a:r>
              <a:rPr lang="en-US" sz="2000" b="0" i="0" u="none" strike="noStrike" cap="none">
                <a:solidFill>
                  <a:srgbClr val="242B62"/>
                </a:solidFill>
                <a:latin typeface="Calibri"/>
                <a:ea typeface="Calibri"/>
                <a:cs typeface="Calibri"/>
                <a:sym typeface="Calibri"/>
              </a:rPr>
              <a:t> </a:t>
            </a:r>
            <a:r>
              <a:rPr lang="en-US" sz="2000" b="0" i="0" u="none" strike="noStrike" cap="none" err="1">
                <a:solidFill>
                  <a:srgbClr val="242B62"/>
                </a:solidFill>
                <a:latin typeface="Calibri"/>
                <a:ea typeface="Calibri"/>
                <a:cs typeface="Calibri"/>
                <a:sym typeface="Calibri"/>
              </a:rPr>
              <a:t>billeder</a:t>
            </a:r>
            <a:r>
              <a:rPr lang="en-US" sz="2000" b="0" i="0" u="none" strike="noStrike" cap="none">
                <a:solidFill>
                  <a:srgbClr val="242B62"/>
                </a:solidFill>
                <a:latin typeface="Calibri"/>
                <a:ea typeface="Calibri"/>
                <a:cs typeface="Calibri"/>
                <a:sym typeface="Calibri"/>
              </a:rPr>
              <a:t>, før du sender dem til familien.</a:t>
            </a:r>
            <a:endParaRPr sz="2000" b="0" i="0" u="none" strike="noStrike" cap="none">
              <a:solidFill>
                <a:srgbClr val="242B62"/>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960"/>
        <p:cNvGrpSpPr/>
        <p:nvPr/>
      </p:nvGrpSpPr>
      <p:grpSpPr>
        <a:xfrm>
          <a:off x="0" y="0"/>
          <a:ext cx="0" cy="0"/>
          <a:chOff x="0" y="0"/>
          <a:chExt cx="0" cy="0"/>
        </a:xfrm>
      </p:grpSpPr>
      <p:sp>
        <p:nvSpPr>
          <p:cNvPr id="961" name="Google Shape;961;g3d3ae9d317c_1_41"/>
          <p:cNvSpPr txBox="1">
            <a:spLocks noGrp="1"/>
          </p:cNvSpPr>
          <p:nvPr>
            <p:ph type="body" idx="1"/>
          </p:nvPr>
        </p:nvSpPr>
        <p:spPr>
          <a:xfrm>
            <a:off x="4572050" y="382328"/>
            <a:ext cx="7159698" cy="1038584"/>
          </a:xfrm>
          <a:prstGeom prst="rect">
            <a:avLst/>
          </a:prstGeom>
          <a:noFill/>
          <a:ln>
            <a:noFill/>
          </a:ln>
        </p:spPr>
        <p:txBody>
          <a:bodyPr spcFirstLastPara="1" wrap="square" lIns="91425" tIns="45700" rIns="91425" bIns="45700" anchor="t" anchorCtr="0">
            <a:noAutofit/>
          </a:bodyPr>
          <a:lstStyle/>
          <a:p>
            <a:pPr marL="0" indent="0">
              <a:buSzPct val="150000"/>
            </a:pPr>
            <a:r>
              <a:rPr lang="en-US" b="1"/>
              <a:t>Det er </a:t>
            </a:r>
            <a:r>
              <a:rPr lang="en-US" b="1" err="1"/>
              <a:t>nemt</a:t>
            </a:r>
            <a:r>
              <a:rPr lang="en-US" b="1"/>
              <a:t> at </a:t>
            </a:r>
            <a:r>
              <a:rPr lang="en-US" b="1" err="1"/>
              <a:t>generere</a:t>
            </a:r>
            <a:r>
              <a:rPr lang="en-US" b="1"/>
              <a:t> AI-</a:t>
            </a:r>
            <a:r>
              <a:rPr lang="en-US" b="1" err="1"/>
              <a:t>beskeder</a:t>
            </a:r>
            <a:r>
              <a:rPr lang="en-US" b="1"/>
              <a:t> </a:t>
            </a:r>
            <a:endParaRPr lang="da-DK" b="1">
              <a:solidFill>
                <a:srgbClr val="6096D1"/>
              </a:solidFill>
            </a:endParaRPr>
          </a:p>
          <a:p>
            <a:pPr marL="0" indent="0"/>
            <a:endParaRPr lang="en-US" sz="9600"/>
          </a:p>
          <a:p>
            <a:pPr marL="0" lvl="0" indent="0" algn="l">
              <a:lnSpc>
                <a:spcPct val="103333"/>
              </a:lnSpc>
              <a:spcBef>
                <a:spcPts val="0"/>
              </a:spcBef>
              <a:spcAft>
                <a:spcPts val="0"/>
              </a:spcAft>
              <a:buNone/>
            </a:pPr>
            <a:endParaRPr lang="en-US" sz="9600" b="1">
              <a:solidFill>
                <a:srgbClr val="6096D1"/>
              </a:solidFill>
            </a:endParaRPr>
          </a:p>
          <a:p>
            <a:pPr marL="0" lvl="0" indent="0" algn="l" rtl="0">
              <a:lnSpc>
                <a:spcPct val="103333"/>
              </a:lnSpc>
              <a:spcBef>
                <a:spcPts val="0"/>
              </a:spcBef>
              <a:spcAft>
                <a:spcPts val="0"/>
              </a:spcAft>
              <a:buSzPts val="3600"/>
              <a:buNone/>
            </a:pPr>
            <a:endParaRPr/>
          </a:p>
        </p:txBody>
      </p:sp>
      <p:sp>
        <p:nvSpPr>
          <p:cNvPr id="962" name="Google Shape;962;g3d3ae9d317c_1_41"/>
          <p:cNvSpPr txBox="1">
            <a:spLocks noGrp="1"/>
          </p:cNvSpPr>
          <p:nvPr>
            <p:ph type="body" idx="3"/>
          </p:nvPr>
        </p:nvSpPr>
        <p:spPr>
          <a:xfrm>
            <a:off x="4601079" y="1713325"/>
            <a:ext cx="6736069" cy="4368600"/>
          </a:xfrm>
          <a:prstGeom prst="rect">
            <a:avLst/>
          </a:prstGeom>
          <a:noFill/>
          <a:ln>
            <a:noFill/>
          </a:ln>
        </p:spPr>
        <p:txBody>
          <a:bodyPr spcFirstLastPara="1" wrap="square" lIns="91425" tIns="45700" rIns="91425" bIns="45700" anchor="t" anchorCtr="0">
            <a:noAutofit/>
          </a:bodyPr>
          <a:lstStyle/>
          <a:p>
            <a:pPr marL="457200" lvl="0" indent="-381000" algn="l" rtl="0">
              <a:lnSpc>
                <a:spcPct val="103333"/>
              </a:lnSpc>
              <a:spcBef>
                <a:spcPts val="0"/>
              </a:spcBef>
              <a:spcAft>
                <a:spcPts val="0"/>
              </a:spcAft>
              <a:buSzPts val="2400"/>
              <a:buAutoNum type="arabicPeriod"/>
            </a:pPr>
            <a:r>
              <a:rPr lang="en-US" b="1">
                <a:solidFill>
                  <a:srgbClr val="6096D1"/>
                </a:solidFill>
              </a:rPr>
              <a:t>Vælg</a:t>
            </a:r>
            <a:r>
              <a:rPr lang="en-US"/>
              <a:t>: Åbn dit </a:t>
            </a:r>
            <a:r>
              <a:rPr lang="en-US" err="1"/>
              <a:t>foretrukne </a:t>
            </a:r>
            <a:r>
              <a:rPr lang="en-US"/>
              <a:t>AI-værktøj. (</a:t>
            </a:r>
            <a:r>
              <a:rPr lang="en-US" err="1"/>
              <a:t>f.eks. </a:t>
            </a:r>
            <a:r>
              <a:rPr lang="en-US">
                <a:hlinkClick r:id="rId3"/>
              </a:rPr>
              <a:t>ChatGPT</a:t>
            </a:r>
            <a:r>
              <a:rPr lang="en-US"/>
              <a:t>, </a:t>
            </a:r>
            <a:r>
              <a:rPr lang="en-US">
                <a:hlinkClick r:id="rId4"/>
              </a:rPr>
              <a:t>Gemini </a:t>
            </a:r>
            <a:r>
              <a:rPr lang="en-US"/>
              <a:t>eller </a:t>
            </a:r>
            <a:r>
              <a:rPr lang="en-US">
                <a:hlinkClick r:id="rId5"/>
              </a:rPr>
              <a:t>CoPilot</a:t>
            </a:r>
            <a:r>
              <a:rPr lang="en-US"/>
              <a:t>)</a:t>
            </a:r>
            <a:endParaRPr/>
          </a:p>
          <a:p>
            <a:pPr marL="457200" lvl="0" indent="0" algn="l" rtl="0">
              <a:lnSpc>
                <a:spcPct val="103333"/>
              </a:lnSpc>
              <a:spcBef>
                <a:spcPts val="0"/>
              </a:spcBef>
              <a:spcAft>
                <a:spcPts val="0"/>
              </a:spcAft>
              <a:buSzPts val="2400"/>
              <a:buNone/>
            </a:pPr>
            <a:endParaRPr/>
          </a:p>
          <a:p>
            <a:pPr marL="533400" lvl="0" indent="-457200" algn="l" rtl="0">
              <a:lnSpc>
                <a:spcPct val="103333"/>
              </a:lnSpc>
              <a:spcBef>
                <a:spcPts val="0"/>
              </a:spcBef>
              <a:spcAft>
                <a:spcPts val="0"/>
              </a:spcAft>
              <a:buSzPts val="2400"/>
              <a:buFont typeface="+mj-lt"/>
              <a:buAutoNum type="arabicPeriod" startAt="2"/>
            </a:pPr>
            <a:r>
              <a:rPr lang="en-US" b="1">
                <a:solidFill>
                  <a:srgbClr val="6096D1"/>
                </a:solidFill>
              </a:rPr>
              <a:t>Kontekst</a:t>
            </a:r>
            <a:r>
              <a:rPr lang="en-US"/>
              <a:t>: Indtast, hvem beskeden er til, og hvad den handler om.</a:t>
            </a:r>
            <a:endParaRPr/>
          </a:p>
          <a:p>
            <a:pPr marL="457200" lvl="0" indent="0" algn="l" rtl="0">
              <a:lnSpc>
                <a:spcPct val="103333"/>
              </a:lnSpc>
              <a:spcBef>
                <a:spcPts val="0"/>
              </a:spcBef>
              <a:spcAft>
                <a:spcPts val="0"/>
              </a:spcAft>
              <a:buSzPts val="2400"/>
              <a:buNone/>
            </a:pPr>
            <a:endParaRPr/>
          </a:p>
          <a:p>
            <a:pPr marL="533400" lvl="0" indent="-457200" algn="l" rtl="0">
              <a:lnSpc>
                <a:spcPct val="103333"/>
              </a:lnSpc>
              <a:spcBef>
                <a:spcPts val="0"/>
              </a:spcBef>
              <a:spcAft>
                <a:spcPts val="0"/>
              </a:spcAft>
              <a:buSzPts val="2400"/>
              <a:buFont typeface="+mj-lt"/>
              <a:buAutoNum type="arabicPeriod" startAt="3"/>
            </a:pPr>
            <a:r>
              <a:rPr lang="en-US" b="1">
                <a:solidFill>
                  <a:srgbClr val="6096D1"/>
                </a:solidFill>
              </a:rPr>
              <a:t>Tone: </a:t>
            </a:r>
            <a:r>
              <a:rPr lang="en-US"/>
              <a:t>Angiv, om det skal være formelt eller uformelt.</a:t>
            </a:r>
            <a:endParaRPr/>
          </a:p>
          <a:p>
            <a:pPr marL="457200" lvl="0" indent="0" algn="l" rtl="0">
              <a:lnSpc>
                <a:spcPct val="103333"/>
              </a:lnSpc>
              <a:spcBef>
                <a:spcPts val="0"/>
              </a:spcBef>
              <a:spcAft>
                <a:spcPts val="0"/>
              </a:spcAft>
              <a:buSzPts val="2400"/>
              <a:buNone/>
            </a:pPr>
            <a:endParaRPr/>
          </a:p>
          <a:p>
            <a:pPr marL="533400" lvl="0" indent="-457200" algn="l" rtl="0">
              <a:lnSpc>
                <a:spcPct val="103333"/>
              </a:lnSpc>
              <a:spcBef>
                <a:spcPts val="0"/>
              </a:spcBef>
              <a:spcAft>
                <a:spcPts val="0"/>
              </a:spcAft>
              <a:buSzPts val="2400"/>
              <a:buFont typeface="+mj-lt"/>
              <a:buAutoNum type="arabicPeriod" startAt="4"/>
            </a:pPr>
            <a:r>
              <a:rPr lang="en-US" b="1">
                <a:solidFill>
                  <a:srgbClr val="6096D1"/>
                </a:solidFill>
              </a:rPr>
              <a:t>Finpudsning</a:t>
            </a:r>
            <a:r>
              <a:rPr lang="en-US"/>
              <a:t>: Gennemgå og juster den endelige tekst.</a:t>
            </a:r>
            <a:endParaRPr/>
          </a:p>
          <a:p>
            <a:pPr marL="457200" lvl="0" indent="0" algn="l" rtl="0">
              <a:lnSpc>
                <a:spcPct val="103333"/>
              </a:lnSpc>
              <a:spcBef>
                <a:spcPts val="0"/>
              </a:spcBef>
              <a:spcAft>
                <a:spcPts val="0"/>
              </a:spcAft>
              <a:buSzPts val="2400"/>
              <a:buNone/>
            </a:pPr>
            <a:endParaRPr/>
          </a:p>
          <a:p>
            <a:pPr marL="533400" lvl="0" indent="-457200" algn="l" rtl="0">
              <a:lnSpc>
                <a:spcPct val="103333"/>
              </a:lnSpc>
              <a:spcBef>
                <a:spcPts val="0"/>
              </a:spcBef>
              <a:spcAft>
                <a:spcPts val="0"/>
              </a:spcAft>
              <a:buSzPts val="2400"/>
              <a:buFont typeface="+mj-lt"/>
              <a:buAutoNum type="arabicPeriod" startAt="5"/>
            </a:pPr>
            <a:r>
              <a:rPr lang="en-US" b="1">
                <a:solidFill>
                  <a:srgbClr val="6096D1"/>
                </a:solidFill>
              </a:rPr>
              <a:t>Send</a:t>
            </a:r>
            <a:r>
              <a:rPr lang="en-US"/>
              <a:t>: Kopier, indsæt, og så er du færdig!</a:t>
            </a:r>
            <a:endParaRPr/>
          </a:p>
          <a:p>
            <a:pPr marL="457200" lvl="0" indent="0" algn="l" rtl="0">
              <a:lnSpc>
                <a:spcPct val="103333"/>
              </a:lnSpc>
              <a:spcBef>
                <a:spcPts val="0"/>
              </a:spcBef>
              <a:spcAft>
                <a:spcPts val="0"/>
              </a:spcAft>
              <a:buSzPts val="2400"/>
              <a:buNone/>
            </a:pPr>
            <a:endParaRPr/>
          </a:p>
        </p:txBody>
      </p:sp>
      <p:pic>
        <p:nvPicPr>
          <p:cNvPr id="963" name="Google Shape;963;g3d3ae9d317c_1_41" title="low-angle-elder-female-working-laptop.jpg"/>
          <p:cNvPicPr preferRelativeResize="0">
            <a:picLocks noGrp="1"/>
          </p:cNvPicPr>
          <p:nvPr>
            <p:ph type="pic" idx="2"/>
          </p:nvPr>
        </p:nvPicPr>
        <p:blipFill rotWithShape="1">
          <a:blip r:embed="rId6" cstate="screen">
            <a:alphaModFix/>
            <a:extLst>
              <a:ext uri="{28A0092B-C50C-407E-A947-70E740481C1C}">
                <a14:useLocalDpi xmlns:a14="http://schemas.microsoft.com/office/drawing/2010/main"/>
              </a:ext>
            </a:extLst>
          </a:blip>
          <a:srcRect/>
          <a:stretch/>
        </p:blipFill>
        <p:spPr>
          <a:xfrm>
            <a:off x="388401" y="385460"/>
            <a:ext cx="4107750" cy="6087077"/>
          </a:xfrm>
          <a:prstGeom prst="rect">
            <a:avLst/>
          </a:prstGeom>
          <a:solidFill>
            <a:srgbClr val="BFBFBF"/>
          </a:solidFill>
          <a:ln>
            <a:noFill/>
          </a:ln>
        </p:spPr>
      </p:pic>
      <p:pic>
        <p:nvPicPr>
          <p:cNvPr id="964" name="Google Shape;964;g3d3ae9d317c_1_41" descr="A colorful circles with white lines and dots&#10;&#10;AI-generated content may be incorrect."/>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348199" y="4331028"/>
            <a:ext cx="3657707" cy="2910005"/>
          </a:xfrm>
          <a:prstGeom prst="rect">
            <a:avLst/>
          </a:prstGeom>
          <a:noFill/>
          <a:ln>
            <a:noFill/>
          </a:ln>
        </p:spPr>
      </p:pic>
      <p:sp>
        <p:nvSpPr>
          <p:cNvPr id="965" name="Google Shape;965;g3d3ae9d317c_1_41"/>
          <p:cNvSpPr/>
          <p:nvPr/>
        </p:nvSpPr>
        <p:spPr>
          <a:xfrm>
            <a:off x="10619117" y="964760"/>
            <a:ext cx="1438620" cy="1323703"/>
          </a:xfrm>
          <a:custGeom>
            <a:avLst/>
            <a:gdLst/>
            <a:ahLst/>
            <a:cxnLst/>
            <a:rect l="l" t="t" r="r" b="b"/>
            <a:pathLst>
              <a:path w="3925" h="3924" extrusionOk="0">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solidFill>
            <a:srgbClr val="CA7BB3"/>
          </a:solidFill>
          <a:ln w="9525" cap="flat" cmpd="sng">
            <a:solidFill>
              <a:srgbClr val="292668"/>
            </a:solidFill>
            <a:prstDash val="solid"/>
            <a:round/>
            <a:headEnd type="none" w="sm" len="sm"/>
            <a:tailEnd type="none" w="sm" len="sm"/>
          </a:ln>
        </p:spPr>
        <p:txBody>
          <a:bodyPr spcFirstLastPara="1" wrap="square" lIns="71075" tIns="35525" rIns="71075" bIns="35525"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chemeClr val="dk1"/>
              </a:solidFill>
              <a:latin typeface="Calibri"/>
              <a:ea typeface="Calibri"/>
              <a:cs typeface="Calibri"/>
              <a:sym typeface="Calibri"/>
            </a:endParaRPr>
          </a:p>
        </p:txBody>
      </p:sp>
      <p:sp>
        <p:nvSpPr>
          <p:cNvPr id="966" name="Google Shape;966;g3d3ae9d317c_1_41"/>
          <p:cNvSpPr txBox="1"/>
          <p:nvPr/>
        </p:nvSpPr>
        <p:spPr>
          <a:xfrm>
            <a:off x="10444330" y="1127331"/>
            <a:ext cx="1746900" cy="993000"/>
          </a:xfrm>
          <a:prstGeom prst="rect">
            <a:avLst/>
          </a:prstGeom>
          <a:noFill/>
          <a:ln>
            <a:noFill/>
          </a:ln>
        </p:spPr>
        <p:txBody>
          <a:bodyPr spcFirstLastPara="1" wrap="square" lIns="71075" tIns="35525" rIns="71075" bIns="35525" anchor="ctr" anchorCtr="0">
            <a:noAutofit/>
          </a:bodyPr>
          <a:lstStyle/>
          <a:p>
            <a:pPr marL="0" marR="0" lvl="0" indent="0" algn="ctr" rtl="0">
              <a:lnSpc>
                <a:spcPct val="100000"/>
              </a:lnSpc>
              <a:spcBef>
                <a:spcPts val="0"/>
              </a:spcBef>
              <a:spcAft>
                <a:spcPts val="0"/>
              </a:spcAft>
              <a:buClr>
                <a:srgbClr val="000000"/>
              </a:buClr>
              <a:buSzPts val="1555"/>
              <a:buFont typeface="Arial"/>
              <a:buNone/>
            </a:pPr>
            <a:r>
              <a:rPr lang="en-US" sz="2000" b="1" i="0" u="none" strike="noStrike" cap="none">
                <a:solidFill>
                  <a:schemeClr val="lt1"/>
                </a:solidFill>
                <a:latin typeface="Calibri"/>
                <a:ea typeface="Calibri"/>
                <a:cs typeface="Calibri"/>
                <a:sym typeface="Calibri"/>
              </a:rPr>
              <a:t>Lad </a:t>
            </a:r>
            <a:r>
              <a:rPr lang="en-US" sz="2000" b="1" i="0" u="none" strike="noStrike" cap="none" err="1">
                <a:solidFill>
                  <a:schemeClr val="lt1"/>
                </a:solidFill>
                <a:latin typeface="Calibri"/>
                <a:ea typeface="Calibri"/>
                <a:cs typeface="Calibri"/>
                <a:sym typeface="Calibri"/>
              </a:rPr>
              <a:t>os</a:t>
            </a:r>
            <a:r>
              <a:rPr lang="en-US" sz="2000" b="1" i="0" u="none" strike="noStrike" cap="none">
                <a:solidFill>
                  <a:schemeClr val="lt1"/>
                </a:solidFill>
                <a:latin typeface="Calibri"/>
                <a:ea typeface="Calibri"/>
                <a:cs typeface="Calibri"/>
                <a:sym typeface="Calibri"/>
              </a:rPr>
              <a:t> se et </a:t>
            </a:r>
            <a:r>
              <a:rPr lang="en-US" sz="2000" b="1" i="0" u="none" strike="noStrike" cap="none" err="1">
                <a:solidFill>
                  <a:schemeClr val="lt1"/>
                </a:solidFill>
                <a:latin typeface="Calibri"/>
                <a:ea typeface="Calibri"/>
                <a:cs typeface="Calibri"/>
                <a:sym typeface="Calibri"/>
              </a:rPr>
              <a:t>eksempel</a:t>
            </a:r>
            <a:r>
              <a:rPr lang="en-US" sz="2000" b="1" i="0" u="none" strike="noStrike" cap="none">
                <a:solidFill>
                  <a:schemeClr val="lt1"/>
                </a:solidFill>
                <a:latin typeface="Calibri"/>
                <a:ea typeface="Calibri"/>
                <a:cs typeface="Calibri"/>
                <a:sym typeface="Calibri"/>
              </a:rPr>
              <a:t>!</a:t>
            </a:r>
            <a:endParaRPr lang="da-DK" sz="2000" b="1" i="0" u="none" strike="noStrike" cap="none">
              <a:solidFill>
                <a:schemeClr val="lt1"/>
              </a:solidFill>
              <a:latin typeface="Calibri"/>
              <a:ea typeface="Calibri"/>
              <a:cs typeface="Calibri"/>
            </a:endParaRPr>
          </a:p>
        </p:txBody>
      </p:sp>
      <p:sp>
        <p:nvSpPr>
          <p:cNvPr id="2" name="Tekstfelt 1">
            <a:extLst>
              <a:ext uri="{FF2B5EF4-FFF2-40B4-BE49-F238E27FC236}">
                <a16:creationId xmlns:a16="http://schemas.microsoft.com/office/drawing/2014/main" id="{ADD65DA8-0871-57CB-CA6D-41F67E20C7AD}"/>
              </a:ext>
            </a:extLst>
          </p:cNvPr>
          <p:cNvSpPr txBox="1"/>
          <p:nvPr/>
        </p:nvSpPr>
        <p:spPr>
          <a:xfrm>
            <a:off x="4572000" y="1163864"/>
            <a:ext cx="32766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6096D1"/>
                </a:solidFill>
                <a:latin typeface="Calibri"/>
                <a:ea typeface="Calibri"/>
                <a:cs typeface="Calibri"/>
              </a:rPr>
              <a:t>Trin-for-trin-</a:t>
            </a:r>
            <a:r>
              <a:rPr lang="en-US" sz="2400" b="1" err="1">
                <a:solidFill>
                  <a:srgbClr val="6096D1"/>
                </a:solidFill>
                <a:latin typeface="Calibri"/>
                <a:ea typeface="Calibri"/>
                <a:cs typeface="Calibri"/>
              </a:rPr>
              <a:t>vejledning</a:t>
            </a:r>
            <a:r>
              <a:rPr lang="en-US" sz="2400" b="1">
                <a:solidFill>
                  <a:srgbClr val="6096D1"/>
                </a:solidFill>
                <a:latin typeface="Calibri"/>
                <a:ea typeface="Calibri"/>
                <a:cs typeface="Calibri"/>
              </a:rPr>
              <a:t>:</a:t>
            </a:r>
            <a:endParaRPr lang="da-DK"/>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70"/>
        <p:cNvGrpSpPr/>
        <p:nvPr/>
      </p:nvGrpSpPr>
      <p:grpSpPr>
        <a:xfrm>
          <a:off x="0" y="0"/>
          <a:ext cx="0" cy="0"/>
          <a:chOff x="0" y="0"/>
          <a:chExt cx="0" cy="0"/>
        </a:xfrm>
      </p:grpSpPr>
      <p:sp>
        <p:nvSpPr>
          <p:cNvPr id="971" name="Google Shape;971;g3c8abc38406_0_131"/>
          <p:cNvSpPr txBox="1">
            <a:spLocks noGrp="1"/>
          </p:cNvSpPr>
          <p:nvPr>
            <p:ph type="body" idx="1"/>
          </p:nvPr>
        </p:nvSpPr>
        <p:spPr>
          <a:xfrm>
            <a:off x="1605542" y="397887"/>
            <a:ext cx="8973300" cy="697500"/>
          </a:xfrm>
          <a:prstGeom prst="rect">
            <a:avLst/>
          </a:prstGeom>
          <a:noFill/>
          <a:ln>
            <a:noFill/>
          </a:ln>
        </p:spPr>
        <p:txBody>
          <a:bodyPr spcFirstLastPara="1" wrap="square" lIns="91425" tIns="45700" rIns="91425" bIns="45700" anchor="ctr" anchorCtr="0">
            <a:normAutofit/>
          </a:bodyPr>
          <a:lstStyle/>
          <a:p>
            <a:pPr marL="0" lvl="0" indent="0" algn="l" rtl="0">
              <a:lnSpc>
                <a:spcPct val="103333"/>
              </a:lnSpc>
              <a:spcBef>
                <a:spcPts val="0"/>
              </a:spcBef>
              <a:spcAft>
                <a:spcPts val="0"/>
              </a:spcAft>
              <a:buClr>
                <a:srgbClr val="242B62"/>
              </a:buClr>
              <a:buSzPts val="3600"/>
              <a:buNone/>
            </a:pPr>
            <a:r>
              <a:rPr lang="en-US" b="1" i="1"/>
              <a:t>PALOMA</a:t>
            </a:r>
            <a:r>
              <a:rPr lang="en-US" b="1"/>
              <a:t>-PROJEKTET</a:t>
            </a:r>
            <a:endParaRPr/>
          </a:p>
        </p:txBody>
      </p:sp>
      <p:sp>
        <p:nvSpPr>
          <p:cNvPr id="972" name="Google Shape;972;g3c8abc38406_0_131"/>
          <p:cNvSpPr txBox="1">
            <a:spLocks noGrp="1"/>
          </p:cNvSpPr>
          <p:nvPr>
            <p:ph type="body" idx="2"/>
          </p:nvPr>
        </p:nvSpPr>
        <p:spPr>
          <a:xfrm>
            <a:off x="1618249" y="1712451"/>
            <a:ext cx="8961600" cy="14985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2400"/>
              <a:buNone/>
            </a:pPr>
            <a:r>
              <a:rPr lang="en-US"/>
              <a:t>I </a:t>
            </a:r>
            <a:r>
              <a:rPr lang="en-US" b="1"/>
              <a:t>Spanien </a:t>
            </a:r>
            <a:r>
              <a:rPr lang="en-US"/>
              <a:t>har</a:t>
            </a:r>
            <a:r>
              <a:rPr lang="en-US" b="1"/>
              <a:t> byrådet i Madrid </a:t>
            </a:r>
            <a:r>
              <a:rPr lang="en-US"/>
              <a:t>taget et </a:t>
            </a:r>
            <a:r>
              <a:rPr lang="en-US" b="1"/>
              <a:t>AI-værktøj</a:t>
            </a:r>
            <a:r>
              <a:rPr lang="en-US"/>
              <a:t> i brug </a:t>
            </a:r>
            <a:r>
              <a:rPr lang="en-US" b="1"/>
              <a:t>for at nå ud til og støtte den aldrende befolkning</a:t>
            </a:r>
            <a:r>
              <a:rPr lang="en-US"/>
              <a:t>. Det drejer sig om en </a:t>
            </a:r>
            <a:r>
              <a:rPr lang="en-US" b="1"/>
              <a:t>AI-drevet virtuel assistent</a:t>
            </a:r>
            <a:r>
              <a:rPr lang="en-US"/>
              <a:t>, der er trænet til at vurdere risikoen for ensomhed blandt ældre og sætte dem i kontakt med de sociale myndigheder. Assistenten </a:t>
            </a:r>
            <a:r>
              <a:rPr lang="en-US" b="1"/>
              <a:t>stiller strukturerede spørgsmål for at vurdere risikoen for ensomhed </a:t>
            </a:r>
            <a:r>
              <a:rPr lang="en-US"/>
              <a:t>og hjælper derefter socialarbejdere med at følge op på de personer, der har brug for støtte.</a:t>
            </a:r>
            <a:endParaRPr lang="da-DK"/>
          </a:p>
        </p:txBody>
      </p:sp>
      <p:pic>
        <p:nvPicPr>
          <p:cNvPr id="973" name="Google Shape;973;g3c8abc38406_0_131" title="Captura de pantalla 2026-02-17 182145.p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102526" y="3676086"/>
            <a:ext cx="5168548" cy="285932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977"/>
        <p:cNvGrpSpPr/>
        <p:nvPr/>
      </p:nvGrpSpPr>
      <p:grpSpPr>
        <a:xfrm>
          <a:off x="0" y="0"/>
          <a:ext cx="0" cy="0"/>
          <a:chOff x="0" y="0"/>
          <a:chExt cx="0" cy="0"/>
        </a:xfrm>
      </p:grpSpPr>
      <p:sp>
        <p:nvSpPr>
          <p:cNvPr id="978" name="Google Shape;978;g3cf0640c514_2_375"/>
          <p:cNvSpPr txBox="1">
            <a:spLocks noGrp="1"/>
          </p:cNvSpPr>
          <p:nvPr>
            <p:ph type="body" idx="1"/>
          </p:nvPr>
        </p:nvSpPr>
        <p:spPr>
          <a:xfrm>
            <a:off x="1632756" y="820615"/>
            <a:ext cx="89733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rgbClr val="242B62"/>
              </a:buClr>
              <a:buSzPts val="3600"/>
              <a:buNone/>
            </a:pPr>
            <a:r>
              <a:rPr lang="en-US" b="1"/>
              <a:t>Sund interaktion på nettet</a:t>
            </a:r>
            <a:endParaRPr/>
          </a:p>
        </p:txBody>
      </p:sp>
      <p:sp>
        <p:nvSpPr>
          <p:cNvPr id="979" name="Google Shape;979;g3cf0640c514_2_375"/>
          <p:cNvSpPr txBox="1">
            <a:spLocks noGrp="1"/>
          </p:cNvSpPr>
          <p:nvPr>
            <p:ph type="body" idx="2"/>
          </p:nvPr>
        </p:nvSpPr>
        <p:spPr>
          <a:xfrm>
            <a:off x="1579335" y="1683026"/>
            <a:ext cx="7812158" cy="1420329"/>
          </a:xfrm>
          <a:prstGeom prst="rect">
            <a:avLst/>
          </a:prstGeom>
          <a:noFill/>
          <a:ln>
            <a:noFill/>
          </a:ln>
        </p:spPr>
        <p:txBody>
          <a:bodyPr spcFirstLastPara="1" wrap="square" lIns="91425" tIns="45700" rIns="91425" bIns="45700" anchor="ctr" anchorCtr="0">
            <a:noAutofit/>
          </a:bodyPr>
          <a:lstStyle/>
          <a:p>
            <a:pPr marL="0" indent="0"/>
            <a:r>
              <a:rPr lang="en-US"/>
              <a:t>At bruge </a:t>
            </a:r>
            <a:r>
              <a:rPr lang="en-US" b="1"/>
              <a:t>for meget tid online </a:t>
            </a:r>
            <a:r>
              <a:rPr lang="en-US"/>
              <a:t>eller </a:t>
            </a:r>
            <a:r>
              <a:rPr lang="en-US" b="1"/>
              <a:t>omgås i negative grupper </a:t>
            </a:r>
            <a:r>
              <a:rPr lang="en-US"/>
              <a:t>kan </a:t>
            </a:r>
            <a:r>
              <a:rPr lang="en-US" b="1">
                <a:solidFill>
                  <a:srgbClr val="C67CB5"/>
                </a:solidFill>
              </a:rPr>
              <a:t>øge stress </a:t>
            </a:r>
            <a:r>
              <a:rPr lang="en-US"/>
              <a:t>og </a:t>
            </a:r>
            <a:r>
              <a:rPr lang="en-US" b="1">
                <a:solidFill>
                  <a:srgbClr val="C67CB5"/>
                </a:solidFill>
              </a:rPr>
              <a:t>mindske trivsel</a:t>
            </a:r>
            <a:r>
              <a:rPr lang="en-US"/>
              <a:t>. </a:t>
            </a:r>
            <a:endParaRPr lang="da-DK"/>
          </a:p>
          <a:p>
            <a:pPr marL="0" indent="0"/>
            <a:endParaRPr lang="en-US"/>
          </a:p>
          <a:p>
            <a:pPr marL="0" lvl="0" indent="0" algn="l">
              <a:lnSpc>
                <a:spcPct val="103333"/>
              </a:lnSpc>
              <a:spcBef>
                <a:spcPts val="0"/>
              </a:spcBef>
              <a:spcAft>
                <a:spcPts val="0"/>
              </a:spcAft>
              <a:buSzPts val="2400"/>
              <a:buNone/>
            </a:pPr>
            <a:r>
              <a:rPr lang="en-US" b="1"/>
              <a:t>Balance </a:t>
            </a:r>
            <a:r>
              <a:rPr lang="en-US" b="1" err="1"/>
              <a:t>og</a:t>
            </a:r>
            <a:r>
              <a:rPr lang="en-US" b="1"/>
              <a:t> </a:t>
            </a:r>
            <a:r>
              <a:rPr lang="en-US" b="1" err="1"/>
              <a:t>sikre</a:t>
            </a:r>
            <a:r>
              <a:rPr lang="en-US" b="1"/>
              <a:t> </a:t>
            </a:r>
            <a:r>
              <a:rPr lang="en-US" b="1" err="1"/>
              <a:t>vaner</a:t>
            </a:r>
            <a:r>
              <a:rPr lang="en-US" b="1"/>
              <a:t> er </a:t>
            </a:r>
            <a:r>
              <a:rPr lang="en-US" b="1" err="1"/>
              <a:t>nøglen</a:t>
            </a:r>
            <a:r>
              <a:rPr lang="en-US" b="1"/>
              <a:t>.</a:t>
            </a:r>
            <a:endParaRPr b="1"/>
          </a:p>
        </p:txBody>
      </p:sp>
      <p:sp>
        <p:nvSpPr>
          <p:cNvPr id="980" name="Google Shape;980;g3cf0640c514_2_375"/>
          <p:cNvSpPr/>
          <p:nvPr/>
        </p:nvSpPr>
        <p:spPr>
          <a:xfrm>
            <a:off x="1615200" y="5145223"/>
            <a:ext cx="4209748" cy="1184085"/>
          </a:xfrm>
          <a:custGeom>
            <a:avLst/>
            <a:gdLst/>
            <a:ahLst/>
            <a:cxnLst/>
            <a:rect l="l" t="t" r="r" b="b"/>
            <a:pathLst>
              <a:path w="5929" h="2252" extrusionOk="0">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CA7BB3"/>
          </a:solidFill>
          <a:ln>
            <a:noFill/>
          </a:ln>
        </p:spPr>
        <p:txBody>
          <a:bodyPr spcFirstLastPara="1" wrap="square" lIns="84025" tIns="41975" rIns="84025" bIns="41975" anchor="ctr" anchorCtr="0">
            <a:noAutofit/>
          </a:bodyPr>
          <a:lstStyle/>
          <a:p>
            <a:pPr marL="0" marR="0" lvl="0" indent="0" algn="l" rtl="0">
              <a:lnSpc>
                <a:spcPct val="100000"/>
              </a:lnSpc>
              <a:spcBef>
                <a:spcPts val="0"/>
              </a:spcBef>
              <a:spcAft>
                <a:spcPts val="0"/>
              </a:spcAft>
              <a:buClr>
                <a:srgbClr val="000000"/>
              </a:buClr>
              <a:buSzPts val="828"/>
              <a:buFont typeface="Arial"/>
              <a:buNone/>
            </a:pPr>
            <a:endParaRPr sz="826" b="0" i="0" u="none" strike="noStrike" cap="none">
              <a:solidFill>
                <a:schemeClr val="dk1"/>
              </a:solidFill>
              <a:latin typeface="Calibri"/>
              <a:ea typeface="Calibri"/>
              <a:cs typeface="Calibri"/>
              <a:sym typeface="Calibri"/>
            </a:endParaRPr>
          </a:p>
        </p:txBody>
      </p:sp>
      <p:sp>
        <p:nvSpPr>
          <p:cNvPr id="981" name="Google Shape;981;g3cf0640c514_2_375"/>
          <p:cNvSpPr/>
          <p:nvPr/>
        </p:nvSpPr>
        <p:spPr>
          <a:xfrm>
            <a:off x="5094499" y="3821074"/>
            <a:ext cx="3670550" cy="1186253"/>
          </a:xfrm>
          <a:custGeom>
            <a:avLst/>
            <a:gdLst/>
            <a:ahLst/>
            <a:cxnLst/>
            <a:rect l="l" t="t" r="r" b="b"/>
            <a:pathLst>
              <a:path w="5929" h="2249" extrusionOk="0">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615AA6"/>
          </a:solidFill>
          <a:ln>
            <a:noFill/>
          </a:ln>
        </p:spPr>
        <p:txBody>
          <a:bodyPr spcFirstLastPara="1" wrap="square" lIns="77250" tIns="38600" rIns="77250" bIns="38600" anchor="ctr" anchorCtr="0">
            <a:noAutofit/>
          </a:bodyPr>
          <a:lstStyle/>
          <a:p>
            <a:pPr marL="0" marR="0" lvl="0" indent="0" algn="l" rtl="0">
              <a:lnSpc>
                <a:spcPct val="100000"/>
              </a:lnSpc>
              <a:spcBef>
                <a:spcPts val="0"/>
              </a:spcBef>
              <a:spcAft>
                <a:spcPts val="0"/>
              </a:spcAft>
              <a:buClr>
                <a:srgbClr val="000000"/>
              </a:buClr>
              <a:buSzPts val="761"/>
              <a:buFont typeface="Arial"/>
              <a:buNone/>
            </a:pPr>
            <a:endParaRPr sz="759" b="0" i="0" u="none" strike="noStrike" cap="none">
              <a:solidFill>
                <a:schemeClr val="dk1"/>
              </a:solidFill>
              <a:latin typeface="Calibri"/>
              <a:ea typeface="Calibri"/>
              <a:cs typeface="Calibri"/>
              <a:sym typeface="Calibri"/>
            </a:endParaRPr>
          </a:p>
        </p:txBody>
      </p:sp>
      <p:sp>
        <p:nvSpPr>
          <p:cNvPr id="982" name="Google Shape;982;g3cf0640c514_2_375"/>
          <p:cNvSpPr/>
          <p:nvPr/>
        </p:nvSpPr>
        <p:spPr>
          <a:xfrm>
            <a:off x="589045" y="3808542"/>
            <a:ext cx="3870771" cy="1186256"/>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CA7BB3"/>
          </a:solidFill>
          <a:ln>
            <a:noFill/>
          </a:ln>
        </p:spPr>
        <p:txBody>
          <a:bodyPr spcFirstLastPara="1" wrap="square" lIns="77250" tIns="38600" rIns="77250" bIns="38600" anchor="ctr" anchorCtr="0">
            <a:noAutofit/>
          </a:bodyPr>
          <a:lstStyle/>
          <a:p>
            <a:pPr marL="0" marR="0" lvl="0" indent="0" algn="l" rtl="0">
              <a:lnSpc>
                <a:spcPct val="100000"/>
              </a:lnSpc>
              <a:spcBef>
                <a:spcPts val="0"/>
              </a:spcBef>
              <a:spcAft>
                <a:spcPts val="0"/>
              </a:spcAft>
              <a:buClr>
                <a:srgbClr val="000000"/>
              </a:buClr>
              <a:buSzPts val="761"/>
              <a:buFont typeface="Arial"/>
              <a:buNone/>
            </a:pPr>
            <a:endParaRPr sz="759" b="0" i="0" u="none" strike="noStrike" cap="none">
              <a:solidFill>
                <a:schemeClr val="dk1"/>
              </a:solidFill>
              <a:latin typeface="Calibri"/>
              <a:ea typeface="Calibri"/>
              <a:cs typeface="Calibri"/>
              <a:sym typeface="Calibri"/>
            </a:endParaRPr>
          </a:p>
        </p:txBody>
      </p:sp>
      <p:sp>
        <p:nvSpPr>
          <p:cNvPr id="983" name="Google Shape;983;g3cf0640c514_2_375"/>
          <p:cNvSpPr/>
          <p:nvPr/>
        </p:nvSpPr>
        <p:spPr>
          <a:xfrm>
            <a:off x="6367052" y="5196745"/>
            <a:ext cx="4209748" cy="1184088"/>
          </a:xfrm>
          <a:custGeom>
            <a:avLst/>
            <a:gdLst/>
            <a:ahLst/>
            <a:cxnLst/>
            <a:rect l="l" t="t" r="r" b="b"/>
            <a:pathLst>
              <a:path w="5929" h="2251" extrusionOk="0">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15AA6"/>
          </a:solidFill>
          <a:ln>
            <a:noFill/>
          </a:ln>
        </p:spPr>
        <p:txBody>
          <a:bodyPr spcFirstLastPara="1" wrap="square" lIns="84025" tIns="41975" rIns="84025" bIns="41975" anchor="ctr" anchorCtr="0">
            <a:noAutofit/>
          </a:bodyPr>
          <a:lstStyle/>
          <a:p>
            <a:pPr marL="0" marR="0" lvl="0" indent="0" algn="l" rtl="0">
              <a:lnSpc>
                <a:spcPct val="100000"/>
              </a:lnSpc>
              <a:spcBef>
                <a:spcPts val="0"/>
              </a:spcBef>
              <a:spcAft>
                <a:spcPts val="0"/>
              </a:spcAft>
              <a:buClr>
                <a:srgbClr val="000000"/>
              </a:buClr>
              <a:buSzPts val="828"/>
              <a:buFont typeface="Arial"/>
              <a:buNone/>
            </a:pPr>
            <a:endParaRPr sz="826" b="0" i="0" u="none" strike="noStrike" cap="none">
              <a:solidFill>
                <a:schemeClr val="dk1"/>
              </a:solidFill>
              <a:latin typeface="Calibri"/>
              <a:ea typeface="Calibri"/>
              <a:cs typeface="Calibri"/>
              <a:sym typeface="Calibri"/>
            </a:endParaRPr>
          </a:p>
        </p:txBody>
      </p:sp>
      <p:sp>
        <p:nvSpPr>
          <p:cNvPr id="984" name="Google Shape;984;g3cf0640c514_2_375"/>
          <p:cNvSpPr/>
          <p:nvPr/>
        </p:nvSpPr>
        <p:spPr>
          <a:xfrm>
            <a:off x="920719" y="3835830"/>
            <a:ext cx="3541126" cy="905033"/>
          </a:xfrm>
          <a:prstGeom prst="rect">
            <a:avLst/>
          </a:prstGeom>
          <a:noFill/>
          <a:ln>
            <a:noFill/>
          </a:ln>
        </p:spPr>
        <p:txBody>
          <a:bodyPr spcFirstLastPara="1" wrap="square" lIns="77250" tIns="38600" rIns="77250" bIns="38600" anchor="t" anchorCtr="0">
            <a:noAutofit/>
          </a:bodyPr>
          <a:lstStyle/>
          <a:p>
            <a:pPr marL="0" marR="0" lvl="0" indent="0" algn="l" rtl="0">
              <a:lnSpc>
                <a:spcPct val="100000"/>
              </a:lnSpc>
              <a:spcBef>
                <a:spcPts val="0"/>
              </a:spcBef>
              <a:spcAft>
                <a:spcPts val="0"/>
              </a:spcAft>
              <a:buClr>
                <a:srgbClr val="000000"/>
              </a:buClr>
              <a:buSzPts val="1352"/>
              <a:buFont typeface="Arial"/>
              <a:buNone/>
            </a:pPr>
            <a:r>
              <a:rPr lang="en-US" sz="2000" b="1" i="0" u="none" strike="noStrike" cap="none">
                <a:solidFill>
                  <a:srgbClr val="242B62"/>
                </a:solidFill>
                <a:latin typeface="Calibri"/>
                <a:ea typeface="Calibri"/>
                <a:cs typeface="Calibri"/>
                <a:sym typeface="Calibri"/>
              </a:rPr>
              <a:t>Begræns tiden online (juster hyppigheden af notifikationer) og tag pauser.</a:t>
            </a:r>
            <a:endParaRPr sz="2000" b="1" i="0" u="none" strike="noStrike" cap="none">
              <a:solidFill>
                <a:srgbClr val="242B6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352"/>
              <a:buFont typeface="Arial"/>
              <a:buNone/>
            </a:pPr>
            <a:endParaRPr sz="2000" b="0" i="0" u="none" strike="noStrike" cap="none">
              <a:solidFill>
                <a:srgbClr val="242B62"/>
              </a:solidFill>
              <a:latin typeface="Calibri"/>
              <a:ea typeface="Calibri"/>
              <a:cs typeface="Calibri"/>
              <a:sym typeface="Calibri"/>
            </a:endParaRPr>
          </a:p>
        </p:txBody>
      </p:sp>
      <p:sp>
        <p:nvSpPr>
          <p:cNvPr id="985" name="Google Shape;985;g3cf0640c514_2_375"/>
          <p:cNvSpPr/>
          <p:nvPr/>
        </p:nvSpPr>
        <p:spPr>
          <a:xfrm>
            <a:off x="5454369" y="4074050"/>
            <a:ext cx="3144106" cy="653568"/>
          </a:xfrm>
          <a:prstGeom prst="rect">
            <a:avLst/>
          </a:prstGeom>
          <a:noFill/>
          <a:ln>
            <a:noFill/>
          </a:ln>
        </p:spPr>
        <p:txBody>
          <a:bodyPr spcFirstLastPara="1" wrap="square" lIns="77250" tIns="38600" rIns="77250" bIns="38600" anchor="t" anchorCtr="0">
            <a:noAutofit/>
          </a:bodyPr>
          <a:lstStyle/>
          <a:p>
            <a:pPr marL="0" marR="0" lvl="0" indent="0" algn="l" rtl="0">
              <a:lnSpc>
                <a:spcPct val="100000"/>
              </a:lnSpc>
              <a:spcBef>
                <a:spcPts val="0"/>
              </a:spcBef>
              <a:spcAft>
                <a:spcPts val="0"/>
              </a:spcAft>
              <a:buClr>
                <a:srgbClr val="000000"/>
              </a:buClr>
              <a:buSzPts val="1352"/>
              <a:buFont typeface="Arial"/>
              <a:buNone/>
            </a:pPr>
            <a:r>
              <a:rPr lang="en-US" sz="2000" b="1" i="0" u="none" strike="noStrike" cap="none">
                <a:solidFill>
                  <a:schemeClr val="lt1"/>
                </a:solidFill>
                <a:latin typeface="Calibri"/>
                <a:ea typeface="Calibri"/>
                <a:cs typeface="Calibri"/>
                <a:sym typeface="Calibri"/>
              </a:rPr>
              <a:t>Deltag i støttende onlinefællesskaber.</a:t>
            </a:r>
            <a:endParaRPr sz="2000" b="1" i="0" u="none" strike="noStrike" cap="none">
              <a:solidFill>
                <a:srgbClr val="000000"/>
              </a:solidFill>
              <a:latin typeface="Arial"/>
              <a:ea typeface="Arial"/>
              <a:cs typeface="Arial"/>
              <a:sym typeface="Arial"/>
            </a:endParaRPr>
          </a:p>
        </p:txBody>
      </p:sp>
      <p:sp>
        <p:nvSpPr>
          <p:cNvPr id="986" name="Google Shape;986;g3cf0640c514_2_375"/>
          <p:cNvSpPr/>
          <p:nvPr/>
        </p:nvSpPr>
        <p:spPr>
          <a:xfrm>
            <a:off x="2049415" y="5388363"/>
            <a:ext cx="3715388" cy="697679"/>
          </a:xfrm>
          <a:prstGeom prst="rect">
            <a:avLst/>
          </a:prstGeom>
          <a:noFill/>
          <a:ln>
            <a:noFill/>
          </a:ln>
        </p:spPr>
        <p:txBody>
          <a:bodyPr spcFirstLastPara="1" wrap="square" lIns="84025" tIns="41975" rIns="84025" bIns="41975" anchor="t" anchorCtr="0">
            <a:noAutofit/>
          </a:bodyPr>
          <a:lstStyle/>
          <a:p>
            <a:pPr marL="0" marR="0" lvl="0" indent="0" algn="l" rtl="0">
              <a:lnSpc>
                <a:spcPct val="100000"/>
              </a:lnSpc>
              <a:spcBef>
                <a:spcPts val="0"/>
              </a:spcBef>
              <a:spcAft>
                <a:spcPts val="0"/>
              </a:spcAft>
              <a:buClr>
                <a:srgbClr val="000000"/>
              </a:buClr>
              <a:buSzPts val="1470"/>
              <a:buFont typeface="Arial"/>
              <a:buNone/>
            </a:pPr>
            <a:r>
              <a:rPr lang="en-US" sz="2012" b="1" i="0" u="none" strike="noStrike" cap="none">
                <a:solidFill>
                  <a:srgbClr val="242B62"/>
                </a:solidFill>
                <a:latin typeface="Calibri"/>
                <a:ea typeface="Calibri"/>
                <a:cs typeface="Calibri"/>
                <a:sym typeface="Calibri"/>
              </a:rPr>
              <a:t>Undgå diskussioner eller konflikter.</a:t>
            </a:r>
            <a:endParaRPr sz="2012" b="1" i="0" u="none" strike="noStrike" cap="none">
              <a:solidFill>
                <a:srgbClr val="242B62"/>
              </a:solidFill>
              <a:latin typeface="Arial"/>
              <a:ea typeface="Arial"/>
              <a:cs typeface="Arial"/>
              <a:sym typeface="Arial"/>
            </a:endParaRPr>
          </a:p>
        </p:txBody>
      </p:sp>
      <p:sp>
        <p:nvSpPr>
          <p:cNvPr id="987" name="Google Shape;987;g3cf0640c514_2_375"/>
          <p:cNvSpPr/>
          <p:nvPr/>
        </p:nvSpPr>
        <p:spPr>
          <a:xfrm>
            <a:off x="6808662" y="5345055"/>
            <a:ext cx="3419472" cy="984253"/>
          </a:xfrm>
          <a:prstGeom prst="rect">
            <a:avLst/>
          </a:prstGeom>
          <a:noFill/>
          <a:ln>
            <a:noFill/>
          </a:ln>
        </p:spPr>
        <p:txBody>
          <a:bodyPr spcFirstLastPara="1" wrap="square" lIns="84025" tIns="41975" rIns="84025" bIns="41975" anchor="t" anchorCtr="0">
            <a:noAutofit/>
          </a:bodyPr>
          <a:lstStyle/>
          <a:p>
            <a:pPr marL="0" marR="0" lvl="0" indent="0" algn="l" rtl="0">
              <a:lnSpc>
                <a:spcPct val="100000"/>
              </a:lnSpc>
              <a:spcBef>
                <a:spcPts val="0"/>
              </a:spcBef>
              <a:spcAft>
                <a:spcPts val="0"/>
              </a:spcAft>
              <a:buClr>
                <a:srgbClr val="000000"/>
              </a:buClr>
              <a:buSzPts val="1470"/>
              <a:buFont typeface="Arial"/>
              <a:buNone/>
            </a:pPr>
            <a:r>
              <a:rPr lang="en-US" sz="2012" b="1" i="0" u="none" strike="noStrike" cap="none">
                <a:solidFill>
                  <a:schemeClr val="lt1"/>
                </a:solidFill>
                <a:latin typeface="Calibri"/>
                <a:ea typeface="Calibri"/>
                <a:cs typeface="Calibri"/>
                <a:sym typeface="Calibri"/>
              </a:rPr>
              <a:t>Kombiner online-interaktion med ansigt-til-ansigt-interaktion.</a:t>
            </a:r>
            <a:endParaRPr sz="2012" b="1" i="0" u="none" strike="noStrike" cap="none">
              <a:solidFill>
                <a:srgbClr val="000000"/>
              </a:solidFill>
              <a:latin typeface="Arial"/>
              <a:ea typeface="Arial"/>
              <a:cs typeface="Arial"/>
              <a:sym typeface="Arial"/>
            </a:endParaRPr>
          </a:p>
        </p:txBody>
      </p:sp>
      <p:grpSp>
        <p:nvGrpSpPr>
          <p:cNvPr id="988" name="Google Shape;988;g3cf0640c514_2_375"/>
          <p:cNvGrpSpPr/>
          <p:nvPr/>
        </p:nvGrpSpPr>
        <p:grpSpPr>
          <a:xfrm>
            <a:off x="7044675" y="644880"/>
            <a:ext cx="812607" cy="782440"/>
            <a:chOff x="5495623" y="2716950"/>
            <a:chExt cx="1439007" cy="1385585"/>
          </a:xfrm>
        </p:grpSpPr>
        <p:sp>
          <p:nvSpPr>
            <p:cNvPr id="989" name="Google Shape;989;g3cf0640c514_2_375"/>
            <p:cNvSpPr/>
            <p:nvPr/>
          </p:nvSpPr>
          <p:spPr>
            <a:xfrm>
              <a:off x="5768039" y="2718579"/>
              <a:ext cx="941801" cy="813249"/>
            </a:xfrm>
            <a:custGeom>
              <a:avLst/>
              <a:gdLst/>
              <a:ahLst/>
              <a:cxnLst/>
              <a:rect l="l" t="t" r="r" b="b"/>
              <a:pathLst>
                <a:path w="941801" h="813249" extrusionOk="0">
                  <a:moveTo>
                    <a:pt x="470570" y="82449"/>
                  </a:moveTo>
                  <a:cubicBezTo>
                    <a:pt x="466497" y="79191"/>
                    <a:pt x="463238" y="75933"/>
                    <a:pt x="460794" y="73490"/>
                  </a:cubicBezTo>
                  <a:cubicBezTo>
                    <a:pt x="375253" y="-6330"/>
                    <a:pt x="249792" y="-22620"/>
                    <a:pt x="147143" y="31951"/>
                  </a:cubicBezTo>
                  <a:cubicBezTo>
                    <a:pt x="44493" y="86522"/>
                    <a:pt x="-14163" y="204623"/>
                    <a:pt x="2945" y="317837"/>
                  </a:cubicBezTo>
                  <a:cubicBezTo>
                    <a:pt x="14350" y="391141"/>
                    <a:pt x="48567" y="451413"/>
                    <a:pt x="99892" y="503540"/>
                  </a:cubicBezTo>
                  <a:cubicBezTo>
                    <a:pt x="200912" y="605351"/>
                    <a:pt x="310893" y="699018"/>
                    <a:pt x="420060" y="791869"/>
                  </a:cubicBezTo>
                  <a:cubicBezTo>
                    <a:pt x="453462" y="820377"/>
                    <a:pt x="487678" y="820377"/>
                    <a:pt x="521895" y="791869"/>
                  </a:cubicBezTo>
                  <a:cubicBezTo>
                    <a:pt x="554482" y="764177"/>
                    <a:pt x="588698" y="737299"/>
                    <a:pt x="620471" y="707977"/>
                  </a:cubicBezTo>
                  <a:cubicBezTo>
                    <a:pt x="700309" y="634673"/>
                    <a:pt x="782592" y="562998"/>
                    <a:pt x="858357" y="485621"/>
                  </a:cubicBezTo>
                  <a:cubicBezTo>
                    <a:pt x="930863" y="411503"/>
                    <a:pt x="956118" y="319466"/>
                    <a:pt x="934122" y="216840"/>
                  </a:cubicBezTo>
                  <a:cubicBezTo>
                    <a:pt x="904793" y="79191"/>
                    <a:pt x="771186" y="-14475"/>
                    <a:pt x="632691" y="3444"/>
                  </a:cubicBezTo>
                  <a:cubicBezTo>
                    <a:pt x="569961" y="11589"/>
                    <a:pt x="517007" y="38467"/>
                    <a:pt x="470570" y="84078"/>
                  </a:cubicBezTo>
                  <a:close/>
                </a:path>
              </a:pathLst>
            </a:custGeom>
            <a:solidFill>
              <a:srgbClr val="242B62"/>
            </a:solidFill>
            <a:ln>
              <a:noFill/>
            </a:ln>
          </p:spPr>
          <p:txBody>
            <a:bodyPr spcFirstLastPara="1" wrap="square" lIns="52950" tIns="26475" rIns="52950" bIns="26475" anchor="ctr" anchorCtr="0">
              <a:noAutofit/>
            </a:bodyPr>
            <a:lstStyle/>
            <a:p>
              <a:pPr marL="0" marR="0" lvl="0" indent="0" algn="l" rtl="0">
                <a:lnSpc>
                  <a:spcPct val="100000"/>
                </a:lnSpc>
                <a:spcBef>
                  <a:spcPts val="0"/>
                </a:spcBef>
                <a:spcAft>
                  <a:spcPts val="0"/>
                </a:spcAft>
                <a:buClr>
                  <a:srgbClr val="000000"/>
                </a:buClr>
                <a:buSzPts val="1043"/>
                <a:buFont typeface="Arial"/>
                <a:buNone/>
              </a:pPr>
              <a:endParaRPr sz="1042" b="0" i="0" u="none" strike="noStrike" cap="none">
                <a:solidFill>
                  <a:schemeClr val="dk1"/>
                </a:solidFill>
                <a:latin typeface="Calibri"/>
                <a:ea typeface="Calibri"/>
                <a:cs typeface="Calibri"/>
                <a:sym typeface="Calibri"/>
              </a:endParaRPr>
            </a:p>
          </p:txBody>
        </p:sp>
        <p:grpSp>
          <p:nvGrpSpPr>
            <p:cNvPr id="990" name="Google Shape;990;g3cf0640c514_2_375"/>
            <p:cNvGrpSpPr/>
            <p:nvPr/>
          </p:nvGrpSpPr>
          <p:grpSpPr>
            <a:xfrm>
              <a:off x="5495623" y="2716950"/>
              <a:ext cx="1439007" cy="1385585"/>
              <a:chOff x="5495623" y="2716950"/>
              <a:chExt cx="1439007" cy="1385585"/>
            </a:xfrm>
          </p:grpSpPr>
          <p:sp>
            <p:nvSpPr>
              <p:cNvPr id="991" name="Google Shape;991;g3cf0640c514_2_375"/>
              <p:cNvSpPr/>
              <p:nvPr/>
            </p:nvSpPr>
            <p:spPr>
              <a:xfrm>
                <a:off x="5495623" y="3470539"/>
                <a:ext cx="1439007" cy="631996"/>
              </a:xfrm>
              <a:custGeom>
                <a:avLst/>
                <a:gdLst/>
                <a:ahLst/>
                <a:cxnLst/>
                <a:rect l="l" t="t" r="r" b="b"/>
                <a:pathLst>
                  <a:path w="1439007" h="631996" extrusionOk="0">
                    <a:moveTo>
                      <a:pt x="936880" y="276112"/>
                    </a:moveTo>
                    <a:cubicBezTo>
                      <a:pt x="1001239" y="247605"/>
                      <a:pt x="1064784" y="219098"/>
                      <a:pt x="1128329" y="191405"/>
                    </a:cubicBezTo>
                    <a:cubicBezTo>
                      <a:pt x="1189430" y="164527"/>
                      <a:pt x="1250531" y="136834"/>
                      <a:pt x="1312446" y="110771"/>
                    </a:cubicBezTo>
                    <a:cubicBezTo>
                      <a:pt x="1348292" y="95295"/>
                      <a:pt x="1406949" y="100997"/>
                      <a:pt x="1428945" y="147423"/>
                    </a:cubicBezTo>
                    <a:cubicBezTo>
                      <a:pt x="1446053" y="183260"/>
                      <a:pt x="1441980" y="219098"/>
                      <a:pt x="1411837" y="245976"/>
                    </a:cubicBezTo>
                    <a:cubicBezTo>
                      <a:pt x="1380065" y="274483"/>
                      <a:pt x="1346663" y="302990"/>
                      <a:pt x="1310817" y="326610"/>
                    </a:cubicBezTo>
                    <a:cubicBezTo>
                      <a:pt x="1166619" y="421905"/>
                      <a:pt x="1021606" y="516386"/>
                      <a:pt x="874964" y="609238"/>
                    </a:cubicBezTo>
                    <a:cubicBezTo>
                      <a:pt x="830972" y="636931"/>
                      <a:pt x="781276" y="636116"/>
                      <a:pt x="731581" y="623899"/>
                    </a:cubicBezTo>
                    <a:cubicBezTo>
                      <a:pt x="597159" y="590505"/>
                      <a:pt x="461923" y="556296"/>
                      <a:pt x="327501" y="522902"/>
                    </a:cubicBezTo>
                    <a:cubicBezTo>
                      <a:pt x="325871" y="522902"/>
                      <a:pt x="323427" y="522902"/>
                      <a:pt x="320168" y="521273"/>
                    </a:cubicBezTo>
                    <a:cubicBezTo>
                      <a:pt x="315280" y="548966"/>
                      <a:pt x="295728" y="553038"/>
                      <a:pt x="272102" y="552224"/>
                    </a:cubicBezTo>
                    <a:cubicBezTo>
                      <a:pt x="194708" y="551409"/>
                      <a:pt x="116499" y="552224"/>
                      <a:pt x="39105" y="552224"/>
                    </a:cubicBezTo>
                    <a:cubicBezTo>
                      <a:pt x="10591" y="552224"/>
                      <a:pt x="0" y="541635"/>
                      <a:pt x="0" y="513943"/>
                    </a:cubicBezTo>
                    <a:cubicBezTo>
                      <a:pt x="0" y="355117"/>
                      <a:pt x="0" y="197106"/>
                      <a:pt x="0" y="38281"/>
                    </a:cubicBezTo>
                    <a:cubicBezTo>
                      <a:pt x="0" y="9774"/>
                      <a:pt x="10591" y="0"/>
                      <a:pt x="39105" y="0"/>
                    </a:cubicBezTo>
                    <a:cubicBezTo>
                      <a:pt x="119758" y="0"/>
                      <a:pt x="200411" y="0"/>
                      <a:pt x="281064" y="0"/>
                    </a:cubicBezTo>
                    <a:cubicBezTo>
                      <a:pt x="298987" y="0"/>
                      <a:pt x="311207" y="4887"/>
                      <a:pt x="317724" y="22806"/>
                    </a:cubicBezTo>
                    <a:cubicBezTo>
                      <a:pt x="318539" y="26064"/>
                      <a:pt x="325056" y="28507"/>
                      <a:pt x="329130" y="29322"/>
                    </a:cubicBezTo>
                    <a:cubicBezTo>
                      <a:pt x="350312" y="31765"/>
                      <a:pt x="371493" y="32580"/>
                      <a:pt x="392675" y="35023"/>
                    </a:cubicBezTo>
                    <a:cubicBezTo>
                      <a:pt x="439111" y="39910"/>
                      <a:pt x="480660" y="58643"/>
                      <a:pt x="518950" y="84707"/>
                    </a:cubicBezTo>
                    <a:cubicBezTo>
                      <a:pt x="552352" y="107512"/>
                      <a:pt x="585753" y="131133"/>
                      <a:pt x="619155" y="153938"/>
                    </a:cubicBezTo>
                    <a:cubicBezTo>
                      <a:pt x="668036" y="187333"/>
                      <a:pt x="722620" y="201993"/>
                      <a:pt x="780461" y="207695"/>
                    </a:cubicBezTo>
                    <a:cubicBezTo>
                      <a:pt x="804087" y="210138"/>
                      <a:pt x="827713" y="213396"/>
                      <a:pt x="851339" y="216654"/>
                    </a:cubicBezTo>
                    <a:cubicBezTo>
                      <a:pt x="887999" y="222355"/>
                      <a:pt x="918957" y="238645"/>
                      <a:pt x="936880" y="276112"/>
                    </a:cubicBezTo>
                    <a:close/>
                    <a:moveTo>
                      <a:pt x="320168" y="91223"/>
                    </a:moveTo>
                    <a:cubicBezTo>
                      <a:pt x="320168" y="94481"/>
                      <a:pt x="318539" y="96924"/>
                      <a:pt x="318539" y="98553"/>
                    </a:cubicBezTo>
                    <a:cubicBezTo>
                      <a:pt x="318539" y="215025"/>
                      <a:pt x="318539" y="332312"/>
                      <a:pt x="318539" y="448784"/>
                    </a:cubicBezTo>
                    <a:cubicBezTo>
                      <a:pt x="318539" y="452856"/>
                      <a:pt x="324242" y="459372"/>
                      <a:pt x="328315" y="460186"/>
                    </a:cubicBezTo>
                    <a:cubicBezTo>
                      <a:pt x="470069" y="496024"/>
                      <a:pt x="612638" y="531861"/>
                      <a:pt x="755207" y="566885"/>
                    </a:cubicBezTo>
                    <a:cubicBezTo>
                      <a:pt x="791052" y="575844"/>
                      <a:pt x="825269" y="570143"/>
                      <a:pt x="857041" y="548966"/>
                    </a:cubicBezTo>
                    <a:cubicBezTo>
                      <a:pt x="883926" y="531047"/>
                      <a:pt x="911625" y="515572"/>
                      <a:pt x="938509" y="498467"/>
                    </a:cubicBezTo>
                    <a:cubicBezTo>
                      <a:pt x="1059081" y="419462"/>
                      <a:pt x="1178839" y="339642"/>
                      <a:pt x="1298597" y="259822"/>
                    </a:cubicBezTo>
                    <a:cubicBezTo>
                      <a:pt x="1321408" y="244347"/>
                      <a:pt x="1342589" y="225613"/>
                      <a:pt x="1363771" y="207695"/>
                    </a:cubicBezTo>
                    <a:cubicBezTo>
                      <a:pt x="1373547" y="199550"/>
                      <a:pt x="1378435" y="189776"/>
                      <a:pt x="1372732" y="176744"/>
                    </a:cubicBezTo>
                    <a:cubicBezTo>
                      <a:pt x="1367030" y="163712"/>
                      <a:pt x="1355624" y="165341"/>
                      <a:pt x="1345033" y="166156"/>
                    </a:cubicBezTo>
                    <a:cubicBezTo>
                      <a:pt x="1338516" y="166156"/>
                      <a:pt x="1331999" y="168599"/>
                      <a:pt x="1326296" y="171043"/>
                    </a:cubicBezTo>
                    <a:cubicBezTo>
                      <a:pt x="1201650" y="226428"/>
                      <a:pt x="1077004" y="280999"/>
                      <a:pt x="952359" y="337199"/>
                    </a:cubicBezTo>
                    <a:cubicBezTo>
                      <a:pt x="946656" y="339642"/>
                      <a:pt x="940953" y="346973"/>
                      <a:pt x="939324" y="352674"/>
                    </a:cubicBezTo>
                    <a:cubicBezTo>
                      <a:pt x="931992" y="379552"/>
                      <a:pt x="915698" y="399914"/>
                      <a:pt x="891258" y="412946"/>
                    </a:cubicBezTo>
                    <a:cubicBezTo>
                      <a:pt x="868447" y="425978"/>
                      <a:pt x="844006" y="429236"/>
                      <a:pt x="817937" y="428421"/>
                    </a:cubicBezTo>
                    <a:cubicBezTo>
                      <a:pt x="727507" y="425978"/>
                      <a:pt x="638708" y="408059"/>
                      <a:pt x="550722" y="388511"/>
                    </a:cubicBezTo>
                    <a:cubicBezTo>
                      <a:pt x="528726" y="383625"/>
                      <a:pt x="517321" y="369778"/>
                      <a:pt x="521394" y="351859"/>
                    </a:cubicBezTo>
                    <a:cubicBezTo>
                      <a:pt x="525467" y="332312"/>
                      <a:pt x="540946" y="324167"/>
                      <a:pt x="563757" y="329054"/>
                    </a:cubicBezTo>
                    <a:cubicBezTo>
                      <a:pt x="583310" y="333126"/>
                      <a:pt x="602862" y="338828"/>
                      <a:pt x="623229" y="342086"/>
                    </a:cubicBezTo>
                    <a:cubicBezTo>
                      <a:pt x="688403" y="351045"/>
                      <a:pt x="753577" y="360004"/>
                      <a:pt x="819566" y="367335"/>
                    </a:cubicBezTo>
                    <a:cubicBezTo>
                      <a:pt x="831786" y="368964"/>
                      <a:pt x="845636" y="365706"/>
                      <a:pt x="857856" y="360819"/>
                    </a:cubicBezTo>
                    <a:cubicBezTo>
                      <a:pt x="877408" y="354303"/>
                      <a:pt x="883111" y="339642"/>
                      <a:pt x="880667" y="311135"/>
                    </a:cubicBezTo>
                    <a:cubicBezTo>
                      <a:pt x="879852" y="294845"/>
                      <a:pt x="869262" y="285071"/>
                      <a:pt x="854597" y="281813"/>
                    </a:cubicBezTo>
                    <a:cubicBezTo>
                      <a:pt x="837489" y="277741"/>
                      <a:pt x="819566" y="274483"/>
                      <a:pt x="802458" y="272854"/>
                    </a:cubicBezTo>
                    <a:cubicBezTo>
                      <a:pt x="705511" y="267152"/>
                      <a:pt x="617526" y="237016"/>
                      <a:pt x="540946" y="176744"/>
                    </a:cubicBezTo>
                    <a:cubicBezTo>
                      <a:pt x="514877" y="156382"/>
                      <a:pt x="487177" y="138463"/>
                      <a:pt x="458664" y="121359"/>
                    </a:cubicBezTo>
                    <a:cubicBezTo>
                      <a:pt x="416301" y="95295"/>
                      <a:pt x="367420" y="92852"/>
                      <a:pt x="319354" y="91223"/>
                    </a:cubicBezTo>
                    <a:close/>
                    <a:moveTo>
                      <a:pt x="61916" y="61901"/>
                    </a:moveTo>
                    <a:lnTo>
                      <a:pt x="61916" y="491137"/>
                    </a:lnTo>
                    <a:lnTo>
                      <a:pt x="255809" y="491137"/>
                    </a:lnTo>
                    <a:lnTo>
                      <a:pt x="255809" y="61901"/>
                    </a:lnTo>
                    <a:lnTo>
                      <a:pt x="61916" y="61901"/>
                    </a:lnTo>
                    <a:close/>
                  </a:path>
                </a:pathLst>
              </a:custGeom>
              <a:solidFill>
                <a:srgbClr val="242B62"/>
              </a:solidFill>
              <a:ln>
                <a:noFill/>
              </a:ln>
            </p:spPr>
            <p:txBody>
              <a:bodyPr spcFirstLastPara="1" wrap="square" lIns="52950" tIns="26475" rIns="52950" bIns="26475" anchor="ctr" anchorCtr="0">
                <a:noAutofit/>
              </a:bodyPr>
              <a:lstStyle/>
              <a:p>
                <a:pPr marL="0" marR="0" lvl="0" indent="0" algn="l" rtl="0">
                  <a:lnSpc>
                    <a:spcPct val="100000"/>
                  </a:lnSpc>
                  <a:spcBef>
                    <a:spcPts val="0"/>
                  </a:spcBef>
                  <a:spcAft>
                    <a:spcPts val="0"/>
                  </a:spcAft>
                  <a:buClr>
                    <a:srgbClr val="000000"/>
                  </a:buClr>
                  <a:buSzPts val="1043"/>
                  <a:buFont typeface="Arial"/>
                  <a:buNone/>
                </a:pPr>
                <a:endParaRPr sz="1042" b="0" i="0" u="none" strike="noStrike" cap="none">
                  <a:solidFill>
                    <a:schemeClr val="dk1"/>
                  </a:solidFill>
                  <a:latin typeface="Calibri"/>
                  <a:ea typeface="Calibri"/>
                  <a:cs typeface="Calibri"/>
                  <a:sym typeface="Calibri"/>
                </a:endParaRPr>
              </a:p>
            </p:txBody>
          </p:sp>
          <p:sp>
            <p:nvSpPr>
              <p:cNvPr id="992" name="Google Shape;992;g3cf0640c514_2_375"/>
              <p:cNvSpPr/>
              <p:nvPr/>
            </p:nvSpPr>
            <p:spPr>
              <a:xfrm>
                <a:off x="5768068" y="2716950"/>
                <a:ext cx="941772" cy="813556"/>
              </a:xfrm>
              <a:custGeom>
                <a:avLst/>
                <a:gdLst/>
                <a:ahLst/>
                <a:cxnLst/>
                <a:rect l="l" t="t" r="r" b="b"/>
                <a:pathLst>
                  <a:path w="941772" h="813556" extrusionOk="0">
                    <a:moveTo>
                      <a:pt x="470541" y="84078"/>
                    </a:moveTo>
                    <a:cubicBezTo>
                      <a:pt x="516163" y="39281"/>
                      <a:pt x="569932" y="11589"/>
                      <a:pt x="632662" y="3444"/>
                    </a:cubicBezTo>
                    <a:cubicBezTo>
                      <a:pt x="771158" y="-14475"/>
                      <a:pt x="904765" y="79191"/>
                      <a:pt x="934093" y="216840"/>
                    </a:cubicBezTo>
                    <a:cubicBezTo>
                      <a:pt x="956089" y="319466"/>
                      <a:pt x="930835" y="411503"/>
                      <a:pt x="858328" y="485622"/>
                    </a:cubicBezTo>
                    <a:cubicBezTo>
                      <a:pt x="782563" y="562998"/>
                      <a:pt x="700281" y="634673"/>
                      <a:pt x="620442" y="707977"/>
                    </a:cubicBezTo>
                    <a:cubicBezTo>
                      <a:pt x="588670" y="737299"/>
                      <a:pt x="555268" y="764177"/>
                      <a:pt x="521866" y="791869"/>
                    </a:cubicBezTo>
                    <a:cubicBezTo>
                      <a:pt x="487650" y="820377"/>
                      <a:pt x="454248" y="821191"/>
                      <a:pt x="420031" y="791869"/>
                    </a:cubicBezTo>
                    <a:cubicBezTo>
                      <a:pt x="310050" y="699018"/>
                      <a:pt x="200883" y="606166"/>
                      <a:pt x="99863" y="503540"/>
                    </a:cubicBezTo>
                    <a:cubicBezTo>
                      <a:pt x="48538" y="451413"/>
                      <a:pt x="13507" y="391141"/>
                      <a:pt x="2916" y="317837"/>
                    </a:cubicBezTo>
                    <a:cubicBezTo>
                      <a:pt x="-14192" y="204623"/>
                      <a:pt x="45279" y="85707"/>
                      <a:pt x="147114" y="31951"/>
                    </a:cubicBezTo>
                    <a:cubicBezTo>
                      <a:pt x="250578" y="-22620"/>
                      <a:pt x="376039" y="-6330"/>
                      <a:pt x="460765" y="73490"/>
                    </a:cubicBezTo>
                    <a:cubicBezTo>
                      <a:pt x="464024" y="75933"/>
                      <a:pt x="466468" y="79191"/>
                      <a:pt x="470541" y="82449"/>
                    </a:cubicBezTo>
                    <a:close/>
                    <a:moveTo>
                      <a:pt x="60758" y="279556"/>
                    </a:moveTo>
                    <a:cubicBezTo>
                      <a:pt x="60758" y="289330"/>
                      <a:pt x="61573" y="299918"/>
                      <a:pt x="63202" y="309692"/>
                    </a:cubicBezTo>
                    <a:cubicBezTo>
                      <a:pt x="71349" y="370779"/>
                      <a:pt x="101492" y="419648"/>
                      <a:pt x="143856" y="462816"/>
                    </a:cubicBezTo>
                    <a:cubicBezTo>
                      <a:pt x="244061" y="562998"/>
                      <a:pt x="351598" y="654221"/>
                      <a:pt x="459136" y="746258"/>
                    </a:cubicBezTo>
                    <a:cubicBezTo>
                      <a:pt x="468912" y="754403"/>
                      <a:pt x="474615" y="751959"/>
                      <a:pt x="482762" y="744629"/>
                    </a:cubicBezTo>
                    <a:cubicBezTo>
                      <a:pt x="535716" y="699018"/>
                      <a:pt x="590299" y="654221"/>
                      <a:pt x="641624" y="606980"/>
                    </a:cubicBezTo>
                    <a:cubicBezTo>
                      <a:pt x="701095" y="553224"/>
                      <a:pt x="759752" y="498653"/>
                      <a:pt x="815150" y="440825"/>
                    </a:cubicBezTo>
                    <a:cubicBezTo>
                      <a:pt x="867290" y="386254"/>
                      <a:pt x="888471" y="317837"/>
                      <a:pt x="874622" y="242904"/>
                    </a:cubicBezTo>
                    <a:cubicBezTo>
                      <a:pt x="859957" y="159826"/>
                      <a:pt x="811892" y="101183"/>
                      <a:pt x="731238" y="74304"/>
                    </a:cubicBezTo>
                    <a:cubicBezTo>
                      <a:pt x="651400" y="47426"/>
                      <a:pt x="578894" y="66160"/>
                      <a:pt x="516978" y="123988"/>
                    </a:cubicBezTo>
                    <a:cubicBezTo>
                      <a:pt x="508831" y="131319"/>
                      <a:pt x="501499" y="140278"/>
                      <a:pt x="493352" y="147609"/>
                    </a:cubicBezTo>
                    <a:cubicBezTo>
                      <a:pt x="477059" y="163084"/>
                      <a:pt x="460765" y="163084"/>
                      <a:pt x="445286" y="147609"/>
                    </a:cubicBezTo>
                    <a:cubicBezTo>
                      <a:pt x="438769" y="141907"/>
                      <a:pt x="433066" y="135391"/>
                      <a:pt x="427363" y="128875"/>
                    </a:cubicBezTo>
                    <a:cubicBezTo>
                      <a:pt x="363819" y="64531"/>
                      <a:pt x="274204" y="44983"/>
                      <a:pt x="193551" y="78377"/>
                    </a:cubicBezTo>
                    <a:cubicBezTo>
                      <a:pt x="112898" y="111771"/>
                      <a:pt x="60758" y="190776"/>
                      <a:pt x="59944" y="279556"/>
                    </a:cubicBezTo>
                    <a:close/>
                  </a:path>
                </a:pathLst>
              </a:custGeom>
              <a:solidFill>
                <a:srgbClr val="242B62"/>
              </a:solidFill>
              <a:ln>
                <a:noFill/>
              </a:ln>
            </p:spPr>
            <p:txBody>
              <a:bodyPr spcFirstLastPara="1" wrap="square" lIns="52950" tIns="26475" rIns="52950" bIns="26475" anchor="ctr" anchorCtr="0">
                <a:noAutofit/>
              </a:bodyPr>
              <a:lstStyle/>
              <a:p>
                <a:pPr marL="0" marR="0" lvl="0" indent="0" algn="l" rtl="0">
                  <a:lnSpc>
                    <a:spcPct val="100000"/>
                  </a:lnSpc>
                  <a:spcBef>
                    <a:spcPts val="0"/>
                  </a:spcBef>
                  <a:spcAft>
                    <a:spcPts val="0"/>
                  </a:spcAft>
                  <a:buClr>
                    <a:srgbClr val="000000"/>
                  </a:buClr>
                  <a:buSzPts val="1043"/>
                  <a:buFont typeface="Arial"/>
                  <a:buNone/>
                </a:pPr>
                <a:endParaRPr sz="1042" b="0" i="0" u="none" strike="noStrike" cap="none">
                  <a:solidFill>
                    <a:schemeClr val="dk1"/>
                  </a:solidFill>
                  <a:latin typeface="Calibri"/>
                  <a:ea typeface="Calibri"/>
                  <a:cs typeface="Calibri"/>
                  <a:sym typeface="Calibri"/>
                </a:endParaRPr>
              </a:p>
            </p:txBody>
          </p:sp>
        </p:grpSp>
        <p:sp>
          <p:nvSpPr>
            <p:cNvPr id="993" name="Google Shape;993;g3cf0640c514_2_375"/>
            <p:cNvSpPr/>
            <p:nvPr/>
          </p:nvSpPr>
          <p:spPr>
            <a:xfrm>
              <a:off x="5828826" y="2779264"/>
              <a:ext cx="818816" cy="688776"/>
            </a:xfrm>
            <a:custGeom>
              <a:avLst/>
              <a:gdLst/>
              <a:ahLst/>
              <a:cxnLst/>
              <a:rect l="l" t="t" r="r" b="b"/>
              <a:pathLst>
                <a:path w="818816" h="688776" extrusionOk="0">
                  <a:moveTo>
                    <a:pt x="0" y="217242"/>
                  </a:moveTo>
                  <a:cubicBezTo>
                    <a:pt x="0" y="128463"/>
                    <a:pt x="52954" y="49457"/>
                    <a:pt x="133607" y="16063"/>
                  </a:cubicBezTo>
                  <a:cubicBezTo>
                    <a:pt x="214260" y="-17331"/>
                    <a:pt x="303875" y="2217"/>
                    <a:pt x="367420" y="66561"/>
                  </a:cubicBezTo>
                  <a:cubicBezTo>
                    <a:pt x="373123" y="73078"/>
                    <a:pt x="379640" y="78779"/>
                    <a:pt x="385343" y="85295"/>
                  </a:cubicBezTo>
                  <a:cubicBezTo>
                    <a:pt x="400822" y="100770"/>
                    <a:pt x="417115" y="100770"/>
                    <a:pt x="433409" y="85295"/>
                  </a:cubicBezTo>
                  <a:cubicBezTo>
                    <a:pt x="441556" y="77150"/>
                    <a:pt x="448888" y="69005"/>
                    <a:pt x="457034" y="61674"/>
                  </a:cubicBezTo>
                  <a:cubicBezTo>
                    <a:pt x="518950" y="4660"/>
                    <a:pt x="590642" y="-14073"/>
                    <a:pt x="671295" y="11991"/>
                  </a:cubicBezTo>
                  <a:cubicBezTo>
                    <a:pt x="751948" y="38869"/>
                    <a:pt x="800014" y="97512"/>
                    <a:pt x="814678" y="180590"/>
                  </a:cubicBezTo>
                  <a:cubicBezTo>
                    <a:pt x="828528" y="256338"/>
                    <a:pt x="807346" y="323940"/>
                    <a:pt x="755207" y="378511"/>
                  </a:cubicBezTo>
                  <a:cubicBezTo>
                    <a:pt x="699808" y="436340"/>
                    <a:pt x="640337" y="490910"/>
                    <a:pt x="581680" y="544667"/>
                  </a:cubicBezTo>
                  <a:cubicBezTo>
                    <a:pt x="529541" y="591907"/>
                    <a:pt x="475772" y="636704"/>
                    <a:pt x="422818" y="682315"/>
                  </a:cubicBezTo>
                  <a:cubicBezTo>
                    <a:pt x="414671" y="688831"/>
                    <a:pt x="408968" y="692089"/>
                    <a:pt x="399192" y="683945"/>
                  </a:cubicBezTo>
                  <a:cubicBezTo>
                    <a:pt x="291655" y="592722"/>
                    <a:pt x="184117" y="500684"/>
                    <a:pt x="83912" y="400502"/>
                  </a:cubicBezTo>
                  <a:cubicBezTo>
                    <a:pt x="41549" y="357334"/>
                    <a:pt x="10591" y="308465"/>
                    <a:pt x="3259" y="247378"/>
                  </a:cubicBezTo>
                  <a:cubicBezTo>
                    <a:pt x="1629" y="237604"/>
                    <a:pt x="1629" y="227016"/>
                    <a:pt x="815" y="217242"/>
                  </a:cubicBezTo>
                  <a:close/>
                </a:path>
              </a:pathLst>
            </a:custGeom>
            <a:solidFill>
              <a:srgbClr val="CA7BB3"/>
            </a:solidFill>
            <a:ln>
              <a:noFill/>
            </a:ln>
          </p:spPr>
          <p:txBody>
            <a:bodyPr spcFirstLastPara="1" wrap="square" lIns="52950" tIns="26475" rIns="52950" bIns="26475" anchor="ctr" anchorCtr="0">
              <a:noAutofit/>
            </a:bodyPr>
            <a:lstStyle/>
            <a:p>
              <a:pPr marL="0" marR="0" lvl="0" indent="0" algn="l" rtl="0">
                <a:lnSpc>
                  <a:spcPct val="100000"/>
                </a:lnSpc>
                <a:spcBef>
                  <a:spcPts val="0"/>
                </a:spcBef>
                <a:spcAft>
                  <a:spcPts val="0"/>
                </a:spcAft>
                <a:buClr>
                  <a:srgbClr val="000000"/>
                </a:buClr>
                <a:buSzPts val="1043"/>
                <a:buFont typeface="Arial"/>
                <a:buNone/>
              </a:pPr>
              <a:endParaRPr sz="1042"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997"/>
        <p:cNvGrpSpPr/>
        <p:nvPr/>
      </p:nvGrpSpPr>
      <p:grpSpPr>
        <a:xfrm>
          <a:off x="0" y="0"/>
          <a:ext cx="0" cy="0"/>
          <a:chOff x="0" y="0"/>
          <a:chExt cx="0" cy="0"/>
        </a:xfrm>
      </p:grpSpPr>
      <p:sp>
        <p:nvSpPr>
          <p:cNvPr id="998" name="Google Shape;998;g3cf0640c514_2_394"/>
          <p:cNvSpPr txBox="1">
            <a:spLocks noGrp="1"/>
          </p:cNvSpPr>
          <p:nvPr>
            <p:ph type="body" idx="1"/>
          </p:nvPr>
        </p:nvSpPr>
        <p:spPr>
          <a:xfrm>
            <a:off x="1610985" y="414215"/>
            <a:ext cx="89733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rgbClr val="242B62"/>
              </a:buClr>
              <a:buSzPts val="3600"/>
              <a:buNone/>
            </a:pPr>
            <a:r>
              <a:rPr lang="en-US" b="1"/>
              <a:t>Digitale færdigheder og selvtillid</a:t>
            </a:r>
            <a:endParaRPr/>
          </a:p>
        </p:txBody>
      </p:sp>
      <p:sp>
        <p:nvSpPr>
          <p:cNvPr id="999" name="Google Shape;999;g3cf0640c514_2_394"/>
          <p:cNvSpPr txBox="1">
            <a:spLocks noGrp="1"/>
          </p:cNvSpPr>
          <p:nvPr>
            <p:ph type="body" idx="2"/>
          </p:nvPr>
        </p:nvSpPr>
        <p:spPr>
          <a:xfrm>
            <a:off x="1609572" y="1114293"/>
            <a:ext cx="8961600" cy="12075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2400"/>
              <a:buNone/>
            </a:pPr>
            <a:r>
              <a:rPr lang="en-US" b="1"/>
              <a:t>At lære digitale færdigheder </a:t>
            </a:r>
            <a:r>
              <a:rPr lang="en-US"/>
              <a:t>hjælper dig med </a:t>
            </a:r>
            <a:r>
              <a:rPr lang="en-US" b="1"/>
              <a:t>at bruge teknologi med selvtillid</a:t>
            </a:r>
            <a:r>
              <a:rPr lang="en-US"/>
              <a:t>, </a:t>
            </a:r>
            <a:r>
              <a:rPr lang="en-US" b="1"/>
              <a:t>holde kontakten </a:t>
            </a:r>
            <a:r>
              <a:rPr lang="en-US"/>
              <a:t>med andre og </a:t>
            </a:r>
            <a:r>
              <a:rPr lang="en-US" b="1"/>
              <a:t>nyde større uafhængighed </a:t>
            </a:r>
            <a:r>
              <a:rPr lang="en-US"/>
              <a:t>i din dagligdag.</a:t>
            </a:r>
            <a:endParaRPr/>
          </a:p>
        </p:txBody>
      </p:sp>
      <p:sp>
        <p:nvSpPr>
          <p:cNvPr id="1000" name="Google Shape;1000;g3cf0640c514_2_394"/>
          <p:cNvSpPr/>
          <p:nvPr/>
        </p:nvSpPr>
        <p:spPr>
          <a:xfrm>
            <a:off x="689321" y="2435900"/>
            <a:ext cx="10850896" cy="4263014"/>
          </a:xfrm>
          <a:prstGeom prst="roundRect">
            <a:avLst>
              <a:gd name="adj" fmla="val 16667"/>
            </a:avLst>
          </a:prstGeom>
          <a:solidFill>
            <a:srgbClr val="5696D0"/>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242B62"/>
                </a:solidFill>
                <a:latin typeface="Calibri"/>
                <a:ea typeface="Calibri"/>
                <a:cs typeface="Calibri"/>
                <a:sym typeface="Calibri"/>
              </a:rPr>
              <a:t>Tips til at udvikle digitale færdigheder:</a:t>
            </a:r>
            <a:endParaRPr lang="da-DK" sz="2200" b="1" i="0" u="none" strike="noStrike" cap="none">
              <a:solidFill>
                <a:srgbClr val="242B62"/>
              </a:solidFill>
              <a:latin typeface="Calibri"/>
              <a:ea typeface="Calibri"/>
              <a:cs typeface="Calibri"/>
            </a:endParaRPr>
          </a:p>
          <a:p>
            <a:pPr>
              <a:buSzPts val="2200"/>
            </a:pPr>
            <a:endParaRPr lang="en-US" sz="2200" b="1">
              <a:solidFill>
                <a:srgbClr val="242B62"/>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endParaRPr>
          </a:p>
          <a:p>
            <a:pPr marL="457200" marR="0" lvl="0" indent="-342900" algn="l" rtl="0">
              <a:lnSpc>
                <a:spcPct val="100000"/>
              </a:lnSpc>
              <a:spcBef>
                <a:spcPts val="0"/>
              </a:spcBef>
              <a:spcAft>
                <a:spcPts val="600"/>
              </a:spcAft>
              <a:buClr>
                <a:schemeClr val="lt1"/>
              </a:buClr>
              <a:buSzPts val="1800"/>
              <a:buFont typeface="Wingdings" panose="05000000000000000000" pitchFamily="2" charset="2"/>
              <a:buChar char="Ø"/>
            </a:pPr>
            <a:r>
              <a:rPr lang="en-US" sz="2200" b="1" i="0" u="none" strike="noStrike" cap="none">
                <a:solidFill>
                  <a:srgbClr val="242B62"/>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Digitale workshops</a:t>
            </a:r>
            <a:r>
              <a:rPr lang="en-US" sz="2200" b="0" i="0" u="none" strike="noStrike" cap="none">
                <a:solidFill>
                  <a:srgbClr val="242B62"/>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 </a:t>
            </a:r>
            <a:r>
              <a:rPr lang="en-US" sz="2200" b="0" i="0" u="none" strike="noStrike" cap="none">
                <a:solidFill>
                  <a:schemeClr val="lt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Deltag i kurser, der viser, hvordan AI forenkler daglige opgaver.</a:t>
            </a:r>
            <a:endParaRPr sz="2200" b="0" i="0" u="none" strike="noStrike" cap="none">
              <a:solidFill>
                <a:schemeClr val="lt1"/>
              </a:solidFill>
              <a:latin typeface="Calibri"/>
              <a:ea typeface="Calibri"/>
              <a:cs typeface="Calibri"/>
            </a:endParaRPr>
          </a:p>
          <a:p>
            <a:pPr marL="457200" marR="0" lvl="0" indent="-342900" algn="l" rtl="0">
              <a:lnSpc>
                <a:spcPct val="100000"/>
              </a:lnSpc>
              <a:spcBef>
                <a:spcPts val="0"/>
              </a:spcBef>
              <a:spcAft>
                <a:spcPts val="600"/>
              </a:spcAft>
              <a:buClr>
                <a:schemeClr val="lt1"/>
              </a:buClr>
              <a:buSzPts val="1800"/>
              <a:buFont typeface="Wingdings" panose="05000000000000000000" pitchFamily="2" charset="2"/>
              <a:buChar char="Ø"/>
            </a:pPr>
            <a:r>
              <a:rPr lang="en-US" sz="2200" b="1" i="0" u="none" strike="noStrike" cap="none">
                <a:solidFill>
                  <a:srgbClr val="242B62"/>
                </a:solidFill>
                <a:latin typeface="Calibri"/>
                <a:ea typeface="Calibri"/>
                <a:cs typeface="Calibri"/>
                <a:sym typeface="Calibri"/>
              </a:rPr>
              <a:t>Ugentlig øvelse</a:t>
            </a:r>
            <a:r>
              <a:rPr lang="en-US" sz="2200" b="0" i="0" u="none" strike="noStrike" cap="none">
                <a:solidFill>
                  <a:srgbClr val="242B62"/>
                </a:solidFill>
                <a:latin typeface="Calibri"/>
                <a:ea typeface="Calibri"/>
                <a:cs typeface="Calibri"/>
                <a:sym typeface="Calibri"/>
              </a:rPr>
              <a:t>: </a:t>
            </a:r>
            <a:r>
              <a:rPr lang="en-US" sz="2200" b="0" i="0" u="none" strike="noStrike" cap="none">
                <a:solidFill>
                  <a:schemeClr val="lt1"/>
                </a:solidFill>
                <a:latin typeface="Calibri"/>
                <a:ea typeface="Calibri"/>
                <a:cs typeface="Calibri"/>
                <a:sym typeface="Calibri"/>
              </a:rPr>
              <a:t>Prøv en AI-stemmekommando (f.eks. "Indstil en påmindelse") hver uge.</a:t>
            </a:r>
            <a:endParaRPr sz="2200" b="0" i="0" u="none" strike="noStrike" cap="none">
              <a:solidFill>
                <a:schemeClr val="lt1"/>
              </a:solidFill>
              <a:latin typeface="Calibri"/>
              <a:ea typeface="Calibri"/>
              <a:cs typeface="Calibri"/>
            </a:endParaRPr>
          </a:p>
          <a:p>
            <a:pPr marL="457200" marR="0" lvl="0" indent="-342900" algn="l" rtl="0">
              <a:lnSpc>
                <a:spcPct val="100000"/>
              </a:lnSpc>
              <a:spcBef>
                <a:spcPts val="0"/>
              </a:spcBef>
              <a:spcAft>
                <a:spcPts val="600"/>
              </a:spcAft>
              <a:buClr>
                <a:schemeClr val="lt1"/>
              </a:buClr>
              <a:buSzPts val="1800"/>
              <a:buFont typeface="Wingdings" panose="05000000000000000000" pitchFamily="2" charset="2"/>
              <a:buChar char="Ø"/>
            </a:pPr>
            <a:r>
              <a:rPr lang="en-US" sz="2200" b="1" i="0" u="none" strike="noStrike" cap="none">
                <a:solidFill>
                  <a:srgbClr val="242B62"/>
                </a:solidFill>
                <a:latin typeface="Calibri"/>
                <a:ea typeface="Calibri"/>
                <a:cs typeface="Calibri"/>
                <a:sym typeface="Calibri"/>
              </a:rPr>
              <a:t>Lettere læsning</a:t>
            </a:r>
            <a:r>
              <a:rPr lang="en-US" sz="2200" b="0" i="0" u="none" strike="noStrike" cap="none">
                <a:solidFill>
                  <a:srgbClr val="242B62"/>
                </a:solidFill>
                <a:latin typeface="Calibri"/>
                <a:ea typeface="Calibri"/>
                <a:cs typeface="Calibri"/>
                <a:sym typeface="Calibri"/>
              </a:rPr>
              <a:t>: </a:t>
            </a:r>
            <a:r>
              <a:rPr lang="en-US" sz="2200" b="0" i="0" u="none" strike="noStrike" cap="none">
                <a:solidFill>
                  <a:schemeClr val="lt1"/>
                </a:solidFill>
                <a:latin typeface="Calibri"/>
                <a:ea typeface="Calibri"/>
                <a:cs typeface="Calibri"/>
                <a:sym typeface="Calibri"/>
              </a:rPr>
              <a:t>Brug AI-indstillinger til automatisk at tilpasse tekst og lysstyrke, så det passer til dig.</a:t>
            </a:r>
            <a:endParaRPr sz="2200" b="0" i="0" u="none" strike="noStrike" cap="none">
              <a:solidFill>
                <a:schemeClr val="lt1"/>
              </a:solidFill>
              <a:latin typeface="Calibri"/>
              <a:ea typeface="Calibri"/>
              <a:cs typeface="Calibri"/>
            </a:endParaRPr>
          </a:p>
          <a:p>
            <a:pPr marL="457200" marR="0" lvl="0" indent="-342900" algn="l" rtl="0">
              <a:lnSpc>
                <a:spcPct val="100000"/>
              </a:lnSpc>
              <a:spcBef>
                <a:spcPts val="0"/>
              </a:spcBef>
              <a:spcAft>
                <a:spcPts val="600"/>
              </a:spcAft>
              <a:buClr>
                <a:schemeClr val="lt1"/>
              </a:buClr>
              <a:buSzPts val="1800"/>
              <a:buFont typeface="Wingdings" panose="05000000000000000000" pitchFamily="2" charset="2"/>
              <a:buChar char="Ø"/>
            </a:pPr>
            <a:r>
              <a:rPr lang="en-US" sz="2200" b="1" i="0" u="none" strike="noStrike" cap="none">
                <a:solidFill>
                  <a:srgbClr val="242B62"/>
                </a:solidFill>
                <a:latin typeface="Calibri"/>
                <a:ea typeface="Calibri"/>
                <a:cs typeface="Calibri"/>
                <a:sym typeface="Calibri"/>
              </a:rPr>
              <a:t>Digital balance</a:t>
            </a:r>
            <a:r>
              <a:rPr lang="en-US" sz="2200" b="0" i="0" u="none" strike="noStrike" cap="none">
                <a:solidFill>
                  <a:srgbClr val="242B62"/>
                </a:solidFill>
                <a:latin typeface="Calibri"/>
                <a:ea typeface="Calibri"/>
                <a:cs typeface="Calibri"/>
                <a:sym typeface="Calibri"/>
              </a:rPr>
              <a:t>: </a:t>
            </a:r>
            <a:r>
              <a:rPr lang="en-US" sz="2200" b="0" i="0" u="none" strike="noStrike" cap="none">
                <a:solidFill>
                  <a:schemeClr val="lt1"/>
                </a:solidFill>
                <a:latin typeface="Calibri"/>
                <a:ea typeface="Calibri"/>
                <a:cs typeface="Calibri"/>
                <a:sym typeface="Calibri"/>
              </a:rPr>
              <a:t>Lad AI filtrere notifikationer for at mindske distraktioner og skærmtræthed.</a:t>
            </a:r>
            <a:endParaRPr sz="2200" b="0" i="0" u="none" strike="noStrike" cap="none">
              <a:solidFill>
                <a:schemeClr val="lt1"/>
              </a:solidFill>
              <a:latin typeface="Calibri"/>
              <a:ea typeface="Calibri"/>
              <a:cs typeface="Calibri"/>
            </a:endParaRPr>
          </a:p>
          <a:p>
            <a:pPr marL="457200" marR="0" lvl="0" indent="-342900" algn="l" rtl="0">
              <a:lnSpc>
                <a:spcPct val="100000"/>
              </a:lnSpc>
              <a:spcBef>
                <a:spcPts val="0"/>
              </a:spcBef>
              <a:spcAft>
                <a:spcPts val="600"/>
              </a:spcAft>
              <a:buClr>
                <a:schemeClr val="lt1"/>
              </a:buClr>
              <a:buSzPts val="1800"/>
              <a:buFont typeface="Wingdings" panose="05000000000000000000" pitchFamily="2" charset="2"/>
              <a:buChar char="Ø"/>
            </a:pPr>
            <a:r>
              <a:rPr lang="en-US" sz="2200" b="1" i="0" u="none" strike="noStrike" cap="none">
                <a:solidFill>
                  <a:srgbClr val="242B62"/>
                </a:solidFill>
                <a:latin typeface="Calibri"/>
                <a:ea typeface="Calibri"/>
                <a:cs typeface="Calibri"/>
                <a:sym typeface="Calibri"/>
              </a:rPr>
              <a:t>Hjælp med det samme</a:t>
            </a:r>
            <a:r>
              <a:rPr lang="en-US" sz="2200" b="0" i="0" u="none" strike="noStrike" cap="none">
                <a:solidFill>
                  <a:srgbClr val="242B62"/>
                </a:solidFill>
                <a:latin typeface="Calibri"/>
                <a:ea typeface="Calibri"/>
                <a:cs typeface="Calibri"/>
                <a:sym typeface="Calibri"/>
              </a:rPr>
              <a:t>: </a:t>
            </a:r>
            <a:r>
              <a:rPr lang="en-US" sz="2200" b="0" i="0" u="none" strike="noStrike" cap="none">
                <a:solidFill>
                  <a:schemeClr val="lt1"/>
                </a:solidFill>
                <a:latin typeface="Calibri"/>
                <a:ea typeface="Calibri"/>
                <a:cs typeface="Calibri"/>
                <a:sym typeface="Calibri"/>
              </a:rPr>
              <a:t>Spørg en ven eller brug AI-chat til at få hurtige svar på "hvordan gør man"-spørgsmål.</a:t>
            </a:r>
            <a:endParaRPr sz="2200" b="0" i="0" u="none" strike="noStrike" cap="none">
              <a:solidFill>
                <a:schemeClr val="lt1"/>
              </a:solidFill>
              <a:latin typeface="Calibri"/>
              <a:ea typeface="Calibri"/>
              <a:cs typeface="Calibri"/>
            </a:endParaRPr>
          </a:p>
        </p:txBody>
      </p:sp>
      <p:grpSp>
        <p:nvGrpSpPr>
          <p:cNvPr id="1001" name="Google Shape;1001;g3cf0640c514_2_394"/>
          <p:cNvGrpSpPr/>
          <p:nvPr/>
        </p:nvGrpSpPr>
        <p:grpSpPr>
          <a:xfrm>
            <a:off x="8467622" y="163265"/>
            <a:ext cx="844602" cy="836402"/>
            <a:chOff x="10376768" y="2334933"/>
            <a:chExt cx="920484" cy="919581"/>
          </a:xfrm>
        </p:grpSpPr>
        <p:sp>
          <p:nvSpPr>
            <p:cNvPr id="1002" name="Google Shape;1002;g3cf0640c514_2_394"/>
            <p:cNvSpPr/>
            <p:nvPr/>
          </p:nvSpPr>
          <p:spPr>
            <a:xfrm>
              <a:off x="11105749" y="2358419"/>
              <a:ext cx="171631" cy="171631"/>
            </a:xfrm>
            <a:custGeom>
              <a:avLst/>
              <a:gdLst/>
              <a:ahLst/>
              <a:cxnLst/>
              <a:rect l="l" t="t" r="r" b="b"/>
              <a:pathLst>
                <a:path w="171631" h="171631" extrusionOk="0">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6CB12"/>
            </a:solidFill>
            <a:ln>
              <a:noFill/>
            </a:ln>
          </p:spPr>
          <p:txBody>
            <a:bodyPr spcFirstLastPara="1" wrap="square" lIns="104800" tIns="52375" rIns="104800" bIns="52375" anchor="ctr" anchorCtr="0">
              <a:noAutofit/>
            </a:bodyPr>
            <a:lstStyle/>
            <a:p>
              <a:pPr marL="0" marR="0" lvl="0" indent="0" algn="l" rtl="0">
                <a:lnSpc>
                  <a:spcPct val="100000"/>
                </a:lnSpc>
                <a:spcBef>
                  <a:spcPts val="0"/>
                </a:spcBef>
                <a:spcAft>
                  <a:spcPts val="0"/>
                </a:spcAft>
                <a:buClr>
                  <a:srgbClr val="000000"/>
                </a:buClr>
                <a:buSzPts val="2063"/>
                <a:buFont typeface="Arial"/>
                <a:buNone/>
              </a:pPr>
              <a:endParaRPr sz="2063" b="0" i="0" u="none" strike="noStrike" cap="none">
                <a:solidFill>
                  <a:schemeClr val="dk1"/>
                </a:solidFill>
                <a:latin typeface="Calibri"/>
                <a:ea typeface="Calibri"/>
                <a:cs typeface="Calibri"/>
                <a:sym typeface="Calibri"/>
              </a:endParaRPr>
            </a:p>
          </p:txBody>
        </p:sp>
        <p:sp>
          <p:nvSpPr>
            <p:cNvPr id="1003" name="Google Shape;1003;g3cf0640c514_2_394"/>
            <p:cNvSpPr/>
            <p:nvPr/>
          </p:nvSpPr>
          <p:spPr>
            <a:xfrm>
              <a:off x="10773326" y="2554440"/>
              <a:ext cx="311645" cy="486890"/>
            </a:xfrm>
            <a:custGeom>
              <a:avLst/>
              <a:gdLst/>
              <a:ahLst/>
              <a:cxnLst/>
              <a:rect l="l" t="t" r="r" b="b"/>
              <a:pathLst>
                <a:path w="311645" h="486890" extrusionOk="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6CB12"/>
            </a:solidFill>
            <a:ln>
              <a:noFill/>
            </a:ln>
          </p:spPr>
          <p:txBody>
            <a:bodyPr spcFirstLastPara="1" wrap="square" lIns="104800" tIns="52375" rIns="104800" bIns="52375" anchor="ctr" anchorCtr="0">
              <a:noAutofit/>
            </a:bodyPr>
            <a:lstStyle/>
            <a:p>
              <a:pPr marL="0" marR="0" lvl="0" indent="0" algn="l" rtl="0">
                <a:lnSpc>
                  <a:spcPct val="100000"/>
                </a:lnSpc>
                <a:spcBef>
                  <a:spcPts val="0"/>
                </a:spcBef>
                <a:spcAft>
                  <a:spcPts val="0"/>
                </a:spcAft>
                <a:buClr>
                  <a:srgbClr val="000000"/>
                </a:buClr>
                <a:buSzPts val="2063"/>
                <a:buFont typeface="Arial"/>
                <a:buNone/>
              </a:pPr>
              <a:endParaRPr sz="2063" b="0" i="0" u="none" strike="noStrike" cap="none">
                <a:solidFill>
                  <a:schemeClr val="dk1"/>
                </a:solidFill>
                <a:latin typeface="Calibri"/>
                <a:ea typeface="Calibri"/>
                <a:cs typeface="Calibri"/>
                <a:sym typeface="Calibri"/>
              </a:endParaRPr>
            </a:p>
          </p:txBody>
        </p:sp>
        <p:grpSp>
          <p:nvGrpSpPr>
            <p:cNvPr id="1004" name="Google Shape;1004;g3cf0640c514_2_394"/>
            <p:cNvGrpSpPr/>
            <p:nvPr/>
          </p:nvGrpSpPr>
          <p:grpSpPr>
            <a:xfrm>
              <a:off x="10376768" y="2334933"/>
              <a:ext cx="920484" cy="919581"/>
              <a:chOff x="10376768" y="2334933"/>
              <a:chExt cx="920484" cy="919581"/>
            </a:xfrm>
          </p:grpSpPr>
          <p:sp>
            <p:nvSpPr>
              <p:cNvPr id="1005" name="Google Shape;1005;g3cf0640c514_2_394"/>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010101"/>
              </a:solidFill>
              <a:ln>
                <a:noFill/>
              </a:ln>
            </p:spPr>
            <p:txBody>
              <a:bodyPr spcFirstLastPara="1" wrap="square" lIns="104800" tIns="52375" rIns="104800" bIns="52375" anchor="ctr" anchorCtr="0">
                <a:noAutofit/>
              </a:bodyPr>
              <a:lstStyle/>
              <a:p>
                <a:pPr marL="0" marR="0" lvl="0" indent="0" algn="l" rtl="0">
                  <a:lnSpc>
                    <a:spcPct val="100000"/>
                  </a:lnSpc>
                  <a:spcBef>
                    <a:spcPts val="0"/>
                  </a:spcBef>
                  <a:spcAft>
                    <a:spcPts val="0"/>
                  </a:spcAft>
                  <a:buClr>
                    <a:srgbClr val="000000"/>
                  </a:buClr>
                  <a:buSzPts val="2063"/>
                  <a:buFont typeface="Arial"/>
                  <a:buNone/>
                </a:pPr>
                <a:endParaRPr sz="2063" b="0" i="0" u="none" strike="noStrike" cap="none">
                  <a:solidFill>
                    <a:schemeClr val="dk1"/>
                  </a:solidFill>
                  <a:latin typeface="Calibri"/>
                  <a:ea typeface="Calibri"/>
                  <a:cs typeface="Calibri"/>
                  <a:sym typeface="Calibri"/>
                </a:endParaRPr>
              </a:p>
            </p:txBody>
          </p:sp>
          <p:sp>
            <p:nvSpPr>
              <p:cNvPr id="1006" name="Google Shape;1006;g3cf0640c514_2_394"/>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242B62"/>
              </a:solidFill>
              <a:ln>
                <a:noFill/>
              </a:ln>
            </p:spPr>
            <p:txBody>
              <a:bodyPr spcFirstLastPara="1" wrap="square" lIns="104800" tIns="52375" rIns="104800" bIns="52375" anchor="ctr" anchorCtr="0">
                <a:noAutofit/>
              </a:bodyPr>
              <a:lstStyle/>
              <a:p>
                <a:pPr marL="0" marR="0" lvl="0" indent="0" algn="l" rtl="0">
                  <a:lnSpc>
                    <a:spcPct val="100000"/>
                  </a:lnSpc>
                  <a:spcBef>
                    <a:spcPts val="0"/>
                  </a:spcBef>
                  <a:spcAft>
                    <a:spcPts val="0"/>
                  </a:spcAft>
                  <a:buClr>
                    <a:srgbClr val="000000"/>
                  </a:buClr>
                  <a:buSzPts val="2063"/>
                  <a:buFont typeface="Arial"/>
                  <a:buNone/>
                </a:pPr>
                <a:endParaRPr sz="2063"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011"/>
        <p:cNvGrpSpPr/>
        <p:nvPr/>
      </p:nvGrpSpPr>
      <p:grpSpPr>
        <a:xfrm>
          <a:off x="0" y="0"/>
          <a:ext cx="0" cy="0"/>
          <a:chOff x="0" y="0"/>
          <a:chExt cx="0" cy="0"/>
        </a:xfrm>
      </p:grpSpPr>
      <p:sp>
        <p:nvSpPr>
          <p:cNvPr id="1012" name="Google Shape;1012;g3d3ae9d317c_1_48"/>
          <p:cNvSpPr txBox="1">
            <a:spLocks noGrp="1"/>
          </p:cNvSpPr>
          <p:nvPr>
            <p:ph type="body" idx="1"/>
          </p:nvPr>
        </p:nvSpPr>
        <p:spPr>
          <a:xfrm>
            <a:off x="1632756" y="820615"/>
            <a:ext cx="89733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SzPts val="3600"/>
              <a:buNone/>
            </a:pPr>
            <a:r>
              <a:rPr lang="en-US"/>
              <a:t>Eksempel: Slå lyd fra på sociale medier</a:t>
            </a:r>
            <a:endParaRPr/>
          </a:p>
        </p:txBody>
      </p:sp>
      <p:sp>
        <p:nvSpPr>
          <p:cNvPr id="1013" name="Google Shape;1013;g3d3ae9d317c_1_48"/>
          <p:cNvSpPr txBox="1">
            <a:spLocks noGrp="1"/>
          </p:cNvSpPr>
          <p:nvPr>
            <p:ph type="body" idx="2"/>
          </p:nvPr>
        </p:nvSpPr>
        <p:spPr>
          <a:xfrm>
            <a:off x="1632756" y="2167326"/>
            <a:ext cx="8961600" cy="4166700"/>
          </a:xfrm>
          <a:prstGeom prst="rect">
            <a:avLst/>
          </a:prstGeom>
          <a:noFill/>
          <a:ln>
            <a:noFill/>
          </a:ln>
        </p:spPr>
        <p:txBody>
          <a:bodyPr spcFirstLastPara="1" wrap="square" lIns="91425" tIns="45700" rIns="91425" bIns="45700" anchor="t" anchorCtr="0">
            <a:noAutofit/>
          </a:bodyPr>
          <a:lstStyle/>
          <a:p>
            <a:pPr marL="457200" lvl="0" indent="-381000" algn="l" rtl="0">
              <a:lnSpc>
                <a:spcPct val="103333"/>
              </a:lnSpc>
              <a:spcBef>
                <a:spcPts val="0"/>
              </a:spcBef>
              <a:spcAft>
                <a:spcPts val="600"/>
              </a:spcAft>
              <a:buSzPts val="2400"/>
              <a:buAutoNum type="arabicPeriod"/>
            </a:pPr>
            <a:r>
              <a:rPr lang="en-US" b="1"/>
              <a:t>Åbn </a:t>
            </a:r>
            <a:r>
              <a:rPr lang="en-US" b="1" i="1">
                <a:solidFill>
                  <a:srgbClr val="635BA7"/>
                </a:solidFill>
              </a:rPr>
              <a:t>Indstillinger</a:t>
            </a:r>
            <a:r>
              <a:rPr lang="en-US"/>
              <a:t>: Det er det grå tandhjulsikon på skærmen.</a:t>
            </a:r>
          </a:p>
          <a:p>
            <a:pPr marL="457200" lvl="0" indent="-381000" algn="l" rtl="0">
              <a:lnSpc>
                <a:spcPct val="103333"/>
              </a:lnSpc>
              <a:spcBef>
                <a:spcPts val="0"/>
              </a:spcBef>
              <a:spcAft>
                <a:spcPts val="600"/>
              </a:spcAft>
              <a:buSzPts val="2400"/>
              <a:buAutoNum type="arabicPeriod"/>
            </a:pPr>
            <a:r>
              <a:rPr lang="en-US" b="1"/>
              <a:t>Tryk på </a:t>
            </a:r>
            <a:r>
              <a:rPr lang="en-US" b="1" i="1">
                <a:solidFill>
                  <a:srgbClr val="635BA7"/>
                </a:solidFill>
              </a:rPr>
              <a:t>Notifikationer</a:t>
            </a:r>
            <a:r>
              <a:rPr lang="en-US"/>
              <a:t>: Se efter klokkeikonet.</a:t>
            </a:r>
          </a:p>
          <a:p>
            <a:pPr marL="457200" lvl="0" indent="-381000" algn="l" rtl="0">
              <a:lnSpc>
                <a:spcPct val="103333"/>
              </a:lnSpc>
              <a:spcBef>
                <a:spcPts val="0"/>
              </a:spcBef>
              <a:spcAft>
                <a:spcPts val="600"/>
              </a:spcAft>
              <a:buSzPts val="2400"/>
              <a:buAutoNum type="arabicPeriod"/>
            </a:pPr>
            <a:r>
              <a:rPr lang="en-US" b="1"/>
              <a:t>Vælg </a:t>
            </a:r>
            <a:r>
              <a:rPr lang="en-US" b="1">
                <a:solidFill>
                  <a:srgbClr val="635BA7"/>
                </a:solidFill>
              </a:rPr>
              <a:t>appen: </a:t>
            </a:r>
            <a:r>
              <a:rPr lang="en-US"/>
              <a:t>Find den sociale medieplatform, du vil slå lyden fra, på listen.</a:t>
            </a:r>
          </a:p>
          <a:p>
            <a:pPr marL="457200" lvl="0" indent="-381000" algn="l" rtl="0">
              <a:lnSpc>
                <a:spcPct val="103333"/>
              </a:lnSpc>
              <a:spcBef>
                <a:spcPts val="0"/>
              </a:spcBef>
              <a:spcAft>
                <a:spcPts val="600"/>
              </a:spcAft>
              <a:buSzPts val="2400"/>
              <a:buAutoNum type="arabicPeriod"/>
            </a:pPr>
            <a:r>
              <a:rPr lang="en-US">
                <a:solidFill>
                  <a:srgbClr val="635BA7"/>
                </a:solidFill>
              </a:rPr>
              <a:t>Sluk for </a:t>
            </a:r>
            <a:r>
              <a:rPr lang="en-US" b="1" i="1">
                <a:solidFill>
                  <a:srgbClr val="635BA7"/>
                </a:solidFill>
              </a:rPr>
              <a:t>lyde </a:t>
            </a:r>
            <a:r>
              <a:rPr lang="en-US" b="1">
                <a:solidFill>
                  <a:srgbClr val="635BA7"/>
                </a:solidFill>
              </a:rPr>
              <a:t>og </a:t>
            </a:r>
            <a:r>
              <a:rPr lang="en-US" b="1" i="1">
                <a:solidFill>
                  <a:srgbClr val="635BA7"/>
                </a:solidFill>
              </a:rPr>
              <a:t>vibration</a:t>
            </a:r>
            <a:r>
              <a:rPr lang="en-US"/>
              <a:t>: Du vil se nogle kontakter med disse betegnelser. Skub dem til venstre, så de bliver grå.</a:t>
            </a:r>
          </a:p>
          <a:p>
            <a:pPr marL="457200" lvl="0" indent="-381000" algn="l" rtl="0">
              <a:lnSpc>
                <a:spcPct val="103333"/>
              </a:lnSpc>
              <a:spcBef>
                <a:spcPts val="0"/>
              </a:spcBef>
              <a:spcAft>
                <a:spcPts val="600"/>
              </a:spcAft>
              <a:buSzPts val="2400"/>
              <a:buAutoNum type="arabicPeriod"/>
            </a:pPr>
            <a:r>
              <a:rPr lang="en-US" b="1">
                <a:solidFill>
                  <a:srgbClr val="635BA7"/>
                </a:solidFill>
              </a:rPr>
              <a:t>Gentag: </a:t>
            </a:r>
            <a:r>
              <a:rPr lang="en-US"/>
              <a:t>Gør det samme for de 2 eller 3 apps, der distraherer dig mest.</a:t>
            </a:r>
            <a:endParaRPr/>
          </a:p>
        </p:txBody>
      </p:sp>
      <p:grpSp>
        <p:nvGrpSpPr>
          <p:cNvPr id="1014" name="Google Shape;1014;g3d3ae9d317c_1_48"/>
          <p:cNvGrpSpPr/>
          <p:nvPr/>
        </p:nvGrpSpPr>
        <p:grpSpPr>
          <a:xfrm>
            <a:off x="9370412" y="468144"/>
            <a:ext cx="1055059" cy="1054116"/>
            <a:chOff x="10376768" y="2334933"/>
            <a:chExt cx="920484" cy="919581"/>
          </a:xfrm>
        </p:grpSpPr>
        <p:sp>
          <p:nvSpPr>
            <p:cNvPr id="1015" name="Google Shape;1015;g3d3ae9d317c_1_48"/>
            <p:cNvSpPr/>
            <p:nvPr/>
          </p:nvSpPr>
          <p:spPr>
            <a:xfrm>
              <a:off x="11105749" y="2358419"/>
              <a:ext cx="171631" cy="171631"/>
            </a:xfrm>
            <a:custGeom>
              <a:avLst/>
              <a:gdLst/>
              <a:ahLst/>
              <a:cxnLst/>
              <a:rect l="l" t="t" r="r" b="b"/>
              <a:pathLst>
                <a:path w="171631" h="171631" extrusionOk="0">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6CB12"/>
            </a:solidFill>
            <a:ln>
              <a:noFill/>
            </a:ln>
          </p:spPr>
          <p:txBody>
            <a:bodyPr spcFirstLastPara="1" wrap="square" lIns="104800" tIns="52375" rIns="104800" bIns="52375" anchor="ctr" anchorCtr="0">
              <a:noAutofit/>
            </a:bodyPr>
            <a:lstStyle/>
            <a:p>
              <a:pPr marL="0" marR="0" lvl="0" indent="0" algn="l" rtl="0">
                <a:lnSpc>
                  <a:spcPct val="100000"/>
                </a:lnSpc>
                <a:spcBef>
                  <a:spcPts val="0"/>
                </a:spcBef>
                <a:spcAft>
                  <a:spcPts val="0"/>
                </a:spcAft>
                <a:buClr>
                  <a:srgbClr val="000000"/>
                </a:buClr>
                <a:buSzPts val="2063"/>
                <a:buFont typeface="Arial"/>
                <a:buNone/>
              </a:pPr>
              <a:endParaRPr sz="2063" b="0" i="0" u="none" strike="noStrike" cap="none">
                <a:solidFill>
                  <a:schemeClr val="dk1"/>
                </a:solidFill>
                <a:latin typeface="Calibri"/>
                <a:ea typeface="Calibri"/>
                <a:cs typeface="Calibri"/>
                <a:sym typeface="Calibri"/>
              </a:endParaRPr>
            </a:p>
          </p:txBody>
        </p:sp>
        <p:sp>
          <p:nvSpPr>
            <p:cNvPr id="1016" name="Google Shape;1016;g3d3ae9d317c_1_48"/>
            <p:cNvSpPr/>
            <p:nvPr/>
          </p:nvSpPr>
          <p:spPr>
            <a:xfrm>
              <a:off x="10773326" y="2554440"/>
              <a:ext cx="311645" cy="486890"/>
            </a:xfrm>
            <a:custGeom>
              <a:avLst/>
              <a:gdLst/>
              <a:ahLst/>
              <a:cxnLst/>
              <a:rect l="l" t="t" r="r" b="b"/>
              <a:pathLst>
                <a:path w="311645" h="486890" extrusionOk="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6CB12"/>
            </a:solidFill>
            <a:ln>
              <a:noFill/>
            </a:ln>
          </p:spPr>
          <p:txBody>
            <a:bodyPr spcFirstLastPara="1" wrap="square" lIns="104800" tIns="52375" rIns="104800" bIns="52375" anchor="ctr" anchorCtr="0">
              <a:noAutofit/>
            </a:bodyPr>
            <a:lstStyle/>
            <a:p>
              <a:pPr marL="0" marR="0" lvl="0" indent="0" algn="l" rtl="0">
                <a:lnSpc>
                  <a:spcPct val="100000"/>
                </a:lnSpc>
                <a:spcBef>
                  <a:spcPts val="0"/>
                </a:spcBef>
                <a:spcAft>
                  <a:spcPts val="0"/>
                </a:spcAft>
                <a:buClr>
                  <a:srgbClr val="000000"/>
                </a:buClr>
                <a:buSzPts val="2063"/>
                <a:buFont typeface="Arial"/>
                <a:buNone/>
              </a:pPr>
              <a:endParaRPr sz="2063" b="0" i="0" u="none" strike="noStrike" cap="none">
                <a:solidFill>
                  <a:schemeClr val="dk1"/>
                </a:solidFill>
                <a:latin typeface="Calibri"/>
                <a:ea typeface="Calibri"/>
                <a:cs typeface="Calibri"/>
                <a:sym typeface="Calibri"/>
              </a:endParaRPr>
            </a:p>
          </p:txBody>
        </p:sp>
        <p:grpSp>
          <p:nvGrpSpPr>
            <p:cNvPr id="1017" name="Google Shape;1017;g3d3ae9d317c_1_48"/>
            <p:cNvGrpSpPr/>
            <p:nvPr/>
          </p:nvGrpSpPr>
          <p:grpSpPr>
            <a:xfrm>
              <a:off x="10376768" y="2334933"/>
              <a:ext cx="920484" cy="919581"/>
              <a:chOff x="10376768" y="2334933"/>
              <a:chExt cx="920484" cy="919581"/>
            </a:xfrm>
          </p:grpSpPr>
          <p:sp>
            <p:nvSpPr>
              <p:cNvPr id="1018" name="Google Shape;1018;g3d3ae9d317c_1_48"/>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010101"/>
              </a:solidFill>
              <a:ln>
                <a:noFill/>
              </a:ln>
            </p:spPr>
            <p:txBody>
              <a:bodyPr spcFirstLastPara="1" wrap="square" lIns="104800" tIns="52375" rIns="104800" bIns="52375" anchor="ctr" anchorCtr="0">
                <a:noAutofit/>
              </a:bodyPr>
              <a:lstStyle/>
              <a:p>
                <a:pPr marL="0" marR="0" lvl="0" indent="0" algn="l" rtl="0">
                  <a:lnSpc>
                    <a:spcPct val="100000"/>
                  </a:lnSpc>
                  <a:spcBef>
                    <a:spcPts val="0"/>
                  </a:spcBef>
                  <a:spcAft>
                    <a:spcPts val="0"/>
                  </a:spcAft>
                  <a:buClr>
                    <a:srgbClr val="000000"/>
                  </a:buClr>
                  <a:buSzPts val="2063"/>
                  <a:buFont typeface="Arial"/>
                  <a:buNone/>
                </a:pPr>
                <a:endParaRPr sz="2063" b="0" i="0" u="none" strike="noStrike" cap="none">
                  <a:solidFill>
                    <a:schemeClr val="dk1"/>
                  </a:solidFill>
                  <a:latin typeface="Calibri"/>
                  <a:ea typeface="Calibri"/>
                  <a:cs typeface="Calibri"/>
                  <a:sym typeface="Calibri"/>
                </a:endParaRPr>
              </a:p>
            </p:txBody>
          </p:sp>
          <p:sp>
            <p:nvSpPr>
              <p:cNvPr id="1019" name="Google Shape;1019;g3d3ae9d317c_1_48"/>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242B62"/>
              </a:solidFill>
              <a:ln>
                <a:noFill/>
              </a:ln>
            </p:spPr>
            <p:txBody>
              <a:bodyPr spcFirstLastPara="1" wrap="square" lIns="104800" tIns="52375" rIns="104800" bIns="52375" anchor="ctr" anchorCtr="0">
                <a:noAutofit/>
              </a:bodyPr>
              <a:lstStyle/>
              <a:p>
                <a:pPr marL="0" marR="0" lvl="0" indent="0" algn="l" rtl="0">
                  <a:lnSpc>
                    <a:spcPct val="100000"/>
                  </a:lnSpc>
                  <a:spcBef>
                    <a:spcPts val="0"/>
                  </a:spcBef>
                  <a:spcAft>
                    <a:spcPts val="0"/>
                  </a:spcAft>
                  <a:buClr>
                    <a:srgbClr val="000000"/>
                  </a:buClr>
                  <a:buSzPts val="2063"/>
                  <a:buFont typeface="Arial"/>
                  <a:buNone/>
                </a:pPr>
                <a:endParaRPr sz="2063"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011">
          <a:extLst>
            <a:ext uri="{FF2B5EF4-FFF2-40B4-BE49-F238E27FC236}">
              <a16:creationId xmlns:a16="http://schemas.microsoft.com/office/drawing/2014/main" id="{2E59AD07-5272-228F-F76A-FB75ECDE5F92}"/>
            </a:ext>
          </a:extLst>
        </p:cNvPr>
        <p:cNvGrpSpPr/>
        <p:nvPr/>
      </p:nvGrpSpPr>
      <p:grpSpPr>
        <a:xfrm>
          <a:off x="0" y="0"/>
          <a:ext cx="0" cy="0"/>
          <a:chOff x="0" y="0"/>
          <a:chExt cx="0" cy="0"/>
        </a:xfrm>
      </p:grpSpPr>
      <p:sp>
        <p:nvSpPr>
          <p:cNvPr id="1012" name="Google Shape;1012;g3d3ae9d317c_1_48">
            <a:extLst>
              <a:ext uri="{FF2B5EF4-FFF2-40B4-BE49-F238E27FC236}">
                <a16:creationId xmlns:a16="http://schemas.microsoft.com/office/drawing/2014/main" id="{8AD47902-8152-A1EC-ADC3-2F3D3434327D}"/>
              </a:ext>
            </a:extLst>
          </p:cNvPr>
          <p:cNvSpPr txBox="1">
            <a:spLocks noGrp="1"/>
          </p:cNvSpPr>
          <p:nvPr>
            <p:ph type="body" idx="1"/>
          </p:nvPr>
        </p:nvSpPr>
        <p:spPr>
          <a:xfrm>
            <a:off x="1632756" y="820615"/>
            <a:ext cx="89733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SzPts val="3600"/>
              <a:buNone/>
            </a:pPr>
            <a:r>
              <a:rPr lang="en-US"/>
              <a:t>Hvordan sletter man en konto?</a:t>
            </a:r>
            <a:endParaRPr/>
          </a:p>
        </p:txBody>
      </p:sp>
      <p:sp>
        <p:nvSpPr>
          <p:cNvPr id="1013" name="Google Shape;1013;g3d3ae9d317c_1_48">
            <a:extLst>
              <a:ext uri="{FF2B5EF4-FFF2-40B4-BE49-F238E27FC236}">
                <a16:creationId xmlns:a16="http://schemas.microsoft.com/office/drawing/2014/main" id="{F2211E31-F915-B190-4494-B782D4C3EC87}"/>
              </a:ext>
            </a:extLst>
          </p:cNvPr>
          <p:cNvSpPr txBox="1">
            <a:spLocks noGrp="1"/>
          </p:cNvSpPr>
          <p:nvPr>
            <p:ph type="body" idx="2"/>
          </p:nvPr>
        </p:nvSpPr>
        <p:spPr>
          <a:xfrm>
            <a:off x="548930" y="2860912"/>
            <a:ext cx="10698480" cy="2328996"/>
          </a:xfrm>
          <a:prstGeom prst="rect">
            <a:avLst/>
          </a:prstGeom>
          <a:noFill/>
          <a:ln>
            <a:noFill/>
          </a:ln>
        </p:spPr>
        <p:txBody>
          <a:bodyPr spcFirstLastPara="1" wrap="square" lIns="91425" tIns="45700" rIns="91425" bIns="45700" anchor="t" anchorCtr="0">
            <a:noAutofit/>
          </a:bodyPr>
          <a:lstStyle/>
          <a:p>
            <a:pPr marL="457200" lvl="0" indent="-381000" algn="l" rtl="0">
              <a:lnSpc>
                <a:spcPct val="103333"/>
              </a:lnSpc>
              <a:spcBef>
                <a:spcPts val="0"/>
              </a:spcBef>
              <a:spcAft>
                <a:spcPts val="600"/>
              </a:spcAft>
              <a:buSzPts val="2400"/>
              <a:buAutoNum type="arabicPeriod"/>
            </a:pPr>
            <a:r>
              <a:rPr lang="en-US" b="1"/>
              <a:t>Åbn appen, og gå til </a:t>
            </a:r>
            <a:r>
              <a:rPr lang="en-US" b="1" i="1">
                <a:solidFill>
                  <a:srgbClr val="635BA7"/>
                </a:solidFill>
              </a:rPr>
              <a:t>Indstillinger</a:t>
            </a:r>
            <a:r>
              <a:rPr lang="en-US"/>
              <a:t>: Dette er normalt et gråt tandhjulsikon.</a:t>
            </a:r>
          </a:p>
          <a:p>
            <a:pPr marL="457200" lvl="0" indent="-381000" algn="l" rtl="0">
              <a:lnSpc>
                <a:spcPct val="103333"/>
              </a:lnSpc>
              <a:spcBef>
                <a:spcPts val="0"/>
              </a:spcBef>
              <a:spcAft>
                <a:spcPts val="600"/>
              </a:spcAft>
              <a:buSzPts val="2400"/>
              <a:buAutoNum type="arabicPeriod"/>
            </a:pPr>
            <a:r>
              <a:rPr lang="en-US" b="1"/>
              <a:t>Tryk på </a:t>
            </a:r>
            <a:r>
              <a:rPr lang="en-US" b="1" i="1">
                <a:solidFill>
                  <a:srgbClr val="635BA7"/>
                </a:solidFill>
              </a:rPr>
              <a:t>Kontocenter</a:t>
            </a:r>
            <a:r>
              <a:rPr lang="en-US"/>
              <a:t>: Se efter ikonet med en stiliseret personsilhuet.</a:t>
            </a:r>
          </a:p>
          <a:p>
            <a:pPr marL="457200" lvl="0" indent="-381000" algn="l" rtl="0">
              <a:lnSpc>
                <a:spcPct val="103333"/>
              </a:lnSpc>
              <a:spcBef>
                <a:spcPts val="0"/>
              </a:spcBef>
              <a:spcAft>
                <a:spcPts val="600"/>
              </a:spcAft>
              <a:buSzPts val="2400"/>
              <a:buAutoNum type="arabicPeriod"/>
            </a:pPr>
            <a:r>
              <a:rPr lang="en-US" b="1"/>
              <a:t>Tryk på </a:t>
            </a:r>
            <a:r>
              <a:rPr lang="en-US" b="1" i="1">
                <a:solidFill>
                  <a:srgbClr val="635BA7"/>
                </a:solidFill>
              </a:rPr>
              <a:t>Personlige oplysninger</a:t>
            </a:r>
            <a:r>
              <a:rPr lang="en-US" b="1">
                <a:solidFill>
                  <a:srgbClr val="635BA7"/>
                </a:solidFill>
              </a:rPr>
              <a:t>: </a:t>
            </a:r>
            <a:r>
              <a:rPr lang="en-US"/>
              <a:t>Gå derefter til "Kontoejerskab og kontrol"</a:t>
            </a:r>
          </a:p>
          <a:p>
            <a:pPr marL="457200" lvl="0" indent="-381000" algn="l" rtl="0">
              <a:lnSpc>
                <a:spcPct val="103333"/>
              </a:lnSpc>
              <a:spcBef>
                <a:spcPts val="0"/>
              </a:spcBef>
              <a:spcAft>
                <a:spcPts val="600"/>
              </a:spcAft>
              <a:buSzPts val="2400"/>
              <a:buAutoNum type="arabicPeriod"/>
            </a:pPr>
            <a:r>
              <a:rPr lang="en-US" b="1"/>
              <a:t>Vælg </a:t>
            </a:r>
            <a:r>
              <a:rPr lang="en-US" b="1" i="1">
                <a:solidFill>
                  <a:srgbClr val="635BA7"/>
                </a:solidFill>
              </a:rPr>
              <a:t>deaktivering eller sletning</a:t>
            </a:r>
            <a:r>
              <a:rPr lang="en-US"/>
              <a:t>: Hvis du har flere konti, skal du vælge den profil, du ønsker at slette.</a:t>
            </a:r>
          </a:p>
          <a:p>
            <a:pPr lvl="0" indent="-381000">
              <a:spcAft>
                <a:spcPts val="600"/>
              </a:spcAft>
              <a:buAutoNum type="arabicPeriod"/>
            </a:pPr>
            <a:r>
              <a:rPr lang="en-US" b="1"/>
              <a:t>Vælg </a:t>
            </a:r>
            <a:r>
              <a:rPr lang="en-US" b="1">
                <a:solidFill>
                  <a:srgbClr val="635BA7"/>
                </a:solidFill>
              </a:rPr>
              <a:t>"Slet konto": </a:t>
            </a:r>
            <a:r>
              <a:rPr lang="en-US"/>
              <a:t>Normalt bliver du bedt om at trykke på "Fortsæt" og indtaste adgangskoden</a:t>
            </a:r>
            <a:endParaRPr/>
          </a:p>
        </p:txBody>
      </p:sp>
      <p:sp>
        <p:nvSpPr>
          <p:cNvPr id="5" name="CuadroTexto 4">
            <a:extLst>
              <a:ext uri="{FF2B5EF4-FFF2-40B4-BE49-F238E27FC236}">
                <a16:creationId xmlns:a16="http://schemas.microsoft.com/office/drawing/2014/main" id="{C37FB517-5A7A-8D40-E683-308817290CFE}"/>
              </a:ext>
            </a:extLst>
          </p:cNvPr>
          <p:cNvSpPr txBox="1"/>
          <p:nvPr/>
        </p:nvSpPr>
        <p:spPr>
          <a:xfrm>
            <a:off x="1632567" y="1716602"/>
            <a:ext cx="8897112" cy="830997"/>
          </a:xfrm>
          <a:prstGeom prst="rect">
            <a:avLst/>
          </a:prstGeom>
          <a:noFill/>
        </p:spPr>
        <p:txBody>
          <a:bodyPr wrap="square">
            <a:spAutoFit/>
          </a:bodyPr>
          <a:lstStyle/>
          <a:p>
            <a:r>
              <a:rPr lang="en-US" sz="2400">
                <a:solidFill>
                  <a:srgbClr val="242B62"/>
                </a:solidFill>
                <a:latin typeface="Calibri"/>
                <a:ea typeface="Calibri"/>
                <a:cs typeface="Calibri"/>
                <a:sym typeface="Calibri"/>
              </a:rPr>
              <a:t>Nogle gange kan det være svært at slette en konto på sociale medier. </a:t>
            </a:r>
          </a:p>
          <a:p>
            <a:r>
              <a:rPr lang="en-US" sz="2400">
                <a:solidFill>
                  <a:srgbClr val="242B62"/>
                </a:solidFill>
                <a:latin typeface="Calibri"/>
                <a:ea typeface="Calibri"/>
                <a:cs typeface="Calibri"/>
                <a:sym typeface="Calibri"/>
              </a:rPr>
              <a:t>Lad os se, hvordan man gør! </a:t>
            </a:r>
            <a:endParaRPr lang="es-ES" sz="2400">
              <a:solidFill>
                <a:srgbClr val="242B62"/>
              </a:solidFill>
              <a:latin typeface="Calibri"/>
              <a:ea typeface="Calibri"/>
              <a:cs typeface="Calibri"/>
              <a:sym typeface="Calibri"/>
            </a:endParaRPr>
          </a:p>
        </p:txBody>
      </p:sp>
      <p:grpSp>
        <p:nvGrpSpPr>
          <p:cNvPr id="6" name="Google Shape;865;g3ce9ee2a4f8_0_0">
            <a:extLst>
              <a:ext uri="{FF2B5EF4-FFF2-40B4-BE49-F238E27FC236}">
                <a16:creationId xmlns:a16="http://schemas.microsoft.com/office/drawing/2014/main" id="{AFB0F6BC-6326-63E1-5D60-ECE02EBCACD9}"/>
              </a:ext>
            </a:extLst>
          </p:cNvPr>
          <p:cNvGrpSpPr/>
          <p:nvPr/>
        </p:nvGrpSpPr>
        <p:grpSpPr>
          <a:xfrm>
            <a:off x="8064441" y="300396"/>
            <a:ext cx="1195643" cy="1215394"/>
            <a:chOff x="9771782" y="1305233"/>
            <a:chExt cx="1360226" cy="1296438"/>
          </a:xfrm>
        </p:grpSpPr>
        <p:sp>
          <p:nvSpPr>
            <p:cNvPr id="7" name="Google Shape;866;g3ce9ee2a4f8_0_0">
              <a:hlinkClick r:id="rId3"/>
              <a:extLst>
                <a:ext uri="{FF2B5EF4-FFF2-40B4-BE49-F238E27FC236}">
                  <a16:creationId xmlns:a16="http://schemas.microsoft.com/office/drawing/2014/main" id="{C794C144-14DE-8FBF-EF10-CD6D9C62DD1B}"/>
                </a:ext>
              </a:extLst>
            </p:cNvPr>
            <p:cNvSpPr/>
            <p:nvPr/>
          </p:nvSpPr>
          <p:spPr>
            <a:xfrm rot="1335962">
              <a:off x="9771782" y="1305233"/>
              <a:ext cx="1360226" cy="1296438"/>
            </a:xfrm>
            <a:prstGeom prst="wedgeEllipseCallout">
              <a:avLst>
                <a:gd name="adj1" fmla="val -24644"/>
                <a:gd name="adj2" fmla="val 67550"/>
              </a:avLst>
            </a:prstGeom>
            <a:solidFill>
              <a:srgbClr val="CA7BB3"/>
            </a:solidFill>
            <a:ln w="27950" cap="flat" cmpd="sng">
              <a:solidFill>
                <a:srgbClr val="242B62"/>
              </a:solidFill>
              <a:prstDash val="solid"/>
              <a:round/>
              <a:headEnd type="none" w="sm" len="sm"/>
              <a:tailEnd type="none" w="sm" len="sm"/>
            </a:ln>
          </p:spPr>
          <p:txBody>
            <a:bodyPr spcFirstLastPara="1" wrap="square" lIns="67100" tIns="33550" rIns="67100" bIns="33550" anchor="ctr" anchorCtr="0">
              <a:noAutofit/>
            </a:bodyPr>
            <a:lstStyle/>
            <a:p>
              <a:pPr marL="0" marR="0" lvl="0" indent="0" algn="ctr" rtl="0">
                <a:lnSpc>
                  <a:spcPct val="100000"/>
                </a:lnSpc>
                <a:spcBef>
                  <a:spcPts val="0"/>
                </a:spcBef>
                <a:spcAft>
                  <a:spcPts val="0"/>
                </a:spcAft>
                <a:buClr>
                  <a:schemeClr val="dk1"/>
                </a:buClr>
                <a:buSzPts val="1321"/>
                <a:buFont typeface="Calibri"/>
                <a:buNone/>
              </a:pPr>
              <a:endParaRPr sz="1321" b="0" i="0" u="none" strike="noStrike" cap="none">
                <a:solidFill>
                  <a:srgbClr val="FFFFFF"/>
                </a:solidFill>
                <a:latin typeface="Roboto"/>
                <a:ea typeface="Roboto"/>
                <a:cs typeface="Roboto"/>
                <a:sym typeface="Roboto"/>
              </a:endParaRPr>
            </a:p>
          </p:txBody>
        </p:sp>
        <p:grpSp>
          <p:nvGrpSpPr>
            <p:cNvPr id="8" name="Google Shape;867;g3ce9ee2a4f8_0_0">
              <a:extLst>
                <a:ext uri="{FF2B5EF4-FFF2-40B4-BE49-F238E27FC236}">
                  <a16:creationId xmlns:a16="http://schemas.microsoft.com/office/drawing/2014/main" id="{28C1B938-7742-4A7F-9242-87D7CCB96326}"/>
                </a:ext>
              </a:extLst>
            </p:cNvPr>
            <p:cNvGrpSpPr/>
            <p:nvPr/>
          </p:nvGrpSpPr>
          <p:grpSpPr>
            <a:xfrm>
              <a:off x="10350395" y="1654208"/>
              <a:ext cx="214914" cy="696682"/>
              <a:chOff x="4228565" y="1390736"/>
              <a:chExt cx="214914" cy="696682"/>
            </a:xfrm>
          </p:grpSpPr>
          <p:sp>
            <p:nvSpPr>
              <p:cNvPr id="14" name="Google Shape;868;g3ce9ee2a4f8_0_0">
                <a:extLst>
                  <a:ext uri="{FF2B5EF4-FFF2-40B4-BE49-F238E27FC236}">
                    <a16:creationId xmlns:a16="http://schemas.microsoft.com/office/drawing/2014/main" id="{2E1FB355-786F-EFFA-28C7-0D6823F58D7C}"/>
                  </a:ext>
                </a:extLst>
              </p:cNvPr>
              <p:cNvSpPr/>
              <p:nvPr/>
            </p:nvSpPr>
            <p:spPr>
              <a:xfrm>
                <a:off x="4228565" y="1658539"/>
                <a:ext cx="214914" cy="428879"/>
              </a:xfrm>
              <a:custGeom>
                <a:avLst/>
                <a:gdLst/>
                <a:ahLst/>
                <a:cxnLst/>
                <a:rect l="l" t="t" r="r" b="b"/>
                <a:pathLst>
                  <a:path w="214914" h="428879" extrusionOk="0">
                    <a:moveTo>
                      <a:pt x="160711" y="0"/>
                    </a:moveTo>
                    <a:lnTo>
                      <a:pt x="160711" y="355656"/>
                    </a:lnTo>
                    <a:cubicBezTo>
                      <a:pt x="160711" y="359460"/>
                      <a:pt x="174975" y="372773"/>
                      <a:pt x="179730" y="374675"/>
                    </a:cubicBezTo>
                    <a:cubicBezTo>
                      <a:pt x="190190" y="377528"/>
                      <a:pt x="203504" y="374675"/>
                      <a:pt x="214915" y="375626"/>
                    </a:cubicBezTo>
                    <a:lnTo>
                      <a:pt x="214915" y="428879"/>
                    </a:lnTo>
                    <a:lnTo>
                      <a:pt x="0" y="428879"/>
                    </a:lnTo>
                    <a:lnTo>
                      <a:pt x="0" y="375626"/>
                    </a:lnTo>
                    <a:cubicBezTo>
                      <a:pt x="24725" y="377528"/>
                      <a:pt x="51351" y="378479"/>
                      <a:pt x="54204" y="348048"/>
                    </a:cubicBezTo>
                    <a:lnTo>
                      <a:pt x="54204" y="75125"/>
                    </a:lnTo>
                    <a:cubicBezTo>
                      <a:pt x="43744" y="50400"/>
                      <a:pt x="22823" y="54204"/>
                      <a:pt x="0" y="54204"/>
                    </a:cubicBezTo>
                    <a:lnTo>
                      <a:pt x="0" y="951"/>
                    </a:lnTo>
                    <a:lnTo>
                      <a:pt x="160711" y="951"/>
                    </a:lnTo>
                    <a:close/>
                  </a:path>
                </a:pathLst>
              </a:custGeom>
              <a:solidFill>
                <a:srgbClr val="CA7BB3"/>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15" name="Google Shape;869;g3ce9ee2a4f8_0_0">
                <a:extLst>
                  <a:ext uri="{FF2B5EF4-FFF2-40B4-BE49-F238E27FC236}">
                    <a16:creationId xmlns:a16="http://schemas.microsoft.com/office/drawing/2014/main" id="{4E569BC4-C8F2-AC63-3E03-E079E4A7EF98}"/>
                  </a:ext>
                </a:extLst>
              </p:cNvPr>
              <p:cNvSpPr/>
              <p:nvPr/>
            </p:nvSpPr>
            <p:spPr>
              <a:xfrm>
                <a:off x="4284016" y="1390736"/>
                <a:ext cx="103937" cy="107396"/>
              </a:xfrm>
              <a:custGeom>
                <a:avLst/>
                <a:gdLst/>
                <a:ahLst/>
                <a:cxnLst/>
                <a:rect l="l" t="t" r="r" b="b"/>
                <a:pathLst>
                  <a:path w="103937" h="107396" extrusionOk="0">
                    <a:moveTo>
                      <a:pt x="42497" y="586"/>
                    </a:moveTo>
                    <a:cubicBezTo>
                      <a:pt x="117622" y="-8924"/>
                      <a:pt x="125230" y="100435"/>
                      <a:pt x="57712" y="107092"/>
                    </a:cubicBezTo>
                    <a:cubicBezTo>
                      <a:pt x="-9805" y="113749"/>
                      <a:pt x="-22168" y="9144"/>
                      <a:pt x="42497" y="586"/>
                    </a:cubicBezTo>
                    <a:close/>
                  </a:path>
                </a:pathLst>
              </a:custGeom>
              <a:solidFill>
                <a:srgbClr val="CA7BB3"/>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grpSp>
        <p:grpSp>
          <p:nvGrpSpPr>
            <p:cNvPr id="9" name="Google Shape;870;g3ce9ee2a4f8_0_0">
              <a:extLst>
                <a:ext uri="{FF2B5EF4-FFF2-40B4-BE49-F238E27FC236}">
                  <a16:creationId xmlns:a16="http://schemas.microsoft.com/office/drawing/2014/main" id="{F67112E1-B262-AD28-4985-535D3AFC0E51}"/>
                </a:ext>
              </a:extLst>
            </p:cNvPr>
            <p:cNvGrpSpPr/>
            <p:nvPr/>
          </p:nvGrpSpPr>
          <p:grpSpPr>
            <a:xfrm>
              <a:off x="10293848" y="1599835"/>
              <a:ext cx="742283" cy="807676"/>
              <a:chOff x="4172018" y="1336363"/>
              <a:chExt cx="742283" cy="807676"/>
            </a:xfrm>
          </p:grpSpPr>
          <p:sp>
            <p:nvSpPr>
              <p:cNvPr id="10" name="Google Shape;871;g3ce9ee2a4f8_0_0">
                <a:hlinkClick r:id="rId3"/>
                <a:extLst>
                  <a:ext uri="{FF2B5EF4-FFF2-40B4-BE49-F238E27FC236}">
                    <a16:creationId xmlns:a16="http://schemas.microsoft.com/office/drawing/2014/main" id="{5FE004A9-D980-6CC3-DB8E-E13426C8B0A1}"/>
                  </a:ext>
                </a:extLst>
              </p:cNvPr>
              <p:cNvSpPr/>
              <p:nvPr/>
            </p:nvSpPr>
            <p:spPr>
              <a:xfrm>
                <a:off x="4172018" y="1603143"/>
                <a:ext cx="326273" cy="540896"/>
              </a:xfrm>
              <a:custGeom>
                <a:avLst/>
                <a:gdLst/>
                <a:ahLst/>
                <a:cxnLst/>
                <a:rect l="l" t="t" r="r" b="b"/>
                <a:pathLst>
                  <a:path w="326273" h="540896" extrusionOk="0">
                    <a:moveTo>
                      <a:pt x="270512" y="377770"/>
                    </a:moveTo>
                    <a:cubicBezTo>
                      <a:pt x="290481" y="375868"/>
                      <a:pt x="319961" y="375868"/>
                      <a:pt x="323765" y="400593"/>
                    </a:cubicBezTo>
                    <a:cubicBezTo>
                      <a:pt x="327569" y="425317"/>
                      <a:pt x="326618" y="504246"/>
                      <a:pt x="323765" y="517560"/>
                    </a:cubicBezTo>
                    <a:cubicBezTo>
                      <a:pt x="320912" y="530873"/>
                      <a:pt x="307599" y="537530"/>
                      <a:pt x="296187" y="538481"/>
                    </a:cubicBezTo>
                    <a:cubicBezTo>
                      <a:pt x="211553" y="546088"/>
                      <a:pt x="116457" y="532775"/>
                      <a:pt x="30872" y="538481"/>
                    </a:cubicBezTo>
                    <a:cubicBezTo>
                      <a:pt x="18509" y="539432"/>
                      <a:pt x="5196" y="527069"/>
                      <a:pt x="3294" y="515658"/>
                    </a:cubicBezTo>
                    <a:cubicBezTo>
                      <a:pt x="1392" y="504246"/>
                      <a:pt x="441" y="412004"/>
                      <a:pt x="3294" y="398691"/>
                    </a:cubicBezTo>
                    <a:cubicBezTo>
                      <a:pt x="8049" y="375868"/>
                      <a:pt x="37528" y="376819"/>
                      <a:pt x="56548" y="377770"/>
                    </a:cubicBezTo>
                    <a:lnTo>
                      <a:pt x="56548" y="162855"/>
                    </a:lnTo>
                    <a:cubicBezTo>
                      <a:pt x="38479" y="163806"/>
                      <a:pt x="9000" y="165708"/>
                      <a:pt x="3294" y="141934"/>
                    </a:cubicBezTo>
                    <a:cubicBezTo>
                      <a:pt x="-2412" y="118160"/>
                      <a:pt x="441" y="39231"/>
                      <a:pt x="3294" y="24967"/>
                    </a:cubicBezTo>
                    <a:cubicBezTo>
                      <a:pt x="6147" y="10703"/>
                      <a:pt x="18509" y="3095"/>
                      <a:pt x="30872" y="2144"/>
                    </a:cubicBezTo>
                    <a:cubicBezTo>
                      <a:pt x="99340" y="-4513"/>
                      <a:pt x="176367" y="6899"/>
                      <a:pt x="245787" y="2144"/>
                    </a:cubicBezTo>
                    <a:cubicBezTo>
                      <a:pt x="253394" y="242"/>
                      <a:pt x="271462" y="17359"/>
                      <a:pt x="271462" y="22114"/>
                    </a:cubicBezTo>
                    <a:lnTo>
                      <a:pt x="271462" y="377770"/>
                    </a:lnTo>
                    <a:close/>
                    <a:moveTo>
                      <a:pt x="217258" y="55397"/>
                    </a:moveTo>
                    <a:lnTo>
                      <a:pt x="56548" y="55397"/>
                    </a:lnTo>
                    <a:lnTo>
                      <a:pt x="56548" y="108651"/>
                    </a:lnTo>
                    <a:cubicBezTo>
                      <a:pt x="78419" y="108651"/>
                      <a:pt x="100291" y="104847"/>
                      <a:pt x="109801" y="129572"/>
                    </a:cubicBezTo>
                    <a:lnTo>
                      <a:pt x="109801" y="402494"/>
                    </a:lnTo>
                    <a:cubicBezTo>
                      <a:pt x="107899" y="432925"/>
                      <a:pt x="81272" y="431974"/>
                      <a:pt x="56548" y="430072"/>
                    </a:cubicBezTo>
                    <a:lnTo>
                      <a:pt x="56548" y="483325"/>
                    </a:lnTo>
                    <a:lnTo>
                      <a:pt x="271462" y="483325"/>
                    </a:lnTo>
                    <a:lnTo>
                      <a:pt x="271462" y="430072"/>
                    </a:lnTo>
                    <a:cubicBezTo>
                      <a:pt x="260051" y="429121"/>
                      <a:pt x="246738" y="431974"/>
                      <a:pt x="236277" y="429121"/>
                    </a:cubicBezTo>
                    <a:cubicBezTo>
                      <a:pt x="225817" y="426268"/>
                      <a:pt x="217258" y="413906"/>
                      <a:pt x="217258" y="410102"/>
                    </a:cubicBezTo>
                    <a:lnTo>
                      <a:pt x="217258" y="54446"/>
                    </a:lnTo>
                    <a:close/>
                  </a:path>
                </a:pathLst>
              </a:custGeom>
              <a:solidFill>
                <a:schemeClr val="lt1"/>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11" name="Google Shape;872;g3ce9ee2a4f8_0_0">
                <a:extLst>
                  <a:ext uri="{FF2B5EF4-FFF2-40B4-BE49-F238E27FC236}">
                    <a16:creationId xmlns:a16="http://schemas.microsoft.com/office/drawing/2014/main" id="{682AC951-5EC3-14BB-5F81-ACCFFF12B5AE}"/>
                  </a:ext>
                </a:extLst>
              </p:cNvPr>
              <p:cNvSpPr/>
              <p:nvPr/>
            </p:nvSpPr>
            <p:spPr>
              <a:xfrm>
                <a:off x="4229167" y="1336363"/>
                <a:ext cx="210937" cy="214976"/>
              </a:xfrm>
              <a:custGeom>
                <a:avLst/>
                <a:gdLst/>
                <a:ahLst/>
                <a:cxnLst/>
                <a:rect l="l" t="t" r="r" b="b"/>
                <a:pathLst>
                  <a:path w="210937" h="214976" extrusionOk="0">
                    <a:moveTo>
                      <a:pt x="94493" y="755"/>
                    </a:moveTo>
                    <a:cubicBezTo>
                      <a:pt x="237136" y="-14460"/>
                      <a:pt x="255204" y="205210"/>
                      <a:pt x="112561" y="214719"/>
                    </a:cubicBezTo>
                    <a:cubicBezTo>
                      <a:pt x="-24376" y="223278"/>
                      <a:pt x="-43395" y="15970"/>
                      <a:pt x="94493" y="755"/>
                    </a:cubicBezTo>
                    <a:close/>
                    <a:moveTo>
                      <a:pt x="97346" y="54959"/>
                    </a:moveTo>
                    <a:cubicBezTo>
                      <a:pt x="32681" y="63518"/>
                      <a:pt x="40289" y="168122"/>
                      <a:pt x="112561" y="161466"/>
                    </a:cubicBezTo>
                    <a:cubicBezTo>
                      <a:pt x="184833" y="154809"/>
                      <a:pt x="172471" y="45450"/>
                      <a:pt x="97346" y="54959"/>
                    </a:cubicBezTo>
                    <a:close/>
                  </a:path>
                </a:pathLst>
              </a:custGeom>
              <a:solidFill>
                <a:schemeClr val="lt1"/>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12" name="Google Shape;873;g3ce9ee2a4f8_0_0">
                <a:extLst>
                  <a:ext uri="{FF2B5EF4-FFF2-40B4-BE49-F238E27FC236}">
                    <a16:creationId xmlns:a16="http://schemas.microsoft.com/office/drawing/2014/main" id="{B868B305-E488-42FF-3768-26D1FBFE656A}"/>
                  </a:ext>
                </a:extLst>
              </p:cNvPr>
              <p:cNvSpPr/>
              <p:nvPr/>
            </p:nvSpPr>
            <p:spPr>
              <a:xfrm>
                <a:off x="4809596" y="1481626"/>
                <a:ext cx="104705" cy="404660"/>
              </a:xfrm>
              <a:custGeom>
                <a:avLst/>
                <a:gdLst/>
                <a:ahLst/>
                <a:cxnLst/>
                <a:rect l="l" t="t" r="r" b="b"/>
                <a:pathLst>
                  <a:path w="104705" h="404660" extrusionOk="0">
                    <a:moveTo>
                      <a:pt x="85586" y="385172"/>
                    </a:moveTo>
                    <a:cubicBezTo>
                      <a:pt x="69419" y="399436"/>
                      <a:pt x="45646" y="388025"/>
                      <a:pt x="40891" y="368055"/>
                    </a:cubicBezTo>
                    <a:cubicBezTo>
                      <a:pt x="56106" y="281518"/>
                      <a:pt x="55155" y="199736"/>
                      <a:pt x="31381" y="115102"/>
                    </a:cubicBezTo>
                    <a:cubicBezTo>
                      <a:pt x="7608" y="30467"/>
                      <a:pt x="951" y="42829"/>
                      <a:pt x="0" y="27614"/>
                    </a:cubicBezTo>
                    <a:cubicBezTo>
                      <a:pt x="0" y="2889"/>
                      <a:pt x="28529" y="-9473"/>
                      <a:pt x="45646" y="8595"/>
                    </a:cubicBezTo>
                    <a:cubicBezTo>
                      <a:pt x="62763" y="26663"/>
                      <a:pt x="79880" y="88475"/>
                      <a:pt x="84635" y="108445"/>
                    </a:cubicBezTo>
                    <a:cubicBezTo>
                      <a:pt x="103654" y="181668"/>
                      <a:pt x="114114" y="294831"/>
                      <a:pt x="93193" y="368055"/>
                    </a:cubicBezTo>
                    <a:cubicBezTo>
                      <a:pt x="72272" y="441278"/>
                      <a:pt x="88438" y="381368"/>
                      <a:pt x="84635" y="385172"/>
                    </a:cubicBezTo>
                    <a:close/>
                  </a:path>
                </a:pathLst>
              </a:custGeom>
              <a:solidFill>
                <a:schemeClr val="lt1"/>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13" name="Google Shape;874;g3ce9ee2a4f8_0_0">
                <a:extLst>
                  <a:ext uri="{FF2B5EF4-FFF2-40B4-BE49-F238E27FC236}">
                    <a16:creationId xmlns:a16="http://schemas.microsoft.com/office/drawing/2014/main" id="{6CF0CB95-34BB-5A4A-8007-4FD3D4716266}"/>
                  </a:ext>
                </a:extLst>
              </p:cNvPr>
              <p:cNvSpPr/>
              <p:nvPr/>
            </p:nvSpPr>
            <p:spPr>
              <a:xfrm>
                <a:off x="4756500" y="1389805"/>
                <a:ext cx="50819" cy="51633"/>
              </a:xfrm>
              <a:custGeom>
                <a:avLst/>
                <a:gdLst/>
                <a:ahLst/>
                <a:cxnLst/>
                <a:rect l="l" t="t" r="r" b="b"/>
                <a:pathLst>
                  <a:path w="50819" h="51633" extrusionOk="0">
                    <a:moveTo>
                      <a:pt x="17911" y="566"/>
                    </a:moveTo>
                    <a:cubicBezTo>
                      <a:pt x="45489" y="-5140"/>
                      <a:pt x="65459" y="33849"/>
                      <a:pt x="36930" y="49064"/>
                    </a:cubicBezTo>
                    <a:cubicBezTo>
                      <a:pt x="8402" y="64279"/>
                      <a:pt x="-19176" y="7222"/>
                      <a:pt x="17911" y="566"/>
                    </a:cubicBezTo>
                    <a:close/>
                  </a:path>
                </a:pathLst>
              </a:custGeom>
              <a:solidFill>
                <a:schemeClr val="lt1"/>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grpSp>
      </p:grpSp>
    </p:spTree>
    <p:extLst>
      <p:ext uri="{BB962C8B-B14F-4D97-AF65-F5344CB8AC3E}">
        <p14:creationId xmlns:p14="http://schemas.microsoft.com/office/powerpoint/2010/main" val="1119758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C6B5D-FBC6-8460-573F-3F918B75E17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05C373F-2E58-A0BF-DCFA-F1C932E0577E}"/>
              </a:ext>
            </a:extLst>
          </p:cNvPr>
          <p:cNvSpPr>
            <a:spLocks noGrp="1"/>
          </p:cNvSpPr>
          <p:nvPr>
            <p:ph type="body" sz="quarter" idx="15"/>
          </p:nvPr>
        </p:nvSpPr>
        <p:spPr>
          <a:xfrm>
            <a:off x="998248" y="803242"/>
            <a:ext cx="5099620" cy="1552993"/>
          </a:xfrm>
          <a:prstGeom prst="rect">
            <a:avLst/>
          </a:prstGeom>
        </p:spPr>
        <p:txBody>
          <a:bodyPr lIns="91440" tIns="45720" rIns="91440" bIns="45720" anchor="t">
            <a:normAutofit/>
          </a:bodyPr>
          <a:lstStyle/>
          <a:p>
            <a:r>
              <a:rPr lang="en-US" b="1">
                <a:solidFill>
                  <a:srgbClr val="242B62"/>
                </a:solidFill>
              </a:rPr>
              <a:t>MODUL 3: </a:t>
            </a:r>
            <a:endParaRPr lang="da-DK"/>
          </a:p>
          <a:p>
            <a:r>
              <a:rPr lang="en-US" b="1">
                <a:solidFill>
                  <a:srgbClr val="242B62"/>
                </a:solidFill>
              </a:rPr>
              <a:t>LÆRINGSMÅL </a:t>
            </a:r>
            <a:endParaRPr lang="en-US"/>
          </a:p>
          <a:p>
            <a:endParaRPr lang="en-US" b="1">
              <a:solidFill>
                <a:srgbClr val="242B62"/>
              </a:solidFill>
            </a:endParaRPr>
          </a:p>
          <a:p>
            <a:endParaRPr lang="en-US" b="1">
              <a:solidFill>
                <a:srgbClr val="242B62"/>
              </a:solidFill>
            </a:endParaRPr>
          </a:p>
        </p:txBody>
      </p:sp>
      <p:sp>
        <p:nvSpPr>
          <p:cNvPr id="4" name="TextBox 3">
            <a:extLst>
              <a:ext uri="{FF2B5EF4-FFF2-40B4-BE49-F238E27FC236}">
                <a16:creationId xmlns:a16="http://schemas.microsoft.com/office/drawing/2014/main" id="{050A9FAB-7655-F46C-B526-9C62EB0B490C}"/>
              </a:ext>
            </a:extLst>
          </p:cNvPr>
          <p:cNvSpPr txBox="1"/>
          <p:nvPr/>
        </p:nvSpPr>
        <p:spPr>
          <a:xfrm>
            <a:off x="6098905" y="1209809"/>
            <a:ext cx="6341222" cy="1200329"/>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b="1" kern="1200">
                <a:solidFill>
                  <a:srgbClr val="FFFFFF"/>
                </a:solidFill>
                <a:latin typeface="Calibri" panose="020F0502020204030204"/>
                <a:ea typeface="+mn-ea"/>
                <a:cs typeface="+mn-cs"/>
              </a:rPr>
              <a:t>-</a:t>
            </a:r>
            <a:r>
              <a:rPr kumimoji="0" lang="en-IE" sz="2400" b="1" i="0" u="none" strike="noStrike" kern="1200" cap="none" spc="0" normalizeH="0" baseline="0" noProof="0">
                <a:ln>
                  <a:noFill/>
                </a:ln>
                <a:solidFill>
                  <a:srgbClr val="FFFFFF"/>
                </a:solidFill>
                <a:effectLst/>
                <a:uLnTx/>
                <a:uFillTx/>
                <a:latin typeface="Calibri" panose="020F0502020204030204"/>
                <a:ea typeface="+mn-ea"/>
                <a:cs typeface="+mn-cs"/>
              </a:rPr>
              <a:t> Ved afslutningen af dette modul </a:t>
            </a:r>
          </a:p>
          <a:p>
            <a:pPr>
              <a:buClrTx/>
              <a:defRPr/>
            </a:pPr>
            <a:r>
              <a:rPr lang="en-IE" sz="2400" b="1" kern="1200">
                <a:solidFill>
                  <a:srgbClr val="FFFFFF"/>
                </a:solidFill>
                <a:latin typeface="Calibri" panose="020F0502020204030204"/>
                <a:ea typeface="+mn-ea"/>
                <a:cs typeface="+mn-cs"/>
              </a:rPr>
              <a:t>   </a:t>
            </a:r>
            <a:r>
              <a:rPr kumimoji="0" lang="en-IE" sz="2400" b="1" i="0" u="none" strike="noStrike" kern="1200" cap="none" spc="0" normalizeH="0" baseline="0" noProof="0">
                <a:ln>
                  <a:noFill/>
                </a:ln>
                <a:solidFill>
                  <a:srgbClr val="FFFFFF"/>
                </a:solidFill>
                <a:effectLst/>
                <a:uLnTx/>
                <a:uFillTx/>
                <a:latin typeface="Calibri" panose="020F0502020204030204"/>
                <a:ea typeface="+mn-ea"/>
                <a:cs typeface="+mn-cs"/>
              </a:rPr>
              <a:t>vil deltagerne være i stand til</a:t>
            </a:r>
            <a:r>
              <a:rPr lang="en-IE" sz="2400" b="1" kern="1200">
                <a:solidFill>
                  <a:srgbClr val="FFFFFF"/>
                </a:solidFill>
                <a:latin typeface="Calibri" panose="020F0502020204030204"/>
                <a:ea typeface="+mn-ea"/>
                <a:cs typeface="+mn-cs"/>
              </a:rPr>
              <a:t> at</a:t>
            </a:r>
            <a:r>
              <a:rPr kumimoji="0" lang="en-IE" sz="2400" b="1" i="0" u="none" strike="noStrike" kern="1200" cap="none" spc="0" normalizeH="0" baseline="0" noProof="0">
                <a:ln>
                  <a:noFill/>
                </a:ln>
                <a:solidFill>
                  <a:srgbClr val="FFFFFF"/>
                </a:solidFill>
                <a:effectLst/>
                <a:uLnTx/>
                <a:uFillTx/>
                <a:latin typeface="Calibri" panose="020F0502020204030204"/>
                <a:ea typeface="+mn-ea"/>
                <a:cs typeface="+mn-cs"/>
              </a:rPr>
              <a:t>:</a:t>
            </a:r>
            <a:endParaRPr kumimoji="0" lang="en-IE" sz="2400" b="0" i="0" u="none" strike="noStrike" kern="1200" cap="none" spc="0" normalizeH="0" baseline="0" noProof="0">
              <a:ln>
                <a:noFill/>
              </a:ln>
              <a:solidFill>
                <a:srgbClr val="FFFFFF"/>
              </a:solidFill>
              <a:effectLst/>
              <a:uLnTx/>
              <a:uFillTx/>
              <a:latin typeface="Calibri" panose="020F0502020204030204"/>
              <a:ea typeface="+mn-ea"/>
              <a:cs typeface="+mn-cs"/>
            </a:endParaRPr>
          </a:p>
          <a:p>
            <a:pPr marL="285750" indent="-285750">
              <a:buClrTx/>
              <a:buFont typeface="Arial" panose="020B0604020202020204" pitchFamily="34" charset="0"/>
              <a:buChar char="•"/>
              <a:defRPr/>
            </a:pPr>
            <a:endParaRPr lang="en-US" sz="2400" b="0" i="0" u="none" strike="noStrike" kern="1200" cap="none" spc="0" normalizeH="0" baseline="0" noProof="0">
              <a:ln>
                <a:noFill/>
              </a:ln>
              <a:solidFill>
                <a:srgbClr val="FFFFFF"/>
              </a:solidFill>
              <a:effectLst/>
              <a:uLnTx/>
              <a:uFillTx/>
              <a:latin typeface="Calibri" panose="020F0502020204030204"/>
              <a:ea typeface="Calibri"/>
              <a:cs typeface="Calibri"/>
            </a:endParaRPr>
          </a:p>
        </p:txBody>
      </p:sp>
      <p:pic>
        <p:nvPicPr>
          <p:cNvPr id="6" name="Pladsholder til billede 5" descr="Et billede, der indeholder tekst, tøj, skærmbillede, menneske&#10;&#10;AI-genereret indhold kan være ukorrekt.">
            <a:extLst>
              <a:ext uri="{FF2B5EF4-FFF2-40B4-BE49-F238E27FC236}">
                <a16:creationId xmlns:a16="http://schemas.microsoft.com/office/drawing/2014/main" id="{07B8A92B-70B8-9B8B-2B49-FF62801DD6D2}"/>
              </a:ext>
            </a:extLst>
          </p:cNvPr>
          <p:cNvPicPr>
            <a:picLocks noGrp="1" noChangeAspect="1"/>
          </p:cNvPicPr>
          <p:nvPr>
            <p:ph type="pic" sz="quarter" idx="10"/>
          </p:nvPr>
        </p:nvPicPr>
        <p:blipFill>
          <a:blip r:embed="rId2"/>
          <a:srcRect l="1913" r="1913"/>
          <a:stretch/>
        </p:blipFill>
        <p:spPr>
          <a:xfrm>
            <a:off x="1114362" y="2861238"/>
            <a:ext cx="4981638" cy="2972666"/>
          </a:xfrm>
          <a:prstGeom prst="rect">
            <a:avLst/>
          </a:prstGeom>
          <a:solidFill>
            <a:srgbClr val="D9D9D9"/>
          </a:solidFill>
        </p:spPr>
      </p:pic>
      <p:sp>
        <p:nvSpPr>
          <p:cNvPr id="7" name="Google Shape;410;g3cf5f708819_0_17">
            <a:extLst>
              <a:ext uri="{FF2B5EF4-FFF2-40B4-BE49-F238E27FC236}">
                <a16:creationId xmlns:a16="http://schemas.microsoft.com/office/drawing/2014/main" id="{08667F97-1B82-3176-0856-CCC21D405B24}"/>
              </a:ext>
            </a:extLst>
          </p:cNvPr>
          <p:cNvSpPr txBox="1">
            <a:spLocks noGrp="1"/>
          </p:cNvSpPr>
          <p:nvPr/>
        </p:nvSpPr>
        <p:spPr>
          <a:xfrm>
            <a:off x="6259879" y="1580411"/>
            <a:ext cx="5712428" cy="38070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0" indent="0" algn="l" rtl="0">
              <a:lnSpc>
                <a:spcPct val="103333"/>
              </a:lnSpc>
              <a:spcBef>
                <a:spcPts val="0"/>
              </a:spcBef>
              <a:spcAft>
                <a:spcPts val="0"/>
              </a:spcAft>
              <a:buSzPts val="2200"/>
              <a:buNone/>
            </a:pPr>
            <a:endParaRPr b="1">
              <a:solidFill>
                <a:schemeClr val="lt1"/>
              </a:solidFill>
            </a:endParaRPr>
          </a:p>
          <a:p>
            <a:pPr marL="457200" lvl="0" indent="-368300" algn="l" rtl="0">
              <a:lnSpc>
                <a:spcPct val="150000"/>
              </a:lnSpc>
              <a:spcBef>
                <a:spcPts val="0"/>
              </a:spcBef>
              <a:spcAft>
                <a:spcPts val="0"/>
              </a:spcAft>
              <a:buClr>
                <a:schemeClr val="lt1"/>
              </a:buClr>
              <a:buSzPts val="2200"/>
              <a:buFont typeface="Wingdings" panose="05000000000000000000" pitchFamily="2" charset="2"/>
              <a:buChar char="§"/>
            </a:pPr>
            <a:r>
              <a:rPr lang="en-US" b="1">
                <a:solidFill>
                  <a:schemeClr val="lt1"/>
                </a:solidFill>
              </a:rPr>
              <a:t>Brug digitale kommunikationsværktøjer </a:t>
            </a:r>
            <a:r>
              <a:rPr lang="en-US">
                <a:solidFill>
                  <a:schemeClr val="lt1"/>
                </a:solidFill>
              </a:rPr>
              <a:t>til at opretholde sociale </a:t>
            </a:r>
            <a:r>
              <a:rPr lang="en-US" b="1">
                <a:solidFill>
                  <a:schemeClr val="lt1"/>
                </a:solidFill>
              </a:rPr>
              <a:t>forbindelser på en sikker måde</a:t>
            </a:r>
            <a:endParaRPr b="1">
              <a:solidFill>
                <a:schemeClr val="lt1"/>
              </a:solidFill>
            </a:endParaRPr>
          </a:p>
          <a:p>
            <a:pPr marL="457200" lvl="0" indent="-368300" algn="l" rtl="0">
              <a:lnSpc>
                <a:spcPct val="150000"/>
              </a:lnSpc>
              <a:spcBef>
                <a:spcPts val="0"/>
              </a:spcBef>
              <a:spcAft>
                <a:spcPts val="0"/>
              </a:spcAft>
              <a:buClr>
                <a:schemeClr val="lt1"/>
              </a:buClr>
              <a:buSzPts val="2200"/>
              <a:buFont typeface="Wingdings" panose="05000000000000000000" pitchFamily="2" charset="2"/>
              <a:buChar char="§"/>
            </a:pPr>
            <a:r>
              <a:rPr lang="en-US" b="1">
                <a:solidFill>
                  <a:schemeClr val="lt1"/>
                </a:solidFill>
              </a:rPr>
              <a:t>Identificer upassende</a:t>
            </a:r>
            <a:r>
              <a:rPr lang="en-US">
                <a:solidFill>
                  <a:schemeClr val="lt1"/>
                </a:solidFill>
              </a:rPr>
              <a:t>, </a:t>
            </a:r>
            <a:r>
              <a:rPr lang="en-US" b="1">
                <a:solidFill>
                  <a:schemeClr val="lt1"/>
                </a:solidFill>
              </a:rPr>
              <a:t>vildledende </a:t>
            </a:r>
            <a:r>
              <a:rPr lang="en-US">
                <a:solidFill>
                  <a:schemeClr val="lt1"/>
                </a:solidFill>
              </a:rPr>
              <a:t>eller </a:t>
            </a:r>
            <a:r>
              <a:rPr lang="en-US" b="1">
                <a:solidFill>
                  <a:schemeClr val="lt1"/>
                </a:solidFill>
              </a:rPr>
              <a:t>AI-genereret indhold</a:t>
            </a:r>
            <a:r>
              <a:rPr lang="en-US">
                <a:solidFill>
                  <a:schemeClr val="lt1"/>
                </a:solidFill>
              </a:rPr>
              <a:t> på sociale medier</a:t>
            </a:r>
            <a:endParaRPr b="1">
              <a:solidFill>
                <a:schemeClr val="lt1"/>
              </a:solidFill>
            </a:endParaRPr>
          </a:p>
          <a:p>
            <a:pPr marL="457200" lvl="0" indent="-368300" algn="l" rtl="0">
              <a:lnSpc>
                <a:spcPct val="150000"/>
              </a:lnSpc>
              <a:spcBef>
                <a:spcPts val="0"/>
              </a:spcBef>
              <a:spcAft>
                <a:spcPts val="0"/>
              </a:spcAft>
              <a:buClr>
                <a:schemeClr val="lt1"/>
              </a:buClr>
              <a:buSzPts val="2200"/>
              <a:buFont typeface="Wingdings" panose="05000000000000000000" pitchFamily="2" charset="2"/>
              <a:buChar char="§"/>
            </a:pPr>
            <a:r>
              <a:rPr lang="en-US" b="1">
                <a:solidFill>
                  <a:schemeClr val="lt1"/>
                </a:solidFill>
              </a:rPr>
              <a:t>Anvend etisk dømmekraft </a:t>
            </a:r>
            <a:r>
              <a:rPr lang="en-US">
                <a:solidFill>
                  <a:schemeClr val="lt1"/>
                </a:solidFill>
              </a:rPr>
              <a:t>og </a:t>
            </a:r>
            <a:r>
              <a:rPr lang="en-US" b="1">
                <a:solidFill>
                  <a:schemeClr val="lt1"/>
                </a:solidFill>
              </a:rPr>
              <a:t>personlige grænser </a:t>
            </a:r>
            <a:r>
              <a:rPr lang="en-US">
                <a:solidFill>
                  <a:schemeClr val="lt1"/>
                </a:solidFill>
              </a:rPr>
              <a:t>i online- og AI-understøttede interaktioner</a:t>
            </a:r>
            <a:endParaRPr>
              <a:solidFill>
                <a:schemeClr val="lt1"/>
              </a:solidFill>
            </a:endParaRPr>
          </a:p>
          <a:p>
            <a:pPr marL="457200" lvl="0" indent="0" algn="l" rtl="0">
              <a:lnSpc>
                <a:spcPct val="103333"/>
              </a:lnSpc>
              <a:spcBef>
                <a:spcPts val="0"/>
              </a:spcBef>
              <a:spcAft>
                <a:spcPts val="0"/>
              </a:spcAft>
              <a:buSzPts val="2200"/>
              <a:buNone/>
            </a:pPr>
            <a:endParaRPr b="1">
              <a:solidFill>
                <a:schemeClr val="lt1"/>
              </a:solidFill>
            </a:endParaRPr>
          </a:p>
        </p:txBody>
      </p:sp>
    </p:spTree>
    <p:extLst>
      <p:ext uri="{BB962C8B-B14F-4D97-AF65-F5344CB8AC3E}">
        <p14:creationId xmlns:p14="http://schemas.microsoft.com/office/powerpoint/2010/main" val="2147958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023"/>
        <p:cNvGrpSpPr/>
        <p:nvPr/>
      </p:nvGrpSpPr>
      <p:grpSpPr>
        <a:xfrm>
          <a:off x="0" y="0"/>
          <a:ext cx="0" cy="0"/>
          <a:chOff x="0" y="0"/>
          <a:chExt cx="0" cy="0"/>
        </a:xfrm>
      </p:grpSpPr>
      <p:sp>
        <p:nvSpPr>
          <p:cNvPr id="1024" name="Google Shape;1024;g3cf0640c514_2_406"/>
          <p:cNvSpPr txBox="1">
            <a:spLocks noGrp="1"/>
          </p:cNvSpPr>
          <p:nvPr>
            <p:ph type="body" idx="1"/>
          </p:nvPr>
        </p:nvSpPr>
        <p:spPr>
          <a:xfrm>
            <a:off x="1609350" y="558000"/>
            <a:ext cx="6173100" cy="6975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1796"/>
              <a:buFont typeface="Arial"/>
              <a:buNone/>
            </a:pPr>
            <a:r>
              <a:rPr lang="en-US" b="1"/>
              <a:t>Det digitale trafiklys:</a:t>
            </a:r>
            <a:endParaRPr/>
          </a:p>
          <a:p>
            <a:pPr marL="0" lvl="0" indent="0" algn="l" rtl="0">
              <a:lnSpc>
                <a:spcPct val="103333"/>
              </a:lnSpc>
              <a:spcBef>
                <a:spcPts val="0"/>
              </a:spcBef>
              <a:spcAft>
                <a:spcPts val="0"/>
              </a:spcAft>
              <a:buClr>
                <a:srgbClr val="242B62"/>
              </a:buClr>
              <a:buSzPts val="3600"/>
              <a:buNone/>
            </a:pPr>
            <a:endParaRPr b="1"/>
          </a:p>
          <a:p>
            <a:pPr marL="0" lvl="0" indent="0" algn="l" rtl="0">
              <a:lnSpc>
                <a:spcPct val="103333"/>
              </a:lnSpc>
              <a:spcBef>
                <a:spcPts val="0"/>
              </a:spcBef>
              <a:spcAft>
                <a:spcPts val="0"/>
              </a:spcAft>
              <a:buClr>
                <a:srgbClr val="242B62"/>
              </a:buClr>
              <a:buSzPts val="3600"/>
              <a:buNone/>
            </a:pPr>
            <a:endParaRPr b="1"/>
          </a:p>
        </p:txBody>
      </p:sp>
      <p:sp>
        <p:nvSpPr>
          <p:cNvPr id="1025" name="Google Shape;1025;g3cf0640c514_2_406"/>
          <p:cNvSpPr txBox="1">
            <a:spLocks noGrp="1"/>
          </p:cNvSpPr>
          <p:nvPr>
            <p:ph type="body" idx="2"/>
          </p:nvPr>
        </p:nvSpPr>
        <p:spPr>
          <a:xfrm>
            <a:off x="518450" y="3976800"/>
            <a:ext cx="8461200" cy="2881500"/>
          </a:xfrm>
          <a:prstGeom prst="rect">
            <a:avLst/>
          </a:prstGeom>
          <a:noFill/>
          <a:ln>
            <a:noFill/>
          </a:ln>
        </p:spPr>
        <p:txBody>
          <a:bodyPr spcFirstLastPara="1" wrap="square" lIns="91425" tIns="45700" rIns="91425" bIns="45700" anchor="ctr" anchorCtr="0">
            <a:noAutofit/>
          </a:bodyPr>
          <a:lstStyle/>
          <a:p>
            <a:pPr marL="457200" lvl="0" indent="-368300" algn="l" rtl="0">
              <a:lnSpc>
                <a:spcPct val="103333"/>
              </a:lnSpc>
              <a:spcBef>
                <a:spcPts val="0"/>
              </a:spcBef>
              <a:spcAft>
                <a:spcPts val="0"/>
              </a:spcAft>
              <a:buClr>
                <a:srgbClr val="5696D0"/>
              </a:buClr>
              <a:buSzPts val="2200"/>
              <a:buChar char="❏"/>
            </a:pPr>
            <a:r>
              <a:rPr lang="en-US" b="1">
                <a:solidFill>
                  <a:srgbClr val="6296D0"/>
                </a:solidFill>
              </a:rPr>
              <a:t>Sene ping-</a:t>
            </a:r>
            <a:r>
              <a:rPr lang="en-US" b="1" err="1">
                <a:solidFill>
                  <a:srgbClr val="6296D0"/>
                </a:solidFill>
              </a:rPr>
              <a:t>beskeder</a:t>
            </a:r>
            <a:r>
              <a:rPr lang="en-US"/>
              <a:t>: Din WhatsApp-</a:t>
            </a:r>
            <a:r>
              <a:rPr lang="en-US" err="1"/>
              <a:t>gruppe</a:t>
            </a:r>
            <a:r>
              <a:rPr lang="en-US"/>
              <a:t> om </a:t>
            </a:r>
            <a:r>
              <a:rPr lang="en-US" err="1"/>
              <a:t>havearbejde</a:t>
            </a:r>
            <a:r>
              <a:rPr lang="en-US"/>
              <a:t> sender 20 </a:t>
            </a:r>
            <a:r>
              <a:rPr lang="en-US" err="1"/>
              <a:t>beskeder</a:t>
            </a:r>
            <a:r>
              <a:rPr lang="en-US"/>
              <a:t> kl. 23.30.</a:t>
            </a:r>
            <a:endParaRPr lang="da-DK"/>
          </a:p>
          <a:p>
            <a:pPr marL="457200" lvl="0" indent="-368300" algn="l" rtl="0">
              <a:lnSpc>
                <a:spcPct val="103333"/>
              </a:lnSpc>
              <a:spcBef>
                <a:spcPts val="0"/>
              </a:spcBef>
              <a:spcAft>
                <a:spcPts val="0"/>
              </a:spcAft>
              <a:buClr>
                <a:srgbClr val="5696D0"/>
              </a:buClr>
              <a:buSzPts val="2200"/>
              <a:buChar char="❏"/>
            </a:pPr>
            <a:r>
              <a:rPr lang="en-US" b="1" err="1">
                <a:solidFill>
                  <a:srgbClr val="6296D0"/>
                </a:solidFill>
              </a:rPr>
              <a:t>Talebesked</a:t>
            </a:r>
            <a:r>
              <a:rPr lang="en-US"/>
              <a:t>: "Mormor, </a:t>
            </a:r>
            <a:r>
              <a:rPr lang="en-US" err="1"/>
              <a:t>jeg</a:t>
            </a:r>
            <a:r>
              <a:rPr lang="en-US"/>
              <a:t> </a:t>
            </a:r>
            <a:r>
              <a:rPr lang="en-US" err="1"/>
              <a:t>har</a:t>
            </a:r>
            <a:r>
              <a:rPr lang="en-US"/>
              <a:t> </a:t>
            </a:r>
            <a:r>
              <a:rPr lang="en-US" err="1"/>
              <a:t>mistet</a:t>
            </a:r>
            <a:r>
              <a:rPr lang="en-US"/>
              <a:t> min </a:t>
            </a:r>
            <a:r>
              <a:rPr lang="en-US" err="1"/>
              <a:t>telefon</a:t>
            </a:r>
            <a:r>
              <a:rPr lang="en-US"/>
              <a:t>, </a:t>
            </a:r>
            <a:r>
              <a:rPr lang="en-US" err="1"/>
              <a:t>jeg</a:t>
            </a:r>
            <a:r>
              <a:rPr lang="en-US"/>
              <a:t> </a:t>
            </a:r>
            <a:r>
              <a:rPr lang="en-US" err="1"/>
              <a:t>har</a:t>
            </a:r>
            <a:r>
              <a:rPr lang="en-US"/>
              <a:t> </a:t>
            </a:r>
            <a:r>
              <a:rPr lang="en-US" err="1"/>
              <a:t>brug</a:t>
            </a:r>
            <a:r>
              <a:rPr lang="en-US"/>
              <a:t> for </a:t>
            </a:r>
            <a:r>
              <a:rPr lang="en-US" err="1"/>
              <a:t>penge</a:t>
            </a:r>
            <a:r>
              <a:rPr lang="en-US"/>
              <a:t>!", men </a:t>
            </a:r>
            <a:r>
              <a:rPr lang="en-US" err="1"/>
              <a:t>stemmen</a:t>
            </a:r>
            <a:r>
              <a:rPr lang="en-US"/>
              <a:t> </a:t>
            </a:r>
            <a:r>
              <a:rPr lang="en-US" err="1"/>
              <a:t>lyder</a:t>
            </a:r>
            <a:r>
              <a:rPr lang="en-US"/>
              <a:t> </a:t>
            </a:r>
            <a:r>
              <a:rPr lang="en-US" err="1"/>
              <a:t>fjernt</a:t>
            </a:r>
            <a:r>
              <a:rPr lang="en-US"/>
              <a:t> </a:t>
            </a:r>
            <a:r>
              <a:rPr lang="en-US" err="1"/>
              <a:t>eller</a:t>
            </a:r>
            <a:r>
              <a:rPr lang="en-US"/>
              <a:t> </a:t>
            </a:r>
            <a:r>
              <a:rPr lang="en-US" err="1"/>
              <a:t>mærkelig</a:t>
            </a:r>
            <a:r>
              <a:rPr lang="en-US"/>
              <a:t>.</a:t>
            </a:r>
            <a:endParaRPr/>
          </a:p>
          <a:p>
            <a:pPr marL="457200" lvl="0" indent="-368300" algn="l" rtl="0">
              <a:lnSpc>
                <a:spcPct val="103333"/>
              </a:lnSpc>
              <a:spcBef>
                <a:spcPts val="0"/>
              </a:spcBef>
              <a:spcAft>
                <a:spcPts val="0"/>
              </a:spcAft>
              <a:buClr>
                <a:srgbClr val="5696D0"/>
              </a:buClr>
              <a:buSzPts val="2200"/>
              <a:buChar char="❏"/>
            </a:pPr>
            <a:r>
              <a:rPr lang="en-US" b="1">
                <a:solidFill>
                  <a:srgbClr val="6296D0"/>
                </a:solidFill>
              </a:rPr>
              <a:t>Ny </a:t>
            </a:r>
            <a:r>
              <a:rPr lang="en-US" b="1" err="1">
                <a:solidFill>
                  <a:srgbClr val="6296D0"/>
                </a:solidFill>
              </a:rPr>
              <a:t>hobbygruppe</a:t>
            </a:r>
            <a:r>
              <a:rPr lang="en-US"/>
              <a:t>: Du </a:t>
            </a:r>
            <a:r>
              <a:rPr lang="en-US" err="1"/>
              <a:t>vil</a:t>
            </a:r>
            <a:r>
              <a:rPr lang="en-US"/>
              <a:t> gerne </a:t>
            </a:r>
            <a:r>
              <a:rPr lang="en-US" err="1"/>
              <a:t>melde</a:t>
            </a:r>
            <a:r>
              <a:rPr lang="en-US"/>
              <a:t> dig </a:t>
            </a:r>
            <a:r>
              <a:rPr lang="en-US" err="1"/>
              <a:t>ind</a:t>
            </a:r>
            <a:r>
              <a:rPr lang="en-US"/>
              <a:t> </a:t>
            </a:r>
            <a:r>
              <a:rPr lang="en-US" err="1"/>
              <a:t>i</a:t>
            </a:r>
            <a:r>
              <a:rPr lang="en-US"/>
              <a:t> </a:t>
            </a:r>
            <a:r>
              <a:rPr lang="en-US" err="1"/>
              <a:t>en</a:t>
            </a:r>
            <a:r>
              <a:rPr lang="en-US"/>
              <a:t> Zoom-»</a:t>
            </a:r>
            <a:r>
              <a:rPr lang="en-US" err="1"/>
              <a:t>historiklub</a:t>
            </a:r>
            <a:r>
              <a:rPr lang="en-US"/>
              <a:t>«, </a:t>
            </a:r>
            <a:r>
              <a:rPr lang="en-US" err="1"/>
              <a:t>som</a:t>
            </a:r>
            <a:r>
              <a:rPr lang="en-US"/>
              <a:t> </a:t>
            </a:r>
            <a:r>
              <a:rPr lang="en-US" err="1"/>
              <a:t>dit</a:t>
            </a:r>
            <a:r>
              <a:rPr lang="en-US"/>
              <a:t> </a:t>
            </a:r>
            <a:r>
              <a:rPr lang="en-US" err="1"/>
              <a:t>lokale</a:t>
            </a:r>
            <a:r>
              <a:rPr lang="en-US"/>
              <a:t> </a:t>
            </a:r>
            <a:r>
              <a:rPr lang="en-US" err="1"/>
              <a:t>bibliotek</a:t>
            </a:r>
            <a:r>
              <a:rPr lang="en-US"/>
              <a:t> </a:t>
            </a:r>
            <a:r>
              <a:rPr lang="en-US" err="1"/>
              <a:t>har</a:t>
            </a:r>
            <a:r>
              <a:rPr lang="en-US"/>
              <a:t> </a:t>
            </a:r>
            <a:r>
              <a:rPr lang="en-US" err="1"/>
              <a:t>anbefalet</a:t>
            </a:r>
            <a:r>
              <a:rPr lang="en-US"/>
              <a:t>.</a:t>
            </a:r>
            <a:endParaRPr/>
          </a:p>
        </p:txBody>
      </p:sp>
      <p:grpSp>
        <p:nvGrpSpPr>
          <p:cNvPr id="1026" name="Google Shape;1026;g3cf0640c514_2_406"/>
          <p:cNvGrpSpPr/>
          <p:nvPr/>
        </p:nvGrpSpPr>
        <p:grpSpPr>
          <a:xfrm>
            <a:off x="8573295" y="1163638"/>
            <a:ext cx="187325" cy="300037"/>
            <a:chOff x="6688138" y="1306513"/>
            <a:chExt cx="187325" cy="300037"/>
          </a:xfrm>
        </p:grpSpPr>
        <p:sp>
          <p:nvSpPr>
            <p:cNvPr id="1027" name="Google Shape;1027;g3cf0640c514_2_406"/>
            <p:cNvSpPr/>
            <p:nvPr/>
          </p:nvSpPr>
          <p:spPr>
            <a:xfrm>
              <a:off x="6772275" y="1574800"/>
              <a:ext cx="30163" cy="31750"/>
            </a:xfrm>
            <a:custGeom>
              <a:avLst/>
              <a:gdLst/>
              <a:ahLst/>
              <a:cxnLst/>
              <a:rect l="l" t="t" r="r" b="b"/>
              <a:pathLst>
                <a:path w="173" h="173" extrusionOk="0">
                  <a:moveTo>
                    <a:pt x="87" y="0"/>
                  </a:moveTo>
                  <a:lnTo>
                    <a:pt x="110" y="3"/>
                  </a:lnTo>
                  <a:lnTo>
                    <a:pt x="130" y="11"/>
                  </a:lnTo>
                  <a:lnTo>
                    <a:pt x="148" y="25"/>
                  </a:lnTo>
                  <a:lnTo>
                    <a:pt x="161" y="43"/>
                  </a:lnTo>
                  <a:lnTo>
                    <a:pt x="170" y="63"/>
                  </a:lnTo>
                  <a:lnTo>
                    <a:pt x="173" y="86"/>
                  </a:lnTo>
                  <a:lnTo>
                    <a:pt x="170" y="110"/>
                  </a:lnTo>
                  <a:lnTo>
                    <a:pt x="161" y="131"/>
                  </a:lnTo>
                  <a:lnTo>
                    <a:pt x="148" y="147"/>
                  </a:lnTo>
                  <a:lnTo>
                    <a:pt x="130" y="161"/>
                  </a:lnTo>
                  <a:lnTo>
                    <a:pt x="110" y="170"/>
                  </a:lnTo>
                  <a:lnTo>
                    <a:pt x="87" y="173"/>
                  </a:lnTo>
                  <a:lnTo>
                    <a:pt x="63" y="170"/>
                  </a:lnTo>
                  <a:lnTo>
                    <a:pt x="43" y="161"/>
                  </a:lnTo>
                  <a:lnTo>
                    <a:pt x="25" y="147"/>
                  </a:lnTo>
                  <a:lnTo>
                    <a:pt x="12" y="131"/>
                  </a:lnTo>
                  <a:lnTo>
                    <a:pt x="3" y="110"/>
                  </a:lnTo>
                  <a:lnTo>
                    <a:pt x="0" y="86"/>
                  </a:lnTo>
                  <a:lnTo>
                    <a:pt x="3" y="63"/>
                  </a:lnTo>
                  <a:lnTo>
                    <a:pt x="12" y="43"/>
                  </a:lnTo>
                  <a:lnTo>
                    <a:pt x="25" y="25"/>
                  </a:lnTo>
                  <a:lnTo>
                    <a:pt x="43" y="11"/>
                  </a:lnTo>
                  <a:lnTo>
                    <a:pt x="63" y="3"/>
                  </a:lnTo>
                  <a:lnTo>
                    <a:pt x="87"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28" name="Google Shape;1028;g3cf0640c514_2_406"/>
            <p:cNvSpPr/>
            <p:nvPr/>
          </p:nvSpPr>
          <p:spPr>
            <a:xfrm>
              <a:off x="6688138" y="1306513"/>
              <a:ext cx="127000" cy="128588"/>
            </a:xfrm>
            <a:custGeom>
              <a:avLst/>
              <a:gdLst/>
              <a:ahLst/>
              <a:cxnLst/>
              <a:rect l="l" t="t" r="r" b="b"/>
              <a:pathLst>
                <a:path w="727" h="727" extrusionOk="0">
                  <a:moveTo>
                    <a:pt x="638" y="0"/>
                  </a:moveTo>
                  <a:lnTo>
                    <a:pt x="656" y="0"/>
                  </a:lnTo>
                  <a:lnTo>
                    <a:pt x="673" y="4"/>
                  </a:lnTo>
                  <a:lnTo>
                    <a:pt x="690" y="11"/>
                  </a:lnTo>
                  <a:lnTo>
                    <a:pt x="704" y="23"/>
                  </a:lnTo>
                  <a:lnTo>
                    <a:pt x="715" y="38"/>
                  </a:lnTo>
                  <a:lnTo>
                    <a:pt x="724" y="53"/>
                  </a:lnTo>
                  <a:lnTo>
                    <a:pt x="727" y="70"/>
                  </a:lnTo>
                  <a:lnTo>
                    <a:pt x="727" y="88"/>
                  </a:lnTo>
                  <a:lnTo>
                    <a:pt x="724" y="105"/>
                  </a:lnTo>
                  <a:lnTo>
                    <a:pt x="715" y="122"/>
                  </a:lnTo>
                  <a:lnTo>
                    <a:pt x="704" y="137"/>
                  </a:lnTo>
                  <a:lnTo>
                    <a:pt x="137" y="703"/>
                  </a:lnTo>
                  <a:lnTo>
                    <a:pt x="124" y="713"/>
                  </a:lnTo>
                  <a:lnTo>
                    <a:pt x="111" y="721"/>
                  </a:lnTo>
                  <a:lnTo>
                    <a:pt x="96" y="725"/>
                  </a:lnTo>
                  <a:lnTo>
                    <a:pt x="80" y="727"/>
                  </a:lnTo>
                  <a:lnTo>
                    <a:pt x="64" y="725"/>
                  </a:lnTo>
                  <a:lnTo>
                    <a:pt x="49" y="721"/>
                  </a:lnTo>
                  <a:lnTo>
                    <a:pt x="36" y="713"/>
                  </a:lnTo>
                  <a:lnTo>
                    <a:pt x="23" y="703"/>
                  </a:lnTo>
                  <a:lnTo>
                    <a:pt x="11" y="688"/>
                  </a:lnTo>
                  <a:lnTo>
                    <a:pt x="4" y="672"/>
                  </a:lnTo>
                  <a:lnTo>
                    <a:pt x="0" y="655"/>
                  </a:lnTo>
                  <a:lnTo>
                    <a:pt x="0" y="637"/>
                  </a:lnTo>
                  <a:lnTo>
                    <a:pt x="4" y="621"/>
                  </a:lnTo>
                  <a:lnTo>
                    <a:pt x="11" y="604"/>
                  </a:lnTo>
                  <a:lnTo>
                    <a:pt x="23" y="590"/>
                  </a:lnTo>
                  <a:lnTo>
                    <a:pt x="591" y="23"/>
                  </a:lnTo>
                  <a:lnTo>
                    <a:pt x="606" y="11"/>
                  </a:lnTo>
                  <a:lnTo>
                    <a:pt x="621" y="4"/>
                  </a:lnTo>
                  <a:lnTo>
                    <a:pt x="638"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29" name="Google Shape;1029;g3cf0640c514_2_406"/>
            <p:cNvSpPr/>
            <p:nvPr/>
          </p:nvSpPr>
          <p:spPr>
            <a:xfrm>
              <a:off x="6807200" y="1365250"/>
              <a:ext cx="68263" cy="68263"/>
            </a:xfrm>
            <a:custGeom>
              <a:avLst/>
              <a:gdLst/>
              <a:ahLst/>
              <a:cxnLst/>
              <a:rect l="l" t="t" r="r" b="b"/>
              <a:pathLst>
                <a:path w="386" h="386" extrusionOk="0">
                  <a:moveTo>
                    <a:pt x="297" y="0"/>
                  </a:moveTo>
                  <a:lnTo>
                    <a:pt x="315" y="0"/>
                  </a:lnTo>
                  <a:lnTo>
                    <a:pt x="332" y="4"/>
                  </a:lnTo>
                  <a:lnTo>
                    <a:pt x="348" y="12"/>
                  </a:lnTo>
                  <a:lnTo>
                    <a:pt x="362" y="24"/>
                  </a:lnTo>
                  <a:lnTo>
                    <a:pt x="374" y="37"/>
                  </a:lnTo>
                  <a:lnTo>
                    <a:pt x="381" y="54"/>
                  </a:lnTo>
                  <a:lnTo>
                    <a:pt x="386" y="71"/>
                  </a:lnTo>
                  <a:lnTo>
                    <a:pt x="386" y="89"/>
                  </a:lnTo>
                  <a:lnTo>
                    <a:pt x="381" y="106"/>
                  </a:lnTo>
                  <a:lnTo>
                    <a:pt x="374" y="122"/>
                  </a:lnTo>
                  <a:lnTo>
                    <a:pt x="362" y="137"/>
                  </a:lnTo>
                  <a:lnTo>
                    <a:pt x="137" y="362"/>
                  </a:lnTo>
                  <a:lnTo>
                    <a:pt x="124" y="373"/>
                  </a:lnTo>
                  <a:lnTo>
                    <a:pt x="110" y="380"/>
                  </a:lnTo>
                  <a:lnTo>
                    <a:pt x="95" y="384"/>
                  </a:lnTo>
                  <a:lnTo>
                    <a:pt x="80" y="386"/>
                  </a:lnTo>
                  <a:lnTo>
                    <a:pt x="65" y="384"/>
                  </a:lnTo>
                  <a:lnTo>
                    <a:pt x="50" y="380"/>
                  </a:lnTo>
                  <a:lnTo>
                    <a:pt x="35" y="373"/>
                  </a:lnTo>
                  <a:lnTo>
                    <a:pt x="23" y="362"/>
                  </a:lnTo>
                  <a:lnTo>
                    <a:pt x="11" y="348"/>
                  </a:lnTo>
                  <a:lnTo>
                    <a:pt x="4" y="332"/>
                  </a:lnTo>
                  <a:lnTo>
                    <a:pt x="0" y="315"/>
                  </a:lnTo>
                  <a:lnTo>
                    <a:pt x="0" y="297"/>
                  </a:lnTo>
                  <a:lnTo>
                    <a:pt x="4" y="280"/>
                  </a:lnTo>
                  <a:lnTo>
                    <a:pt x="11" y="263"/>
                  </a:lnTo>
                  <a:lnTo>
                    <a:pt x="23" y="249"/>
                  </a:lnTo>
                  <a:lnTo>
                    <a:pt x="249" y="24"/>
                  </a:lnTo>
                  <a:lnTo>
                    <a:pt x="263" y="12"/>
                  </a:lnTo>
                  <a:lnTo>
                    <a:pt x="280" y="4"/>
                  </a:lnTo>
                  <a:lnTo>
                    <a:pt x="297"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030" name="Google Shape;1030;g3cf0640c514_2_406"/>
          <p:cNvSpPr/>
          <p:nvPr/>
        </p:nvSpPr>
        <p:spPr>
          <a:xfrm>
            <a:off x="8365332" y="3724275"/>
            <a:ext cx="614366" cy="547687"/>
          </a:xfrm>
          <a:custGeom>
            <a:avLst/>
            <a:gdLst/>
            <a:ahLst/>
            <a:cxnLst/>
            <a:rect l="l" t="t" r="r" b="b"/>
            <a:pathLst>
              <a:path w="3487" h="3103" extrusionOk="0">
                <a:moveTo>
                  <a:pt x="545" y="1944"/>
                </a:moveTo>
                <a:lnTo>
                  <a:pt x="179" y="2127"/>
                </a:lnTo>
                <a:lnTo>
                  <a:pt x="169" y="2134"/>
                </a:lnTo>
                <a:lnTo>
                  <a:pt x="163" y="2142"/>
                </a:lnTo>
                <a:lnTo>
                  <a:pt x="161" y="2150"/>
                </a:lnTo>
                <a:lnTo>
                  <a:pt x="160" y="2157"/>
                </a:lnTo>
                <a:lnTo>
                  <a:pt x="161" y="2164"/>
                </a:lnTo>
                <a:lnTo>
                  <a:pt x="163" y="2171"/>
                </a:lnTo>
                <a:lnTo>
                  <a:pt x="169" y="2180"/>
                </a:lnTo>
                <a:lnTo>
                  <a:pt x="179" y="2186"/>
                </a:lnTo>
                <a:lnTo>
                  <a:pt x="1644" y="2919"/>
                </a:lnTo>
                <a:lnTo>
                  <a:pt x="1676" y="2933"/>
                </a:lnTo>
                <a:lnTo>
                  <a:pt x="1709" y="2940"/>
                </a:lnTo>
                <a:lnTo>
                  <a:pt x="1743" y="2942"/>
                </a:lnTo>
                <a:lnTo>
                  <a:pt x="1777" y="2940"/>
                </a:lnTo>
                <a:lnTo>
                  <a:pt x="1810" y="2933"/>
                </a:lnTo>
                <a:lnTo>
                  <a:pt x="1843" y="2919"/>
                </a:lnTo>
                <a:lnTo>
                  <a:pt x="3308" y="2186"/>
                </a:lnTo>
                <a:lnTo>
                  <a:pt x="3317" y="2180"/>
                </a:lnTo>
                <a:lnTo>
                  <a:pt x="3323" y="2171"/>
                </a:lnTo>
                <a:lnTo>
                  <a:pt x="3326" y="2164"/>
                </a:lnTo>
                <a:lnTo>
                  <a:pt x="3326" y="2157"/>
                </a:lnTo>
                <a:lnTo>
                  <a:pt x="3326" y="2150"/>
                </a:lnTo>
                <a:lnTo>
                  <a:pt x="3323" y="2142"/>
                </a:lnTo>
                <a:lnTo>
                  <a:pt x="3317" y="2134"/>
                </a:lnTo>
                <a:lnTo>
                  <a:pt x="3308" y="2127"/>
                </a:lnTo>
                <a:lnTo>
                  <a:pt x="2941" y="1944"/>
                </a:lnTo>
                <a:lnTo>
                  <a:pt x="1914" y="2457"/>
                </a:lnTo>
                <a:lnTo>
                  <a:pt x="1872" y="2474"/>
                </a:lnTo>
                <a:lnTo>
                  <a:pt x="1830" y="2487"/>
                </a:lnTo>
                <a:lnTo>
                  <a:pt x="1787" y="2494"/>
                </a:lnTo>
                <a:lnTo>
                  <a:pt x="1743" y="2497"/>
                </a:lnTo>
                <a:lnTo>
                  <a:pt x="1699" y="2494"/>
                </a:lnTo>
                <a:lnTo>
                  <a:pt x="1655" y="2487"/>
                </a:lnTo>
                <a:lnTo>
                  <a:pt x="1613" y="2474"/>
                </a:lnTo>
                <a:lnTo>
                  <a:pt x="1572" y="2457"/>
                </a:lnTo>
                <a:lnTo>
                  <a:pt x="545" y="1944"/>
                </a:lnTo>
                <a:close/>
                <a:moveTo>
                  <a:pt x="2941" y="1338"/>
                </a:moveTo>
                <a:lnTo>
                  <a:pt x="1914" y="1852"/>
                </a:lnTo>
                <a:lnTo>
                  <a:pt x="1872" y="1869"/>
                </a:lnTo>
                <a:lnTo>
                  <a:pt x="1830" y="1881"/>
                </a:lnTo>
                <a:lnTo>
                  <a:pt x="1787" y="1889"/>
                </a:lnTo>
                <a:lnTo>
                  <a:pt x="1743" y="1892"/>
                </a:lnTo>
                <a:lnTo>
                  <a:pt x="1699" y="1889"/>
                </a:lnTo>
                <a:lnTo>
                  <a:pt x="1655" y="1881"/>
                </a:lnTo>
                <a:lnTo>
                  <a:pt x="1613" y="1869"/>
                </a:lnTo>
                <a:lnTo>
                  <a:pt x="1572" y="1852"/>
                </a:lnTo>
                <a:lnTo>
                  <a:pt x="545" y="1338"/>
                </a:lnTo>
                <a:lnTo>
                  <a:pt x="179" y="1521"/>
                </a:lnTo>
                <a:lnTo>
                  <a:pt x="169" y="1529"/>
                </a:lnTo>
                <a:lnTo>
                  <a:pt x="163" y="1536"/>
                </a:lnTo>
                <a:lnTo>
                  <a:pt x="161" y="1545"/>
                </a:lnTo>
                <a:lnTo>
                  <a:pt x="160" y="1551"/>
                </a:lnTo>
                <a:lnTo>
                  <a:pt x="161" y="1558"/>
                </a:lnTo>
                <a:lnTo>
                  <a:pt x="163" y="1566"/>
                </a:lnTo>
                <a:lnTo>
                  <a:pt x="169" y="1574"/>
                </a:lnTo>
                <a:lnTo>
                  <a:pt x="179" y="1581"/>
                </a:lnTo>
                <a:lnTo>
                  <a:pt x="1644" y="2313"/>
                </a:lnTo>
                <a:lnTo>
                  <a:pt x="1676" y="2327"/>
                </a:lnTo>
                <a:lnTo>
                  <a:pt x="1709" y="2334"/>
                </a:lnTo>
                <a:lnTo>
                  <a:pt x="1743" y="2337"/>
                </a:lnTo>
                <a:lnTo>
                  <a:pt x="1777" y="2334"/>
                </a:lnTo>
                <a:lnTo>
                  <a:pt x="1810" y="2327"/>
                </a:lnTo>
                <a:lnTo>
                  <a:pt x="1843" y="2313"/>
                </a:lnTo>
                <a:lnTo>
                  <a:pt x="3308" y="1581"/>
                </a:lnTo>
                <a:lnTo>
                  <a:pt x="3317" y="1574"/>
                </a:lnTo>
                <a:lnTo>
                  <a:pt x="3323" y="1566"/>
                </a:lnTo>
                <a:lnTo>
                  <a:pt x="3326" y="1558"/>
                </a:lnTo>
                <a:lnTo>
                  <a:pt x="3326" y="1551"/>
                </a:lnTo>
                <a:lnTo>
                  <a:pt x="3326" y="1545"/>
                </a:lnTo>
                <a:lnTo>
                  <a:pt x="3323" y="1536"/>
                </a:lnTo>
                <a:lnTo>
                  <a:pt x="3317" y="1529"/>
                </a:lnTo>
                <a:lnTo>
                  <a:pt x="3308" y="1521"/>
                </a:lnTo>
                <a:lnTo>
                  <a:pt x="2941" y="1338"/>
                </a:lnTo>
                <a:close/>
                <a:moveTo>
                  <a:pt x="1743" y="160"/>
                </a:moveTo>
                <a:lnTo>
                  <a:pt x="1709" y="163"/>
                </a:lnTo>
                <a:lnTo>
                  <a:pt x="1676" y="171"/>
                </a:lnTo>
                <a:lnTo>
                  <a:pt x="1644" y="183"/>
                </a:lnTo>
                <a:lnTo>
                  <a:pt x="179" y="916"/>
                </a:lnTo>
                <a:lnTo>
                  <a:pt x="169" y="923"/>
                </a:lnTo>
                <a:lnTo>
                  <a:pt x="163" y="931"/>
                </a:lnTo>
                <a:lnTo>
                  <a:pt x="161" y="939"/>
                </a:lnTo>
                <a:lnTo>
                  <a:pt x="160" y="945"/>
                </a:lnTo>
                <a:lnTo>
                  <a:pt x="161" y="953"/>
                </a:lnTo>
                <a:lnTo>
                  <a:pt x="163" y="960"/>
                </a:lnTo>
                <a:lnTo>
                  <a:pt x="169" y="969"/>
                </a:lnTo>
                <a:lnTo>
                  <a:pt x="179" y="975"/>
                </a:lnTo>
                <a:lnTo>
                  <a:pt x="1644" y="1708"/>
                </a:lnTo>
                <a:lnTo>
                  <a:pt x="1676" y="1721"/>
                </a:lnTo>
                <a:lnTo>
                  <a:pt x="1709" y="1729"/>
                </a:lnTo>
                <a:lnTo>
                  <a:pt x="1743" y="1731"/>
                </a:lnTo>
                <a:lnTo>
                  <a:pt x="1777" y="1729"/>
                </a:lnTo>
                <a:lnTo>
                  <a:pt x="1810" y="1721"/>
                </a:lnTo>
                <a:lnTo>
                  <a:pt x="1843" y="1708"/>
                </a:lnTo>
                <a:lnTo>
                  <a:pt x="3308" y="975"/>
                </a:lnTo>
                <a:lnTo>
                  <a:pt x="3317" y="969"/>
                </a:lnTo>
                <a:lnTo>
                  <a:pt x="3323" y="960"/>
                </a:lnTo>
                <a:lnTo>
                  <a:pt x="3326" y="953"/>
                </a:lnTo>
                <a:lnTo>
                  <a:pt x="3326" y="945"/>
                </a:lnTo>
                <a:lnTo>
                  <a:pt x="3326" y="939"/>
                </a:lnTo>
                <a:lnTo>
                  <a:pt x="3323" y="931"/>
                </a:lnTo>
                <a:lnTo>
                  <a:pt x="3317" y="923"/>
                </a:lnTo>
                <a:lnTo>
                  <a:pt x="3308" y="916"/>
                </a:lnTo>
                <a:lnTo>
                  <a:pt x="1842" y="183"/>
                </a:lnTo>
                <a:lnTo>
                  <a:pt x="1810" y="171"/>
                </a:lnTo>
                <a:lnTo>
                  <a:pt x="1777" y="163"/>
                </a:lnTo>
                <a:lnTo>
                  <a:pt x="1743" y="160"/>
                </a:lnTo>
                <a:close/>
                <a:moveTo>
                  <a:pt x="1743" y="0"/>
                </a:moveTo>
                <a:lnTo>
                  <a:pt x="1787" y="2"/>
                </a:lnTo>
                <a:lnTo>
                  <a:pt x="1830" y="10"/>
                </a:lnTo>
                <a:lnTo>
                  <a:pt x="1872" y="22"/>
                </a:lnTo>
                <a:lnTo>
                  <a:pt x="1914" y="40"/>
                </a:lnTo>
                <a:lnTo>
                  <a:pt x="3380" y="773"/>
                </a:lnTo>
                <a:lnTo>
                  <a:pt x="3406" y="789"/>
                </a:lnTo>
                <a:lnTo>
                  <a:pt x="3430" y="809"/>
                </a:lnTo>
                <a:lnTo>
                  <a:pt x="3449" y="831"/>
                </a:lnTo>
                <a:lnTo>
                  <a:pt x="3464" y="858"/>
                </a:lnTo>
                <a:lnTo>
                  <a:pt x="3476" y="885"/>
                </a:lnTo>
                <a:lnTo>
                  <a:pt x="3484" y="915"/>
                </a:lnTo>
                <a:lnTo>
                  <a:pt x="3487" y="945"/>
                </a:lnTo>
                <a:lnTo>
                  <a:pt x="3484" y="977"/>
                </a:lnTo>
                <a:lnTo>
                  <a:pt x="3476" y="1007"/>
                </a:lnTo>
                <a:lnTo>
                  <a:pt x="3464" y="1034"/>
                </a:lnTo>
                <a:lnTo>
                  <a:pt x="3450" y="1060"/>
                </a:lnTo>
                <a:lnTo>
                  <a:pt x="3430" y="1083"/>
                </a:lnTo>
                <a:lnTo>
                  <a:pt x="3406" y="1102"/>
                </a:lnTo>
                <a:lnTo>
                  <a:pt x="3380" y="1119"/>
                </a:lnTo>
                <a:lnTo>
                  <a:pt x="3380" y="1119"/>
                </a:lnTo>
                <a:lnTo>
                  <a:pt x="3119" y="1248"/>
                </a:lnTo>
                <a:lnTo>
                  <a:pt x="3380" y="1378"/>
                </a:lnTo>
                <a:lnTo>
                  <a:pt x="3406" y="1394"/>
                </a:lnTo>
                <a:lnTo>
                  <a:pt x="3430" y="1414"/>
                </a:lnTo>
                <a:lnTo>
                  <a:pt x="3449" y="1437"/>
                </a:lnTo>
                <a:lnTo>
                  <a:pt x="3464" y="1463"/>
                </a:lnTo>
                <a:lnTo>
                  <a:pt x="3476" y="1491"/>
                </a:lnTo>
                <a:lnTo>
                  <a:pt x="3484" y="1520"/>
                </a:lnTo>
                <a:lnTo>
                  <a:pt x="3487" y="1551"/>
                </a:lnTo>
                <a:lnTo>
                  <a:pt x="3484" y="1583"/>
                </a:lnTo>
                <a:lnTo>
                  <a:pt x="3476" y="1612"/>
                </a:lnTo>
                <a:lnTo>
                  <a:pt x="3464" y="1640"/>
                </a:lnTo>
                <a:lnTo>
                  <a:pt x="3449" y="1665"/>
                </a:lnTo>
                <a:lnTo>
                  <a:pt x="3430" y="1689"/>
                </a:lnTo>
                <a:lnTo>
                  <a:pt x="3406" y="1708"/>
                </a:lnTo>
                <a:lnTo>
                  <a:pt x="3380" y="1725"/>
                </a:lnTo>
                <a:lnTo>
                  <a:pt x="3119" y="1854"/>
                </a:lnTo>
                <a:lnTo>
                  <a:pt x="3380" y="1984"/>
                </a:lnTo>
                <a:lnTo>
                  <a:pt x="3406" y="2000"/>
                </a:lnTo>
                <a:lnTo>
                  <a:pt x="3430" y="2020"/>
                </a:lnTo>
                <a:lnTo>
                  <a:pt x="3449" y="2042"/>
                </a:lnTo>
                <a:lnTo>
                  <a:pt x="3464" y="2068"/>
                </a:lnTo>
                <a:lnTo>
                  <a:pt x="3476" y="2096"/>
                </a:lnTo>
                <a:lnTo>
                  <a:pt x="3484" y="2126"/>
                </a:lnTo>
                <a:lnTo>
                  <a:pt x="3487" y="2157"/>
                </a:lnTo>
                <a:lnTo>
                  <a:pt x="3484" y="2187"/>
                </a:lnTo>
                <a:lnTo>
                  <a:pt x="3476" y="2218"/>
                </a:lnTo>
                <a:lnTo>
                  <a:pt x="3464" y="2245"/>
                </a:lnTo>
                <a:lnTo>
                  <a:pt x="3450" y="2271"/>
                </a:lnTo>
                <a:lnTo>
                  <a:pt x="3430" y="2294"/>
                </a:lnTo>
                <a:lnTo>
                  <a:pt x="3406" y="2313"/>
                </a:lnTo>
                <a:lnTo>
                  <a:pt x="3380" y="2330"/>
                </a:lnTo>
                <a:lnTo>
                  <a:pt x="1914" y="3063"/>
                </a:lnTo>
                <a:lnTo>
                  <a:pt x="1872" y="3080"/>
                </a:lnTo>
                <a:lnTo>
                  <a:pt x="1830" y="3092"/>
                </a:lnTo>
                <a:lnTo>
                  <a:pt x="1787" y="3100"/>
                </a:lnTo>
                <a:lnTo>
                  <a:pt x="1743" y="3103"/>
                </a:lnTo>
                <a:lnTo>
                  <a:pt x="1699" y="3100"/>
                </a:lnTo>
                <a:lnTo>
                  <a:pt x="1655" y="3092"/>
                </a:lnTo>
                <a:lnTo>
                  <a:pt x="1613" y="3080"/>
                </a:lnTo>
                <a:lnTo>
                  <a:pt x="1572" y="3063"/>
                </a:lnTo>
                <a:lnTo>
                  <a:pt x="107" y="2330"/>
                </a:lnTo>
                <a:lnTo>
                  <a:pt x="80" y="2313"/>
                </a:lnTo>
                <a:lnTo>
                  <a:pt x="57" y="2294"/>
                </a:lnTo>
                <a:lnTo>
                  <a:pt x="37" y="2271"/>
                </a:lnTo>
                <a:lnTo>
                  <a:pt x="21" y="2245"/>
                </a:lnTo>
                <a:lnTo>
                  <a:pt x="10" y="2218"/>
                </a:lnTo>
                <a:lnTo>
                  <a:pt x="2" y="2187"/>
                </a:lnTo>
                <a:lnTo>
                  <a:pt x="0" y="2157"/>
                </a:lnTo>
                <a:lnTo>
                  <a:pt x="2" y="2126"/>
                </a:lnTo>
                <a:lnTo>
                  <a:pt x="10" y="2096"/>
                </a:lnTo>
                <a:lnTo>
                  <a:pt x="21" y="2068"/>
                </a:lnTo>
                <a:lnTo>
                  <a:pt x="37" y="2042"/>
                </a:lnTo>
                <a:lnTo>
                  <a:pt x="57" y="2020"/>
                </a:lnTo>
                <a:lnTo>
                  <a:pt x="80" y="2000"/>
                </a:lnTo>
                <a:lnTo>
                  <a:pt x="107" y="1984"/>
                </a:lnTo>
                <a:lnTo>
                  <a:pt x="366" y="1854"/>
                </a:lnTo>
                <a:lnTo>
                  <a:pt x="107" y="1725"/>
                </a:lnTo>
                <a:lnTo>
                  <a:pt x="80" y="1708"/>
                </a:lnTo>
                <a:lnTo>
                  <a:pt x="57" y="1689"/>
                </a:lnTo>
                <a:lnTo>
                  <a:pt x="37" y="1665"/>
                </a:lnTo>
                <a:lnTo>
                  <a:pt x="21" y="1640"/>
                </a:lnTo>
                <a:lnTo>
                  <a:pt x="10" y="1612"/>
                </a:lnTo>
                <a:lnTo>
                  <a:pt x="2" y="1583"/>
                </a:lnTo>
                <a:lnTo>
                  <a:pt x="0" y="1551"/>
                </a:lnTo>
                <a:lnTo>
                  <a:pt x="2" y="1520"/>
                </a:lnTo>
                <a:lnTo>
                  <a:pt x="10" y="1491"/>
                </a:lnTo>
                <a:lnTo>
                  <a:pt x="21" y="1463"/>
                </a:lnTo>
                <a:lnTo>
                  <a:pt x="37" y="1437"/>
                </a:lnTo>
                <a:lnTo>
                  <a:pt x="57" y="1414"/>
                </a:lnTo>
                <a:lnTo>
                  <a:pt x="80" y="1394"/>
                </a:lnTo>
                <a:lnTo>
                  <a:pt x="107" y="1378"/>
                </a:lnTo>
                <a:lnTo>
                  <a:pt x="366" y="1248"/>
                </a:lnTo>
                <a:lnTo>
                  <a:pt x="107" y="1119"/>
                </a:lnTo>
                <a:lnTo>
                  <a:pt x="80" y="1102"/>
                </a:lnTo>
                <a:lnTo>
                  <a:pt x="57" y="1083"/>
                </a:lnTo>
                <a:lnTo>
                  <a:pt x="37" y="1060"/>
                </a:lnTo>
                <a:lnTo>
                  <a:pt x="21" y="1034"/>
                </a:lnTo>
                <a:lnTo>
                  <a:pt x="10" y="1007"/>
                </a:lnTo>
                <a:lnTo>
                  <a:pt x="2" y="977"/>
                </a:lnTo>
                <a:lnTo>
                  <a:pt x="0" y="945"/>
                </a:lnTo>
                <a:lnTo>
                  <a:pt x="2" y="915"/>
                </a:lnTo>
                <a:lnTo>
                  <a:pt x="10" y="885"/>
                </a:lnTo>
                <a:lnTo>
                  <a:pt x="21" y="858"/>
                </a:lnTo>
                <a:lnTo>
                  <a:pt x="37" y="831"/>
                </a:lnTo>
                <a:lnTo>
                  <a:pt x="57" y="809"/>
                </a:lnTo>
                <a:lnTo>
                  <a:pt x="80" y="789"/>
                </a:lnTo>
                <a:lnTo>
                  <a:pt x="107" y="773"/>
                </a:lnTo>
                <a:lnTo>
                  <a:pt x="1572" y="40"/>
                </a:lnTo>
                <a:lnTo>
                  <a:pt x="1613" y="22"/>
                </a:lnTo>
                <a:lnTo>
                  <a:pt x="1655" y="10"/>
                </a:lnTo>
                <a:lnTo>
                  <a:pt x="1699" y="2"/>
                </a:lnTo>
                <a:lnTo>
                  <a:pt x="1743"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031" name="Google Shape;1031;g3cf0640c514_2_406" title="semaforo-luz-roja-el.p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767350" y="3128750"/>
            <a:ext cx="3070325" cy="3729250"/>
          </a:xfrm>
          <a:prstGeom prst="rect">
            <a:avLst/>
          </a:prstGeom>
          <a:noFill/>
          <a:ln>
            <a:noFill/>
          </a:ln>
        </p:spPr>
      </p:pic>
      <p:sp>
        <p:nvSpPr>
          <p:cNvPr id="1032" name="Google Shape;1032;g3cf0640c514_2_406"/>
          <p:cNvSpPr txBox="1">
            <a:spLocks noGrp="1"/>
          </p:cNvSpPr>
          <p:nvPr>
            <p:ph type="body" idx="2"/>
          </p:nvPr>
        </p:nvSpPr>
        <p:spPr>
          <a:xfrm>
            <a:off x="1609350" y="1424150"/>
            <a:ext cx="7826052" cy="1760700"/>
          </a:xfrm>
          <a:prstGeom prst="rect">
            <a:avLst/>
          </a:prstGeom>
          <a:noFill/>
          <a:ln>
            <a:noFill/>
          </a:ln>
        </p:spPr>
        <p:txBody>
          <a:bodyPr spcFirstLastPara="1" wrap="square" lIns="45625" tIns="22800" rIns="45625" bIns="22800" anchor="t" anchorCtr="0">
            <a:noAutofit/>
          </a:bodyPr>
          <a:lstStyle/>
          <a:p>
            <a:pPr marL="227965" lvl="0" indent="-227965" algn="l" rtl="0">
              <a:lnSpc>
                <a:spcPct val="103333"/>
              </a:lnSpc>
              <a:spcBef>
                <a:spcPts val="0"/>
              </a:spcBef>
              <a:spcAft>
                <a:spcPts val="0"/>
              </a:spcAft>
              <a:buSzPts val="2200"/>
              <a:buChar char="❏"/>
            </a:pPr>
            <a:r>
              <a:rPr lang="en-US" b="1">
                <a:solidFill>
                  <a:srgbClr val="FF0000"/>
                </a:solidFill>
              </a:rPr>
              <a:t>Rød </a:t>
            </a:r>
            <a:r>
              <a:rPr lang="en-US" b="1"/>
              <a:t>(Stop): </a:t>
            </a:r>
            <a:r>
              <a:rPr lang="en-US"/>
              <a:t>Høj risiko. Potentielt svindel eller deepfake.</a:t>
            </a:r>
            <a:endParaRPr lang="da-DK"/>
          </a:p>
          <a:p>
            <a:pPr marL="0" lvl="0" indent="0" algn="l" rtl="0">
              <a:lnSpc>
                <a:spcPct val="103333"/>
              </a:lnSpc>
              <a:spcBef>
                <a:spcPts val="0"/>
              </a:spcBef>
              <a:spcAft>
                <a:spcPts val="0"/>
              </a:spcAft>
              <a:buClr>
                <a:srgbClr val="242B62"/>
              </a:buClr>
              <a:buSzPts val="1198"/>
              <a:buNone/>
            </a:pPr>
            <a:endParaRPr/>
          </a:p>
          <a:p>
            <a:pPr marL="227965" lvl="0" indent="-227965" algn="l" rtl="0">
              <a:lnSpc>
                <a:spcPct val="103333"/>
              </a:lnSpc>
              <a:spcBef>
                <a:spcPts val="0"/>
              </a:spcBef>
              <a:spcAft>
                <a:spcPts val="0"/>
              </a:spcAft>
              <a:buSzPts val="2200"/>
              <a:buChar char="❏"/>
            </a:pPr>
            <a:r>
              <a:rPr lang="en-US" b="1">
                <a:solidFill>
                  <a:srgbClr val="C16D32"/>
                </a:solidFill>
              </a:rPr>
              <a:t>Gul </a:t>
            </a:r>
            <a:r>
              <a:rPr lang="en-US" b="1"/>
              <a:t>(Forsigtig): </a:t>
            </a:r>
            <a:r>
              <a:rPr lang="en-US"/>
              <a:t>Privatliv og trivsel. Sæt dine grænser.</a:t>
            </a:r>
            <a:endParaRPr/>
          </a:p>
          <a:p>
            <a:pPr marL="457200" lvl="0" indent="0" algn="l" rtl="0">
              <a:lnSpc>
                <a:spcPct val="103333"/>
              </a:lnSpc>
              <a:spcBef>
                <a:spcPts val="0"/>
              </a:spcBef>
              <a:spcAft>
                <a:spcPts val="0"/>
              </a:spcAft>
              <a:buSzPts val="2400"/>
              <a:buNone/>
            </a:pPr>
            <a:endParaRPr/>
          </a:p>
          <a:p>
            <a:pPr marL="227965" lvl="0" indent="-227965" algn="l" rtl="0">
              <a:lnSpc>
                <a:spcPct val="103333"/>
              </a:lnSpc>
              <a:spcBef>
                <a:spcPts val="0"/>
              </a:spcBef>
              <a:spcAft>
                <a:spcPts val="0"/>
              </a:spcAft>
              <a:buSzPts val="2200"/>
              <a:buChar char="❏"/>
            </a:pPr>
            <a:r>
              <a:rPr lang="en-US" b="1">
                <a:solidFill>
                  <a:srgbClr val="6AA84F"/>
                </a:solidFill>
              </a:rPr>
              <a:t>Grøn </a:t>
            </a:r>
            <a:r>
              <a:rPr lang="en-US" b="1"/>
              <a:t>(Gå): </a:t>
            </a:r>
            <a:r>
              <a:rPr lang="en-US"/>
              <a:t>Sikker og sund forbindelse.</a:t>
            </a:r>
            <a:endParaRPr/>
          </a:p>
        </p:txBody>
      </p:sp>
      <p:sp>
        <p:nvSpPr>
          <p:cNvPr id="1033" name="Google Shape;1033;g3cf0640c514_2_406"/>
          <p:cNvSpPr/>
          <p:nvPr/>
        </p:nvSpPr>
        <p:spPr>
          <a:xfrm>
            <a:off x="9402090" y="48075"/>
            <a:ext cx="2435585" cy="2244757"/>
          </a:xfrm>
          <a:prstGeom prst="ellipse">
            <a:avLst/>
          </a:prstGeom>
          <a:solidFill>
            <a:srgbClr val="C67CB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4" name="Google Shape;1034;g3cf0640c514_2_406"/>
          <p:cNvSpPr txBox="1"/>
          <p:nvPr/>
        </p:nvSpPr>
        <p:spPr>
          <a:xfrm>
            <a:off x="9255597" y="237607"/>
            <a:ext cx="2718956" cy="1182186"/>
          </a:xfrm>
          <a:prstGeom prst="rect">
            <a:avLst/>
          </a:prstGeom>
          <a:noFill/>
          <a:ln>
            <a:noFill/>
          </a:ln>
        </p:spPr>
        <p:txBody>
          <a:bodyPr spcFirstLastPara="1" wrap="square" lIns="91425" tIns="91425" rIns="91425" bIns="91425" anchor="t" anchorCtr="0">
            <a:noAutofit/>
          </a:bodyPr>
          <a:lstStyle/>
          <a:p>
            <a:pPr algn="ctr">
              <a:buSzPts val="1800"/>
            </a:pPr>
            <a:r>
              <a:rPr lang="en-US" sz="2000" b="1" i="0" u="none" strike="noStrike" cap="none" err="1">
                <a:solidFill>
                  <a:schemeClr val="lt1"/>
                </a:solidFill>
                <a:latin typeface="Calibri"/>
                <a:ea typeface="Calibri"/>
                <a:cs typeface="Calibri"/>
                <a:sym typeface="Calibri"/>
              </a:rPr>
              <a:t>Lær</a:t>
            </a:r>
            <a:r>
              <a:rPr lang="en-US" sz="2000" b="1" i="0" u="none" strike="noStrike" cap="none">
                <a:solidFill>
                  <a:schemeClr val="lt1"/>
                </a:solidFill>
                <a:latin typeface="Calibri"/>
                <a:ea typeface="Calibri"/>
                <a:cs typeface="Calibri"/>
                <a:sym typeface="Calibri"/>
              </a:rPr>
              <a:t>, </a:t>
            </a:r>
            <a:r>
              <a:rPr lang="en-US" sz="2000" b="1" i="0" u="none" strike="noStrike" cap="none" err="1">
                <a:solidFill>
                  <a:schemeClr val="lt1"/>
                </a:solidFill>
                <a:latin typeface="Calibri"/>
                <a:ea typeface="Calibri"/>
                <a:cs typeface="Calibri"/>
                <a:sym typeface="Calibri"/>
              </a:rPr>
              <a:t>hvornår</a:t>
            </a:r>
            <a:r>
              <a:rPr lang="en-US" sz="2000" b="1" i="0" u="none" strike="noStrike" cap="none">
                <a:solidFill>
                  <a:schemeClr val="lt1"/>
                </a:solidFill>
                <a:latin typeface="Calibri"/>
                <a:ea typeface="Calibri"/>
                <a:cs typeface="Calibri"/>
                <a:sym typeface="Calibri"/>
              </a:rPr>
              <a:t> </a:t>
            </a:r>
            <a:endParaRPr lang="da-DK" sz="2000" b="1">
              <a:solidFill>
                <a:schemeClr val="lt1"/>
              </a:solidFill>
              <a:ea typeface="Calibri"/>
              <a:sym typeface="Calibri"/>
            </a:endParaRPr>
          </a:p>
          <a:p>
            <a:pPr marL="0" marR="0" lvl="0" indent="0" algn="ctr">
              <a:lnSpc>
                <a:spcPct val="100000"/>
              </a:lnSpc>
              <a:spcBef>
                <a:spcPts val="0"/>
              </a:spcBef>
              <a:spcAft>
                <a:spcPts val="0"/>
              </a:spcAft>
              <a:buSzPts val="1800"/>
              <a:buFont typeface="Arial"/>
              <a:buNone/>
            </a:pPr>
            <a:r>
              <a:rPr lang="en-US" sz="2000" b="1" i="0" u="none" strike="noStrike" cap="none">
                <a:solidFill>
                  <a:schemeClr val="lt1"/>
                </a:solidFill>
                <a:latin typeface="Calibri"/>
                <a:ea typeface="Calibri"/>
                <a:cs typeface="Calibri"/>
                <a:sym typeface="Calibri"/>
              </a:rPr>
              <a:t>du </a:t>
            </a:r>
            <a:r>
              <a:rPr lang="en-US" sz="2000" b="1" i="0" u="none" strike="noStrike" cap="none" err="1">
                <a:solidFill>
                  <a:schemeClr val="lt1"/>
                </a:solidFill>
                <a:latin typeface="Calibri"/>
                <a:ea typeface="Calibri"/>
                <a:cs typeface="Calibri"/>
                <a:sym typeface="Calibri"/>
              </a:rPr>
              <a:t>skal</a:t>
            </a:r>
            <a:r>
              <a:rPr lang="en-US" sz="2000" b="1" i="0" u="none" strike="noStrike" cap="none">
                <a:solidFill>
                  <a:schemeClr val="lt1"/>
                </a:solidFill>
                <a:latin typeface="Calibri"/>
                <a:ea typeface="Calibri"/>
                <a:cs typeface="Calibri"/>
                <a:sym typeface="Calibri"/>
              </a:rPr>
              <a:t> stole </a:t>
            </a:r>
            <a:r>
              <a:rPr lang="en-US" sz="2000" b="1" i="0" u="none" strike="noStrike" cap="none" err="1">
                <a:solidFill>
                  <a:schemeClr val="lt1"/>
                </a:solidFill>
                <a:latin typeface="Calibri"/>
                <a:ea typeface="Calibri"/>
                <a:cs typeface="Calibri"/>
                <a:sym typeface="Calibri"/>
              </a:rPr>
              <a:t>på</a:t>
            </a:r>
            <a:r>
              <a:rPr lang="en-US" sz="2000" b="1" i="0" u="none" strike="noStrike" cap="none">
                <a:solidFill>
                  <a:schemeClr val="lt1"/>
                </a:solidFill>
                <a:latin typeface="Calibri"/>
                <a:ea typeface="Calibri"/>
                <a:cs typeface="Calibri"/>
                <a:sym typeface="Calibri"/>
              </a:rPr>
              <a:t>, </a:t>
            </a:r>
            <a:r>
              <a:rPr lang="en-US" sz="2000" b="1" i="0" u="none" strike="noStrike" cap="none" err="1">
                <a:solidFill>
                  <a:schemeClr val="lt1"/>
                </a:solidFill>
                <a:latin typeface="Calibri"/>
                <a:ea typeface="Calibri"/>
                <a:cs typeface="Calibri"/>
                <a:sym typeface="Calibri"/>
              </a:rPr>
              <a:t>hvornår</a:t>
            </a:r>
            <a:r>
              <a:rPr lang="en-US" sz="2000" b="1" i="0" u="none" strike="noStrike" cap="none">
                <a:solidFill>
                  <a:schemeClr val="lt1"/>
                </a:solidFill>
                <a:latin typeface="Calibri"/>
                <a:ea typeface="Calibri"/>
                <a:cs typeface="Calibri"/>
                <a:sym typeface="Calibri"/>
              </a:rPr>
              <a:t> du </a:t>
            </a:r>
            <a:r>
              <a:rPr lang="en-US" sz="2000" b="1" i="0" u="none" strike="noStrike" cap="none" err="1">
                <a:solidFill>
                  <a:schemeClr val="lt1"/>
                </a:solidFill>
                <a:latin typeface="Calibri"/>
                <a:ea typeface="Calibri"/>
                <a:cs typeface="Calibri"/>
                <a:sym typeface="Calibri"/>
              </a:rPr>
              <a:t>skal</a:t>
            </a:r>
            <a:r>
              <a:rPr lang="en-US" sz="2000" b="1" i="0" u="none" strike="noStrike" cap="none">
                <a:solidFill>
                  <a:schemeClr val="lt1"/>
                </a:solidFill>
                <a:latin typeface="Calibri"/>
                <a:ea typeface="Calibri"/>
                <a:cs typeface="Calibri"/>
                <a:sym typeface="Calibri"/>
              </a:rPr>
              <a:t> </a:t>
            </a:r>
            <a:r>
              <a:rPr lang="en-US" sz="2000" b="1" i="0" u="none" strike="noStrike" cap="none" err="1">
                <a:solidFill>
                  <a:schemeClr val="lt1"/>
                </a:solidFill>
                <a:latin typeface="Calibri"/>
                <a:ea typeface="Calibri"/>
                <a:cs typeface="Calibri"/>
                <a:sym typeface="Calibri"/>
              </a:rPr>
              <a:t>holde</a:t>
            </a:r>
            <a:r>
              <a:rPr lang="en-US" sz="2000" b="1" i="0" u="none" strike="noStrike" cap="none">
                <a:solidFill>
                  <a:schemeClr val="lt1"/>
                </a:solidFill>
                <a:latin typeface="Calibri"/>
                <a:ea typeface="Calibri"/>
                <a:cs typeface="Calibri"/>
                <a:sym typeface="Calibri"/>
              </a:rPr>
              <a:t> pause, </a:t>
            </a:r>
            <a:r>
              <a:rPr lang="en-US" sz="2000" b="1" i="0" u="none" strike="noStrike" cap="none" err="1">
                <a:solidFill>
                  <a:schemeClr val="lt1"/>
                </a:solidFill>
                <a:latin typeface="Calibri"/>
                <a:ea typeface="Calibri"/>
                <a:cs typeface="Calibri"/>
                <a:sym typeface="Calibri"/>
              </a:rPr>
              <a:t>og</a:t>
            </a:r>
            <a:r>
              <a:rPr lang="en-US" sz="2000" b="1" i="0" u="none" strike="noStrike" cap="none">
                <a:solidFill>
                  <a:schemeClr val="lt1"/>
                </a:solidFill>
                <a:latin typeface="Calibri"/>
                <a:ea typeface="Calibri"/>
                <a:cs typeface="Calibri"/>
                <a:sym typeface="Calibri"/>
              </a:rPr>
              <a:t> </a:t>
            </a:r>
            <a:r>
              <a:rPr lang="en-US" sz="2000" b="1" i="0" u="none" strike="noStrike" cap="none" err="1">
                <a:solidFill>
                  <a:schemeClr val="lt1"/>
                </a:solidFill>
                <a:latin typeface="Calibri"/>
                <a:ea typeface="Calibri"/>
                <a:cs typeface="Calibri"/>
                <a:sym typeface="Calibri"/>
              </a:rPr>
              <a:t>hvornår</a:t>
            </a:r>
            <a:r>
              <a:rPr lang="en-US" sz="2000" b="1" i="0" u="none" strike="noStrike" cap="none">
                <a:solidFill>
                  <a:schemeClr val="lt1"/>
                </a:solidFill>
                <a:latin typeface="Calibri"/>
                <a:ea typeface="Calibri"/>
                <a:cs typeface="Calibri"/>
                <a:sym typeface="Calibri"/>
              </a:rPr>
              <a:t> du </a:t>
            </a:r>
            <a:r>
              <a:rPr lang="en-US" sz="2000" b="1" i="0" u="none" strike="noStrike" cap="none" err="1">
                <a:solidFill>
                  <a:schemeClr val="lt1"/>
                </a:solidFill>
                <a:latin typeface="Calibri"/>
                <a:ea typeface="Calibri"/>
                <a:cs typeface="Calibri"/>
                <a:sym typeface="Calibri"/>
              </a:rPr>
              <a:t>skal</a:t>
            </a:r>
            <a:r>
              <a:rPr lang="en-US" sz="2000" b="1" i="0" u="none" strike="noStrike" cap="none">
                <a:solidFill>
                  <a:schemeClr val="lt1"/>
                </a:solidFill>
                <a:latin typeface="Calibri"/>
                <a:ea typeface="Calibri"/>
                <a:cs typeface="Calibri"/>
                <a:sym typeface="Calibri"/>
              </a:rPr>
              <a:t> </a:t>
            </a:r>
            <a:r>
              <a:rPr lang="en-US" sz="2000" b="1" i="0" u="none" strike="noStrike" cap="none" err="1">
                <a:solidFill>
                  <a:schemeClr val="lt1"/>
                </a:solidFill>
                <a:latin typeface="Calibri"/>
                <a:ea typeface="Calibri"/>
                <a:cs typeface="Calibri"/>
                <a:sym typeface="Calibri"/>
              </a:rPr>
              <a:t>blokere</a:t>
            </a:r>
            <a:r>
              <a:rPr lang="en-US" sz="2000" b="1" i="0" u="none" strike="noStrike" cap="none">
                <a:solidFill>
                  <a:schemeClr val="lt1"/>
                </a:solidFill>
                <a:latin typeface="Calibri"/>
                <a:ea typeface="Calibri"/>
                <a:cs typeface="Calibri"/>
                <a:sym typeface="Calibri"/>
              </a:rPr>
              <a:t>.</a:t>
            </a:r>
            <a:endParaRPr lang="da-DK" sz="2000" b="1" i="0" u="none" strike="noStrike" cap="none">
              <a:solidFill>
                <a:schemeClr val="lt1"/>
              </a:solidFill>
              <a:latin typeface="Arial"/>
              <a:ea typeface="Arial"/>
              <a:cs typeface="Arial"/>
            </a:endParaRPr>
          </a:p>
        </p:txBody>
      </p:sp>
      <p:sp>
        <p:nvSpPr>
          <p:cNvPr id="1035" name="Google Shape;1035;g3cf0640c514_2_406"/>
          <p:cNvSpPr/>
          <p:nvPr/>
        </p:nvSpPr>
        <p:spPr>
          <a:xfrm>
            <a:off x="3596250" y="3688175"/>
            <a:ext cx="3432900" cy="547800"/>
          </a:xfrm>
          <a:prstGeom prst="roundRect">
            <a:avLst>
              <a:gd name="adj" fmla="val 16667"/>
            </a:avLst>
          </a:prstGeom>
          <a:solidFill>
            <a:srgbClr val="6296D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Hvad ville du gøre?</a:t>
            </a:r>
            <a:endParaRPr sz="2400" b="1" i="0" u="none" strike="noStrike" cap="none">
              <a:solidFill>
                <a:schemeClr val="lt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039"/>
        <p:cNvGrpSpPr/>
        <p:nvPr/>
      </p:nvGrpSpPr>
      <p:grpSpPr>
        <a:xfrm>
          <a:off x="0" y="0"/>
          <a:ext cx="0" cy="0"/>
          <a:chOff x="0" y="0"/>
          <a:chExt cx="0" cy="0"/>
        </a:xfrm>
      </p:grpSpPr>
      <p:sp>
        <p:nvSpPr>
          <p:cNvPr id="1040" name="Google Shape;1040;g3cf5f708819_0_10"/>
          <p:cNvSpPr txBox="1">
            <a:spLocks noGrp="1"/>
          </p:cNvSpPr>
          <p:nvPr>
            <p:ph type="body" idx="1"/>
          </p:nvPr>
        </p:nvSpPr>
        <p:spPr>
          <a:xfrm>
            <a:off x="911564" y="826894"/>
            <a:ext cx="103020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chemeClr val="lt1"/>
              </a:buClr>
              <a:buSzPts val="3600"/>
              <a:buNone/>
            </a:pPr>
            <a:r>
              <a:rPr lang="en-US" b="1"/>
              <a:t>Spørgsmål til refleksion</a:t>
            </a:r>
            <a:endParaRPr/>
          </a:p>
        </p:txBody>
      </p:sp>
      <p:pic>
        <p:nvPicPr>
          <p:cNvPr id="1041" name="Google Shape;1041;g3cf5f708819_0_10"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l="-5130" t="-7193" b="-11"/>
          <a:stretch/>
        </p:blipFill>
        <p:spPr>
          <a:xfrm rot="-3799337">
            <a:off x="9277661" y="-384178"/>
            <a:ext cx="3845287" cy="3119493"/>
          </a:xfrm>
          <a:prstGeom prst="rect">
            <a:avLst/>
          </a:prstGeom>
          <a:noFill/>
          <a:ln>
            <a:noFill/>
          </a:ln>
        </p:spPr>
      </p:pic>
      <p:sp>
        <p:nvSpPr>
          <p:cNvPr id="1042" name="Google Shape;1042;g3cf5f708819_0_10"/>
          <p:cNvSpPr txBox="1">
            <a:spLocks noGrp="1"/>
          </p:cNvSpPr>
          <p:nvPr>
            <p:ph type="body" idx="2"/>
          </p:nvPr>
        </p:nvSpPr>
        <p:spPr>
          <a:xfrm>
            <a:off x="1034475" y="2756325"/>
            <a:ext cx="9382800" cy="3043200"/>
          </a:xfrm>
          <a:prstGeom prst="rect">
            <a:avLst/>
          </a:prstGeom>
          <a:noFill/>
          <a:ln>
            <a:noFill/>
          </a:ln>
        </p:spPr>
        <p:txBody>
          <a:bodyPr spcFirstLastPara="1" wrap="square" lIns="91425" tIns="45700" rIns="91425" bIns="45700" anchor="ctr" anchorCtr="0">
            <a:noAutofit/>
          </a:bodyPr>
          <a:lstStyle/>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a:t>Hvordan ville du have det, hvis en AI-assistent spurgte dig om dit velbefindende?</a:t>
            </a:r>
            <a:endParaRPr/>
          </a:p>
          <a:p>
            <a:pPr marL="800100" lvl="0" indent="-342900" algn="l" rtl="0">
              <a:lnSpc>
                <a:spcPct val="103333"/>
              </a:lnSpc>
              <a:spcBef>
                <a:spcPts val="0"/>
              </a:spcBef>
              <a:spcAft>
                <a:spcPts val="0"/>
              </a:spcAft>
              <a:buSzPts val="2400"/>
              <a:buFont typeface="Arial" panose="020B0604020202020204" pitchFamily="34" charset="0"/>
              <a:buChar char="•"/>
            </a:pPr>
            <a:endParaRPr/>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a:t>Ville du føle dig tryg ved at dele personlige oplysninger eller helbredsoplysninger med AI? Hvorfor eller hvorfor ikke?</a:t>
            </a:r>
            <a:endParaRPr/>
          </a:p>
          <a:p>
            <a:pPr marL="800100" lvl="0" indent="-342900" algn="l" rtl="0">
              <a:lnSpc>
                <a:spcPct val="103333"/>
              </a:lnSpc>
              <a:spcBef>
                <a:spcPts val="0"/>
              </a:spcBef>
              <a:spcAft>
                <a:spcPts val="0"/>
              </a:spcAft>
              <a:buSzPts val="2400"/>
              <a:buFont typeface="Arial" panose="020B0604020202020204" pitchFamily="34" charset="0"/>
              <a:buChar char="•"/>
            </a:pPr>
            <a:endParaRPr/>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a:t>Hvordan kan AI hjælpe ældre med at holde kontakten eller få adgang til tjenester?</a:t>
            </a:r>
            <a:endParaRPr/>
          </a:p>
          <a:p>
            <a:pPr marL="800100" lvl="0" indent="-342900" algn="l" rtl="0">
              <a:lnSpc>
                <a:spcPct val="103333"/>
              </a:lnSpc>
              <a:spcBef>
                <a:spcPts val="0"/>
              </a:spcBef>
              <a:spcAft>
                <a:spcPts val="0"/>
              </a:spcAft>
              <a:buSzPts val="2400"/>
              <a:buFont typeface="Arial" panose="020B0604020202020204" pitchFamily="34" charset="0"/>
              <a:buChar char="•"/>
            </a:pPr>
            <a:endParaRPr/>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a:t>Udover AI, hvilke andre former for støtte hjælper ældre med at holde kontakten?</a:t>
            </a:r>
            <a:endParaRPr sz="20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046"/>
        <p:cNvGrpSpPr/>
        <p:nvPr/>
      </p:nvGrpSpPr>
      <p:grpSpPr>
        <a:xfrm>
          <a:off x="0" y="0"/>
          <a:ext cx="0" cy="0"/>
          <a:chOff x="0" y="0"/>
          <a:chExt cx="0" cy="0"/>
        </a:xfrm>
      </p:grpSpPr>
      <p:sp>
        <p:nvSpPr>
          <p:cNvPr id="1047" name="Google Shape;1047;g39561785954_0_1"/>
          <p:cNvSpPr txBox="1">
            <a:spLocks noGrp="1"/>
          </p:cNvSpPr>
          <p:nvPr>
            <p:ph type="body" idx="1"/>
          </p:nvPr>
        </p:nvSpPr>
        <p:spPr>
          <a:xfrm>
            <a:off x="911564" y="826894"/>
            <a:ext cx="103020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chemeClr val="lt1"/>
              </a:buClr>
              <a:buSzPts val="3600"/>
              <a:buNone/>
            </a:pPr>
            <a:r>
              <a:rPr lang="en-US" b="1">
                <a:extLst>
                  <a:ext uri="http://customooxmlschemas.google.com/">
                    <go:slidesCustomData xmlns="" xmlns:a14="http://schemas.microsoft.com/office/drawing/2010/main"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Nu </a:t>
            </a:r>
            <a:r>
              <a:rPr lang="en-US" b="1"/>
              <a:t>ved vi det:</a:t>
            </a:r>
            <a:endParaRPr/>
          </a:p>
        </p:txBody>
      </p:sp>
      <p:sp>
        <p:nvSpPr>
          <p:cNvPr id="1048" name="Google Shape;1048;g39561785954_0_1"/>
          <p:cNvSpPr txBox="1">
            <a:spLocks noGrp="1"/>
          </p:cNvSpPr>
          <p:nvPr>
            <p:ph type="body" idx="2"/>
          </p:nvPr>
        </p:nvSpPr>
        <p:spPr>
          <a:xfrm>
            <a:off x="911575" y="2908725"/>
            <a:ext cx="9829200" cy="3114300"/>
          </a:xfrm>
          <a:prstGeom prst="rect">
            <a:avLst/>
          </a:prstGeom>
          <a:noFill/>
          <a:ln>
            <a:noFill/>
          </a:ln>
        </p:spPr>
        <p:txBody>
          <a:bodyPr spcFirstLastPara="1" wrap="square" lIns="91425" tIns="45700" rIns="91425" bIns="45700" anchor="ctr" anchorCtr="0">
            <a:noAutofit/>
          </a:bodyPr>
          <a:lstStyle/>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b="1"/>
              <a:t>AI påvirker det, vi ser online, </a:t>
            </a:r>
            <a:r>
              <a:rPr lang="en-US"/>
              <a:t>gennem personaliserede anbefalinger.</a:t>
            </a:r>
            <a:endParaRPr/>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b="1"/>
              <a:t>Ikke alt på nettet er ægte </a:t>
            </a:r>
            <a:r>
              <a:rPr lang="en-US"/>
              <a:t>– der findes falske profiler, bots og AI-genereret indhold.</a:t>
            </a:r>
            <a:endParaRPr/>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a:t>Vi kan bruge </a:t>
            </a:r>
            <a:r>
              <a:rPr lang="en-US" b="1"/>
              <a:t>digitale værktøjer </a:t>
            </a:r>
            <a:r>
              <a:rPr lang="en-US"/>
              <a:t>som videosamtaler og beskeder </a:t>
            </a:r>
            <a:r>
              <a:rPr lang="en-US" b="1"/>
              <a:t>sikkert </a:t>
            </a:r>
            <a:r>
              <a:rPr lang="en-US"/>
              <a:t>ved </a:t>
            </a:r>
            <a:r>
              <a:rPr lang="en-US" b="1"/>
              <a:t>at indstille privatlivs- og sikkerhedsindstillinger</a:t>
            </a:r>
            <a:r>
              <a:rPr lang="en-US"/>
              <a:t>.</a:t>
            </a:r>
            <a:endParaRPr/>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b="1"/>
              <a:t>Beskyt dine personlige oplysninger, </a:t>
            </a:r>
            <a:r>
              <a:rPr lang="en-US"/>
              <a:t>og </a:t>
            </a:r>
            <a:r>
              <a:rPr lang="en-US" b="1"/>
              <a:t>anmeld eller bloker </a:t>
            </a:r>
            <a:r>
              <a:rPr lang="en-US"/>
              <a:t>skadeligt eller vildledende indhold/kontakter.</a:t>
            </a:r>
            <a:endParaRPr/>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b="1"/>
              <a:t>Brug </a:t>
            </a:r>
            <a:r>
              <a:rPr lang="en-US"/>
              <a:t>teknologien </a:t>
            </a:r>
            <a:r>
              <a:rPr lang="en-US" b="1"/>
              <a:t>på en afbalanceret og respektfuld måde for at holde kontakten </a:t>
            </a:r>
            <a:r>
              <a:rPr lang="en-US"/>
              <a:t>og </a:t>
            </a:r>
            <a:r>
              <a:rPr lang="en-US" b="1"/>
              <a:t>blive en del af </a:t>
            </a:r>
            <a:r>
              <a:rPr lang="en-US"/>
              <a:t>positive </a:t>
            </a:r>
            <a:r>
              <a:rPr lang="en-US" b="1"/>
              <a:t>fællesskaber</a:t>
            </a:r>
            <a:r>
              <a:rPr lang="en-US"/>
              <a:t>.</a:t>
            </a:r>
            <a:endParaRPr/>
          </a:p>
          <a:p>
            <a:pPr marL="0" lvl="0" indent="0" algn="l" rtl="0">
              <a:lnSpc>
                <a:spcPct val="103333"/>
              </a:lnSpc>
              <a:spcBef>
                <a:spcPts val="0"/>
              </a:spcBef>
              <a:spcAft>
                <a:spcPts val="0"/>
              </a:spcAft>
              <a:buSzPts val="2400"/>
              <a:buNone/>
            </a:pPr>
            <a:endParaRPr/>
          </a:p>
        </p:txBody>
      </p:sp>
      <p:pic>
        <p:nvPicPr>
          <p:cNvPr id="1049" name="Google Shape;1049;g39561785954_0_1"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l="-5130" t="-7193" b="-11"/>
          <a:stretch/>
        </p:blipFill>
        <p:spPr>
          <a:xfrm rot="-3799337">
            <a:off x="9277661" y="-384103"/>
            <a:ext cx="3845287" cy="3119493"/>
          </a:xfrm>
          <a:prstGeom prst="rect">
            <a:avLst/>
          </a:prstGeom>
          <a:noFill/>
          <a:ln>
            <a:noFill/>
          </a:ln>
        </p:spPr>
      </p:pic>
      <p:sp>
        <p:nvSpPr>
          <p:cNvPr id="1050" name="Google Shape;1050;g39561785954_0_1"/>
          <p:cNvSpPr/>
          <p:nvPr/>
        </p:nvSpPr>
        <p:spPr>
          <a:xfrm>
            <a:off x="10269600" y="2537850"/>
            <a:ext cx="1922400" cy="1733100"/>
          </a:xfrm>
          <a:prstGeom prst="ellipse">
            <a:avLst/>
          </a:prstGeom>
          <a:solidFill>
            <a:srgbClr val="635B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US" sz="1700" b="1" i="0" u="none" strike="noStrike" cap="none">
                <a:solidFill>
                  <a:schemeClr val="lt1"/>
                </a:solidFill>
                <a:latin typeface="Calibri"/>
                <a:ea typeface="Calibri"/>
                <a:cs typeface="Calibri"/>
                <a:sym typeface="Calibri"/>
              </a:rPr>
              <a:t>Du har stadig kontrol over dine valg</a:t>
            </a:r>
            <a:endParaRPr sz="1700" b="1" i="0" u="none" strike="noStrike" cap="none">
              <a:solidFill>
                <a:schemeClr val="lt1"/>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 Placeholder 1">
            <a:extLst>
              <a:ext uri="{FF2B5EF4-FFF2-40B4-BE49-F238E27FC236}">
                <a16:creationId xmlns:a16="http://schemas.microsoft.com/office/drawing/2014/main" id="{C2388AC4-4B04-3DD3-6E94-F1E4732F43B1}"/>
              </a:ext>
            </a:extLst>
          </p:cNvPr>
          <p:cNvSpPr>
            <a:spLocks noGrp="1"/>
          </p:cNvSpPr>
          <p:nvPr>
            <p:ph type="body" sz="quarter" idx="13"/>
          </p:nvPr>
        </p:nvSpPr>
        <p:spPr>
          <a:xfrm>
            <a:off x="5629636" y="6121533"/>
            <a:ext cx="6021745" cy="466127"/>
          </a:xfrm>
        </p:spPr>
        <p:txBody>
          <a:bodyPr/>
          <a:lstStyle/>
          <a:p>
            <a:r>
              <a:rPr lang="en-US" sz="3000"/>
              <a:t>www.ai4seniorsproject.eu</a:t>
            </a:r>
          </a:p>
          <a:p>
            <a:endParaRPr lang="en-US">
              <a:solidFill>
                <a:srgbClr val="404040"/>
              </a:solidFill>
            </a:endParaRPr>
          </a:p>
        </p:txBody>
      </p:sp>
      <p:pic>
        <p:nvPicPr>
          <p:cNvPr id="5" name="Picture Placeholder 5" descr="A group of people standing in a line&#10;&#10;AI-generated content may be incorrect.">
            <a:extLst>
              <a:ext uri="{FF2B5EF4-FFF2-40B4-BE49-F238E27FC236}">
                <a16:creationId xmlns:a16="http://schemas.microsoft.com/office/drawing/2014/main" id="{4117FF69-BD5E-A939-DBFB-DE07AEF4A99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3154017"/>
            <a:ext cx="12192000" cy="2571163"/>
          </a:xfrm>
        </p:spPr>
      </p:pic>
      <p:pic>
        <p:nvPicPr>
          <p:cNvPr id="6" name="Picture 5" descr="A colorful circles with white lines and dots&#10;&#10;AI-generated content may be incorrect.">
            <a:extLst>
              <a:ext uri="{FF2B5EF4-FFF2-40B4-BE49-F238E27FC236}">
                <a16:creationId xmlns:a16="http://schemas.microsoft.com/office/drawing/2014/main" id="{F88D0993-30D4-59B5-F5CE-2F257A20ECB6}"/>
              </a:ext>
            </a:extLst>
          </p:cNvPr>
          <p:cNvPicPr>
            <a:picLocks noChangeAspect="1"/>
          </p:cNvPicPr>
          <p:nvPr/>
        </p:nvPicPr>
        <p:blipFill>
          <a:blip r:embed="rId4" cstate="screen">
            <a:extLst>
              <a:ext uri="{28A0092B-C50C-407E-A947-70E740481C1C}">
                <a14:useLocalDpi xmlns:a14="http://schemas.microsoft.com/office/drawing/2010/main"/>
              </a:ext>
            </a:extLst>
          </a:blip>
          <a:srcRect l="-5129" t="-7198" r="-1" b="-1"/>
          <a:stretch>
            <a:fillRect/>
          </a:stretch>
        </p:blipFill>
        <p:spPr>
          <a:xfrm rot="17800663">
            <a:off x="9881740" y="2376597"/>
            <a:ext cx="3845287" cy="3119494"/>
          </a:xfrm>
          <a:prstGeom prst="rect">
            <a:avLst/>
          </a:prstGeom>
        </p:spPr>
      </p:pic>
      <p:grpSp>
        <p:nvGrpSpPr>
          <p:cNvPr id="24" name="Graphic 3">
            <a:extLst>
              <a:ext uri="{FF2B5EF4-FFF2-40B4-BE49-F238E27FC236}">
                <a16:creationId xmlns:a16="http://schemas.microsoft.com/office/drawing/2014/main" id="{CD1058CB-085F-2031-6F2C-529FBD575226}"/>
              </a:ext>
            </a:extLst>
          </p:cNvPr>
          <p:cNvGrpSpPr/>
          <p:nvPr/>
        </p:nvGrpSpPr>
        <p:grpSpPr>
          <a:xfrm>
            <a:off x="4274254" y="6018705"/>
            <a:ext cx="485112" cy="485112"/>
            <a:chOff x="1950027" y="2499889"/>
            <a:chExt cx="850463" cy="850463"/>
          </a:xfrm>
        </p:grpSpPr>
        <p:sp>
          <p:nvSpPr>
            <p:cNvPr id="34" name="Freeform 33">
              <a:extLst>
                <a:ext uri="{FF2B5EF4-FFF2-40B4-BE49-F238E27FC236}">
                  <a16:creationId xmlns:a16="http://schemas.microsoft.com/office/drawing/2014/main" id="{D0D298A6-ED12-7EA8-2529-5BB04B67F57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35" name="Graphic 3">
              <a:extLst>
                <a:ext uri="{FF2B5EF4-FFF2-40B4-BE49-F238E27FC236}">
                  <a16:creationId xmlns:a16="http://schemas.microsoft.com/office/drawing/2014/main" id="{59EE0BBB-F445-91A2-A9AC-6C74304FA77B}"/>
                </a:ext>
              </a:extLst>
            </p:cNvPr>
            <p:cNvGrpSpPr/>
            <p:nvPr/>
          </p:nvGrpSpPr>
          <p:grpSpPr>
            <a:xfrm>
              <a:off x="2107521" y="2657382"/>
              <a:ext cx="535476" cy="535477"/>
              <a:chOff x="2107521" y="2657382"/>
              <a:chExt cx="535476" cy="535477"/>
            </a:xfrm>
            <a:solidFill>
              <a:srgbClr val="FFFFFF"/>
            </a:solidFill>
          </p:grpSpPr>
          <p:sp>
            <p:nvSpPr>
              <p:cNvPr id="36" name="Freeform 35">
                <a:extLst>
                  <a:ext uri="{FF2B5EF4-FFF2-40B4-BE49-F238E27FC236}">
                    <a16:creationId xmlns:a16="http://schemas.microsoft.com/office/drawing/2014/main" id="{14012058-5668-170E-6628-1E85B3BD859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7" name="Freeform 36">
                <a:extLst>
                  <a:ext uri="{FF2B5EF4-FFF2-40B4-BE49-F238E27FC236}">
                    <a16:creationId xmlns:a16="http://schemas.microsoft.com/office/drawing/2014/main" id="{E5E9690A-BBF7-540F-986D-03D4AE0E3AE8}"/>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8" name="Freeform 37">
                <a:extLst>
                  <a:ext uri="{FF2B5EF4-FFF2-40B4-BE49-F238E27FC236}">
                    <a16:creationId xmlns:a16="http://schemas.microsoft.com/office/drawing/2014/main" id="{9BC71A1C-E18E-232C-F1E9-BC367EE1C23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grpSp>
        <p:nvGrpSpPr>
          <p:cNvPr id="25" name="Graphic 3">
            <a:extLst>
              <a:ext uri="{FF2B5EF4-FFF2-40B4-BE49-F238E27FC236}">
                <a16:creationId xmlns:a16="http://schemas.microsoft.com/office/drawing/2014/main" id="{E4F09655-DC5D-7C69-0DF4-34E4789EAA0F}"/>
              </a:ext>
            </a:extLst>
          </p:cNvPr>
          <p:cNvGrpSpPr/>
          <p:nvPr/>
        </p:nvGrpSpPr>
        <p:grpSpPr>
          <a:xfrm>
            <a:off x="4797852" y="6018705"/>
            <a:ext cx="485112" cy="485471"/>
            <a:chOff x="-1196056" y="2499889"/>
            <a:chExt cx="850463" cy="851093"/>
          </a:xfrm>
        </p:grpSpPr>
        <p:sp>
          <p:nvSpPr>
            <p:cNvPr id="32" name="Freeform 31">
              <a:extLst>
                <a:ext uri="{FF2B5EF4-FFF2-40B4-BE49-F238E27FC236}">
                  <a16:creationId xmlns:a16="http://schemas.microsoft.com/office/drawing/2014/main" id="{A77D429E-224D-709B-4522-BDD7A8A0F790}"/>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3" name="Freeform 32">
              <a:extLst>
                <a:ext uri="{FF2B5EF4-FFF2-40B4-BE49-F238E27FC236}">
                  <a16:creationId xmlns:a16="http://schemas.microsoft.com/office/drawing/2014/main" id="{C8CF0ED2-C977-2127-B0E5-EF38BE3BCC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nvGrpSpPr>
          <p:cNvPr id="26" name="Group 25">
            <a:extLst>
              <a:ext uri="{FF2B5EF4-FFF2-40B4-BE49-F238E27FC236}">
                <a16:creationId xmlns:a16="http://schemas.microsoft.com/office/drawing/2014/main" id="{2215617F-DEEF-0148-91D5-D336AE59F55D}"/>
              </a:ext>
            </a:extLst>
          </p:cNvPr>
          <p:cNvGrpSpPr/>
          <p:nvPr/>
        </p:nvGrpSpPr>
        <p:grpSpPr>
          <a:xfrm>
            <a:off x="3750656" y="6018705"/>
            <a:ext cx="485112" cy="485112"/>
            <a:chOff x="3094393" y="4759137"/>
            <a:chExt cx="1074283" cy="1074283"/>
          </a:xfrm>
        </p:grpSpPr>
        <p:sp>
          <p:nvSpPr>
            <p:cNvPr id="27" name="Freeform 26">
              <a:extLst>
                <a:ext uri="{FF2B5EF4-FFF2-40B4-BE49-F238E27FC236}">
                  <a16:creationId xmlns:a16="http://schemas.microsoft.com/office/drawing/2014/main" id="{F954C509-CE44-7136-DBD5-54D3004A1FE1}"/>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28" name="Group 27">
              <a:extLst>
                <a:ext uri="{FF2B5EF4-FFF2-40B4-BE49-F238E27FC236}">
                  <a16:creationId xmlns:a16="http://schemas.microsoft.com/office/drawing/2014/main" id="{6280A223-E301-E9BA-9624-984C99C9BE92}"/>
                </a:ext>
              </a:extLst>
            </p:cNvPr>
            <p:cNvGrpSpPr/>
            <p:nvPr/>
          </p:nvGrpSpPr>
          <p:grpSpPr>
            <a:xfrm>
              <a:off x="3303016" y="4946695"/>
              <a:ext cx="685139" cy="655838"/>
              <a:chOff x="3303016" y="4946695"/>
              <a:chExt cx="685139" cy="655838"/>
            </a:xfrm>
          </p:grpSpPr>
          <p:sp>
            <p:nvSpPr>
              <p:cNvPr id="29" name="Freeform 28">
                <a:extLst>
                  <a:ext uri="{FF2B5EF4-FFF2-40B4-BE49-F238E27FC236}">
                    <a16:creationId xmlns:a16="http://schemas.microsoft.com/office/drawing/2014/main" id="{5CA514D5-5D1E-99C4-2BD4-B397C93370C4}"/>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0" name="Freeform 29">
                <a:extLst>
                  <a:ext uri="{FF2B5EF4-FFF2-40B4-BE49-F238E27FC236}">
                    <a16:creationId xmlns:a16="http://schemas.microsoft.com/office/drawing/2014/main" id="{658EAE2E-7457-57B8-70E7-2EDAB8F0EABE}"/>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1" name="Freeform 30">
                <a:extLst>
                  <a:ext uri="{FF2B5EF4-FFF2-40B4-BE49-F238E27FC236}">
                    <a16:creationId xmlns:a16="http://schemas.microsoft.com/office/drawing/2014/main" id="{BB642F12-5091-C5E9-C3CD-58DDEF78803E}"/>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sp>
        <p:nvSpPr>
          <p:cNvPr id="67" name="Text Placeholder 18">
            <a:extLst>
              <a:ext uri="{FF2B5EF4-FFF2-40B4-BE49-F238E27FC236}">
                <a16:creationId xmlns:a16="http://schemas.microsoft.com/office/drawing/2014/main" id="{014674DF-0F73-3EB6-1560-78C60576E06A}"/>
              </a:ext>
            </a:extLst>
          </p:cNvPr>
          <p:cNvSpPr>
            <a:spLocks noGrp="1"/>
          </p:cNvSpPr>
          <p:nvPr>
            <p:ph type="body" sz="quarter" idx="16"/>
          </p:nvPr>
        </p:nvSpPr>
        <p:spPr>
          <a:xfrm>
            <a:off x="-72428" y="4971994"/>
            <a:ext cx="6258295" cy="634242"/>
          </a:xfrm>
          <a:prstGeom prst="rect">
            <a:avLst/>
          </a:prstGeom>
          <a:solidFill>
            <a:srgbClr val="CA7BB3"/>
          </a:solidFill>
        </p:spPr>
        <p:txBody>
          <a:bodyPr>
            <a:normAutofit/>
          </a:bodyPr>
          <a:lstStyle/>
          <a:p>
            <a:pPr algn="r"/>
            <a:r>
              <a:rPr lang="en-US">
                <a:solidFill>
                  <a:schemeClr val="bg1"/>
                </a:solidFill>
              </a:rPr>
              <a:t>Følg vores rejse</a:t>
            </a:r>
          </a:p>
        </p:txBody>
      </p:sp>
      <p:sp>
        <p:nvSpPr>
          <p:cNvPr id="2" name="TextBox 1">
            <a:extLst>
              <a:ext uri="{FF2B5EF4-FFF2-40B4-BE49-F238E27FC236}">
                <a16:creationId xmlns:a16="http://schemas.microsoft.com/office/drawing/2014/main" id="{21C46AA0-7941-4E3F-75C7-1DB06E825A7C}"/>
              </a:ext>
            </a:extLst>
          </p:cNvPr>
          <p:cNvSpPr txBox="1"/>
          <p:nvPr/>
        </p:nvSpPr>
        <p:spPr>
          <a:xfrm>
            <a:off x="4438473" y="489658"/>
            <a:ext cx="7212907"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3200" b="1" i="0" u="none" strike="noStrike" kern="1200" cap="none" spc="0" normalizeH="0" baseline="0" noProof="0">
                <a:ln>
                  <a:noFill/>
                </a:ln>
                <a:solidFill>
                  <a:srgbClr val="292668"/>
                </a:solidFill>
                <a:effectLst/>
                <a:uLnTx/>
                <a:uFillTx/>
                <a:latin typeface="Calibri" panose="020F0502020204030204"/>
                <a:ea typeface="+mn-ea"/>
                <a:cs typeface="+mn-cs"/>
              </a:rPr>
              <a:t>Tillykke, </a:t>
            </a:r>
            <a:r>
              <a:rPr kumimoji="0" lang="en-IE" sz="3200" b="0" i="0" u="none" strike="noStrike" kern="1200" cap="none" spc="0" normalizeH="0" baseline="0" noProof="0">
                <a:ln>
                  <a:noFill/>
                </a:ln>
                <a:solidFill>
                  <a:srgbClr val="292668"/>
                </a:solidFill>
                <a:effectLst/>
                <a:uLnTx/>
                <a:uFillTx/>
                <a:latin typeface="Calibri" panose="020F0502020204030204"/>
                <a:ea typeface="+mn-ea"/>
                <a:cs typeface="+mn-cs"/>
              </a:rPr>
              <a:t>du har netop gennemført modul 3. Fortsæt din læringsrejse… </a:t>
            </a:r>
            <a:r>
              <a:rPr kumimoji="0" lang="en-IE" sz="3200" b="1" i="0" u="none" strike="noStrike" kern="1200" cap="none" spc="0" normalizeH="0" baseline="0" noProof="0">
                <a:ln>
                  <a:noFill/>
                </a:ln>
                <a:solidFill>
                  <a:srgbClr val="292668"/>
                </a:solidFill>
                <a:effectLst/>
                <a:uLnTx/>
                <a:uFillTx/>
                <a:latin typeface="Calibri" panose="020F0502020204030204"/>
                <a:ea typeface="+mn-ea"/>
                <a:cs typeface="+mn-cs"/>
              </a:rPr>
              <a:t>Modul 4 </a:t>
            </a:r>
            <a:r>
              <a:rPr kumimoji="0" lang="en-IE" sz="3200" b="0" i="0" u="none" strike="noStrike" kern="1200" cap="none" spc="0" normalizeH="0" baseline="0" noProof="0">
                <a:ln>
                  <a:noFill/>
                </a:ln>
                <a:solidFill>
                  <a:srgbClr val="292668"/>
                </a:solidFill>
                <a:effectLst/>
                <a:uLnTx/>
                <a:uFillTx/>
                <a:latin typeface="Calibri" panose="020F0502020204030204"/>
                <a:ea typeface="+mn-ea"/>
                <a:cs typeface="+mn-cs"/>
              </a:rPr>
              <a:t>handler om </a:t>
            </a:r>
            <a:r>
              <a:rPr kumimoji="0" lang="en-IE" sz="3200" b="1" i="0" u="none" strike="noStrike" kern="1200" cap="none" spc="0" normalizeH="0" baseline="0" noProof="0">
                <a:ln>
                  <a:noFill/>
                </a:ln>
                <a:solidFill>
                  <a:srgbClr val="292668"/>
                </a:solidFill>
                <a:effectLst/>
                <a:uLnTx/>
                <a:uFillTx/>
                <a:latin typeface="Calibri" panose="020F0502020204030204"/>
                <a:ea typeface="+mn-ea"/>
                <a:cs typeface="+mn-cs"/>
              </a:rPr>
              <a:t>AI til hjælp med daglige opgaver</a:t>
            </a:r>
            <a:r>
              <a:rPr kumimoji="0" lang="en-IE" sz="3200" b="0" i="0" u="none" strike="noStrike" kern="1200" cap="none" spc="0" normalizeH="0" baseline="0" noProof="0">
                <a:ln>
                  <a:noFill/>
                </a:ln>
                <a:solidFill>
                  <a:srgbClr val="292668"/>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3164073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76">
          <a:extLst>
            <a:ext uri="{FF2B5EF4-FFF2-40B4-BE49-F238E27FC236}">
              <a16:creationId xmlns:a16="http://schemas.microsoft.com/office/drawing/2014/main" id="{F830E00B-9F80-5AFD-EB1C-22709B5536FD}"/>
            </a:ext>
          </a:extLst>
        </p:cNvPr>
        <p:cNvGrpSpPr/>
        <p:nvPr/>
      </p:nvGrpSpPr>
      <p:grpSpPr>
        <a:xfrm>
          <a:off x="0" y="0"/>
          <a:ext cx="0" cy="0"/>
          <a:chOff x="0" y="0"/>
          <a:chExt cx="0" cy="0"/>
        </a:xfrm>
      </p:grpSpPr>
      <p:sp>
        <p:nvSpPr>
          <p:cNvPr id="5" name="Pladsholder til tekst 4">
            <a:extLst>
              <a:ext uri="{FF2B5EF4-FFF2-40B4-BE49-F238E27FC236}">
                <a16:creationId xmlns:a16="http://schemas.microsoft.com/office/drawing/2014/main" id="{1316F5C6-6257-AF93-6BBC-1E447CAF2442}"/>
              </a:ext>
            </a:extLst>
          </p:cNvPr>
          <p:cNvSpPr>
            <a:spLocks noGrp="1"/>
          </p:cNvSpPr>
          <p:nvPr>
            <p:ph type="body" idx="1"/>
          </p:nvPr>
        </p:nvSpPr>
        <p:spPr>
          <a:xfrm>
            <a:off x="472652" y="409038"/>
            <a:ext cx="10013110" cy="697353"/>
          </a:xfrm>
        </p:spPr>
        <p:txBody>
          <a:bodyPr>
            <a:normAutofit fontScale="92500"/>
          </a:bodyPr>
          <a:lstStyle/>
          <a:p>
            <a:r>
              <a:rPr lang="da-DK" dirty="0">
                <a:solidFill>
                  <a:srgbClr val="292668"/>
                </a:solidFill>
              </a:rPr>
              <a:t>Sådan får du danske </a:t>
            </a:r>
            <a:r>
              <a:rPr lang="da-DK" sz="3900" dirty="0">
                <a:solidFill>
                  <a:srgbClr val="292668"/>
                </a:solidFill>
              </a:rPr>
              <a:t>undertekster</a:t>
            </a:r>
            <a:r>
              <a:rPr lang="da-DK" dirty="0">
                <a:solidFill>
                  <a:srgbClr val="292668"/>
                </a:solidFill>
              </a:rPr>
              <a:t> på YouTube videoer</a:t>
            </a:r>
          </a:p>
          <a:p>
            <a:endParaRPr lang="da-DK" dirty="0">
              <a:solidFill>
                <a:srgbClr val="292668"/>
              </a:solidFill>
            </a:endParaRPr>
          </a:p>
        </p:txBody>
      </p:sp>
      <p:sp>
        <p:nvSpPr>
          <p:cNvPr id="7" name="Tekstfelt 6">
            <a:extLst>
              <a:ext uri="{FF2B5EF4-FFF2-40B4-BE49-F238E27FC236}">
                <a16:creationId xmlns:a16="http://schemas.microsoft.com/office/drawing/2014/main" id="{33FBB9F1-F237-D3DF-32EA-5A9122ECCF8C}"/>
              </a:ext>
            </a:extLst>
          </p:cNvPr>
          <p:cNvSpPr txBox="1"/>
          <p:nvPr/>
        </p:nvSpPr>
        <p:spPr>
          <a:xfrm>
            <a:off x="759314" y="1106391"/>
            <a:ext cx="2569101" cy="4493538"/>
          </a:xfrm>
          <a:prstGeom prst="rect">
            <a:avLst/>
          </a:prstGeom>
          <a:noFill/>
        </p:spPr>
        <p:txBody>
          <a:bodyPr wrap="square">
            <a:spAutoFit/>
          </a:bodyPr>
          <a:lstStyle/>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Mange af de videoer der er links til modulerne, ligger på YouTube og er på engelsk. </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På denne og næste side, får du to korte ”trin for trin” guider til, hvordan du får danske undertekster på din computer og din telefon/tablet. </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a:t>
            </a:r>
          </a:p>
        </p:txBody>
      </p:sp>
      <p:sp>
        <p:nvSpPr>
          <p:cNvPr id="9" name="Tekstfelt 8">
            <a:extLst>
              <a:ext uri="{FF2B5EF4-FFF2-40B4-BE49-F238E27FC236}">
                <a16:creationId xmlns:a16="http://schemas.microsoft.com/office/drawing/2014/main" id="{AF34FC2E-51F4-B326-38AC-F6C624ED9403}"/>
              </a:ext>
            </a:extLst>
          </p:cNvPr>
          <p:cNvSpPr txBox="1"/>
          <p:nvPr/>
        </p:nvSpPr>
        <p:spPr>
          <a:xfrm>
            <a:off x="3721018" y="1878501"/>
            <a:ext cx="4381260" cy="1107996"/>
          </a:xfrm>
          <a:prstGeom prst="rect">
            <a:avLst/>
          </a:prstGeom>
          <a:noFill/>
        </p:spPr>
        <p:txBody>
          <a:bodyPr wrap="square" rtlCol="0">
            <a:spAutoFit/>
          </a:bodyPr>
          <a:lstStyle/>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1. Klik på ⚙️ Indstillinger</a:t>
            </a:r>
            <a:b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br>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Find tandhjulet nederst i </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YouTube-videoen.</a:t>
            </a:r>
          </a:p>
        </p:txBody>
      </p:sp>
      <p:pic>
        <p:nvPicPr>
          <p:cNvPr id="11" name="Billede 10">
            <a:extLst>
              <a:ext uri="{FF2B5EF4-FFF2-40B4-BE49-F238E27FC236}">
                <a16:creationId xmlns:a16="http://schemas.microsoft.com/office/drawing/2014/main" id="{C096BDD0-CE12-FCD5-DA9E-A67A8FDD29AC}"/>
              </a:ext>
            </a:extLst>
          </p:cNvPr>
          <p:cNvPicPr>
            <a:picLocks noChangeAspect="1"/>
          </p:cNvPicPr>
          <p:nvPr/>
        </p:nvPicPr>
        <p:blipFill>
          <a:blip r:embed="rId3"/>
          <a:srcRect l="959" t="1240" r="52634" b="5000"/>
          <a:stretch>
            <a:fillRect/>
          </a:stretch>
        </p:blipFill>
        <p:spPr>
          <a:xfrm>
            <a:off x="7712261" y="1371301"/>
            <a:ext cx="3471255" cy="2354709"/>
          </a:xfrm>
          <a:prstGeom prst="rect">
            <a:avLst/>
          </a:prstGeom>
        </p:spPr>
      </p:pic>
      <p:sp>
        <p:nvSpPr>
          <p:cNvPr id="13" name="Tekstfelt 12">
            <a:extLst>
              <a:ext uri="{FF2B5EF4-FFF2-40B4-BE49-F238E27FC236}">
                <a16:creationId xmlns:a16="http://schemas.microsoft.com/office/drawing/2014/main" id="{52B6270E-9630-8FBE-D559-5BE60C069F54}"/>
              </a:ext>
            </a:extLst>
          </p:cNvPr>
          <p:cNvSpPr txBox="1"/>
          <p:nvPr/>
        </p:nvSpPr>
        <p:spPr>
          <a:xfrm>
            <a:off x="3721018" y="4362837"/>
            <a:ext cx="5663602" cy="1785104"/>
          </a:xfrm>
          <a:prstGeom prst="rect">
            <a:avLst/>
          </a:prstGeom>
          <a:noFill/>
        </p:spPr>
        <p:txBody>
          <a:bodyPr wrap="square" rtlCol="0">
            <a:spAutoFit/>
          </a:bodyPr>
          <a:lstStyle/>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2. Vælg Undertekster → Dansk</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Hvis Dansk ikke findes, </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vælg Automatisk oversættelse </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 Dansk.</a:t>
            </a:r>
          </a:p>
          <a:p>
            <a:endParaRPr lang="da-DK" sz="2200" dirty="0"/>
          </a:p>
        </p:txBody>
      </p:sp>
      <p:pic>
        <p:nvPicPr>
          <p:cNvPr id="15" name="Billede 14">
            <a:extLst>
              <a:ext uri="{FF2B5EF4-FFF2-40B4-BE49-F238E27FC236}">
                <a16:creationId xmlns:a16="http://schemas.microsoft.com/office/drawing/2014/main" id="{FE007B34-1313-B29B-F636-7BE3938F367C}"/>
              </a:ext>
            </a:extLst>
          </p:cNvPr>
          <p:cNvPicPr>
            <a:picLocks noChangeAspect="1"/>
          </p:cNvPicPr>
          <p:nvPr/>
        </p:nvPicPr>
        <p:blipFill>
          <a:blip r:embed="rId3"/>
          <a:srcRect l="53106" r="1657" b="3855"/>
          <a:stretch>
            <a:fillRect/>
          </a:stretch>
        </p:blipFill>
        <p:spPr>
          <a:xfrm>
            <a:off x="7712261" y="3915355"/>
            <a:ext cx="3471255" cy="2477036"/>
          </a:xfrm>
          <a:prstGeom prst="rect">
            <a:avLst/>
          </a:prstGeom>
        </p:spPr>
      </p:pic>
      <p:sp>
        <p:nvSpPr>
          <p:cNvPr id="16" name="Tekstfelt 15">
            <a:extLst>
              <a:ext uri="{FF2B5EF4-FFF2-40B4-BE49-F238E27FC236}">
                <a16:creationId xmlns:a16="http://schemas.microsoft.com/office/drawing/2014/main" id="{6DD57F37-B885-9519-0646-BB61F1B7F7C3}"/>
              </a:ext>
            </a:extLst>
          </p:cNvPr>
          <p:cNvSpPr txBox="1"/>
          <p:nvPr/>
        </p:nvSpPr>
        <p:spPr>
          <a:xfrm>
            <a:off x="3721018" y="1142969"/>
            <a:ext cx="4626864" cy="830997"/>
          </a:xfrm>
          <a:prstGeom prst="rect">
            <a:avLst/>
          </a:prstGeom>
          <a:noFill/>
        </p:spPr>
        <p:txBody>
          <a:bodyPr wrap="square" rtlCol="0">
            <a:spAutoFit/>
          </a:bodyPr>
          <a:lstStyle/>
          <a:p>
            <a:r>
              <a:rPr lang="da-DK" sz="2400" b="1" dirty="0">
                <a:latin typeface="Calibri" panose="020F0502020204030204" pitchFamily="34" charset="0"/>
                <a:ea typeface="Calibri" panose="020F0502020204030204" pitchFamily="34" charset="0"/>
                <a:cs typeface="Calibri" panose="020F0502020204030204" pitchFamily="34" charset="0"/>
              </a:rPr>
              <a:t>💻 </a:t>
            </a:r>
            <a:r>
              <a:rPr lang="da-DK" sz="2400" b="1" dirty="0">
                <a:solidFill>
                  <a:srgbClr val="292668"/>
                </a:solidFill>
                <a:latin typeface="Calibri" panose="020F0502020204030204" pitchFamily="34" charset="0"/>
                <a:ea typeface="Calibri" panose="020F0502020204030204" pitchFamily="34" charset="0"/>
                <a:cs typeface="Calibri" panose="020F0502020204030204" pitchFamily="34" charset="0"/>
              </a:rPr>
              <a:t>Guide til computer </a:t>
            </a:r>
          </a:p>
          <a:p>
            <a:endParaRPr lang="da-DK" sz="2400" dirty="0"/>
          </a:p>
        </p:txBody>
      </p:sp>
    </p:spTree>
    <p:extLst>
      <p:ext uri="{BB962C8B-B14F-4D97-AF65-F5344CB8AC3E}">
        <p14:creationId xmlns:p14="http://schemas.microsoft.com/office/powerpoint/2010/main" val="424008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76">
          <a:extLst>
            <a:ext uri="{FF2B5EF4-FFF2-40B4-BE49-F238E27FC236}">
              <a16:creationId xmlns:a16="http://schemas.microsoft.com/office/drawing/2014/main" id="{84D065C6-A96B-5621-E254-036386C0149C}"/>
            </a:ext>
          </a:extLst>
        </p:cNvPr>
        <p:cNvGrpSpPr/>
        <p:nvPr/>
      </p:nvGrpSpPr>
      <p:grpSpPr>
        <a:xfrm>
          <a:off x="0" y="0"/>
          <a:ext cx="0" cy="0"/>
          <a:chOff x="0" y="0"/>
          <a:chExt cx="0" cy="0"/>
        </a:xfrm>
      </p:grpSpPr>
      <p:sp>
        <p:nvSpPr>
          <p:cNvPr id="5" name="Pladsholder til tekst 4">
            <a:extLst>
              <a:ext uri="{FF2B5EF4-FFF2-40B4-BE49-F238E27FC236}">
                <a16:creationId xmlns:a16="http://schemas.microsoft.com/office/drawing/2014/main" id="{22697711-5B2F-346C-58E8-D47778F93E03}"/>
              </a:ext>
            </a:extLst>
          </p:cNvPr>
          <p:cNvSpPr>
            <a:spLocks noGrp="1"/>
          </p:cNvSpPr>
          <p:nvPr>
            <p:ph type="body" idx="1"/>
          </p:nvPr>
        </p:nvSpPr>
        <p:spPr>
          <a:xfrm>
            <a:off x="920708" y="552574"/>
            <a:ext cx="10013110" cy="697353"/>
          </a:xfrm>
        </p:spPr>
        <p:txBody>
          <a:bodyPr>
            <a:normAutofit fontScale="92500"/>
          </a:bodyPr>
          <a:lstStyle/>
          <a:p>
            <a:r>
              <a:rPr lang="da-DK" dirty="0"/>
              <a:t>Sådan får du danske undertekster på YouTube videoer</a:t>
            </a:r>
          </a:p>
          <a:p>
            <a:endParaRPr lang="da-DK" dirty="0"/>
          </a:p>
        </p:txBody>
      </p:sp>
      <p:sp>
        <p:nvSpPr>
          <p:cNvPr id="3" name="Tekstfelt 2">
            <a:extLst>
              <a:ext uri="{FF2B5EF4-FFF2-40B4-BE49-F238E27FC236}">
                <a16:creationId xmlns:a16="http://schemas.microsoft.com/office/drawing/2014/main" id="{C77EA981-984F-1A17-BA58-D647B3C26323}"/>
              </a:ext>
            </a:extLst>
          </p:cNvPr>
          <p:cNvSpPr txBox="1"/>
          <p:nvPr/>
        </p:nvSpPr>
        <p:spPr>
          <a:xfrm>
            <a:off x="895802" y="1874480"/>
            <a:ext cx="4782622" cy="4493538"/>
          </a:xfrm>
          <a:prstGeom prst="rect">
            <a:avLst/>
          </a:prstGeom>
          <a:noFill/>
        </p:spPr>
        <p:txBody>
          <a:bodyPr wrap="square" rtlCol="0">
            <a:spAutoFit/>
          </a:bodyPr>
          <a:lstStyle/>
          <a:p>
            <a:r>
              <a:rPr lang="da-DK" sz="2200" b="1" dirty="0">
                <a:solidFill>
                  <a:srgbClr val="292668"/>
                </a:solidFill>
                <a:latin typeface="Calibri" panose="020F0502020204030204" pitchFamily="34" charset="0"/>
                <a:ea typeface="Calibri" panose="020F0502020204030204" pitchFamily="34" charset="0"/>
                <a:cs typeface="Calibri" panose="020F0502020204030204" pitchFamily="34" charset="0"/>
              </a:rPr>
              <a:t>1. Tryk på CC eller ⚙️</a:t>
            </a:r>
            <a:b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br>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 Tryk på skærmen, så knapperne  </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kommer frem.</a:t>
            </a:r>
          </a:p>
          <a:p>
            <a:endPar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endParaRPr>
          </a:p>
          <a:p>
            <a:r>
              <a:rPr lang="da-DK" sz="2200" b="1" dirty="0">
                <a:solidFill>
                  <a:srgbClr val="292668"/>
                </a:solidFill>
                <a:latin typeface="Calibri" panose="020F0502020204030204" pitchFamily="34" charset="0"/>
                <a:ea typeface="Calibri" panose="020F0502020204030204" pitchFamily="34" charset="0"/>
                <a:cs typeface="Calibri" panose="020F0502020204030204" pitchFamily="34" charset="0"/>
              </a:rPr>
              <a:t>2. Vælg Undertekster → Dansk</a:t>
            </a:r>
            <a:b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br>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Hvis Dansk ikke findes:    </a:t>
            </a:r>
          </a:p>
          <a:p>
            <a:r>
              <a:rPr lang="da-DK" sz="2200" b="1" dirty="0">
                <a:solidFill>
                  <a:srgbClr val="292668"/>
                </a:solidFill>
                <a:latin typeface="Calibri" panose="020F0502020204030204" pitchFamily="34" charset="0"/>
                <a:ea typeface="Calibri" panose="020F0502020204030204" pitchFamily="34" charset="0"/>
                <a:cs typeface="Calibri" panose="020F0502020204030204" pitchFamily="34" charset="0"/>
              </a:rPr>
              <a:t>     Automatisk oversættelse → Dansk</a:t>
            </a:r>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a:t>
            </a:r>
          </a:p>
          <a:p>
            <a:endPar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endParaRPr>
          </a:p>
          <a:p>
            <a:r>
              <a:rPr lang="da-DK" sz="2200" b="1" dirty="0">
                <a:solidFill>
                  <a:srgbClr val="292668"/>
                </a:solidFill>
                <a:latin typeface="Calibri" panose="020F0502020204030204" pitchFamily="34" charset="0"/>
                <a:ea typeface="Calibri" panose="020F0502020204030204" pitchFamily="34" charset="0"/>
                <a:cs typeface="Calibri" panose="020F0502020204030204" pitchFamily="34" charset="0"/>
              </a:rPr>
              <a:t>Tip:</a:t>
            </a:r>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Hvis der slet ikke kommer en mulighed for undertekster, har videoen muligvis ikke undertekster, som YouTube kan oversætte.</a:t>
            </a:r>
          </a:p>
          <a:p>
            <a:endPar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kstfelt 5">
            <a:extLst>
              <a:ext uri="{FF2B5EF4-FFF2-40B4-BE49-F238E27FC236}">
                <a16:creationId xmlns:a16="http://schemas.microsoft.com/office/drawing/2014/main" id="{A0C941CB-FC4C-CE2A-FECD-BF368CE71A56}"/>
              </a:ext>
            </a:extLst>
          </p:cNvPr>
          <p:cNvSpPr txBox="1"/>
          <p:nvPr/>
        </p:nvSpPr>
        <p:spPr>
          <a:xfrm>
            <a:off x="798241" y="1412815"/>
            <a:ext cx="6108192" cy="461665"/>
          </a:xfrm>
          <a:prstGeom prst="rect">
            <a:avLst/>
          </a:prstGeom>
          <a:noFill/>
        </p:spPr>
        <p:txBody>
          <a:bodyPr wrap="square">
            <a:spAutoFit/>
          </a:bodyPr>
          <a:lstStyle/>
          <a:p>
            <a:r>
              <a:rPr lang="da-DK" sz="2400" dirty="0">
                <a:solidFill>
                  <a:srgbClr val="292668"/>
                </a:solidFill>
                <a:latin typeface="Calibri" panose="020F0502020204030204" pitchFamily="34" charset="0"/>
                <a:ea typeface="Calibri" panose="020F0502020204030204" pitchFamily="34" charset="0"/>
                <a:cs typeface="Calibri" panose="020F0502020204030204" pitchFamily="34" charset="0"/>
              </a:rPr>
              <a:t>📱 Guide Telefon/tablet</a:t>
            </a:r>
          </a:p>
        </p:txBody>
      </p:sp>
      <p:sp>
        <p:nvSpPr>
          <p:cNvPr id="7" name="Tekstfelt 6">
            <a:extLst>
              <a:ext uri="{FF2B5EF4-FFF2-40B4-BE49-F238E27FC236}">
                <a16:creationId xmlns:a16="http://schemas.microsoft.com/office/drawing/2014/main" id="{2C7555FB-E903-2E1B-44C1-A880B40EB919}"/>
              </a:ext>
            </a:extLst>
          </p:cNvPr>
          <p:cNvSpPr txBox="1"/>
          <p:nvPr/>
        </p:nvSpPr>
        <p:spPr>
          <a:xfrm>
            <a:off x="6769396" y="6106580"/>
            <a:ext cx="3209544" cy="369332"/>
          </a:xfrm>
          <a:prstGeom prst="rect">
            <a:avLst/>
          </a:prstGeom>
          <a:noFill/>
        </p:spPr>
        <p:txBody>
          <a:bodyPr wrap="square" rtlCol="0">
            <a:spAutoFit/>
          </a:bodyPr>
          <a:lstStyle/>
          <a:p>
            <a:r>
              <a:rPr lang="da-DK" sz="1800" dirty="0">
                <a:latin typeface="Calibri" panose="020F0502020204030204" pitchFamily="34" charset="0"/>
                <a:ea typeface="Calibri" panose="020F0502020204030204" pitchFamily="34" charset="0"/>
                <a:cs typeface="Calibri" panose="020F0502020204030204" pitchFamily="34" charset="0"/>
              </a:rPr>
              <a:t>Du finder også begge guider her</a:t>
            </a:r>
          </a:p>
        </p:txBody>
      </p:sp>
      <p:pic>
        <p:nvPicPr>
          <p:cNvPr id="9" name="Billede 8">
            <a:extLst>
              <a:ext uri="{FF2B5EF4-FFF2-40B4-BE49-F238E27FC236}">
                <a16:creationId xmlns:a16="http://schemas.microsoft.com/office/drawing/2014/main" id="{BAB32DA4-E58A-C19E-3962-446C07A3DA20}"/>
              </a:ext>
            </a:extLst>
          </p:cNvPr>
          <p:cNvPicPr>
            <a:picLocks noChangeAspect="1"/>
          </p:cNvPicPr>
          <p:nvPr/>
        </p:nvPicPr>
        <p:blipFill>
          <a:blip r:embed="rId3"/>
          <a:stretch>
            <a:fillRect/>
          </a:stretch>
        </p:blipFill>
        <p:spPr>
          <a:xfrm>
            <a:off x="6697980" y="1205369"/>
            <a:ext cx="3808476" cy="2417829"/>
          </a:xfrm>
          <a:prstGeom prst="rect">
            <a:avLst/>
          </a:prstGeom>
        </p:spPr>
      </p:pic>
      <p:pic>
        <p:nvPicPr>
          <p:cNvPr id="11" name="Billede 10">
            <a:extLst>
              <a:ext uri="{FF2B5EF4-FFF2-40B4-BE49-F238E27FC236}">
                <a16:creationId xmlns:a16="http://schemas.microsoft.com/office/drawing/2014/main" id="{154A81D7-F3AC-0CB5-5E35-D9991BFF0E42}"/>
              </a:ext>
            </a:extLst>
          </p:cNvPr>
          <p:cNvPicPr>
            <a:picLocks noChangeAspect="1"/>
          </p:cNvPicPr>
          <p:nvPr/>
        </p:nvPicPr>
        <p:blipFill>
          <a:blip r:embed="rId4"/>
          <a:srcRect l="2574" t="6855"/>
          <a:stretch>
            <a:fillRect/>
          </a:stretch>
        </p:blipFill>
        <p:spPr>
          <a:xfrm>
            <a:off x="6769396" y="3674725"/>
            <a:ext cx="3901652" cy="2342503"/>
          </a:xfrm>
          <a:prstGeom prst="rect">
            <a:avLst/>
          </a:prstGeom>
        </p:spPr>
      </p:pic>
      <p:sp>
        <p:nvSpPr>
          <p:cNvPr id="13" name="Tekstfelt 12">
            <a:extLst>
              <a:ext uri="{FF2B5EF4-FFF2-40B4-BE49-F238E27FC236}">
                <a16:creationId xmlns:a16="http://schemas.microsoft.com/office/drawing/2014/main" id="{88C32110-BA5F-C2C4-F5D8-7DB5AAB2AD11}"/>
              </a:ext>
            </a:extLst>
          </p:cNvPr>
          <p:cNvSpPr txBox="1"/>
          <p:nvPr/>
        </p:nvSpPr>
        <p:spPr>
          <a:xfrm>
            <a:off x="9795069" y="1464355"/>
            <a:ext cx="562917" cy="430887"/>
          </a:xfrm>
          <a:prstGeom prst="rect">
            <a:avLst/>
          </a:prstGeom>
          <a:noFill/>
        </p:spPr>
        <p:txBody>
          <a:bodyPr wrap="square">
            <a:spAutoFit/>
          </a:bodyPr>
          <a:lstStyle/>
          <a:p>
            <a:r>
              <a:rPr lang="da-DK" sz="2200" b="1" dirty="0">
                <a:solidFill>
                  <a:srgbClr val="292668"/>
                </a:solidFill>
                <a:latin typeface="Calibri" panose="020F0502020204030204" pitchFamily="34" charset="0"/>
                <a:ea typeface="Calibri" panose="020F0502020204030204" pitchFamily="34" charset="0"/>
                <a:cs typeface="Calibri" panose="020F0502020204030204" pitchFamily="34" charset="0"/>
              </a:rPr>
              <a:t>⚙️</a:t>
            </a:r>
            <a:endParaRPr lang="da-DK" dirty="0"/>
          </a:p>
        </p:txBody>
      </p:sp>
      <p:cxnSp>
        <p:nvCxnSpPr>
          <p:cNvPr id="15" name="Lige pilforbindelse 14">
            <a:extLst>
              <a:ext uri="{FF2B5EF4-FFF2-40B4-BE49-F238E27FC236}">
                <a16:creationId xmlns:a16="http://schemas.microsoft.com/office/drawing/2014/main" id="{B7CC5193-5CCB-5DA8-F946-226A90792BD4}"/>
              </a:ext>
            </a:extLst>
          </p:cNvPr>
          <p:cNvCxnSpPr/>
          <p:nvPr/>
        </p:nvCxnSpPr>
        <p:spPr>
          <a:xfrm flipV="1">
            <a:off x="3586293" y="1874480"/>
            <a:ext cx="4980767" cy="23778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6" name="Billede 15">
            <a:extLst>
              <a:ext uri="{FF2B5EF4-FFF2-40B4-BE49-F238E27FC236}">
                <a16:creationId xmlns:a16="http://schemas.microsoft.com/office/drawing/2014/main" id="{E0718B14-A07A-4274-5DD8-14F77DF0A71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984563" y="5851359"/>
            <a:ext cx="746845" cy="565969"/>
          </a:xfrm>
          <a:prstGeom prst="rect">
            <a:avLst/>
          </a:prstGeom>
        </p:spPr>
      </p:pic>
      <p:pic>
        <p:nvPicPr>
          <p:cNvPr id="2" name="Billede 1" descr="Et billede, der indeholder tekst, smil, Ansigt, ballon&#10;&#10;AI-genereret indhold kan være ukorrekt.">
            <a:extLst>
              <a:ext uri="{FF2B5EF4-FFF2-40B4-BE49-F238E27FC236}">
                <a16:creationId xmlns:a16="http://schemas.microsoft.com/office/drawing/2014/main" id="{1CDB4968-96CA-B102-8DCF-4D159A7FEA83}"/>
              </a:ext>
            </a:extLst>
          </p:cNvPr>
          <p:cNvPicPr>
            <a:picLocks noChangeAspect="1"/>
          </p:cNvPicPr>
          <p:nvPr/>
        </p:nvPicPr>
        <p:blipFill>
          <a:blip r:embed="rId6"/>
          <a:stretch>
            <a:fillRect/>
          </a:stretch>
        </p:blipFill>
        <p:spPr>
          <a:xfrm>
            <a:off x="10734675" y="5262563"/>
            <a:ext cx="800100" cy="1219200"/>
          </a:xfrm>
          <a:prstGeom prst="rect">
            <a:avLst/>
          </a:prstGeom>
        </p:spPr>
      </p:pic>
    </p:spTree>
    <p:extLst>
      <p:ext uri="{BB962C8B-B14F-4D97-AF65-F5344CB8AC3E}">
        <p14:creationId xmlns:p14="http://schemas.microsoft.com/office/powerpoint/2010/main" val="28226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g3b993c2dcf8_0_57"/>
          <p:cNvSpPr txBox="1">
            <a:spLocks noGrp="1"/>
          </p:cNvSpPr>
          <p:nvPr>
            <p:ph type="body" idx="1"/>
          </p:nvPr>
        </p:nvSpPr>
        <p:spPr>
          <a:xfrm>
            <a:off x="7764874" y="730800"/>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01</a:t>
            </a:r>
            <a:endParaRPr/>
          </a:p>
        </p:txBody>
      </p:sp>
      <p:pic>
        <p:nvPicPr>
          <p:cNvPr id="420" name="Google Shape;420;g3b993c2dcf8_0_57" descr="Mobile phone and hearts"/>
          <p:cNvPicPr preferRelativeResize="0">
            <a:picLocks noGrp="1"/>
          </p:cNvPicPr>
          <p:nvPr>
            <p:ph type="pic" idx="2"/>
          </p:nvPr>
        </p:nvPicPr>
        <p:blipFill>
          <a:blip r:embed="rId3" cstate="screen">
            <a:alphaModFix/>
            <a:extLst>
              <a:ext uri="{28A0092B-C50C-407E-A947-70E740481C1C}">
                <a14:useLocalDpi xmlns:a14="http://schemas.microsoft.com/office/drawing/2010/main"/>
              </a:ext>
            </a:extLst>
          </a:blip>
          <a:srcRect/>
          <a:stretch/>
        </p:blipFill>
        <p:spPr>
          <a:xfrm>
            <a:off x="238772" y="2626822"/>
            <a:ext cx="7708191" cy="3396829"/>
          </a:xfrm>
          <a:prstGeom prst="rect">
            <a:avLst/>
          </a:prstGeom>
          <a:solidFill>
            <a:srgbClr val="D9D9D9"/>
          </a:solidFill>
          <a:ln>
            <a:noFill/>
          </a:ln>
        </p:spPr>
      </p:pic>
      <p:sp>
        <p:nvSpPr>
          <p:cNvPr id="421" name="Google Shape;421;g3b993c2dcf8_0_57"/>
          <p:cNvSpPr/>
          <p:nvPr/>
        </p:nvSpPr>
        <p:spPr>
          <a:xfrm>
            <a:off x="5722300" y="3429000"/>
            <a:ext cx="5184371" cy="17542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22" name="Google Shape;422;g3b993c2dcf8_0_57"/>
          <p:cNvSpPr txBox="1"/>
          <p:nvPr/>
        </p:nvSpPr>
        <p:spPr>
          <a:xfrm>
            <a:off x="5721300" y="3443428"/>
            <a:ext cx="5452885" cy="17542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2200"/>
              <a:buFont typeface="Arial"/>
              <a:buNone/>
            </a:pPr>
            <a:r>
              <a:rPr lang="en-US" sz="3600" b="1" i="0" u="none" strike="noStrike" cap="none">
                <a:solidFill>
                  <a:srgbClr val="242B62"/>
                </a:solidFill>
                <a:latin typeface="Calibri"/>
                <a:ea typeface="Calibri"/>
                <a:cs typeface="Calibri"/>
                <a:sym typeface="Calibri"/>
              </a:rPr>
              <a:t>HVORDAN AI PÅVIRKER FEEDS OG ANBEFALINGER PÅ SOCIALE MEDIER</a:t>
            </a:r>
            <a:endParaRPr sz="3600" b="1"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g3ce1553e39b_0_23"/>
          <p:cNvSpPr txBox="1">
            <a:spLocks noGrp="1"/>
          </p:cNvSpPr>
          <p:nvPr>
            <p:ph type="body" idx="1"/>
          </p:nvPr>
        </p:nvSpPr>
        <p:spPr>
          <a:xfrm>
            <a:off x="568664" y="854799"/>
            <a:ext cx="10302000" cy="6975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chemeClr val="lt1"/>
              </a:buClr>
              <a:buSzPts val="3600"/>
              <a:buNone/>
            </a:pPr>
            <a:r>
              <a:rPr lang="en-US" b="1"/>
              <a:t>Velkommen til modul 3</a:t>
            </a:r>
            <a:endParaRPr b="1"/>
          </a:p>
          <a:p>
            <a:pPr marL="0" lvl="0" indent="0" algn="l" rtl="0">
              <a:lnSpc>
                <a:spcPct val="103333"/>
              </a:lnSpc>
              <a:spcBef>
                <a:spcPts val="0"/>
              </a:spcBef>
              <a:spcAft>
                <a:spcPts val="0"/>
              </a:spcAft>
              <a:buClr>
                <a:schemeClr val="lt1"/>
              </a:buClr>
              <a:buSzPts val="3600"/>
              <a:buNone/>
            </a:pPr>
            <a:endParaRPr b="1"/>
          </a:p>
        </p:txBody>
      </p:sp>
      <p:sp>
        <p:nvSpPr>
          <p:cNvPr id="428" name="Google Shape;428;g3ce1553e39b_0_23"/>
          <p:cNvSpPr txBox="1">
            <a:spLocks noGrp="1"/>
          </p:cNvSpPr>
          <p:nvPr>
            <p:ph type="body" idx="2"/>
          </p:nvPr>
        </p:nvSpPr>
        <p:spPr>
          <a:xfrm>
            <a:off x="333775" y="2502000"/>
            <a:ext cx="10288800" cy="31779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2400"/>
              <a:buNone/>
            </a:pPr>
            <a:r>
              <a:rPr lang="en-US" sz="2300" b="1"/>
              <a:t>AI </a:t>
            </a:r>
            <a:r>
              <a:rPr lang="en-US" sz="2300"/>
              <a:t>er den </a:t>
            </a:r>
            <a:r>
              <a:rPr lang="en-US" sz="2300" b="1" i="1"/>
              <a:t>usynlige assistent </a:t>
            </a:r>
            <a:r>
              <a:rPr lang="en-US" sz="2300"/>
              <a:t>bag vores apps. Den hjælper os med at holde kontakten, men ændrer også den måde, vi kommunikerer på.</a:t>
            </a:r>
            <a:endParaRPr sz="2300"/>
          </a:p>
          <a:p>
            <a:pPr marL="0" lvl="0" indent="0" algn="l" rtl="0">
              <a:lnSpc>
                <a:spcPct val="103333"/>
              </a:lnSpc>
              <a:spcBef>
                <a:spcPts val="0"/>
              </a:spcBef>
              <a:spcAft>
                <a:spcPts val="0"/>
              </a:spcAft>
              <a:buClr>
                <a:srgbClr val="242B62"/>
              </a:buClr>
              <a:buSzPts val="2400"/>
              <a:buNone/>
            </a:pPr>
            <a:endParaRPr sz="2300"/>
          </a:p>
          <a:p>
            <a:pPr marL="0" lvl="0" indent="0" algn="l" rtl="0">
              <a:lnSpc>
                <a:spcPct val="103333"/>
              </a:lnSpc>
              <a:spcBef>
                <a:spcPts val="0"/>
              </a:spcBef>
              <a:spcAft>
                <a:spcPts val="0"/>
              </a:spcAft>
              <a:buClr>
                <a:srgbClr val="242B62"/>
              </a:buClr>
              <a:buSzPts val="2400"/>
              <a:buNone/>
            </a:pPr>
            <a:r>
              <a:rPr lang="en-US" sz="2300" b="1">
                <a:solidFill>
                  <a:srgbClr val="242B62"/>
                </a:solidFill>
              </a:rPr>
              <a:t>Målet </a:t>
            </a:r>
            <a:r>
              <a:rPr lang="en-US" sz="2300"/>
              <a:t>→ Gå fra blot </a:t>
            </a:r>
            <a:r>
              <a:rPr lang="en-US" sz="2300" b="1" i="1"/>
              <a:t>at bruge en app </a:t>
            </a:r>
            <a:r>
              <a:rPr lang="en-US" sz="2300"/>
              <a:t>til at tage ejerskab over dit digitale liv.</a:t>
            </a:r>
            <a:endParaRPr sz="2300"/>
          </a:p>
          <a:p>
            <a:pPr marL="0" lvl="0" indent="0" algn="l" rtl="0">
              <a:lnSpc>
                <a:spcPct val="103333"/>
              </a:lnSpc>
              <a:spcBef>
                <a:spcPts val="600"/>
              </a:spcBef>
              <a:spcAft>
                <a:spcPts val="0"/>
              </a:spcAft>
              <a:buClr>
                <a:srgbClr val="242B62"/>
              </a:buClr>
              <a:buSzPts val="2400"/>
              <a:buNone/>
            </a:pPr>
            <a:r>
              <a:rPr lang="en-US" sz="2300" b="1">
                <a:solidFill>
                  <a:srgbClr val="242B62"/>
                </a:solidFill>
              </a:rPr>
              <a:t>Fokus </a:t>
            </a:r>
            <a:r>
              <a:rPr lang="en-US" sz="2300"/>
              <a:t>→ Meningsfuld social deltagelse.</a:t>
            </a:r>
            <a:endParaRPr sz="2300"/>
          </a:p>
          <a:p>
            <a:pPr marL="0" lvl="0" indent="0" algn="l" rtl="0">
              <a:lnSpc>
                <a:spcPct val="103333"/>
              </a:lnSpc>
              <a:spcBef>
                <a:spcPts val="0"/>
              </a:spcBef>
              <a:spcAft>
                <a:spcPts val="0"/>
              </a:spcAft>
              <a:buClr>
                <a:srgbClr val="242B62"/>
              </a:buClr>
              <a:buSzPts val="2400"/>
              <a:buNone/>
            </a:pPr>
            <a:endParaRPr sz="2300"/>
          </a:p>
          <a:p>
            <a:pPr marL="0" lvl="0" indent="0" algn="l" rtl="0">
              <a:lnSpc>
                <a:spcPct val="100000"/>
              </a:lnSpc>
              <a:spcBef>
                <a:spcPts val="0"/>
              </a:spcBef>
              <a:spcAft>
                <a:spcPts val="0"/>
              </a:spcAft>
              <a:buSzPts val="2400"/>
              <a:buNone/>
            </a:pPr>
            <a:r>
              <a:rPr lang="en-US" sz="2300"/>
              <a:t>Vi vil </a:t>
            </a:r>
            <a:r>
              <a:rPr lang="en-US" sz="2300" b="1"/>
              <a:t>omdanne </a:t>
            </a:r>
            <a:r>
              <a:rPr lang="en-US" sz="2300" i="1"/>
              <a:t>digital brug </a:t>
            </a:r>
            <a:r>
              <a:rPr lang="en-US" sz="2300"/>
              <a:t>til </a:t>
            </a:r>
            <a:r>
              <a:rPr lang="en-US" sz="2300" b="1"/>
              <a:t>informeret deltagelse </a:t>
            </a:r>
            <a:r>
              <a:rPr lang="en-US" sz="2300"/>
              <a:t>gennem disse </a:t>
            </a:r>
            <a:r>
              <a:rPr lang="en-US" sz="2300" b="1"/>
              <a:t>grundpiller</a:t>
            </a:r>
            <a:r>
              <a:rPr lang="en-US" sz="2300"/>
              <a:t>:</a:t>
            </a:r>
            <a:endParaRPr sz="2300"/>
          </a:p>
          <a:p>
            <a:pPr marL="0" lvl="0" indent="0" algn="l" rtl="0">
              <a:lnSpc>
                <a:spcPct val="103333"/>
              </a:lnSpc>
              <a:spcBef>
                <a:spcPts val="0"/>
              </a:spcBef>
              <a:spcAft>
                <a:spcPts val="0"/>
              </a:spcAft>
              <a:buClr>
                <a:srgbClr val="242B62"/>
              </a:buClr>
              <a:buSzPts val="2400"/>
              <a:buNone/>
            </a:pPr>
            <a:endParaRPr sz="2300"/>
          </a:p>
        </p:txBody>
      </p:sp>
      <p:pic>
        <p:nvPicPr>
          <p:cNvPr id="429" name="Google Shape;429;g3ce1553e39b_0_23"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l="-5130" t="-7193" b="-11"/>
          <a:stretch/>
        </p:blipFill>
        <p:spPr>
          <a:xfrm rot="-3799337">
            <a:off x="9277661" y="-384178"/>
            <a:ext cx="3845287" cy="3119493"/>
          </a:xfrm>
          <a:prstGeom prst="rect">
            <a:avLst/>
          </a:prstGeom>
          <a:noFill/>
          <a:ln>
            <a:noFill/>
          </a:ln>
        </p:spPr>
      </p:pic>
      <p:sp>
        <p:nvSpPr>
          <p:cNvPr id="430" name="Google Shape;430;g3ce1553e39b_0_23"/>
          <p:cNvSpPr/>
          <p:nvPr/>
        </p:nvSpPr>
        <p:spPr>
          <a:xfrm>
            <a:off x="5185975" y="402320"/>
            <a:ext cx="5436600" cy="525000"/>
          </a:xfrm>
          <a:prstGeom prst="roundRect">
            <a:avLst>
              <a:gd name="adj" fmla="val 16667"/>
            </a:avLst>
          </a:prstGeom>
          <a:solidFill>
            <a:srgbClr val="6096D1"/>
          </a:solidFill>
          <a:ln w="9525" cap="flat" cmpd="sng">
            <a:solidFill>
              <a:srgbClr val="6096D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r>
              <a:rPr lang="en-US" sz="2100" b="1" i="0" u="none" strike="noStrike" cap="none">
                <a:solidFill>
                  <a:schemeClr val="lt1"/>
                </a:solidFill>
                <a:latin typeface="Calibri"/>
                <a:ea typeface="Calibri"/>
                <a:cs typeface="Calibri"/>
                <a:sym typeface="Calibri"/>
              </a:rPr>
              <a:t>”Du styrer AI’en, ikke omvendt.”</a:t>
            </a:r>
            <a:endParaRPr sz="2100" b="0" i="0" u="none" strike="noStrike" cap="none">
              <a:solidFill>
                <a:srgbClr val="000000"/>
              </a:solidFill>
              <a:latin typeface="Arial"/>
              <a:ea typeface="Arial"/>
              <a:cs typeface="Arial"/>
              <a:sym typeface="Arial"/>
            </a:endParaRPr>
          </a:p>
        </p:txBody>
      </p:sp>
      <p:sp>
        <p:nvSpPr>
          <p:cNvPr id="431" name="Google Shape;431;g3ce1553e39b_0_23"/>
          <p:cNvSpPr/>
          <p:nvPr/>
        </p:nvSpPr>
        <p:spPr>
          <a:xfrm>
            <a:off x="5995181" y="5482101"/>
            <a:ext cx="1934588" cy="734996"/>
          </a:xfrm>
          <a:custGeom>
            <a:avLst/>
            <a:gdLst/>
            <a:ahLst/>
            <a:cxnLst/>
            <a:rect l="l" t="t" r="r" b="b"/>
            <a:pathLst>
              <a:path w="5929" h="2252" extrusionOk="0">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CA7BB3"/>
          </a:solidFill>
          <a:ln>
            <a:noFill/>
          </a:ln>
        </p:spPr>
        <p:txBody>
          <a:bodyPr spcFirstLastPara="1" wrap="square" lIns="55800" tIns="27875" rIns="55800" bIns="27875" anchor="ctr" anchorCtr="0">
            <a:noAutofit/>
          </a:bodyPr>
          <a:lstStyle/>
          <a:p>
            <a:pPr marL="0" marR="0" lvl="0" indent="0" algn="l" rtl="0">
              <a:lnSpc>
                <a:spcPct val="100000"/>
              </a:lnSpc>
              <a:spcBef>
                <a:spcPts val="0"/>
              </a:spcBef>
              <a:spcAft>
                <a:spcPts val="0"/>
              </a:spcAft>
              <a:buClr>
                <a:srgbClr val="000000"/>
              </a:buClr>
              <a:buSzPts val="549"/>
              <a:buFont typeface="Arial"/>
              <a:buNone/>
            </a:pPr>
            <a:endParaRPr sz="549" b="0" i="0" u="none" strike="noStrike" cap="none">
              <a:solidFill>
                <a:schemeClr val="dk1"/>
              </a:solidFill>
              <a:latin typeface="Calibri"/>
              <a:ea typeface="Calibri"/>
              <a:cs typeface="Calibri"/>
              <a:sym typeface="Calibri"/>
            </a:endParaRPr>
          </a:p>
        </p:txBody>
      </p:sp>
      <p:sp>
        <p:nvSpPr>
          <p:cNvPr id="432" name="Google Shape;432;g3ce1553e39b_0_23"/>
          <p:cNvSpPr/>
          <p:nvPr/>
        </p:nvSpPr>
        <p:spPr>
          <a:xfrm>
            <a:off x="8526387" y="5490523"/>
            <a:ext cx="1934588" cy="733556"/>
          </a:xfrm>
          <a:custGeom>
            <a:avLst/>
            <a:gdLst/>
            <a:ahLst/>
            <a:cxnLst/>
            <a:rect l="l" t="t" r="r" b="b"/>
            <a:pathLst>
              <a:path w="5929" h="2251" extrusionOk="0">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15AA6"/>
          </a:solidFill>
          <a:ln>
            <a:noFill/>
          </a:ln>
        </p:spPr>
        <p:txBody>
          <a:bodyPr spcFirstLastPara="1" wrap="square" lIns="55800" tIns="27875" rIns="55800" bIns="27875" anchor="ctr" anchorCtr="0">
            <a:noAutofit/>
          </a:bodyPr>
          <a:lstStyle/>
          <a:p>
            <a:pPr marL="0" marR="0" lvl="0" indent="0" algn="l" rtl="0">
              <a:lnSpc>
                <a:spcPct val="100000"/>
              </a:lnSpc>
              <a:spcBef>
                <a:spcPts val="0"/>
              </a:spcBef>
              <a:spcAft>
                <a:spcPts val="0"/>
              </a:spcAft>
              <a:buClr>
                <a:srgbClr val="000000"/>
              </a:buClr>
              <a:buSzPts val="549"/>
              <a:buFont typeface="Arial"/>
              <a:buNone/>
            </a:pPr>
            <a:endParaRPr sz="549" b="0" i="0" u="none" strike="noStrike" cap="none">
              <a:solidFill>
                <a:schemeClr val="dk1"/>
              </a:solidFill>
              <a:latin typeface="Calibri"/>
              <a:ea typeface="Calibri"/>
              <a:cs typeface="Calibri"/>
              <a:sym typeface="Calibri"/>
            </a:endParaRPr>
          </a:p>
        </p:txBody>
      </p:sp>
      <p:sp>
        <p:nvSpPr>
          <p:cNvPr id="433" name="Google Shape;433;g3ce1553e39b_0_23"/>
          <p:cNvSpPr/>
          <p:nvPr/>
        </p:nvSpPr>
        <p:spPr>
          <a:xfrm>
            <a:off x="5995175" y="5570200"/>
            <a:ext cx="1934700" cy="512400"/>
          </a:xfrm>
          <a:prstGeom prst="rect">
            <a:avLst/>
          </a:prstGeom>
          <a:noFill/>
          <a:ln>
            <a:noFill/>
          </a:ln>
        </p:spPr>
        <p:txBody>
          <a:bodyPr spcFirstLastPara="1" wrap="square" lIns="55800" tIns="27875" rIns="55800" bIns="27875" anchor="ctr" anchorCtr="0">
            <a:noAutofit/>
          </a:bodyPr>
          <a:lstStyle/>
          <a:p>
            <a:pPr marL="0" marR="0" lvl="0" indent="0" algn="ctr" rtl="0">
              <a:lnSpc>
                <a:spcPct val="100000"/>
              </a:lnSpc>
              <a:spcBef>
                <a:spcPts val="0"/>
              </a:spcBef>
              <a:spcAft>
                <a:spcPts val="0"/>
              </a:spcAft>
              <a:buClr>
                <a:srgbClr val="000000"/>
              </a:buClr>
              <a:buSzPts val="976"/>
              <a:buFont typeface="Arial"/>
              <a:buNone/>
            </a:pPr>
            <a:r>
              <a:rPr lang="en-US" sz="1900" b="1" i="0" u="none" strike="noStrike" cap="none">
                <a:solidFill>
                  <a:schemeClr val="lt1"/>
                </a:solidFill>
                <a:latin typeface="Calibri"/>
                <a:ea typeface="Calibri"/>
                <a:cs typeface="Calibri"/>
                <a:sym typeface="Calibri"/>
              </a:rPr>
              <a:t>Kommunikér med selvtillid</a:t>
            </a:r>
            <a:endParaRPr sz="1900" b="0" i="0" u="none" strike="noStrike" cap="none">
              <a:solidFill>
                <a:schemeClr val="lt1"/>
              </a:solidFill>
              <a:latin typeface="Calibri"/>
              <a:ea typeface="Calibri"/>
              <a:cs typeface="Calibri"/>
              <a:sym typeface="Calibri"/>
            </a:endParaRPr>
          </a:p>
        </p:txBody>
      </p:sp>
      <p:sp>
        <p:nvSpPr>
          <p:cNvPr id="434" name="Google Shape;434;g3ce1553e39b_0_23"/>
          <p:cNvSpPr/>
          <p:nvPr/>
        </p:nvSpPr>
        <p:spPr>
          <a:xfrm>
            <a:off x="8524660" y="5587685"/>
            <a:ext cx="1901757" cy="470157"/>
          </a:xfrm>
          <a:prstGeom prst="rect">
            <a:avLst/>
          </a:prstGeom>
          <a:noFill/>
          <a:ln>
            <a:noFill/>
          </a:ln>
        </p:spPr>
        <p:txBody>
          <a:bodyPr spcFirstLastPara="1" wrap="square" lIns="55800" tIns="27875" rIns="55800" bIns="27875" anchor="ctr" anchorCtr="0">
            <a:noAutofit/>
          </a:bodyPr>
          <a:lstStyle/>
          <a:p>
            <a:pPr marL="0" marR="0" lvl="0" indent="0" algn="ctr" rtl="0">
              <a:lnSpc>
                <a:spcPct val="100000"/>
              </a:lnSpc>
              <a:spcBef>
                <a:spcPts val="0"/>
              </a:spcBef>
              <a:spcAft>
                <a:spcPts val="0"/>
              </a:spcAft>
              <a:buClr>
                <a:srgbClr val="000000"/>
              </a:buClr>
              <a:buSzPts val="976"/>
              <a:buFont typeface="Arial"/>
              <a:buNone/>
            </a:pPr>
            <a:r>
              <a:rPr lang="en-US" sz="1900" b="1" i="0" u="none" strike="noStrike" cap="none">
                <a:solidFill>
                  <a:schemeClr val="lt1"/>
                </a:solidFill>
                <a:latin typeface="Calibri"/>
                <a:ea typeface="Calibri"/>
                <a:cs typeface="Calibri"/>
                <a:sym typeface="Calibri"/>
              </a:rPr>
              <a:t>Administrer dit digitale rum</a:t>
            </a:r>
            <a:endParaRPr sz="1900" b="0" i="0" u="none" strike="noStrike" cap="none">
              <a:solidFill>
                <a:schemeClr val="lt1"/>
              </a:solidFill>
              <a:latin typeface="Calibri"/>
              <a:ea typeface="Calibri"/>
              <a:cs typeface="Calibri"/>
              <a:sym typeface="Calibri"/>
            </a:endParaRPr>
          </a:p>
        </p:txBody>
      </p:sp>
      <p:sp>
        <p:nvSpPr>
          <p:cNvPr id="435" name="Google Shape;435;g3ce1553e39b_0_23"/>
          <p:cNvSpPr/>
          <p:nvPr/>
        </p:nvSpPr>
        <p:spPr>
          <a:xfrm>
            <a:off x="1178659" y="5482821"/>
            <a:ext cx="1934588" cy="733556"/>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CA7BB3"/>
          </a:solidFill>
          <a:ln>
            <a:noFill/>
          </a:ln>
        </p:spPr>
        <p:txBody>
          <a:bodyPr spcFirstLastPara="1" wrap="square" lIns="55800" tIns="27875" rIns="55800" bIns="27875" anchor="ctr" anchorCtr="0">
            <a:noAutofit/>
          </a:bodyPr>
          <a:lstStyle/>
          <a:p>
            <a:pPr marL="0" marR="0" lvl="0" indent="0" algn="l" rtl="0">
              <a:lnSpc>
                <a:spcPct val="100000"/>
              </a:lnSpc>
              <a:spcBef>
                <a:spcPts val="0"/>
              </a:spcBef>
              <a:spcAft>
                <a:spcPts val="0"/>
              </a:spcAft>
              <a:buClr>
                <a:srgbClr val="000000"/>
              </a:buClr>
              <a:buSzPts val="549"/>
              <a:buFont typeface="Arial"/>
              <a:buNone/>
            </a:pPr>
            <a:endParaRPr sz="549" b="0" i="0" u="none" strike="noStrike" cap="none">
              <a:solidFill>
                <a:schemeClr val="dk1"/>
              </a:solidFill>
              <a:latin typeface="Calibri"/>
              <a:ea typeface="Calibri"/>
              <a:cs typeface="Calibri"/>
              <a:sym typeface="Calibri"/>
            </a:endParaRPr>
          </a:p>
        </p:txBody>
      </p:sp>
      <p:sp>
        <p:nvSpPr>
          <p:cNvPr id="436" name="Google Shape;436;g3ce1553e39b_0_23"/>
          <p:cNvSpPr/>
          <p:nvPr/>
        </p:nvSpPr>
        <p:spPr>
          <a:xfrm>
            <a:off x="1351103" y="5570209"/>
            <a:ext cx="1589700" cy="512400"/>
          </a:xfrm>
          <a:prstGeom prst="rect">
            <a:avLst/>
          </a:prstGeom>
          <a:noFill/>
          <a:ln>
            <a:noFill/>
          </a:ln>
        </p:spPr>
        <p:txBody>
          <a:bodyPr spcFirstLastPara="1" wrap="square" lIns="55800" tIns="27875" rIns="55800" bIns="27875" anchor="ctr" anchorCtr="0">
            <a:noAutofit/>
          </a:bodyPr>
          <a:lstStyle/>
          <a:p>
            <a:pPr marL="0" marR="0" lvl="0" indent="0" algn="ctr" rtl="0">
              <a:lnSpc>
                <a:spcPct val="100000"/>
              </a:lnSpc>
              <a:spcBef>
                <a:spcPts val="0"/>
              </a:spcBef>
              <a:spcAft>
                <a:spcPts val="0"/>
              </a:spcAft>
              <a:buClr>
                <a:srgbClr val="000000"/>
              </a:buClr>
              <a:buSzPts val="976"/>
              <a:buFont typeface="Arial"/>
              <a:buNone/>
            </a:pPr>
            <a:r>
              <a:rPr lang="en-US" sz="1900" b="1" i="0" u="none" strike="noStrike" cap="none">
                <a:solidFill>
                  <a:schemeClr val="lt1"/>
                </a:solidFill>
                <a:latin typeface="Calibri"/>
                <a:ea typeface="Calibri"/>
                <a:cs typeface="Calibri"/>
                <a:sym typeface="Calibri"/>
              </a:rPr>
              <a:t>Forstå dit feed</a:t>
            </a:r>
            <a:endParaRPr sz="1900" b="0" i="0" u="none" strike="noStrike" cap="none">
              <a:solidFill>
                <a:schemeClr val="lt1"/>
              </a:solidFill>
              <a:latin typeface="Calibri"/>
              <a:ea typeface="Calibri"/>
              <a:cs typeface="Calibri"/>
              <a:sym typeface="Calibri"/>
            </a:endParaRPr>
          </a:p>
        </p:txBody>
      </p:sp>
      <p:sp>
        <p:nvSpPr>
          <p:cNvPr id="437" name="Google Shape;437;g3ce1553e39b_0_23"/>
          <p:cNvSpPr/>
          <p:nvPr/>
        </p:nvSpPr>
        <p:spPr>
          <a:xfrm>
            <a:off x="3563193" y="5490523"/>
            <a:ext cx="1934588" cy="733556"/>
          </a:xfrm>
          <a:custGeom>
            <a:avLst/>
            <a:gdLst/>
            <a:ahLst/>
            <a:cxnLst/>
            <a:rect l="l" t="t" r="r" b="b"/>
            <a:pathLst>
              <a:path w="5929" h="2249" extrusionOk="0">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615AA6"/>
          </a:solidFill>
          <a:ln>
            <a:noFill/>
          </a:ln>
        </p:spPr>
        <p:txBody>
          <a:bodyPr spcFirstLastPara="1" wrap="square" lIns="55800" tIns="27875" rIns="55800" bIns="27875" anchor="ctr" anchorCtr="0">
            <a:noAutofit/>
          </a:bodyPr>
          <a:lstStyle/>
          <a:p>
            <a:pPr marL="0" marR="0" lvl="0" indent="0" algn="l" rtl="0">
              <a:lnSpc>
                <a:spcPct val="100000"/>
              </a:lnSpc>
              <a:spcBef>
                <a:spcPts val="0"/>
              </a:spcBef>
              <a:spcAft>
                <a:spcPts val="0"/>
              </a:spcAft>
              <a:buClr>
                <a:srgbClr val="000000"/>
              </a:buClr>
              <a:buSzPts val="549"/>
              <a:buFont typeface="Arial"/>
              <a:buNone/>
            </a:pPr>
            <a:endParaRPr sz="549" b="0" i="0" u="none" strike="noStrike" cap="none">
              <a:solidFill>
                <a:schemeClr val="dk1"/>
              </a:solidFill>
              <a:latin typeface="Calibri"/>
              <a:ea typeface="Calibri"/>
              <a:cs typeface="Calibri"/>
              <a:sym typeface="Calibri"/>
            </a:endParaRPr>
          </a:p>
        </p:txBody>
      </p:sp>
      <p:sp>
        <p:nvSpPr>
          <p:cNvPr id="438" name="Google Shape;438;g3ce1553e39b_0_23"/>
          <p:cNvSpPr/>
          <p:nvPr/>
        </p:nvSpPr>
        <p:spPr>
          <a:xfrm>
            <a:off x="3735068" y="5547011"/>
            <a:ext cx="1589700" cy="577500"/>
          </a:xfrm>
          <a:prstGeom prst="rect">
            <a:avLst/>
          </a:prstGeom>
          <a:noFill/>
          <a:ln>
            <a:noFill/>
          </a:ln>
        </p:spPr>
        <p:txBody>
          <a:bodyPr spcFirstLastPara="1" wrap="square" lIns="55800" tIns="27875" rIns="55800" bIns="27875" anchor="ctr" anchorCtr="0">
            <a:noAutofit/>
          </a:bodyPr>
          <a:lstStyle/>
          <a:p>
            <a:pPr marL="0" marR="0" lvl="0" indent="0" algn="ctr" rtl="0">
              <a:lnSpc>
                <a:spcPct val="100000"/>
              </a:lnSpc>
              <a:spcBef>
                <a:spcPts val="0"/>
              </a:spcBef>
              <a:spcAft>
                <a:spcPts val="0"/>
              </a:spcAft>
              <a:buClr>
                <a:srgbClr val="000000"/>
              </a:buClr>
              <a:buSzPts val="976"/>
              <a:buFont typeface="Arial"/>
              <a:buNone/>
            </a:pPr>
            <a:r>
              <a:rPr lang="en-US" sz="1920" b="1" i="0" u="none" strike="noStrike" cap="none">
                <a:solidFill>
                  <a:schemeClr val="lt1"/>
                </a:solidFill>
                <a:latin typeface="Calibri"/>
                <a:ea typeface="Calibri"/>
                <a:cs typeface="Calibri"/>
                <a:sym typeface="Calibri"/>
              </a:rPr>
              <a:t>Udvikl et </a:t>
            </a:r>
            <a:r>
              <a:rPr lang="en-US" sz="1920" b="1" i="1" u="none" strike="noStrike" cap="none">
                <a:solidFill>
                  <a:schemeClr val="lt1"/>
                </a:solidFill>
                <a:latin typeface="Calibri"/>
                <a:ea typeface="Calibri"/>
                <a:cs typeface="Calibri"/>
                <a:sym typeface="Calibri"/>
              </a:rPr>
              <a:t>digitalt blik</a:t>
            </a:r>
            <a:endParaRPr sz="1920" b="1" i="1" u="none" strike="noStrike" cap="none">
              <a:solidFill>
                <a:schemeClr val="lt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g3c8abc38406_0_118"/>
          <p:cNvSpPr txBox="1">
            <a:spLocks noGrp="1"/>
          </p:cNvSpPr>
          <p:nvPr>
            <p:ph type="body" idx="1"/>
          </p:nvPr>
        </p:nvSpPr>
        <p:spPr>
          <a:xfrm>
            <a:off x="820859" y="628686"/>
            <a:ext cx="5997000" cy="697500"/>
          </a:xfrm>
          <a:prstGeom prst="rect">
            <a:avLst/>
          </a:prstGeom>
          <a:noFill/>
          <a:ln>
            <a:noFill/>
          </a:ln>
        </p:spPr>
        <p:txBody>
          <a:bodyPr spcFirstLastPara="1" wrap="square" lIns="91425" tIns="45700" rIns="91425" bIns="45700" anchor="ctr" anchorCtr="0">
            <a:normAutofit/>
          </a:bodyPr>
          <a:lstStyle/>
          <a:p>
            <a:pPr marL="0" lvl="0" indent="0" algn="l" rtl="0">
              <a:lnSpc>
                <a:spcPct val="103333"/>
              </a:lnSpc>
              <a:spcBef>
                <a:spcPts val="0"/>
              </a:spcBef>
              <a:spcAft>
                <a:spcPts val="0"/>
              </a:spcAft>
              <a:buClr>
                <a:srgbClr val="242B62"/>
              </a:buClr>
              <a:buSzPts val="3600"/>
              <a:buNone/>
            </a:pPr>
            <a:r>
              <a:rPr lang="en-US" b="1"/>
              <a:t>Hvad er AI?</a:t>
            </a:r>
            <a:endParaRPr/>
          </a:p>
        </p:txBody>
      </p:sp>
      <p:sp>
        <p:nvSpPr>
          <p:cNvPr id="444" name="Google Shape;444;g3c8abc38406_0_118"/>
          <p:cNvSpPr txBox="1">
            <a:spLocks noGrp="1"/>
          </p:cNvSpPr>
          <p:nvPr>
            <p:ph type="body" idx="2"/>
          </p:nvPr>
        </p:nvSpPr>
        <p:spPr>
          <a:xfrm>
            <a:off x="815750" y="1913124"/>
            <a:ext cx="5989500" cy="31941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2400"/>
              <a:buNone/>
            </a:pPr>
            <a:r>
              <a:rPr lang="en-US" b="1">
                <a:solidFill>
                  <a:srgbClr val="242B62"/>
                </a:solidFill>
                <a:uFill>
                  <a:noFill/>
                </a:uFill>
                <a:hlinkClick r:id="rId3">
                  <a:extLst>
                    <a:ext uri="{A12FA001-AC4F-418D-AE19-62706E023703}">
                      <ahyp:hlinkClr xmlns:ahyp="http://schemas.microsoft.com/office/drawing/2018/hyperlinkcolor" val="tx"/>
                    </a:ext>
                  </a:extLst>
                </a:hlinkClick>
              </a:rPr>
              <a:t>Kunstig intelligens (AI) </a:t>
            </a:r>
            <a:r>
              <a:rPr lang="en-US"/>
              <a:t>er </a:t>
            </a:r>
            <a:r>
              <a:rPr lang="en-US" b="1"/>
              <a:t>en teknologi, </a:t>
            </a:r>
            <a:r>
              <a:rPr lang="en-US"/>
              <a:t>der gør det muligt for computere og maskiner </a:t>
            </a:r>
            <a:r>
              <a:rPr lang="en-US" b="1"/>
              <a:t>at simulere:</a:t>
            </a:r>
            <a:endParaRPr b="1"/>
          </a:p>
          <a:p>
            <a:pPr marL="457200" lvl="0" indent="-381000" algn="l" rtl="0">
              <a:lnSpc>
                <a:spcPct val="115000"/>
              </a:lnSpc>
              <a:spcBef>
                <a:spcPts val="0"/>
              </a:spcBef>
              <a:spcAft>
                <a:spcPts val="0"/>
              </a:spcAft>
              <a:buClr>
                <a:srgbClr val="C67CB5"/>
              </a:buClr>
              <a:buSzPts val="2400"/>
              <a:buFont typeface="Wingdings" panose="05000000000000000000" pitchFamily="2" charset="2"/>
              <a:buChar char="§"/>
            </a:pPr>
            <a:r>
              <a:rPr lang="en-US" b="1"/>
              <a:t>Menneskets læring</a:t>
            </a:r>
            <a:r>
              <a:rPr lang="en-US"/>
              <a:t> </a:t>
            </a:r>
            <a:endParaRPr/>
          </a:p>
          <a:p>
            <a:pPr marL="457200" lvl="0" indent="-381000" algn="l" rtl="0">
              <a:lnSpc>
                <a:spcPct val="115000"/>
              </a:lnSpc>
              <a:spcBef>
                <a:spcPts val="0"/>
              </a:spcBef>
              <a:spcAft>
                <a:spcPts val="0"/>
              </a:spcAft>
              <a:buClr>
                <a:srgbClr val="C67CB5"/>
              </a:buClr>
              <a:buSzPts val="2400"/>
              <a:buFont typeface="Wingdings" panose="05000000000000000000" pitchFamily="2" charset="2"/>
              <a:buChar char="§"/>
            </a:pPr>
            <a:r>
              <a:rPr lang="en-US" b="1"/>
              <a:t>Forståelse</a:t>
            </a:r>
            <a:r>
              <a:rPr lang="en-US"/>
              <a:t> </a:t>
            </a:r>
            <a:endParaRPr/>
          </a:p>
          <a:p>
            <a:pPr marL="457200" lvl="0" indent="-381000" algn="l" rtl="0">
              <a:lnSpc>
                <a:spcPct val="115000"/>
              </a:lnSpc>
              <a:spcBef>
                <a:spcPts val="0"/>
              </a:spcBef>
              <a:spcAft>
                <a:spcPts val="0"/>
              </a:spcAft>
              <a:buClr>
                <a:srgbClr val="C67CB5"/>
              </a:buClr>
              <a:buSzPts val="2400"/>
              <a:buFont typeface="Wingdings" panose="05000000000000000000" pitchFamily="2" charset="2"/>
              <a:buChar char="§"/>
            </a:pPr>
            <a:r>
              <a:rPr lang="en-US" b="1"/>
              <a:t>Problemløsning</a:t>
            </a:r>
            <a:r>
              <a:rPr lang="en-US"/>
              <a:t> </a:t>
            </a:r>
            <a:endParaRPr/>
          </a:p>
          <a:p>
            <a:pPr marL="457200" lvl="0" indent="-381000" algn="l" rtl="0">
              <a:lnSpc>
                <a:spcPct val="115000"/>
              </a:lnSpc>
              <a:spcBef>
                <a:spcPts val="0"/>
              </a:spcBef>
              <a:spcAft>
                <a:spcPts val="0"/>
              </a:spcAft>
              <a:buClr>
                <a:srgbClr val="C67CB5"/>
              </a:buClr>
              <a:buSzPts val="2400"/>
              <a:buFont typeface="Wingdings" panose="05000000000000000000" pitchFamily="2" charset="2"/>
              <a:buChar char="§"/>
            </a:pPr>
            <a:r>
              <a:rPr lang="en-US" b="1"/>
              <a:t>Beslutningstagning</a:t>
            </a:r>
            <a:r>
              <a:rPr lang="en-US"/>
              <a:t> </a:t>
            </a:r>
            <a:endParaRPr/>
          </a:p>
          <a:p>
            <a:pPr marL="457200" lvl="0" indent="-381000" algn="l" rtl="0">
              <a:lnSpc>
                <a:spcPct val="115000"/>
              </a:lnSpc>
              <a:spcBef>
                <a:spcPts val="0"/>
              </a:spcBef>
              <a:spcAft>
                <a:spcPts val="0"/>
              </a:spcAft>
              <a:buClr>
                <a:srgbClr val="C67CB5"/>
              </a:buClr>
              <a:buSzPts val="2400"/>
              <a:buFont typeface="Wingdings" panose="05000000000000000000" pitchFamily="2" charset="2"/>
              <a:buChar char="§"/>
            </a:pPr>
            <a:r>
              <a:rPr lang="en-US" b="1"/>
              <a:t>Kreativitet</a:t>
            </a:r>
            <a:r>
              <a:rPr lang="en-US"/>
              <a:t> </a:t>
            </a:r>
            <a:endParaRPr/>
          </a:p>
          <a:p>
            <a:pPr marL="457200" lvl="0" indent="-381000" algn="l" rtl="0">
              <a:lnSpc>
                <a:spcPct val="115000"/>
              </a:lnSpc>
              <a:spcBef>
                <a:spcPts val="0"/>
              </a:spcBef>
              <a:spcAft>
                <a:spcPts val="0"/>
              </a:spcAft>
              <a:buClr>
                <a:srgbClr val="C67CB5"/>
              </a:buClr>
              <a:buSzPts val="2400"/>
              <a:buFont typeface="Wingdings" panose="05000000000000000000" pitchFamily="2" charset="2"/>
              <a:buChar char="§"/>
            </a:pPr>
            <a:r>
              <a:rPr lang="en-US" b="1"/>
              <a:t>Selvstændighed</a:t>
            </a:r>
            <a:endParaRPr b="1"/>
          </a:p>
          <a:p>
            <a:pPr marL="457200" lvl="0" indent="0" algn="l" rtl="0">
              <a:lnSpc>
                <a:spcPct val="115000"/>
              </a:lnSpc>
              <a:spcBef>
                <a:spcPts val="0"/>
              </a:spcBef>
              <a:spcAft>
                <a:spcPts val="0"/>
              </a:spcAft>
              <a:buSzPts val="2400"/>
              <a:buNone/>
            </a:pPr>
            <a:endParaRPr b="1"/>
          </a:p>
          <a:p>
            <a:pPr marL="0" lvl="0" indent="0" algn="l" rtl="0">
              <a:lnSpc>
                <a:spcPct val="115000"/>
              </a:lnSpc>
              <a:spcBef>
                <a:spcPts val="0"/>
              </a:spcBef>
              <a:spcAft>
                <a:spcPts val="0"/>
              </a:spcAft>
              <a:buSzPts val="2400"/>
              <a:buNone/>
            </a:pPr>
            <a:r>
              <a:rPr lang="en-US" sz="1700" b="1"/>
              <a:t>Yderligere </a:t>
            </a:r>
            <a:r>
              <a:rPr lang="en-US" sz="1700" b="1" u="sng">
                <a:solidFill>
                  <a:srgbClr val="242B62"/>
                </a:solidFill>
                <a:hlinkClick r:id="rId3">
                  <a:extLst>
                    <a:ext uri="{A12FA001-AC4F-418D-AE19-62706E023703}">
                      <ahyp:hlinkClr xmlns:ahyp="http://schemas.microsoft.com/office/drawing/2018/hyperlinkcolor" val="tx"/>
                    </a:ext>
                  </a:extLst>
                </a:hlinkClick>
              </a:rPr>
              <a:t>oplysninger</a:t>
            </a:r>
            <a:endParaRPr sz="1700" b="1">
              <a:solidFill>
                <a:srgbClr val="242B62"/>
              </a:solidFill>
            </a:endParaRPr>
          </a:p>
        </p:txBody>
      </p:sp>
      <p:grpSp>
        <p:nvGrpSpPr>
          <p:cNvPr id="2" name="Graphic 4">
            <a:extLst>
              <a:ext uri="{FF2B5EF4-FFF2-40B4-BE49-F238E27FC236}">
                <a16:creationId xmlns:a16="http://schemas.microsoft.com/office/drawing/2014/main" id="{36DE1623-2889-AB97-9B64-9ABF1156A1B0}"/>
              </a:ext>
            </a:extLst>
          </p:cNvPr>
          <p:cNvGrpSpPr/>
          <p:nvPr/>
        </p:nvGrpSpPr>
        <p:grpSpPr>
          <a:xfrm rot="18986839">
            <a:off x="3388515" y="5269609"/>
            <a:ext cx="416812" cy="946355"/>
            <a:chOff x="9129274" y="2719113"/>
            <a:chExt cx="717139" cy="1386497"/>
          </a:xfrm>
          <a:solidFill>
            <a:srgbClr val="242B62"/>
          </a:solidFill>
        </p:grpSpPr>
        <p:grpSp>
          <p:nvGrpSpPr>
            <p:cNvPr id="3" name="Graphic 4">
              <a:extLst>
                <a:ext uri="{FF2B5EF4-FFF2-40B4-BE49-F238E27FC236}">
                  <a16:creationId xmlns:a16="http://schemas.microsoft.com/office/drawing/2014/main" id="{38416877-1ADD-E579-E982-5EAFFFE9FD60}"/>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24F72B77-AE47-9439-2A64-2C9407E912C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7FDDCD33-AFA7-81CD-4C63-5AFCACA3BC0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5748F9AA-8BA9-9153-0A7C-9CBAA219A702}"/>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0B7AAACB-2E24-B2A4-72B1-3639051ACB1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D2FFEAF4-965C-2FBF-76F6-0FBDE18C7B6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47CF7DC3-6432-38F0-3EBF-4552B06AFC9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8F990775-FACD-A399-EE53-C5368CCEC43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6DFBAF83-1EC8-0E81-707F-18BE77E1FC9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A6DD495C-5E2F-3D94-ECB2-F55D6E65DFA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9DD4C713-1F5C-9CD9-D516-0118ECD893B4}"/>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43</Slides>
  <Notes>40</Notes>
  <HiddenSlides>0</HiddenSlides>
  <ScaleCrop>false</ScaleCrop>
  <HeadingPairs>
    <vt:vector size="4" baseType="variant">
      <vt:variant>
        <vt:lpstr>Tema</vt:lpstr>
      </vt:variant>
      <vt:variant>
        <vt:i4>4</vt:i4>
      </vt:variant>
      <vt:variant>
        <vt:lpstr>Slidetitler</vt:lpstr>
      </vt:variant>
      <vt:variant>
        <vt:i4>43</vt:i4>
      </vt:variant>
    </vt:vector>
  </HeadingPairs>
  <TitlesOfParts>
    <vt:vector size="47" baseType="lpstr">
      <vt:lpstr>Office Theme</vt:lpstr>
      <vt:lpstr>2_Office Theme</vt:lpstr>
      <vt:lpstr>1_Office Theme</vt:lpstr>
      <vt:lpstr>3_Office Theme</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keywords>, docId:D10C538EE488CC73E3995A60BD1A2A17</cp:keywords>
  <cp:revision>4</cp:revision>
  <dcterms:created xsi:type="dcterms:W3CDTF">2020-10-14T13:32:04Z</dcterms:created>
  <dcterms:modified xsi:type="dcterms:W3CDTF">2026-08-13T12:36:26Z</dcterms:modified>
</cp:coreProperties>
</file>