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8" r:id="rId2"/>
    <p:sldMasterId id="2147483698" r:id="rId3"/>
  </p:sldMasterIdLst>
  <p:notesMasterIdLst>
    <p:notesMasterId r:id="rId42"/>
  </p:notesMasterIdLst>
  <p:sldIdLst>
    <p:sldId id="4371" r:id="rId4"/>
    <p:sldId id="4412" r:id="rId5"/>
    <p:sldId id="258" r:id="rId6"/>
    <p:sldId id="257" r:id="rId7"/>
    <p:sldId id="259" r:id="rId8"/>
    <p:sldId id="4429" r:id="rId9"/>
    <p:sldId id="4430" r:id="rId10"/>
    <p:sldId id="260" r:id="rId11"/>
    <p:sldId id="261" r:id="rId12"/>
    <p:sldId id="262" r:id="rId13"/>
    <p:sldId id="263" r:id="rId14"/>
    <p:sldId id="264" r:id="rId15"/>
    <p:sldId id="265" r:id="rId16"/>
    <p:sldId id="266" r:id="rId17"/>
    <p:sldId id="267" r:id="rId18"/>
    <p:sldId id="268" r:id="rId19"/>
    <p:sldId id="269" r:id="rId20"/>
    <p:sldId id="4372"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4263" r:id="rId41"/>
  </p:sldIdLst>
  <p:sldSz cx="12192000" cy="6858000"/>
  <p:notesSz cx="6858000" cy="9144000"/>
  <p:embeddedFontLst>
    <p:embeddedFont>
      <p:font typeface="Montserrat" panose="00000500000000000000" pitchFamily="2"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0" roundtripDataSignature="AMtx7mi+KWrrJ/DK3ZjxJw+uQllI2j8qW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2668"/>
    <a:srgbClr val="EBCB1F"/>
    <a:srgbClr val="0024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833E83-57AC-4357-8D54-488C8670CD32}" v="7" dt="2026-08-13T12:33:47.9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106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50" Type="http://customschemas.google.com/relationships/presentationmetadata" Target="metadata"/><Relationship Id="rId55" Type="http://schemas.microsoft.com/office/2016/11/relationships/changesInfo" Target="changesInfos/changesInfo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font" Target="fonts/font3.fntdata"/><Relationship Id="rId53" Type="http://schemas.openxmlformats.org/officeDocument/2006/relationships/theme" Target="theme/theme1.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2.fntdata"/><Relationship Id="rId52"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1.fntdata"/><Relationship Id="rId56" Type="http://schemas.microsoft.com/office/2015/10/relationships/revisionInfo" Target="revisionInfo.xml"/><Relationship Id="rId8" Type="http://schemas.openxmlformats.org/officeDocument/2006/relationships/slide" Target="slides/slide5.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4.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ja Schneidermann" userId="eq29njGU8y0PSNDJNl4ufIg6G2AS0r0w7kVXUGd1zCU=" providerId="None" clId="Web-{E85E1117-9E5B-4FA8-993A-8604242B8D14}"/>
    <pc:docChg chg="modSld">
      <pc:chgData name="Anja Schneidermann" userId="eq29njGU8y0PSNDJNl4ufIg6G2AS0r0w7kVXUGd1zCU=" providerId="None" clId="Web-{E85E1117-9E5B-4FA8-993A-8604242B8D14}" dt="2026-07-17T13:31:18.199" v="248" actId="1076"/>
      <pc:docMkLst>
        <pc:docMk/>
      </pc:docMkLst>
      <pc:sldChg chg="modSp">
        <pc:chgData name="Anja Schneidermann" userId="eq29njGU8y0PSNDJNl4ufIg6G2AS0r0w7kVXUGd1zCU=" providerId="None" clId="Web-{E85E1117-9E5B-4FA8-993A-8604242B8D14}" dt="2026-07-17T13:15:52.013" v="119" actId="20577"/>
        <pc:sldMkLst>
          <pc:docMk/>
          <pc:sldMk cId="0" sldId="258"/>
        </pc:sldMkLst>
        <pc:spChg chg="mod">
          <ac:chgData name="Anja Schneidermann" userId="eq29njGU8y0PSNDJNl4ufIg6G2AS0r0w7kVXUGd1zCU=" providerId="None" clId="Web-{E85E1117-9E5B-4FA8-993A-8604242B8D14}" dt="2026-07-17T13:15:52.013" v="119" actId="20577"/>
          <ac:spMkLst>
            <pc:docMk/>
            <pc:sldMk cId="0" sldId="258"/>
            <ac:spMk id="370" creationId="{00000000-0000-0000-0000-000000000000}"/>
          </ac:spMkLst>
        </pc:spChg>
      </pc:sldChg>
      <pc:sldChg chg="modSp">
        <pc:chgData name="Anja Schneidermann" userId="eq29njGU8y0PSNDJNl4ufIg6G2AS0r0w7kVXUGd1zCU=" providerId="None" clId="Web-{E85E1117-9E5B-4FA8-993A-8604242B8D14}" dt="2026-07-17T13:03:58.421" v="1" actId="20577"/>
        <pc:sldMkLst>
          <pc:docMk/>
          <pc:sldMk cId="0" sldId="269"/>
        </pc:sldMkLst>
        <pc:spChg chg="mod">
          <ac:chgData name="Anja Schneidermann" userId="eq29njGU8y0PSNDJNl4ufIg6G2AS0r0w7kVXUGd1zCU=" providerId="None" clId="Web-{E85E1117-9E5B-4FA8-993A-8604242B8D14}" dt="2026-07-17T13:03:58.421" v="1" actId="20577"/>
          <ac:spMkLst>
            <pc:docMk/>
            <pc:sldMk cId="0" sldId="269"/>
            <ac:spMk id="585" creationId="{00000000-0000-0000-0000-000000000000}"/>
          </ac:spMkLst>
        </pc:spChg>
      </pc:sldChg>
      <pc:sldChg chg="modSp">
        <pc:chgData name="Anja Schneidermann" userId="eq29njGU8y0PSNDJNl4ufIg6G2AS0r0w7kVXUGd1zCU=" providerId="None" clId="Web-{E85E1117-9E5B-4FA8-993A-8604242B8D14}" dt="2026-07-17T13:07:04.233" v="24" actId="14100"/>
        <pc:sldMkLst>
          <pc:docMk/>
          <pc:sldMk cId="0" sldId="271"/>
        </pc:sldMkLst>
        <pc:spChg chg="mod">
          <ac:chgData name="Anja Schneidermann" userId="eq29njGU8y0PSNDJNl4ufIg6G2AS0r0w7kVXUGd1zCU=" providerId="None" clId="Web-{E85E1117-9E5B-4FA8-993A-8604242B8D14}" dt="2026-07-17T13:07:04.233" v="24" actId="14100"/>
          <ac:spMkLst>
            <pc:docMk/>
            <pc:sldMk cId="0" sldId="271"/>
            <ac:spMk id="605" creationId="{00000000-0000-0000-0000-000000000000}"/>
          </ac:spMkLst>
        </pc:spChg>
        <pc:spChg chg="mod">
          <ac:chgData name="Anja Schneidermann" userId="eq29njGU8y0PSNDJNl4ufIg6G2AS0r0w7kVXUGd1zCU=" providerId="None" clId="Web-{E85E1117-9E5B-4FA8-993A-8604242B8D14}" dt="2026-07-17T13:06:57.483" v="23" actId="14100"/>
          <ac:spMkLst>
            <pc:docMk/>
            <pc:sldMk cId="0" sldId="271"/>
            <ac:spMk id="606" creationId="{00000000-0000-0000-0000-000000000000}"/>
          </ac:spMkLst>
        </pc:spChg>
      </pc:sldChg>
      <pc:sldChg chg="modSp">
        <pc:chgData name="Anja Schneidermann" userId="eq29njGU8y0PSNDJNl4ufIg6G2AS0r0w7kVXUGd1zCU=" providerId="None" clId="Web-{E85E1117-9E5B-4FA8-993A-8604242B8D14}" dt="2026-07-17T13:08:21.124" v="35" actId="1076"/>
        <pc:sldMkLst>
          <pc:docMk/>
          <pc:sldMk cId="0" sldId="273"/>
        </pc:sldMkLst>
        <pc:spChg chg="mod">
          <ac:chgData name="Anja Schneidermann" userId="eq29njGU8y0PSNDJNl4ufIg6G2AS0r0w7kVXUGd1zCU=" providerId="None" clId="Web-{E85E1117-9E5B-4FA8-993A-8604242B8D14}" dt="2026-07-17T13:08:21.124" v="35" actId="1076"/>
          <ac:spMkLst>
            <pc:docMk/>
            <pc:sldMk cId="0" sldId="273"/>
            <ac:spMk id="620" creationId="{00000000-0000-0000-0000-000000000000}"/>
          </ac:spMkLst>
        </pc:spChg>
        <pc:spChg chg="mod">
          <ac:chgData name="Anja Schneidermann" userId="eq29njGU8y0PSNDJNl4ufIg6G2AS0r0w7kVXUGd1zCU=" providerId="None" clId="Web-{E85E1117-9E5B-4FA8-993A-8604242B8D14}" dt="2026-07-17T13:07:30.014" v="26" actId="20577"/>
          <ac:spMkLst>
            <pc:docMk/>
            <pc:sldMk cId="0" sldId="273"/>
            <ac:spMk id="630" creationId="{00000000-0000-0000-0000-000000000000}"/>
          </ac:spMkLst>
        </pc:spChg>
        <pc:spChg chg="mod">
          <ac:chgData name="Anja Schneidermann" userId="eq29njGU8y0PSNDJNl4ufIg6G2AS0r0w7kVXUGd1zCU=" providerId="None" clId="Web-{E85E1117-9E5B-4FA8-993A-8604242B8D14}" dt="2026-07-17T13:07:34.374" v="27" actId="20577"/>
          <ac:spMkLst>
            <pc:docMk/>
            <pc:sldMk cId="0" sldId="273"/>
            <ac:spMk id="631" creationId="{00000000-0000-0000-0000-000000000000}"/>
          </ac:spMkLst>
        </pc:spChg>
        <pc:spChg chg="mod">
          <ac:chgData name="Anja Schneidermann" userId="eq29njGU8y0PSNDJNl4ufIg6G2AS0r0w7kVXUGd1zCU=" providerId="None" clId="Web-{E85E1117-9E5B-4FA8-993A-8604242B8D14}" dt="2026-07-17T13:07:38.421" v="28" actId="20577"/>
          <ac:spMkLst>
            <pc:docMk/>
            <pc:sldMk cId="0" sldId="273"/>
            <ac:spMk id="632" creationId="{00000000-0000-0000-0000-000000000000}"/>
          </ac:spMkLst>
        </pc:spChg>
        <pc:spChg chg="mod">
          <ac:chgData name="Anja Schneidermann" userId="eq29njGU8y0PSNDJNl4ufIg6G2AS0r0w7kVXUGd1zCU=" providerId="None" clId="Web-{E85E1117-9E5B-4FA8-993A-8604242B8D14}" dt="2026-07-17T13:07:43.124" v="29" actId="20577"/>
          <ac:spMkLst>
            <pc:docMk/>
            <pc:sldMk cId="0" sldId="273"/>
            <ac:spMk id="633" creationId="{00000000-0000-0000-0000-000000000000}"/>
          </ac:spMkLst>
        </pc:spChg>
      </pc:sldChg>
      <pc:sldChg chg="modSp">
        <pc:chgData name="Anja Schneidermann" userId="eq29njGU8y0PSNDJNl4ufIg6G2AS0r0w7kVXUGd1zCU=" providerId="None" clId="Web-{E85E1117-9E5B-4FA8-993A-8604242B8D14}" dt="2026-07-17T13:08:43.889" v="37" actId="20577"/>
        <pc:sldMkLst>
          <pc:docMk/>
          <pc:sldMk cId="0" sldId="274"/>
        </pc:sldMkLst>
        <pc:spChg chg="mod">
          <ac:chgData name="Anja Schneidermann" userId="eq29njGU8y0PSNDJNl4ufIg6G2AS0r0w7kVXUGd1zCU=" providerId="None" clId="Web-{E85E1117-9E5B-4FA8-993A-8604242B8D14}" dt="2026-07-17T13:08:43.889" v="37" actId="20577"/>
          <ac:spMkLst>
            <pc:docMk/>
            <pc:sldMk cId="0" sldId="274"/>
            <ac:spMk id="688" creationId="{00000000-0000-0000-0000-000000000000}"/>
          </ac:spMkLst>
        </pc:spChg>
      </pc:sldChg>
      <pc:sldChg chg="modSp">
        <pc:chgData name="Anja Schneidermann" userId="eq29njGU8y0PSNDJNl4ufIg6G2AS0r0w7kVXUGd1zCU=" providerId="None" clId="Web-{E85E1117-9E5B-4FA8-993A-8604242B8D14}" dt="2026-07-17T13:11:26.826" v="88" actId="20577"/>
        <pc:sldMkLst>
          <pc:docMk/>
          <pc:sldMk cId="0" sldId="275"/>
        </pc:sldMkLst>
        <pc:spChg chg="mod">
          <ac:chgData name="Anja Schneidermann" userId="eq29njGU8y0PSNDJNl4ufIg6G2AS0r0w7kVXUGd1zCU=" providerId="None" clId="Web-{E85E1117-9E5B-4FA8-993A-8604242B8D14}" dt="2026-07-17T13:10:44.592" v="76" actId="1076"/>
          <ac:spMkLst>
            <pc:docMk/>
            <pc:sldMk cId="0" sldId="275"/>
            <ac:spMk id="696" creationId="{00000000-0000-0000-0000-000000000000}"/>
          </ac:spMkLst>
        </pc:spChg>
        <pc:spChg chg="mod">
          <ac:chgData name="Anja Schneidermann" userId="eq29njGU8y0PSNDJNl4ufIg6G2AS0r0w7kVXUGd1zCU=" providerId="None" clId="Web-{E85E1117-9E5B-4FA8-993A-8604242B8D14}" dt="2026-07-17T13:11:26.826" v="88" actId="20577"/>
          <ac:spMkLst>
            <pc:docMk/>
            <pc:sldMk cId="0" sldId="275"/>
            <ac:spMk id="697" creationId="{00000000-0000-0000-0000-000000000000}"/>
          </ac:spMkLst>
        </pc:spChg>
      </pc:sldChg>
      <pc:sldChg chg="modSp">
        <pc:chgData name="Anja Schneidermann" userId="eq29njGU8y0PSNDJNl4ufIg6G2AS0r0w7kVXUGd1zCU=" providerId="None" clId="Web-{E85E1117-9E5B-4FA8-993A-8604242B8D14}" dt="2026-07-17T13:16:44.357" v="132" actId="1076"/>
        <pc:sldMkLst>
          <pc:docMk/>
          <pc:sldMk cId="0" sldId="276"/>
        </pc:sldMkLst>
        <pc:spChg chg="mod">
          <ac:chgData name="Anja Schneidermann" userId="eq29njGU8y0PSNDJNl4ufIg6G2AS0r0w7kVXUGd1zCU=" providerId="None" clId="Web-{E85E1117-9E5B-4FA8-993A-8604242B8D14}" dt="2026-07-17T13:16:40.357" v="131" actId="14100"/>
          <ac:spMkLst>
            <pc:docMk/>
            <pc:sldMk cId="0" sldId="276"/>
            <ac:spMk id="706" creationId="{00000000-0000-0000-0000-000000000000}"/>
          </ac:spMkLst>
        </pc:spChg>
        <pc:spChg chg="mod">
          <ac:chgData name="Anja Schneidermann" userId="eq29njGU8y0PSNDJNl4ufIg6G2AS0r0w7kVXUGd1zCU=" providerId="None" clId="Web-{E85E1117-9E5B-4FA8-993A-8604242B8D14}" dt="2026-07-17T13:16:44.357" v="132" actId="1076"/>
          <ac:spMkLst>
            <pc:docMk/>
            <pc:sldMk cId="0" sldId="276"/>
            <ac:spMk id="707" creationId="{00000000-0000-0000-0000-000000000000}"/>
          </ac:spMkLst>
        </pc:spChg>
        <pc:picChg chg="mod modCrop">
          <ac:chgData name="Anja Schneidermann" userId="eq29njGU8y0PSNDJNl4ufIg6G2AS0r0w7kVXUGd1zCU=" providerId="None" clId="Web-{E85E1117-9E5B-4FA8-993A-8604242B8D14}" dt="2026-07-17T13:12:00.186" v="92" actId="1076"/>
          <ac:picMkLst>
            <pc:docMk/>
            <pc:sldMk cId="0" sldId="276"/>
            <ac:picMk id="704" creationId="{00000000-0000-0000-0000-000000000000}"/>
          </ac:picMkLst>
        </pc:picChg>
      </pc:sldChg>
      <pc:sldChg chg="modSp">
        <pc:chgData name="Anja Schneidermann" userId="eq29njGU8y0PSNDJNl4ufIg6G2AS0r0w7kVXUGd1zCU=" providerId="None" clId="Web-{E85E1117-9E5B-4FA8-993A-8604242B8D14}" dt="2026-07-17T13:19:49.857" v="159" actId="20577"/>
        <pc:sldMkLst>
          <pc:docMk/>
          <pc:sldMk cId="0" sldId="277"/>
        </pc:sldMkLst>
        <pc:spChg chg="mod">
          <ac:chgData name="Anja Schneidermann" userId="eq29njGU8y0PSNDJNl4ufIg6G2AS0r0w7kVXUGd1zCU=" providerId="None" clId="Web-{E85E1117-9E5B-4FA8-993A-8604242B8D14}" dt="2026-07-17T13:16:51.997" v="133" actId="1076"/>
          <ac:spMkLst>
            <pc:docMk/>
            <pc:sldMk cId="0" sldId="277"/>
            <ac:spMk id="714" creationId="{00000000-0000-0000-0000-000000000000}"/>
          </ac:spMkLst>
        </pc:spChg>
        <pc:spChg chg="mod">
          <ac:chgData name="Anja Schneidermann" userId="eq29njGU8y0PSNDJNl4ufIg6G2AS0r0w7kVXUGd1zCU=" providerId="None" clId="Web-{E85E1117-9E5B-4FA8-993A-8604242B8D14}" dt="2026-07-17T13:19:49.857" v="159" actId="20577"/>
          <ac:spMkLst>
            <pc:docMk/>
            <pc:sldMk cId="0" sldId="277"/>
            <ac:spMk id="715" creationId="{00000000-0000-0000-0000-000000000000}"/>
          </ac:spMkLst>
        </pc:spChg>
      </pc:sldChg>
      <pc:sldChg chg="modSp">
        <pc:chgData name="Anja Schneidermann" userId="eq29njGU8y0PSNDJNl4ufIg6G2AS0r0w7kVXUGd1zCU=" providerId="None" clId="Web-{E85E1117-9E5B-4FA8-993A-8604242B8D14}" dt="2026-07-17T13:20:22.622" v="165" actId="20577"/>
        <pc:sldMkLst>
          <pc:docMk/>
          <pc:sldMk cId="0" sldId="278"/>
        </pc:sldMkLst>
        <pc:spChg chg="mod">
          <ac:chgData name="Anja Schneidermann" userId="eq29njGU8y0PSNDJNl4ufIg6G2AS0r0w7kVXUGd1zCU=" providerId="None" clId="Web-{E85E1117-9E5B-4FA8-993A-8604242B8D14}" dt="2026-07-17T13:20:01.872" v="160" actId="1076"/>
          <ac:spMkLst>
            <pc:docMk/>
            <pc:sldMk cId="0" sldId="278"/>
            <ac:spMk id="722" creationId="{00000000-0000-0000-0000-000000000000}"/>
          </ac:spMkLst>
        </pc:spChg>
        <pc:spChg chg="mod">
          <ac:chgData name="Anja Schneidermann" userId="eq29njGU8y0PSNDJNl4ufIg6G2AS0r0w7kVXUGd1zCU=" providerId="None" clId="Web-{E85E1117-9E5B-4FA8-993A-8604242B8D14}" dt="2026-07-17T13:20:22.622" v="165" actId="20577"/>
          <ac:spMkLst>
            <pc:docMk/>
            <pc:sldMk cId="0" sldId="278"/>
            <ac:spMk id="724" creationId="{00000000-0000-0000-0000-000000000000}"/>
          </ac:spMkLst>
        </pc:spChg>
        <pc:grpChg chg="mod">
          <ac:chgData name="Anja Schneidermann" userId="eq29njGU8y0PSNDJNl4ufIg6G2AS0r0w7kVXUGd1zCU=" providerId="None" clId="Web-{E85E1117-9E5B-4FA8-993A-8604242B8D14}" dt="2026-07-17T13:20:12.747" v="162" actId="1076"/>
          <ac:grpSpMkLst>
            <pc:docMk/>
            <pc:sldMk cId="0" sldId="278"/>
            <ac:grpSpMk id="2" creationId="{03480E1B-CFD6-EAFD-6BEB-464E645E7BF6}"/>
          </ac:grpSpMkLst>
        </pc:grpChg>
      </pc:sldChg>
      <pc:sldChg chg="modSp">
        <pc:chgData name="Anja Schneidermann" userId="eq29njGU8y0PSNDJNl4ufIg6G2AS0r0w7kVXUGd1zCU=" providerId="None" clId="Web-{E85E1117-9E5B-4FA8-993A-8604242B8D14}" dt="2026-07-17T13:20:53.310" v="168" actId="20577"/>
        <pc:sldMkLst>
          <pc:docMk/>
          <pc:sldMk cId="0" sldId="279"/>
        </pc:sldMkLst>
        <pc:spChg chg="mod">
          <ac:chgData name="Anja Schneidermann" userId="eq29njGU8y0PSNDJNl4ufIg6G2AS0r0w7kVXUGd1zCU=" providerId="None" clId="Web-{E85E1117-9E5B-4FA8-993A-8604242B8D14}" dt="2026-07-17T13:20:53.310" v="168" actId="20577"/>
          <ac:spMkLst>
            <pc:docMk/>
            <pc:sldMk cId="0" sldId="279"/>
            <ac:spMk id="731" creationId="{00000000-0000-0000-0000-000000000000}"/>
          </ac:spMkLst>
        </pc:spChg>
      </pc:sldChg>
      <pc:sldChg chg="modSp">
        <pc:chgData name="Anja Schneidermann" userId="eq29njGU8y0PSNDJNl4ufIg6G2AS0r0w7kVXUGd1zCU=" providerId="None" clId="Web-{E85E1117-9E5B-4FA8-993A-8604242B8D14}" dt="2026-07-17T13:22:03.247" v="182" actId="14100"/>
        <pc:sldMkLst>
          <pc:docMk/>
          <pc:sldMk cId="0" sldId="280"/>
        </pc:sldMkLst>
        <pc:spChg chg="mod">
          <ac:chgData name="Anja Schneidermann" userId="eq29njGU8y0PSNDJNl4ufIg6G2AS0r0w7kVXUGd1zCU=" providerId="None" clId="Web-{E85E1117-9E5B-4FA8-993A-8604242B8D14}" dt="2026-07-17T13:21:39.200" v="177" actId="20577"/>
          <ac:spMkLst>
            <pc:docMk/>
            <pc:sldMk cId="0" sldId="280"/>
            <ac:spMk id="751" creationId="{00000000-0000-0000-0000-000000000000}"/>
          </ac:spMkLst>
        </pc:spChg>
        <pc:spChg chg="mod">
          <ac:chgData name="Anja Schneidermann" userId="eq29njGU8y0PSNDJNl4ufIg6G2AS0r0w7kVXUGd1zCU=" providerId="None" clId="Web-{E85E1117-9E5B-4FA8-993A-8604242B8D14}" dt="2026-07-17T13:22:03.247" v="182" actId="14100"/>
          <ac:spMkLst>
            <pc:docMk/>
            <pc:sldMk cId="0" sldId="280"/>
            <ac:spMk id="752" creationId="{00000000-0000-0000-0000-000000000000}"/>
          </ac:spMkLst>
        </pc:spChg>
      </pc:sldChg>
      <pc:sldChg chg="modSp">
        <pc:chgData name="Anja Schneidermann" userId="eq29njGU8y0PSNDJNl4ufIg6G2AS0r0w7kVXUGd1zCU=" providerId="None" clId="Web-{E85E1117-9E5B-4FA8-993A-8604242B8D14}" dt="2026-07-17T13:22:52.294" v="187" actId="1076"/>
        <pc:sldMkLst>
          <pc:docMk/>
          <pc:sldMk cId="0" sldId="281"/>
        </pc:sldMkLst>
        <pc:spChg chg="mod">
          <ac:chgData name="Anja Schneidermann" userId="eq29njGU8y0PSNDJNl4ufIg6G2AS0r0w7kVXUGd1zCU=" providerId="None" clId="Web-{E85E1117-9E5B-4FA8-993A-8604242B8D14}" dt="2026-07-17T13:22:45.591" v="186" actId="1076"/>
          <ac:spMkLst>
            <pc:docMk/>
            <pc:sldMk cId="0" sldId="281"/>
            <ac:spMk id="761" creationId="{00000000-0000-0000-0000-000000000000}"/>
          </ac:spMkLst>
        </pc:spChg>
        <pc:spChg chg="mod">
          <ac:chgData name="Anja Schneidermann" userId="eq29njGU8y0PSNDJNl4ufIg6G2AS0r0w7kVXUGd1zCU=" providerId="None" clId="Web-{E85E1117-9E5B-4FA8-993A-8604242B8D14}" dt="2026-07-17T13:22:52.294" v="187" actId="1076"/>
          <ac:spMkLst>
            <pc:docMk/>
            <pc:sldMk cId="0" sldId="281"/>
            <ac:spMk id="762" creationId="{00000000-0000-0000-0000-000000000000}"/>
          </ac:spMkLst>
        </pc:spChg>
      </pc:sldChg>
      <pc:sldChg chg="modSp">
        <pc:chgData name="Anja Schneidermann" userId="eq29njGU8y0PSNDJNl4ufIg6G2AS0r0w7kVXUGd1zCU=" providerId="None" clId="Web-{E85E1117-9E5B-4FA8-993A-8604242B8D14}" dt="2026-07-17T13:25:37.294" v="211" actId="1076"/>
        <pc:sldMkLst>
          <pc:docMk/>
          <pc:sldMk cId="0" sldId="282"/>
        </pc:sldMkLst>
        <pc:spChg chg="mod">
          <ac:chgData name="Anja Schneidermann" userId="eq29njGU8y0PSNDJNl4ufIg6G2AS0r0w7kVXUGd1zCU=" providerId="None" clId="Web-{E85E1117-9E5B-4FA8-993A-8604242B8D14}" dt="2026-07-17T13:25:29.919" v="210" actId="20577"/>
          <ac:spMkLst>
            <pc:docMk/>
            <pc:sldMk cId="0" sldId="282"/>
            <ac:spMk id="769" creationId="{00000000-0000-0000-0000-000000000000}"/>
          </ac:spMkLst>
        </pc:spChg>
        <pc:spChg chg="mod">
          <ac:chgData name="Anja Schneidermann" userId="eq29njGU8y0PSNDJNl4ufIg6G2AS0r0w7kVXUGd1zCU=" providerId="None" clId="Web-{E85E1117-9E5B-4FA8-993A-8604242B8D14}" dt="2026-07-17T13:25:37.294" v="211" actId="1076"/>
          <ac:spMkLst>
            <pc:docMk/>
            <pc:sldMk cId="0" sldId="282"/>
            <ac:spMk id="770" creationId="{00000000-0000-0000-0000-000000000000}"/>
          </ac:spMkLst>
        </pc:spChg>
      </pc:sldChg>
      <pc:sldChg chg="modSp">
        <pc:chgData name="Anja Schneidermann" userId="eq29njGU8y0PSNDJNl4ufIg6G2AS0r0w7kVXUGd1zCU=" providerId="None" clId="Web-{E85E1117-9E5B-4FA8-993A-8604242B8D14}" dt="2026-07-17T13:26:34.341" v="216" actId="1076"/>
        <pc:sldMkLst>
          <pc:docMk/>
          <pc:sldMk cId="0" sldId="283"/>
        </pc:sldMkLst>
        <pc:spChg chg="mod">
          <ac:chgData name="Anja Schneidermann" userId="eq29njGU8y0PSNDJNl4ufIg6G2AS0r0w7kVXUGd1zCU=" providerId="None" clId="Web-{E85E1117-9E5B-4FA8-993A-8604242B8D14}" dt="2026-07-17T13:26:17.200" v="214" actId="14100"/>
          <ac:spMkLst>
            <pc:docMk/>
            <pc:sldMk cId="0" sldId="283"/>
            <ac:spMk id="776" creationId="{00000000-0000-0000-0000-000000000000}"/>
          </ac:spMkLst>
        </pc:spChg>
        <pc:spChg chg="mod">
          <ac:chgData name="Anja Schneidermann" userId="eq29njGU8y0PSNDJNl4ufIg6G2AS0r0w7kVXUGd1zCU=" providerId="None" clId="Web-{E85E1117-9E5B-4FA8-993A-8604242B8D14}" dt="2026-07-17T13:26:24.481" v="215" actId="1076"/>
          <ac:spMkLst>
            <pc:docMk/>
            <pc:sldMk cId="0" sldId="283"/>
            <ac:spMk id="778" creationId="{00000000-0000-0000-0000-000000000000}"/>
          </ac:spMkLst>
        </pc:spChg>
        <pc:spChg chg="mod">
          <ac:chgData name="Anja Schneidermann" userId="eq29njGU8y0PSNDJNl4ufIg6G2AS0r0w7kVXUGd1zCU=" providerId="None" clId="Web-{E85E1117-9E5B-4FA8-993A-8604242B8D14}" dt="2026-07-17T13:26:34.341" v="216" actId="1076"/>
          <ac:spMkLst>
            <pc:docMk/>
            <pc:sldMk cId="0" sldId="283"/>
            <ac:spMk id="779" creationId="{00000000-0000-0000-0000-000000000000}"/>
          </ac:spMkLst>
        </pc:spChg>
        <pc:spChg chg="mod">
          <ac:chgData name="Anja Schneidermann" userId="eq29njGU8y0PSNDJNl4ufIg6G2AS0r0w7kVXUGd1zCU=" providerId="None" clId="Web-{E85E1117-9E5B-4FA8-993A-8604242B8D14}" dt="2026-07-17T13:26:08.169" v="213" actId="1076"/>
          <ac:spMkLst>
            <pc:docMk/>
            <pc:sldMk cId="0" sldId="283"/>
            <ac:spMk id="795" creationId="{00000000-0000-0000-0000-000000000000}"/>
          </ac:spMkLst>
        </pc:spChg>
      </pc:sldChg>
      <pc:sldChg chg="modSp">
        <pc:chgData name="Anja Schneidermann" userId="eq29njGU8y0PSNDJNl4ufIg6G2AS0r0w7kVXUGd1zCU=" providerId="None" clId="Web-{E85E1117-9E5B-4FA8-993A-8604242B8D14}" dt="2026-07-17T13:26:46.637" v="217" actId="14100"/>
        <pc:sldMkLst>
          <pc:docMk/>
          <pc:sldMk cId="0" sldId="284"/>
        </pc:sldMkLst>
        <pc:spChg chg="mod">
          <ac:chgData name="Anja Schneidermann" userId="eq29njGU8y0PSNDJNl4ufIg6G2AS0r0w7kVXUGd1zCU=" providerId="None" clId="Web-{E85E1117-9E5B-4FA8-993A-8604242B8D14}" dt="2026-07-17T13:26:46.637" v="217" actId="14100"/>
          <ac:spMkLst>
            <pc:docMk/>
            <pc:sldMk cId="0" sldId="284"/>
            <ac:spMk id="814" creationId="{00000000-0000-0000-0000-000000000000}"/>
          </ac:spMkLst>
        </pc:spChg>
      </pc:sldChg>
      <pc:sldChg chg="modSp">
        <pc:chgData name="Anja Schneidermann" userId="eq29njGU8y0PSNDJNl4ufIg6G2AS0r0w7kVXUGd1zCU=" providerId="None" clId="Web-{E85E1117-9E5B-4FA8-993A-8604242B8D14}" dt="2026-07-17T13:27:20.325" v="220" actId="1076"/>
        <pc:sldMkLst>
          <pc:docMk/>
          <pc:sldMk cId="0" sldId="285"/>
        </pc:sldMkLst>
        <pc:spChg chg="mod">
          <ac:chgData name="Anja Schneidermann" userId="eq29njGU8y0PSNDJNl4ufIg6G2AS0r0w7kVXUGd1zCU=" providerId="None" clId="Web-{E85E1117-9E5B-4FA8-993A-8604242B8D14}" dt="2026-07-17T13:27:03.637" v="219" actId="14100"/>
          <ac:spMkLst>
            <pc:docMk/>
            <pc:sldMk cId="0" sldId="285"/>
            <ac:spMk id="821" creationId="{00000000-0000-0000-0000-000000000000}"/>
          </ac:spMkLst>
        </pc:spChg>
        <pc:spChg chg="mod">
          <ac:chgData name="Anja Schneidermann" userId="eq29njGU8y0PSNDJNl4ufIg6G2AS0r0w7kVXUGd1zCU=" providerId="None" clId="Web-{E85E1117-9E5B-4FA8-993A-8604242B8D14}" dt="2026-07-17T13:27:20.325" v="220" actId="1076"/>
          <ac:spMkLst>
            <pc:docMk/>
            <pc:sldMk cId="0" sldId="285"/>
            <ac:spMk id="836" creationId="{00000000-0000-0000-0000-000000000000}"/>
          </ac:spMkLst>
        </pc:spChg>
        <pc:spChg chg="mod">
          <ac:chgData name="Anja Schneidermann" userId="eq29njGU8y0PSNDJNl4ufIg6G2AS0r0w7kVXUGd1zCU=" providerId="None" clId="Web-{E85E1117-9E5B-4FA8-993A-8604242B8D14}" dt="2026-07-17T13:26:57.669" v="218" actId="14100"/>
          <ac:spMkLst>
            <pc:docMk/>
            <pc:sldMk cId="0" sldId="285"/>
            <ac:spMk id="837" creationId="{00000000-0000-0000-0000-000000000000}"/>
          </ac:spMkLst>
        </pc:spChg>
      </pc:sldChg>
      <pc:sldChg chg="modSp">
        <pc:chgData name="Anja Schneidermann" userId="eq29njGU8y0PSNDJNl4ufIg6G2AS0r0w7kVXUGd1zCU=" providerId="None" clId="Web-{E85E1117-9E5B-4FA8-993A-8604242B8D14}" dt="2026-07-17T13:27:40.200" v="223" actId="14100"/>
        <pc:sldMkLst>
          <pc:docMk/>
          <pc:sldMk cId="0" sldId="286"/>
        </pc:sldMkLst>
        <pc:spChg chg="mod">
          <ac:chgData name="Anja Schneidermann" userId="eq29njGU8y0PSNDJNl4ufIg6G2AS0r0w7kVXUGd1zCU=" providerId="None" clId="Web-{E85E1117-9E5B-4FA8-993A-8604242B8D14}" dt="2026-07-17T13:27:34.090" v="222" actId="1076"/>
          <ac:spMkLst>
            <pc:docMk/>
            <pc:sldMk cId="0" sldId="286"/>
            <ac:spMk id="843" creationId="{00000000-0000-0000-0000-000000000000}"/>
          </ac:spMkLst>
        </pc:spChg>
        <pc:spChg chg="mod">
          <ac:chgData name="Anja Schneidermann" userId="eq29njGU8y0PSNDJNl4ufIg6G2AS0r0w7kVXUGd1zCU=" providerId="None" clId="Web-{E85E1117-9E5B-4FA8-993A-8604242B8D14}" dt="2026-07-17T13:27:40.200" v="223" actId="14100"/>
          <ac:spMkLst>
            <pc:docMk/>
            <pc:sldMk cId="0" sldId="286"/>
            <ac:spMk id="844" creationId="{00000000-0000-0000-0000-000000000000}"/>
          </ac:spMkLst>
        </pc:spChg>
      </pc:sldChg>
      <pc:sldChg chg="modSp">
        <pc:chgData name="Anja Schneidermann" userId="eq29njGU8y0PSNDJNl4ufIg6G2AS0r0w7kVXUGd1zCU=" providerId="None" clId="Web-{E85E1117-9E5B-4FA8-993A-8604242B8D14}" dt="2026-07-17T13:29:58.621" v="239" actId="20577"/>
        <pc:sldMkLst>
          <pc:docMk/>
          <pc:sldMk cId="0" sldId="287"/>
        </pc:sldMkLst>
        <pc:spChg chg="mod">
          <ac:chgData name="Anja Schneidermann" userId="eq29njGU8y0PSNDJNl4ufIg6G2AS0r0w7kVXUGd1zCU=" providerId="None" clId="Web-{E85E1117-9E5B-4FA8-993A-8604242B8D14}" dt="2026-07-17T13:28:44.809" v="230" actId="1076"/>
          <ac:spMkLst>
            <pc:docMk/>
            <pc:sldMk cId="0" sldId="287"/>
            <ac:spMk id="851" creationId="{00000000-0000-0000-0000-000000000000}"/>
          </ac:spMkLst>
        </pc:spChg>
        <pc:spChg chg="mod">
          <ac:chgData name="Anja Schneidermann" userId="eq29njGU8y0PSNDJNl4ufIg6G2AS0r0w7kVXUGd1zCU=" providerId="None" clId="Web-{E85E1117-9E5B-4FA8-993A-8604242B8D14}" dt="2026-07-17T13:29:58.621" v="239" actId="20577"/>
          <ac:spMkLst>
            <pc:docMk/>
            <pc:sldMk cId="0" sldId="287"/>
            <ac:spMk id="852" creationId="{00000000-0000-0000-0000-000000000000}"/>
          </ac:spMkLst>
        </pc:spChg>
      </pc:sldChg>
      <pc:sldChg chg="modSp">
        <pc:chgData name="Anja Schneidermann" userId="eq29njGU8y0PSNDJNl4ufIg6G2AS0r0w7kVXUGd1zCU=" providerId="None" clId="Web-{E85E1117-9E5B-4FA8-993A-8604242B8D14}" dt="2026-07-17T13:31:05.418" v="246" actId="20577"/>
        <pc:sldMkLst>
          <pc:docMk/>
          <pc:sldMk cId="0" sldId="288"/>
        </pc:sldMkLst>
        <pc:spChg chg="mod">
          <ac:chgData name="Anja Schneidermann" userId="eq29njGU8y0PSNDJNl4ufIg6G2AS0r0w7kVXUGd1zCU=" providerId="None" clId="Web-{E85E1117-9E5B-4FA8-993A-8604242B8D14}" dt="2026-07-17T13:31:05.418" v="246" actId="20577"/>
          <ac:spMkLst>
            <pc:docMk/>
            <pc:sldMk cId="0" sldId="288"/>
            <ac:spMk id="864" creationId="{00000000-0000-0000-0000-000000000000}"/>
          </ac:spMkLst>
        </pc:spChg>
      </pc:sldChg>
      <pc:sldChg chg="modSp">
        <pc:chgData name="Anja Schneidermann" userId="eq29njGU8y0PSNDJNl4ufIg6G2AS0r0w7kVXUGd1zCU=" providerId="None" clId="Web-{E85E1117-9E5B-4FA8-993A-8604242B8D14}" dt="2026-07-17T13:31:18.199" v="248" actId="1076"/>
        <pc:sldMkLst>
          <pc:docMk/>
          <pc:sldMk cId="0" sldId="289"/>
        </pc:sldMkLst>
        <pc:spChg chg="mod">
          <ac:chgData name="Anja Schneidermann" userId="eq29njGU8y0PSNDJNl4ufIg6G2AS0r0w7kVXUGd1zCU=" providerId="None" clId="Web-{E85E1117-9E5B-4FA8-993A-8604242B8D14}" dt="2026-07-17T13:31:18.199" v="248" actId="1076"/>
          <ac:spMkLst>
            <pc:docMk/>
            <pc:sldMk cId="0" sldId="289"/>
            <ac:spMk id="871" creationId="{00000000-0000-0000-0000-000000000000}"/>
          </ac:spMkLst>
        </pc:spChg>
        <pc:spChg chg="mod">
          <ac:chgData name="Anja Schneidermann" userId="eq29njGU8y0PSNDJNl4ufIg6G2AS0r0w7kVXUGd1zCU=" providerId="None" clId="Web-{E85E1117-9E5B-4FA8-993A-8604242B8D14}" dt="2026-07-17T13:31:12.340" v="247" actId="1076"/>
          <ac:spMkLst>
            <pc:docMk/>
            <pc:sldMk cId="0" sldId="289"/>
            <ac:spMk id="872" creationId="{00000000-0000-0000-0000-000000000000}"/>
          </ac:spMkLst>
        </pc:spChg>
      </pc:sldChg>
      <pc:sldChg chg="modSp">
        <pc:chgData name="Anja Schneidermann" userId="eq29njGU8y0PSNDJNl4ufIg6G2AS0r0w7kVXUGd1zCU=" providerId="None" clId="Web-{E85E1117-9E5B-4FA8-993A-8604242B8D14}" dt="2026-07-17T13:05:14.811" v="6" actId="1076"/>
        <pc:sldMkLst>
          <pc:docMk/>
          <pc:sldMk cId="1506527795" sldId="4372"/>
        </pc:sldMkLst>
        <pc:spChg chg="mod">
          <ac:chgData name="Anja Schneidermann" userId="eq29njGU8y0PSNDJNl4ufIg6G2AS0r0w7kVXUGd1zCU=" providerId="None" clId="Web-{E85E1117-9E5B-4FA8-993A-8604242B8D14}" dt="2026-07-17T13:04:58.765" v="4" actId="1076"/>
          <ac:spMkLst>
            <pc:docMk/>
            <pc:sldMk cId="1506527795" sldId="4372"/>
            <ac:spMk id="3" creationId="{615C0A97-316E-2013-F9FD-DFFAB0F4AC60}"/>
          </ac:spMkLst>
        </pc:spChg>
        <pc:spChg chg="mod">
          <ac:chgData name="Anja Schneidermann" userId="eq29njGU8y0PSNDJNl4ufIg6G2AS0r0w7kVXUGd1zCU=" providerId="None" clId="Web-{E85E1117-9E5B-4FA8-993A-8604242B8D14}" dt="2026-07-17T13:05:04.499" v="5" actId="1076"/>
          <ac:spMkLst>
            <pc:docMk/>
            <pc:sldMk cId="1506527795" sldId="4372"/>
            <ac:spMk id="4" creationId="{1B413D9D-516A-F13F-2EE2-D815437FCD33}"/>
          </ac:spMkLst>
        </pc:spChg>
        <pc:spChg chg="mod">
          <ac:chgData name="Anja Schneidermann" userId="eq29njGU8y0PSNDJNl4ufIg6G2AS0r0w7kVXUGd1zCU=" providerId="None" clId="Web-{E85E1117-9E5B-4FA8-993A-8604242B8D14}" dt="2026-07-17T13:05:14.811" v="6" actId="1076"/>
          <ac:spMkLst>
            <pc:docMk/>
            <pc:sldMk cId="1506527795" sldId="4372"/>
            <ac:spMk id="18" creationId="{1B7E1C4D-0AFF-86F1-02CA-188D2A3C9A3A}"/>
          </ac:spMkLst>
        </pc:spChg>
      </pc:sldChg>
    </pc:docChg>
  </pc:docChgLst>
  <pc:docChgLst>
    <pc:chgData name="Anja Schneidermann" userId="eq29njGU8y0PSNDJNl4ufIg6G2AS0r0w7kVXUGd1zCU=" providerId="None" clId="Web-{DB833E83-57AC-4357-8D54-488C8670CD32}"/>
    <pc:docChg chg="addSld sldOrd">
      <pc:chgData name="Anja Schneidermann" userId="eq29njGU8y0PSNDJNl4ufIg6G2AS0r0w7kVXUGd1zCU=" providerId="None" clId="Web-{DB833E83-57AC-4357-8D54-488C8670CD32}" dt="2026-08-13T12:33:47.904" v="6"/>
      <pc:docMkLst>
        <pc:docMk/>
      </pc:docMkLst>
      <pc:sldChg chg="ord">
        <pc:chgData name="Anja Schneidermann" userId="eq29njGU8y0PSNDJNl4ufIg6G2AS0r0w7kVXUGd1zCU=" providerId="None" clId="Web-{DB833E83-57AC-4357-8D54-488C8670CD32}" dt="2026-08-13T12:33:07.389" v="2"/>
        <pc:sldMkLst>
          <pc:docMk/>
          <pc:sldMk cId="0" sldId="258"/>
        </pc:sldMkLst>
      </pc:sldChg>
      <pc:sldChg chg="ord">
        <pc:chgData name="Anja Schneidermann" userId="eq29njGU8y0PSNDJNl4ufIg6G2AS0r0w7kVXUGd1zCU=" providerId="None" clId="Web-{DB833E83-57AC-4357-8D54-488C8670CD32}" dt="2026-08-13T12:33:47.904" v="6"/>
        <pc:sldMkLst>
          <pc:docMk/>
          <pc:sldMk cId="0" sldId="259"/>
        </pc:sldMkLst>
      </pc:sldChg>
      <pc:sldChg chg="add ord">
        <pc:chgData name="Anja Schneidermann" userId="eq29njGU8y0PSNDJNl4ufIg6G2AS0r0w7kVXUGd1zCU=" providerId="None" clId="Web-{DB833E83-57AC-4357-8D54-488C8670CD32}" dt="2026-08-13T12:33:13.295" v="3"/>
        <pc:sldMkLst>
          <pc:docMk/>
          <pc:sldMk cId="424008159" sldId="4429"/>
        </pc:sldMkLst>
      </pc:sldChg>
      <pc:sldChg chg="add ord">
        <pc:chgData name="Anja Schneidermann" userId="eq29njGU8y0PSNDJNl4ufIg6G2AS0r0w7kVXUGd1zCU=" providerId="None" clId="Web-{DB833E83-57AC-4357-8D54-488C8670CD32}" dt="2026-08-13T12:33:23.373" v="5"/>
        <pc:sldMkLst>
          <pc:docMk/>
          <pc:sldMk cId="28226238" sldId="4430"/>
        </pc:sldMkLst>
      </pc:sldChg>
    </pc:docChg>
  </pc:docChgLst>
  <pc:docChgLst>
    <pc:chgData name="Anja Schneidermann" userId="eq29njGU8y0PSNDJNl4ufIg6G2AS0r0w7kVXUGd1zCU=" providerId="None" clId="Web-{7509E5AA-B7F1-435F-96B9-2513FBC04F6D}"/>
    <pc:docChg chg="modSld">
      <pc:chgData name="Anja Schneidermann" userId="eq29njGU8y0PSNDJNl4ufIg6G2AS0r0w7kVXUGd1zCU=" providerId="None" clId="Web-{7509E5AA-B7F1-435F-96B9-2513FBC04F6D}" dt="2026-07-17T08:59:02.934" v="162" actId="20577"/>
      <pc:docMkLst>
        <pc:docMk/>
      </pc:docMkLst>
      <pc:sldChg chg="modSp">
        <pc:chgData name="Anja Schneidermann" userId="eq29njGU8y0PSNDJNl4ufIg6G2AS0r0w7kVXUGd1zCU=" providerId="None" clId="Web-{7509E5AA-B7F1-435F-96B9-2513FBC04F6D}" dt="2026-07-17T08:50:42.088" v="20" actId="1076"/>
        <pc:sldMkLst>
          <pc:docMk/>
          <pc:sldMk cId="0" sldId="257"/>
        </pc:sldMkLst>
        <pc:spChg chg="mod">
          <ac:chgData name="Anja Schneidermann" userId="eq29njGU8y0PSNDJNl4ufIg6G2AS0r0w7kVXUGd1zCU=" providerId="None" clId="Web-{7509E5AA-B7F1-435F-96B9-2513FBC04F6D}" dt="2026-07-17T08:50:42.088" v="20" actId="1076"/>
          <ac:spMkLst>
            <pc:docMk/>
            <pc:sldMk cId="0" sldId="257"/>
            <ac:spMk id="357" creationId="{00000000-0000-0000-0000-000000000000}"/>
          </ac:spMkLst>
        </pc:spChg>
      </pc:sldChg>
      <pc:sldChg chg="modSp">
        <pc:chgData name="Anja Schneidermann" userId="eq29njGU8y0PSNDJNl4ufIg6G2AS0r0w7kVXUGd1zCU=" providerId="None" clId="Web-{7509E5AA-B7F1-435F-96B9-2513FBC04F6D}" dt="2026-07-17T08:51:52.870" v="31" actId="1076"/>
        <pc:sldMkLst>
          <pc:docMk/>
          <pc:sldMk cId="0" sldId="260"/>
        </pc:sldMkLst>
        <pc:spChg chg="mod">
          <ac:chgData name="Anja Schneidermann" userId="eq29njGU8y0PSNDJNl4ufIg6G2AS0r0w7kVXUGd1zCU=" providerId="None" clId="Web-{7509E5AA-B7F1-435F-96B9-2513FBC04F6D}" dt="2026-07-17T08:51:43.448" v="30" actId="14100"/>
          <ac:spMkLst>
            <pc:docMk/>
            <pc:sldMk cId="0" sldId="260"/>
            <ac:spMk id="393" creationId="{00000000-0000-0000-0000-000000000000}"/>
          </ac:spMkLst>
        </pc:spChg>
        <pc:spChg chg="mod">
          <ac:chgData name="Anja Schneidermann" userId="eq29njGU8y0PSNDJNl4ufIg6G2AS0r0w7kVXUGd1zCU=" providerId="None" clId="Web-{7509E5AA-B7F1-435F-96B9-2513FBC04F6D}" dt="2026-07-17T08:51:52.870" v="31" actId="1076"/>
          <ac:spMkLst>
            <pc:docMk/>
            <pc:sldMk cId="0" sldId="260"/>
            <ac:spMk id="394" creationId="{00000000-0000-0000-0000-000000000000}"/>
          </ac:spMkLst>
        </pc:spChg>
      </pc:sldChg>
      <pc:sldChg chg="modSp">
        <pc:chgData name="Anja Schneidermann" userId="eq29njGU8y0PSNDJNl4ufIg6G2AS0r0w7kVXUGd1zCU=" providerId="None" clId="Web-{7509E5AA-B7F1-435F-96B9-2513FBC04F6D}" dt="2026-07-17T08:54:53.589" v="85" actId="1076"/>
        <pc:sldMkLst>
          <pc:docMk/>
          <pc:sldMk cId="0" sldId="262"/>
        </pc:sldMkLst>
        <pc:spChg chg="mod">
          <ac:chgData name="Anja Schneidermann" userId="eq29njGU8y0PSNDJNl4ufIg6G2AS0r0w7kVXUGd1zCU=" providerId="None" clId="Web-{7509E5AA-B7F1-435F-96B9-2513FBC04F6D}" dt="2026-07-17T08:54:28.277" v="81" actId="1076"/>
          <ac:spMkLst>
            <pc:docMk/>
            <pc:sldMk cId="0" sldId="262"/>
            <ac:spMk id="418" creationId="{00000000-0000-0000-0000-000000000000}"/>
          </ac:spMkLst>
        </pc:spChg>
        <pc:spChg chg="mod">
          <ac:chgData name="Anja Schneidermann" userId="eq29njGU8y0PSNDJNl4ufIg6G2AS0r0w7kVXUGd1zCU=" providerId="None" clId="Web-{7509E5AA-B7F1-435F-96B9-2513FBC04F6D}" dt="2026-07-17T08:54:44.308" v="83" actId="1076"/>
          <ac:spMkLst>
            <pc:docMk/>
            <pc:sldMk cId="0" sldId="262"/>
            <ac:spMk id="420" creationId="{00000000-0000-0000-0000-000000000000}"/>
          </ac:spMkLst>
        </pc:spChg>
        <pc:spChg chg="mod">
          <ac:chgData name="Anja Schneidermann" userId="eq29njGU8y0PSNDJNl4ufIg6G2AS0r0w7kVXUGd1zCU=" providerId="None" clId="Web-{7509E5AA-B7F1-435F-96B9-2513FBC04F6D}" dt="2026-07-17T08:52:15.401" v="33" actId="1076"/>
          <ac:spMkLst>
            <pc:docMk/>
            <pc:sldMk cId="0" sldId="262"/>
            <ac:spMk id="421" creationId="{00000000-0000-0000-0000-000000000000}"/>
          </ac:spMkLst>
        </pc:spChg>
        <pc:spChg chg="mod">
          <ac:chgData name="Anja Schneidermann" userId="eq29njGU8y0PSNDJNl4ufIg6G2AS0r0w7kVXUGd1zCU=" providerId="None" clId="Web-{7509E5AA-B7F1-435F-96B9-2513FBC04F6D}" dt="2026-07-17T08:52:22.214" v="35" actId="1076"/>
          <ac:spMkLst>
            <pc:docMk/>
            <pc:sldMk cId="0" sldId="262"/>
            <ac:spMk id="422" creationId="{00000000-0000-0000-0000-000000000000}"/>
          </ac:spMkLst>
        </pc:spChg>
        <pc:spChg chg="mod">
          <ac:chgData name="Anja Schneidermann" userId="eq29njGU8y0PSNDJNl4ufIg6G2AS0r0w7kVXUGd1zCU=" providerId="None" clId="Web-{7509E5AA-B7F1-435F-96B9-2513FBC04F6D}" dt="2026-07-17T08:52:36.198" v="37" actId="1076"/>
          <ac:spMkLst>
            <pc:docMk/>
            <pc:sldMk cId="0" sldId="262"/>
            <ac:spMk id="423" creationId="{00000000-0000-0000-0000-000000000000}"/>
          </ac:spMkLst>
        </pc:spChg>
        <pc:spChg chg="mod">
          <ac:chgData name="Anja Schneidermann" userId="eq29njGU8y0PSNDJNl4ufIg6G2AS0r0w7kVXUGd1zCU=" providerId="None" clId="Web-{7509E5AA-B7F1-435F-96B9-2513FBC04F6D}" dt="2026-07-17T08:54:53.589" v="85" actId="1076"/>
          <ac:spMkLst>
            <pc:docMk/>
            <pc:sldMk cId="0" sldId="262"/>
            <ac:spMk id="431" creationId="{00000000-0000-0000-0000-000000000000}"/>
          </ac:spMkLst>
        </pc:spChg>
        <pc:spChg chg="mod">
          <ac:chgData name="Anja Schneidermann" userId="eq29njGU8y0PSNDJNl4ufIg6G2AS0r0w7kVXUGd1zCU=" providerId="None" clId="Web-{7509E5AA-B7F1-435F-96B9-2513FBC04F6D}" dt="2026-07-17T08:52:47.433" v="39" actId="1076"/>
          <ac:spMkLst>
            <pc:docMk/>
            <pc:sldMk cId="0" sldId="262"/>
            <ac:spMk id="432" creationId="{00000000-0000-0000-0000-000000000000}"/>
          </ac:spMkLst>
        </pc:spChg>
      </pc:sldChg>
      <pc:sldChg chg="modSp">
        <pc:chgData name="Anja Schneidermann" userId="eq29njGU8y0PSNDJNl4ufIg6G2AS0r0w7kVXUGd1zCU=" providerId="None" clId="Web-{7509E5AA-B7F1-435F-96B9-2513FBC04F6D}" dt="2026-07-17T08:55:18.996" v="86" actId="1076"/>
        <pc:sldMkLst>
          <pc:docMk/>
          <pc:sldMk cId="0" sldId="263"/>
        </pc:sldMkLst>
        <pc:grpChg chg="mod">
          <ac:chgData name="Anja Schneidermann" userId="eq29njGU8y0PSNDJNl4ufIg6G2AS0r0w7kVXUGd1zCU=" providerId="None" clId="Web-{7509E5AA-B7F1-435F-96B9-2513FBC04F6D}" dt="2026-07-17T08:55:18.996" v="86" actId="1076"/>
          <ac:grpSpMkLst>
            <pc:docMk/>
            <pc:sldMk cId="0" sldId="263"/>
            <ac:grpSpMk id="466" creationId="{00000000-0000-0000-0000-000000000000}"/>
          </ac:grpSpMkLst>
        </pc:grpChg>
      </pc:sldChg>
      <pc:sldChg chg="modSp">
        <pc:chgData name="Anja Schneidermann" userId="eq29njGU8y0PSNDJNl4ufIg6G2AS0r0w7kVXUGd1zCU=" providerId="None" clId="Web-{7509E5AA-B7F1-435F-96B9-2513FBC04F6D}" dt="2026-07-17T08:56:05.308" v="97" actId="20577"/>
        <pc:sldMkLst>
          <pc:docMk/>
          <pc:sldMk cId="0" sldId="264"/>
        </pc:sldMkLst>
        <pc:spChg chg="mod">
          <ac:chgData name="Anja Schneidermann" userId="eq29njGU8y0PSNDJNl4ufIg6G2AS0r0w7kVXUGd1zCU=" providerId="None" clId="Web-{7509E5AA-B7F1-435F-96B9-2513FBC04F6D}" dt="2026-07-17T08:56:05.308" v="97" actId="20577"/>
          <ac:spMkLst>
            <pc:docMk/>
            <pc:sldMk cId="0" sldId="264"/>
            <ac:spMk id="484" creationId="{00000000-0000-0000-0000-000000000000}"/>
          </ac:spMkLst>
        </pc:spChg>
      </pc:sldChg>
      <pc:sldChg chg="modSp">
        <pc:chgData name="Anja Schneidermann" userId="eq29njGU8y0PSNDJNl4ufIg6G2AS0r0w7kVXUGd1zCU=" providerId="None" clId="Web-{7509E5AA-B7F1-435F-96B9-2513FBC04F6D}" dt="2026-07-17T08:57:41.527" v="143" actId="20577"/>
        <pc:sldMkLst>
          <pc:docMk/>
          <pc:sldMk cId="0" sldId="265"/>
        </pc:sldMkLst>
        <pc:spChg chg="mod">
          <ac:chgData name="Anja Schneidermann" userId="eq29njGU8y0PSNDJNl4ufIg6G2AS0r0w7kVXUGd1zCU=" providerId="None" clId="Web-{7509E5AA-B7F1-435F-96B9-2513FBC04F6D}" dt="2026-07-17T08:57:41.527" v="143" actId="20577"/>
          <ac:spMkLst>
            <pc:docMk/>
            <pc:sldMk cId="0" sldId="265"/>
            <ac:spMk id="493" creationId="{00000000-0000-0000-0000-000000000000}"/>
          </ac:spMkLst>
        </pc:spChg>
      </pc:sldChg>
      <pc:sldChg chg="modSp">
        <pc:chgData name="Anja Schneidermann" userId="eq29njGU8y0PSNDJNl4ufIg6G2AS0r0w7kVXUGd1zCU=" providerId="None" clId="Web-{7509E5AA-B7F1-435F-96B9-2513FBC04F6D}" dt="2026-07-17T08:58:10.324" v="148" actId="1076"/>
        <pc:sldMkLst>
          <pc:docMk/>
          <pc:sldMk cId="0" sldId="266"/>
        </pc:sldMkLst>
        <pc:spChg chg="mod">
          <ac:chgData name="Anja Schneidermann" userId="eq29njGU8y0PSNDJNl4ufIg6G2AS0r0w7kVXUGd1zCU=" providerId="None" clId="Web-{7509E5AA-B7F1-435F-96B9-2513FBC04F6D}" dt="2026-07-17T08:58:03.543" v="147" actId="14100"/>
          <ac:spMkLst>
            <pc:docMk/>
            <pc:sldMk cId="0" sldId="266"/>
            <ac:spMk id="502" creationId="{00000000-0000-0000-0000-000000000000}"/>
          </ac:spMkLst>
        </pc:spChg>
        <pc:spChg chg="mod">
          <ac:chgData name="Anja Schneidermann" userId="eq29njGU8y0PSNDJNl4ufIg6G2AS0r0w7kVXUGd1zCU=" providerId="None" clId="Web-{7509E5AA-B7F1-435F-96B9-2513FBC04F6D}" dt="2026-07-17T08:58:10.324" v="148" actId="1076"/>
          <ac:spMkLst>
            <pc:docMk/>
            <pc:sldMk cId="0" sldId="266"/>
            <ac:spMk id="503" creationId="{00000000-0000-0000-0000-000000000000}"/>
          </ac:spMkLst>
        </pc:spChg>
      </pc:sldChg>
      <pc:sldChg chg="modSp">
        <pc:chgData name="Anja Schneidermann" userId="eq29njGU8y0PSNDJNl4ufIg6G2AS0r0w7kVXUGd1zCU=" providerId="None" clId="Web-{7509E5AA-B7F1-435F-96B9-2513FBC04F6D}" dt="2026-07-17T08:59:02.934" v="162" actId="20577"/>
        <pc:sldMkLst>
          <pc:docMk/>
          <pc:sldMk cId="0" sldId="267"/>
        </pc:sldMkLst>
        <pc:spChg chg="mod">
          <ac:chgData name="Anja Schneidermann" userId="eq29njGU8y0PSNDJNl4ufIg6G2AS0r0w7kVXUGd1zCU=" providerId="None" clId="Web-{7509E5AA-B7F1-435F-96B9-2513FBC04F6D}" dt="2026-07-17T08:58:19.168" v="150" actId="14100"/>
          <ac:spMkLst>
            <pc:docMk/>
            <pc:sldMk cId="0" sldId="267"/>
            <ac:spMk id="510" creationId="{00000000-0000-0000-0000-000000000000}"/>
          </ac:spMkLst>
        </pc:spChg>
        <pc:spChg chg="mod">
          <ac:chgData name="Anja Schneidermann" userId="eq29njGU8y0PSNDJNl4ufIg6G2AS0r0w7kVXUGd1zCU=" providerId="None" clId="Web-{7509E5AA-B7F1-435F-96B9-2513FBC04F6D}" dt="2026-07-17T08:59:02.934" v="162" actId="20577"/>
          <ac:spMkLst>
            <pc:docMk/>
            <pc:sldMk cId="0" sldId="267"/>
            <ac:spMk id="511" creationId="{00000000-0000-0000-0000-000000000000}"/>
          </ac:spMkLst>
        </pc:spChg>
      </pc:sldChg>
      <pc:sldChg chg="modSp">
        <pc:chgData name="Anja Schneidermann" userId="eq29njGU8y0PSNDJNl4ufIg6G2AS0r0w7kVXUGd1zCU=" providerId="None" clId="Web-{7509E5AA-B7F1-435F-96B9-2513FBC04F6D}" dt="2026-07-17T08:48:01.432" v="5" actId="1076"/>
        <pc:sldMkLst>
          <pc:docMk/>
          <pc:sldMk cId="3232638289" sldId="4371"/>
        </pc:sldMkLst>
        <pc:spChg chg="mod">
          <ac:chgData name="Anja Schneidermann" userId="eq29njGU8y0PSNDJNl4ufIg6G2AS0r0w7kVXUGd1zCU=" providerId="None" clId="Web-{7509E5AA-B7F1-435F-96B9-2513FBC04F6D}" dt="2026-07-17T08:47:56.416" v="4" actId="1076"/>
          <ac:spMkLst>
            <pc:docMk/>
            <pc:sldMk cId="3232638289" sldId="4371"/>
            <ac:spMk id="6" creationId="{2AC0BA0B-3904-0A61-3DE2-14DD0C6DEC07}"/>
          </ac:spMkLst>
        </pc:spChg>
        <pc:picChg chg="mod">
          <ac:chgData name="Anja Schneidermann" userId="eq29njGU8y0PSNDJNl4ufIg6G2AS0r0w7kVXUGd1zCU=" providerId="None" clId="Web-{7509E5AA-B7F1-435F-96B9-2513FBC04F6D}" dt="2026-07-17T08:48:01.432" v="5" actId="1076"/>
          <ac:picMkLst>
            <pc:docMk/>
            <pc:sldMk cId="3232638289" sldId="4371"/>
            <ac:picMk id="4" creationId="{891B4395-C80B-F7DA-3315-8EF9824AB539}"/>
          </ac:picMkLst>
        </pc:picChg>
      </pc:sldChg>
      <pc:sldChg chg="modSp">
        <pc:chgData name="Anja Schneidermann" userId="eq29njGU8y0PSNDJNl4ufIg6G2AS0r0w7kVXUGd1zCU=" providerId="None" clId="Web-{7509E5AA-B7F1-435F-96B9-2513FBC04F6D}" dt="2026-07-17T08:50:18.416" v="14" actId="1076"/>
        <pc:sldMkLst>
          <pc:docMk/>
          <pc:sldMk cId="4201379495" sldId="4412"/>
        </pc:sldMkLst>
        <pc:spChg chg="mod">
          <ac:chgData name="Anja Schneidermann" userId="eq29njGU8y0PSNDJNl4ufIg6G2AS0r0w7kVXUGd1zCU=" providerId="None" clId="Web-{7509E5AA-B7F1-435F-96B9-2513FBC04F6D}" dt="2026-07-17T08:50:18.416" v="14" actId="1076"/>
          <ac:spMkLst>
            <pc:docMk/>
            <pc:sldMk cId="4201379495" sldId="4412"/>
            <ac:spMk id="2" creationId="{76BD2D27-6891-9B64-368E-446C15B2D9FB}"/>
          </ac:spMkLst>
        </pc:spChg>
      </pc:sldChg>
    </pc:docChg>
  </pc:docChgLst>
  <pc:docChgLst>
    <pc:chgData name="Anja Schneidermann" userId="eq29njGU8y0PSNDJNl4ufIg6G2AS0r0w7kVXUGd1zCU=" providerId="None" clId="Web-{EFAE42BE-073D-48FC-97F2-39D67FC723FB}"/>
    <pc:docChg chg="modSld">
      <pc:chgData name="Anja Schneidermann" userId="eq29njGU8y0PSNDJNl4ufIg6G2AS0r0w7kVXUGd1zCU=" providerId="None" clId="Web-{EFAE42BE-073D-48FC-97F2-39D67FC723FB}" dt="2026-07-17T13:36:50.134" v="5" actId="14100"/>
      <pc:docMkLst>
        <pc:docMk/>
      </pc:docMkLst>
      <pc:sldChg chg="modSp">
        <pc:chgData name="Anja Schneidermann" userId="eq29njGU8y0PSNDJNl4ufIg6G2AS0r0w7kVXUGd1zCU=" providerId="None" clId="Web-{EFAE42BE-073D-48FC-97F2-39D67FC723FB}" dt="2026-07-17T13:36:50.134" v="5" actId="14100"/>
        <pc:sldMkLst>
          <pc:docMk/>
          <pc:sldMk cId="4169825511" sldId="4263"/>
        </pc:sldMkLst>
        <pc:spChg chg="mod">
          <ac:chgData name="Anja Schneidermann" userId="eq29njGU8y0PSNDJNl4ufIg6G2AS0r0w7kVXUGd1zCU=" providerId="None" clId="Web-{EFAE42BE-073D-48FC-97F2-39D67FC723FB}" dt="2026-07-17T13:36:50.134" v="5" actId="14100"/>
          <ac:spMkLst>
            <pc:docMk/>
            <pc:sldMk cId="4169825511" sldId="4263"/>
            <ac:spMk id="2" creationId="{21C46AA0-7941-4E3F-75C7-1DB06E825A7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youtube.com/watch?v=DN7FwObY_uQ"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0" name="Google Shape;36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1" name="Google Shape;361;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1" name="Google Shape;481;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8" name="Google Shape;488;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9" name="Google Shape;489;p7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7" name="Google Shape;49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498" name="Google Shape;49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6" name="Google Shape;506;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7" name="Google Shape;507;p7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5" name="Google Shape;515;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1" name="Google Shape;58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u="sng">
                <a:solidFill>
                  <a:schemeClr val="hlink"/>
                </a:solidFill>
                <a:hlinkClick r:id="rId3"/>
              </a:rPr>
              <a:t>https://www.youtube.com/watch?v=DN7FwObY_uQ </a:t>
            </a:r>
            <a:r>
              <a:rPr lang="en-US" sz="1200"/>
              <a:t> </a:t>
            </a:r>
            <a:endParaRPr/>
          </a:p>
          <a:p>
            <a:pPr marL="0" lvl="0" indent="0" algn="l" rtl="0">
              <a:lnSpc>
                <a:spcPct val="100000"/>
              </a:lnSpc>
              <a:spcBef>
                <a:spcPts val="0"/>
              </a:spcBef>
              <a:spcAft>
                <a:spcPts val="0"/>
              </a:spcAft>
              <a:buSzPts val="1400"/>
              <a:buNone/>
            </a:pPr>
            <a:endParaRPr/>
          </a:p>
        </p:txBody>
      </p:sp>
      <p:sp>
        <p:nvSpPr>
          <p:cNvPr id="582" name="Google Shape;582;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0" name="Google Shape;600;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601" name="Google Shape;601;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9" name="Google Shape;609;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0" name="Google Shape;610;p7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8" name="Google Shape;618;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5" name="Google Shape;685;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3" name="Google Shape;35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2" name="Google Shape;692;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3" name="Google Shape;693;p8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1" name="Google Shape;70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702" name="Google Shape;702;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0" name="Google Shape;710;p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1" name="Google Shape;711;p8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p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9" name="Google Shape;719;p8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https://www.youtube.com/watch?v=c2CBFSJyTdo</a:t>
            </a:r>
            <a:endParaRPr/>
          </a:p>
        </p:txBody>
      </p:sp>
      <p:sp>
        <p:nvSpPr>
          <p:cNvPr id="720" name="Google Shape;720;p8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Google Shape;727;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8" name="Google Shape;72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p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7" name="Google Shape;747;p8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8" name="Google Shape;748;p8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6" name="Google Shape;75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757" name="Google Shape;75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p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5" name="Google Shape;765;p8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6" name="Google Shape;766;p8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4" name="Google Shape;774;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6"/>
        <p:cNvGrpSpPr/>
        <p:nvPr/>
      </p:nvGrpSpPr>
      <p:grpSpPr>
        <a:xfrm>
          <a:off x="0" y="0"/>
          <a:ext cx="0" cy="0"/>
          <a:chOff x="0" y="0"/>
          <a:chExt cx="0" cy="0"/>
        </a:xfrm>
      </p:grpSpPr>
      <p:sp>
        <p:nvSpPr>
          <p:cNvPr id="797" name="Google Shape;79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8" name="Google Shape;79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9" name="Google Shape;37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0" name="Google Shape;380;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5"/>
        <p:cNvGrpSpPr/>
        <p:nvPr/>
      </p:nvGrpSpPr>
      <p:grpSpPr>
        <a:xfrm>
          <a:off x="0" y="0"/>
          <a:ext cx="0" cy="0"/>
          <a:chOff x="0" y="0"/>
          <a:chExt cx="0" cy="0"/>
        </a:xfrm>
      </p:grpSpPr>
      <p:sp>
        <p:nvSpPr>
          <p:cNvPr id="816" name="Google Shape;81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7" name="Google Shape;81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8"/>
        <p:cNvGrpSpPr/>
        <p:nvPr/>
      </p:nvGrpSpPr>
      <p:grpSpPr>
        <a:xfrm>
          <a:off x="0" y="0"/>
          <a:ext cx="0" cy="0"/>
          <a:chOff x="0" y="0"/>
          <a:chExt cx="0" cy="0"/>
        </a:xfrm>
      </p:grpSpPr>
      <p:sp>
        <p:nvSpPr>
          <p:cNvPr id="839" name="Google Shape;839;p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0" name="Google Shape;840;p8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https://www.youtube.com/watch?v=ad79nYk2keg&amp;t=2s</a:t>
            </a:r>
            <a:endParaRPr/>
          </a:p>
        </p:txBody>
      </p:sp>
      <p:sp>
        <p:nvSpPr>
          <p:cNvPr id="841" name="Google Shape;841;p8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32</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7"/>
        <p:cNvGrpSpPr/>
        <p:nvPr/>
      </p:nvGrpSpPr>
      <p:grpSpPr>
        <a:xfrm>
          <a:off x="0" y="0"/>
          <a:ext cx="0" cy="0"/>
          <a:chOff x="0" y="0"/>
          <a:chExt cx="0" cy="0"/>
        </a:xfrm>
      </p:grpSpPr>
      <p:sp>
        <p:nvSpPr>
          <p:cNvPr id="848" name="Google Shape;848;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9" name="Google Shape;84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9"/>
        <p:cNvGrpSpPr/>
        <p:nvPr/>
      </p:nvGrpSpPr>
      <p:grpSpPr>
        <a:xfrm>
          <a:off x="0" y="0"/>
          <a:ext cx="0" cy="0"/>
          <a:chOff x="0" y="0"/>
          <a:chExt cx="0" cy="0"/>
        </a:xfrm>
      </p:grpSpPr>
      <p:sp>
        <p:nvSpPr>
          <p:cNvPr id="860" name="Google Shape;86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1" name="Google Shape;86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7"/>
        <p:cNvGrpSpPr/>
        <p:nvPr/>
      </p:nvGrpSpPr>
      <p:grpSpPr>
        <a:xfrm>
          <a:off x="0" y="0"/>
          <a:ext cx="0" cy="0"/>
          <a:chOff x="0" y="0"/>
          <a:chExt cx="0" cy="0"/>
        </a:xfrm>
      </p:grpSpPr>
      <p:sp>
        <p:nvSpPr>
          <p:cNvPr id="868" name="Google Shape;868;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9" name="Google Shape;86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a:extLst>
            <a:ext uri="{FF2B5EF4-FFF2-40B4-BE49-F238E27FC236}">
              <a16:creationId xmlns:a16="http://schemas.microsoft.com/office/drawing/2014/main" id="{723CD321-0A98-B97F-A96E-A242875431F9}"/>
            </a:ext>
          </a:extLst>
        </p:cNvPr>
        <p:cNvGrpSpPr/>
        <p:nvPr/>
      </p:nvGrpSpPr>
      <p:grpSpPr>
        <a:xfrm>
          <a:off x="0" y="0"/>
          <a:ext cx="0" cy="0"/>
          <a:chOff x="0" y="0"/>
          <a:chExt cx="0" cy="0"/>
        </a:xfrm>
      </p:grpSpPr>
      <p:sp>
        <p:nvSpPr>
          <p:cNvPr id="674" name="Google Shape;674;p104:notes">
            <a:extLst>
              <a:ext uri="{FF2B5EF4-FFF2-40B4-BE49-F238E27FC236}">
                <a16:creationId xmlns:a16="http://schemas.microsoft.com/office/drawing/2014/main" id="{5B466FD4-E0B5-872B-BB0C-C6D218A4CA2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5" name="Google Shape;675;p104:notes">
            <a:extLst>
              <a:ext uri="{FF2B5EF4-FFF2-40B4-BE49-F238E27FC236}">
                <a16:creationId xmlns:a16="http://schemas.microsoft.com/office/drawing/2014/main" id="{6E8D8A25-0C0E-081A-5946-61367638850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20447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a:extLst>
            <a:ext uri="{FF2B5EF4-FFF2-40B4-BE49-F238E27FC236}">
              <a16:creationId xmlns:a16="http://schemas.microsoft.com/office/drawing/2014/main" id="{77CB2F27-2D27-FEE1-BC5E-2B0033E015A5}"/>
            </a:ext>
          </a:extLst>
        </p:cNvPr>
        <p:cNvGrpSpPr/>
        <p:nvPr/>
      </p:nvGrpSpPr>
      <p:grpSpPr>
        <a:xfrm>
          <a:off x="0" y="0"/>
          <a:ext cx="0" cy="0"/>
          <a:chOff x="0" y="0"/>
          <a:chExt cx="0" cy="0"/>
        </a:xfrm>
      </p:grpSpPr>
      <p:sp>
        <p:nvSpPr>
          <p:cNvPr id="674" name="Google Shape;674;p104:notes">
            <a:extLst>
              <a:ext uri="{FF2B5EF4-FFF2-40B4-BE49-F238E27FC236}">
                <a16:creationId xmlns:a16="http://schemas.microsoft.com/office/drawing/2014/main" id="{70D0EF0C-3D9A-4E13-15A1-B6D340A1FE3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5" name="Google Shape;675;p104:notes">
            <a:extLst>
              <a:ext uri="{FF2B5EF4-FFF2-40B4-BE49-F238E27FC236}">
                <a16:creationId xmlns:a16="http://schemas.microsoft.com/office/drawing/2014/main" id="{D5552335-8E7A-64AC-1987-F00E0FF998F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593050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8" name="Google Shape;38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389" name="Google Shape;389;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7" name="Google Shape;39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8" name="Google Shape;39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8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6" name="Google Shape;406;p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6" name="Google Shape;436;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12.png"/></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Laptop Slide 02">
  <p:cSld name="Laptop Slide 02">
    <p:spTree>
      <p:nvGrpSpPr>
        <p:cNvPr id="1" name="Shape 17"/>
        <p:cNvGrpSpPr/>
        <p:nvPr/>
      </p:nvGrpSpPr>
      <p:grpSpPr>
        <a:xfrm>
          <a:off x="0" y="0"/>
          <a:ext cx="0" cy="0"/>
          <a:chOff x="0" y="0"/>
          <a:chExt cx="0" cy="0"/>
        </a:xfrm>
      </p:grpSpPr>
      <p:sp>
        <p:nvSpPr>
          <p:cNvPr id="18" name="Google Shape;18;p61"/>
          <p:cNvSpPr/>
          <p:nvPr/>
        </p:nvSpPr>
        <p:spPr>
          <a:xfrm>
            <a:off x="4482075" y="363284"/>
            <a:ext cx="7709925" cy="5680998"/>
          </a:xfrm>
          <a:custGeom>
            <a:avLst/>
            <a:gdLst/>
            <a:ahLst/>
            <a:cxnLst/>
            <a:rect l="l" t="t" r="r" b="b"/>
            <a:pathLst>
              <a:path w="5486400" h="3124200" extrusionOk="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 name="Google Shape;19;p61"/>
          <p:cNvSpPr/>
          <p:nvPr/>
        </p:nvSpPr>
        <p:spPr>
          <a:xfrm>
            <a:off x="10771750" y="-3967"/>
            <a:ext cx="1420250" cy="1932666"/>
          </a:xfrm>
          <a:prstGeom prst="rect">
            <a:avLst/>
          </a:prstGeom>
          <a:solidFill>
            <a:srgbClr val="615AA6">
              <a:alpha val="7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0" name="Google Shape;20;p61"/>
          <p:cNvPicPr preferRelativeResize="0"/>
          <p:nvPr/>
        </p:nvPicPr>
        <p:blipFill rotWithShape="1">
          <a:blip r:embed="rId2" cstate="screen">
            <a:alphaModFix/>
            <a:extLst>
              <a:ext uri="{28A0092B-C50C-407E-A947-70E740481C1C}">
                <a14:useLocalDpi xmlns:a14="http://schemas.microsoft.com/office/drawing/2010/main"/>
              </a:ext>
            </a:extLst>
          </a:blip>
          <a:srcRect l="-19343"/>
          <a:stretch/>
        </p:blipFill>
        <p:spPr>
          <a:xfrm>
            <a:off x="-1511179" y="2612571"/>
            <a:ext cx="8450840" cy="4245429"/>
          </a:xfrm>
          <a:prstGeom prst="rect">
            <a:avLst/>
          </a:prstGeom>
          <a:noFill/>
          <a:ln>
            <a:noFill/>
          </a:ln>
        </p:spPr>
      </p:pic>
      <p:sp>
        <p:nvSpPr>
          <p:cNvPr id="21" name="Google Shape;21;p61"/>
          <p:cNvSpPr>
            <a:spLocks noGrp="1"/>
          </p:cNvSpPr>
          <p:nvPr>
            <p:ph type="pic" idx="2"/>
          </p:nvPr>
        </p:nvSpPr>
        <p:spPr>
          <a:xfrm>
            <a:off x="1114362" y="2802349"/>
            <a:ext cx="4981638" cy="3090444"/>
          </a:xfrm>
          <a:prstGeom prst="rect">
            <a:avLst/>
          </a:prstGeom>
          <a:solidFill>
            <a:srgbClr val="D9D9D9"/>
          </a:solidFill>
          <a:ln>
            <a:noFill/>
          </a:ln>
        </p:spPr>
        <p:txBody>
          <a:bodyPr/>
          <a:lstStyle/>
          <a:p>
            <a:endParaRPr lang="en-IE"/>
          </a:p>
        </p:txBody>
      </p:sp>
      <p:sp>
        <p:nvSpPr>
          <p:cNvPr id="22" name="Google Shape;22;p61"/>
          <p:cNvSpPr txBox="1">
            <a:spLocks noGrp="1"/>
          </p:cNvSpPr>
          <p:nvPr>
            <p:ph type="body" idx="1"/>
          </p:nvPr>
        </p:nvSpPr>
        <p:spPr>
          <a:xfrm>
            <a:off x="6702563" y="1024538"/>
            <a:ext cx="45509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 name="Google Shape;23;p61"/>
          <p:cNvSpPr txBox="1">
            <a:spLocks noGrp="1"/>
          </p:cNvSpPr>
          <p:nvPr>
            <p:ph type="body" idx="3"/>
          </p:nvPr>
        </p:nvSpPr>
        <p:spPr>
          <a:xfrm>
            <a:off x="6689558" y="2074519"/>
            <a:ext cx="4545176" cy="32835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85"/>
        <p:cNvGrpSpPr/>
        <p:nvPr/>
      </p:nvGrpSpPr>
      <p:grpSpPr>
        <a:xfrm>
          <a:off x="0" y="0"/>
          <a:ext cx="0" cy="0"/>
          <a:chOff x="0" y="0"/>
          <a:chExt cx="0" cy="0"/>
        </a:xfrm>
      </p:grpSpPr>
      <p:sp>
        <p:nvSpPr>
          <p:cNvPr id="86" name="Google Shape;86;p29"/>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7" name="Google Shape;87;p29"/>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000000"/>
              </a:buClr>
              <a:buSzPts val="3600"/>
              <a:buFont typeface="Arial"/>
              <a:buNone/>
              <a:defRPr sz="36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88" name="Google Shape;88;p29"/>
          <p:cNvSpPr txBox="1">
            <a:spLocks noGrp="1"/>
          </p:cNvSpPr>
          <p:nvPr>
            <p:ph type="body" idx="2"/>
          </p:nvPr>
        </p:nvSpPr>
        <p:spPr>
          <a:xfrm>
            <a:off x="911565" y="2351145"/>
            <a:ext cx="1028874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00000"/>
              </a:buClr>
              <a:buSzPts val="2400"/>
              <a:buFont typeface="Arial"/>
              <a:buNone/>
              <a:defRPr sz="2400" b="0" i="0" u="none" strike="noStrike" cap="none">
                <a:solidFill>
                  <a:srgbClr val="242B62"/>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Page">
  <p:cSld name="Blank Page">
    <p:spTree>
      <p:nvGrpSpPr>
        <p:cNvPr id="1" name="Shape 89"/>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90"/>
        <p:cNvGrpSpPr/>
        <p:nvPr/>
      </p:nvGrpSpPr>
      <p:grpSpPr>
        <a:xfrm>
          <a:off x="0" y="0"/>
          <a:ext cx="0" cy="0"/>
          <a:chOff x="0" y="0"/>
          <a:chExt cx="0" cy="0"/>
        </a:xfrm>
      </p:grpSpPr>
      <p:sp>
        <p:nvSpPr>
          <p:cNvPr id="91" name="Google Shape;91;p55"/>
          <p:cNvSpPr>
            <a:spLocks noGrp="1"/>
          </p:cNvSpPr>
          <p:nvPr>
            <p:ph type="pic" idx="2"/>
          </p:nvPr>
        </p:nvSpPr>
        <p:spPr>
          <a:xfrm>
            <a:off x="0" y="3919655"/>
            <a:ext cx="11125201" cy="2342319"/>
          </a:xfrm>
          <a:prstGeom prst="rect">
            <a:avLst/>
          </a:prstGeom>
          <a:solidFill>
            <a:srgbClr val="D9D9D9"/>
          </a:solidFill>
          <a:ln>
            <a:noFill/>
          </a:ln>
        </p:spPr>
        <p:txBody>
          <a:bodyPr/>
          <a:lstStyle/>
          <a:p>
            <a:endParaRPr lang="en-IE"/>
          </a:p>
        </p:txBody>
      </p:sp>
      <p:sp>
        <p:nvSpPr>
          <p:cNvPr id="92" name="Google Shape;92;p55"/>
          <p:cNvSpPr txBox="1">
            <a:spLocks noGrp="1"/>
          </p:cNvSpPr>
          <p:nvPr>
            <p:ph type="body" idx="1"/>
          </p:nvPr>
        </p:nvSpPr>
        <p:spPr>
          <a:xfrm>
            <a:off x="1338470" y="820615"/>
            <a:ext cx="978673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55"/>
          <p:cNvSpPr txBox="1">
            <a:spLocks noGrp="1"/>
          </p:cNvSpPr>
          <p:nvPr>
            <p:ph type="body" idx="3"/>
          </p:nvPr>
        </p:nvSpPr>
        <p:spPr>
          <a:xfrm>
            <a:off x="1332138" y="1870597"/>
            <a:ext cx="9774260" cy="182447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101"/>
        <p:cNvGrpSpPr/>
        <p:nvPr/>
      </p:nvGrpSpPr>
      <p:grpSpPr>
        <a:xfrm>
          <a:off x="0" y="0"/>
          <a:ext cx="0" cy="0"/>
          <a:chOff x="0" y="0"/>
          <a:chExt cx="0" cy="0"/>
        </a:xfrm>
      </p:grpSpPr>
      <p:sp>
        <p:nvSpPr>
          <p:cNvPr id="102" name="Google Shape;102;p41"/>
          <p:cNvSpPr>
            <a:spLocks noGrp="1"/>
          </p:cNvSpPr>
          <p:nvPr>
            <p:ph type="pic" idx="2"/>
          </p:nvPr>
        </p:nvSpPr>
        <p:spPr>
          <a:xfrm>
            <a:off x="0" y="2853114"/>
            <a:ext cx="12192000" cy="3094978"/>
          </a:xfrm>
          <a:prstGeom prst="rect">
            <a:avLst/>
          </a:prstGeom>
          <a:solidFill>
            <a:srgbClr val="BFBFBF"/>
          </a:solidFill>
          <a:ln>
            <a:noFill/>
          </a:ln>
        </p:spPr>
      </p:sp>
      <p:pic>
        <p:nvPicPr>
          <p:cNvPr id="103" name="Google Shape;103;p41" descr="A logo for a company&#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454521" y="-204061"/>
            <a:ext cx="3540255" cy="3291816"/>
          </a:xfrm>
          <a:prstGeom prst="rect">
            <a:avLst/>
          </a:prstGeom>
          <a:noFill/>
          <a:ln>
            <a:noFill/>
          </a:ln>
        </p:spPr>
      </p:pic>
      <p:pic>
        <p:nvPicPr>
          <p:cNvPr id="104" name="Google Shape;104;p4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47344" y="6176903"/>
            <a:ext cx="1787365" cy="397996"/>
          </a:xfrm>
          <a:prstGeom prst="rect">
            <a:avLst/>
          </a:prstGeom>
          <a:noFill/>
          <a:ln>
            <a:noFill/>
          </a:ln>
        </p:spPr>
      </p:pic>
      <p:sp>
        <p:nvSpPr>
          <p:cNvPr id="105" name="Google Shape;105;p41"/>
          <p:cNvSpPr txBox="1"/>
          <p:nvPr/>
        </p:nvSpPr>
        <p:spPr>
          <a:xfrm>
            <a:off x="2334709" y="6176903"/>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Cover 01">
  <p:cSld name="Cover 01">
    <p:spTree>
      <p:nvGrpSpPr>
        <p:cNvPr id="1" name="Shape 106"/>
        <p:cNvGrpSpPr/>
        <p:nvPr/>
      </p:nvGrpSpPr>
      <p:grpSpPr>
        <a:xfrm>
          <a:off x="0" y="0"/>
          <a:ext cx="0" cy="0"/>
          <a:chOff x="0" y="0"/>
          <a:chExt cx="0" cy="0"/>
        </a:xfrm>
      </p:grpSpPr>
      <p:sp>
        <p:nvSpPr>
          <p:cNvPr id="107" name="Google Shape;107;p42"/>
          <p:cNvSpPr>
            <a:spLocks noGrp="1"/>
          </p:cNvSpPr>
          <p:nvPr>
            <p:ph type="pic" idx="2"/>
          </p:nvPr>
        </p:nvSpPr>
        <p:spPr>
          <a:xfrm>
            <a:off x="3310" y="17886"/>
            <a:ext cx="12188690" cy="5750526"/>
          </a:xfrm>
          <a:prstGeom prst="rect">
            <a:avLst/>
          </a:prstGeom>
          <a:solidFill>
            <a:srgbClr val="BFBFBF"/>
          </a:solidFill>
          <a:ln>
            <a:noFill/>
          </a:ln>
        </p:spPr>
      </p:sp>
      <p:sp>
        <p:nvSpPr>
          <p:cNvPr id="108" name="Google Shape;108;p42"/>
          <p:cNvSpPr/>
          <p:nvPr/>
        </p:nvSpPr>
        <p:spPr>
          <a:xfrm>
            <a:off x="0" y="3850617"/>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09" name="Google Shape;109;p4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060110" y="6096129"/>
            <a:ext cx="1787365" cy="397996"/>
          </a:xfrm>
          <a:prstGeom prst="rect">
            <a:avLst/>
          </a:prstGeom>
          <a:noFill/>
          <a:ln>
            <a:noFill/>
          </a:ln>
        </p:spPr>
      </p:pic>
      <p:sp>
        <p:nvSpPr>
          <p:cNvPr id="110" name="Google Shape;110;p42"/>
          <p:cNvSpPr txBox="1"/>
          <p:nvPr/>
        </p:nvSpPr>
        <p:spPr>
          <a:xfrm>
            <a:off x="8847475" y="609612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111"/>
        <p:cNvGrpSpPr/>
        <p:nvPr/>
      </p:nvGrpSpPr>
      <p:grpSpPr>
        <a:xfrm>
          <a:off x="0" y="0"/>
          <a:ext cx="0" cy="0"/>
          <a:chOff x="0" y="0"/>
          <a:chExt cx="0" cy="0"/>
        </a:xfrm>
      </p:grpSpPr>
      <p:sp>
        <p:nvSpPr>
          <p:cNvPr id="112" name="Google Shape;112;p69"/>
          <p:cNvSpPr/>
          <p:nvPr/>
        </p:nvSpPr>
        <p:spPr>
          <a:xfrm rot="-5400000">
            <a:off x="2679826" y="-2679826"/>
            <a:ext cx="6858001" cy="12217652"/>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3" name="Google Shape;113;p69"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114" name="Google Shape;114;p6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15" name="Google Shape;115;p69"/>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6" name="Google Shape;116;p69"/>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69"/>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18" name="Google Shape;118;p69"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2_Text Slide 01 ">
  <p:cSld name="2_Text Slide 01 ">
    <p:spTree>
      <p:nvGrpSpPr>
        <p:cNvPr id="1" name="Shape 119"/>
        <p:cNvGrpSpPr/>
        <p:nvPr/>
      </p:nvGrpSpPr>
      <p:grpSpPr>
        <a:xfrm>
          <a:off x="0" y="0"/>
          <a:ext cx="0" cy="0"/>
          <a:chOff x="0" y="0"/>
          <a:chExt cx="0" cy="0"/>
        </a:xfrm>
      </p:grpSpPr>
      <p:sp>
        <p:nvSpPr>
          <p:cNvPr id="120" name="Google Shape;120;p70"/>
          <p:cNvSpPr/>
          <p:nvPr/>
        </p:nvSpPr>
        <p:spPr>
          <a:xfrm rot="-5400000">
            <a:off x="2679826" y="-2679826"/>
            <a:ext cx="6858001" cy="12217652"/>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1" name="Google Shape;121;p70"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122" name="Google Shape;122;p70"/>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23" name="Google Shape;123;p70"/>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70"/>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5" name="Google Shape;125;p70"/>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26" name="Google Shape;126;p70"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3_Text Slide 01 ">
  <p:cSld name="3_Text Slide 01 ">
    <p:spTree>
      <p:nvGrpSpPr>
        <p:cNvPr id="1" name="Shape 127"/>
        <p:cNvGrpSpPr/>
        <p:nvPr/>
      </p:nvGrpSpPr>
      <p:grpSpPr>
        <a:xfrm>
          <a:off x="0" y="0"/>
          <a:ext cx="0" cy="0"/>
          <a:chOff x="0" y="0"/>
          <a:chExt cx="0" cy="0"/>
        </a:xfrm>
      </p:grpSpPr>
      <p:sp>
        <p:nvSpPr>
          <p:cNvPr id="128" name="Google Shape;128;p71"/>
          <p:cNvSpPr/>
          <p:nvPr/>
        </p:nvSpPr>
        <p:spPr>
          <a:xfrm rot="-5400000">
            <a:off x="2679826" y="-2679826"/>
            <a:ext cx="6858001" cy="12217652"/>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9" name="Google Shape;129;p71"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130" name="Google Shape;130;p71"/>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31" name="Google Shape;131;p71"/>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71"/>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3" name="Google Shape;133;p71"/>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34" name="Google Shape;134;p71"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410883" y="4928291"/>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8756113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Divider ">
  <p:cSld name="Divider ">
    <p:spTree>
      <p:nvGrpSpPr>
        <p:cNvPr id="1" name="Shape 138"/>
        <p:cNvGrpSpPr/>
        <p:nvPr/>
      </p:nvGrpSpPr>
      <p:grpSpPr>
        <a:xfrm>
          <a:off x="0" y="0"/>
          <a:ext cx="0" cy="0"/>
          <a:chOff x="0" y="0"/>
          <a:chExt cx="0" cy="0"/>
        </a:xfrm>
      </p:grpSpPr>
      <p:sp>
        <p:nvSpPr>
          <p:cNvPr id="139" name="Google Shape;139;p25"/>
          <p:cNvSpPr/>
          <p:nvPr/>
        </p:nvSpPr>
        <p:spPr>
          <a:xfrm>
            <a:off x="6850169" y="543238"/>
            <a:ext cx="4721156" cy="5802284"/>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sp>
        <p:nvSpPr>
          <p:cNvPr id="140" name="Google Shape;140;p25"/>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25"/>
          <p:cNvSpPr>
            <a:spLocks noGrp="1"/>
          </p:cNvSpPr>
          <p:nvPr>
            <p:ph type="pic" idx="2"/>
          </p:nvPr>
        </p:nvSpPr>
        <p:spPr>
          <a:xfrm>
            <a:off x="238772" y="2626822"/>
            <a:ext cx="7708195" cy="3396829"/>
          </a:xfrm>
          <a:prstGeom prst="rect">
            <a:avLst/>
          </a:prstGeom>
          <a:solidFill>
            <a:srgbClr val="D9D9D9"/>
          </a:solidFill>
          <a:ln>
            <a:noFill/>
          </a:ln>
        </p:spPr>
        <p:txBody>
          <a:bodyPr/>
          <a:lstStyle/>
          <a:p>
            <a:endParaRPr lang="en-IE"/>
          </a:p>
        </p:txBody>
      </p:sp>
      <p:pic>
        <p:nvPicPr>
          <p:cNvPr id="142" name="Google Shape;142;p25"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24"/>
        <p:cNvGrpSpPr/>
        <p:nvPr/>
      </p:nvGrpSpPr>
      <p:grpSpPr>
        <a:xfrm>
          <a:off x="0" y="0"/>
          <a:ext cx="0" cy="0"/>
          <a:chOff x="0" y="0"/>
          <a:chExt cx="0" cy="0"/>
        </a:xfrm>
      </p:grpSpPr>
      <p:sp>
        <p:nvSpPr>
          <p:cNvPr id="25" name="Google Shape;25;p44"/>
          <p:cNvSpPr/>
          <p:nvPr/>
        </p:nvSpPr>
        <p:spPr>
          <a:xfrm rot="10800000" flipH="1">
            <a:off x="-89796" y="14541"/>
            <a:ext cx="1382400"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 name="Google Shape;26;p44"/>
          <p:cNvSpPr>
            <a:spLocks noGrp="1"/>
          </p:cNvSpPr>
          <p:nvPr>
            <p:ph type="pic" idx="2"/>
          </p:nvPr>
        </p:nvSpPr>
        <p:spPr>
          <a:xfrm>
            <a:off x="788894" y="288801"/>
            <a:ext cx="11403106" cy="2223235"/>
          </a:xfrm>
          <a:prstGeom prst="rect">
            <a:avLst/>
          </a:prstGeom>
          <a:solidFill>
            <a:srgbClr val="D9D9D9"/>
          </a:solidFill>
          <a:ln>
            <a:noFill/>
          </a:ln>
        </p:spPr>
        <p:txBody>
          <a:bodyPr/>
          <a:lstStyle/>
          <a:p>
            <a:endParaRPr lang="en-IE"/>
          </a:p>
        </p:txBody>
      </p:sp>
      <p:sp>
        <p:nvSpPr>
          <p:cNvPr id="27" name="Google Shape;27;p44"/>
          <p:cNvSpPr txBox="1">
            <a:spLocks noGrp="1"/>
          </p:cNvSpPr>
          <p:nvPr>
            <p:ph type="body" idx="1"/>
          </p:nvPr>
        </p:nvSpPr>
        <p:spPr>
          <a:xfrm>
            <a:off x="2040141" y="286255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44"/>
          <p:cNvSpPr txBox="1">
            <a:spLocks noGrp="1"/>
          </p:cNvSpPr>
          <p:nvPr>
            <p:ph type="body" idx="3"/>
          </p:nvPr>
        </p:nvSpPr>
        <p:spPr>
          <a:xfrm>
            <a:off x="2766253" y="286255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44"/>
          <p:cNvSpPr txBox="1">
            <a:spLocks noGrp="1"/>
          </p:cNvSpPr>
          <p:nvPr>
            <p:ph type="body" idx="4"/>
          </p:nvPr>
        </p:nvSpPr>
        <p:spPr>
          <a:xfrm>
            <a:off x="2040141" y="3441624"/>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44"/>
          <p:cNvSpPr txBox="1">
            <a:spLocks noGrp="1"/>
          </p:cNvSpPr>
          <p:nvPr>
            <p:ph type="body" idx="5"/>
          </p:nvPr>
        </p:nvSpPr>
        <p:spPr>
          <a:xfrm>
            <a:off x="2766253" y="3441625"/>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44"/>
          <p:cNvSpPr txBox="1">
            <a:spLocks noGrp="1"/>
          </p:cNvSpPr>
          <p:nvPr>
            <p:ph type="body" idx="6"/>
          </p:nvPr>
        </p:nvSpPr>
        <p:spPr>
          <a:xfrm>
            <a:off x="2040141" y="402395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44"/>
          <p:cNvSpPr txBox="1">
            <a:spLocks noGrp="1"/>
          </p:cNvSpPr>
          <p:nvPr>
            <p:ph type="body" idx="7"/>
          </p:nvPr>
        </p:nvSpPr>
        <p:spPr>
          <a:xfrm>
            <a:off x="2766253" y="4023951"/>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44"/>
          <p:cNvSpPr txBox="1">
            <a:spLocks noGrp="1"/>
          </p:cNvSpPr>
          <p:nvPr>
            <p:ph type="body" idx="8"/>
          </p:nvPr>
        </p:nvSpPr>
        <p:spPr>
          <a:xfrm>
            <a:off x="2040141" y="460304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44"/>
          <p:cNvSpPr txBox="1">
            <a:spLocks noGrp="1"/>
          </p:cNvSpPr>
          <p:nvPr>
            <p:ph type="body" idx="9"/>
          </p:nvPr>
        </p:nvSpPr>
        <p:spPr>
          <a:xfrm>
            <a:off x="2766253" y="4603050"/>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5" name="Google Shape;35;p44"/>
          <p:cNvCxnSpPr/>
          <p:nvPr/>
        </p:nvCxnSpPr>
        <p:spPr>
          <a:xfrm rot="10800000" flipH="1">
            <a:off x="1956469" y="3431696"/>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36" name="Google Shape;36;p44"/>
          <p:cNvCxnSpPr/>
          <p:nvPr/>
        </p:nvCxnSpPr>
        <p:spPr>
          <a:xfrm rot="10800000" flipH="1">
            <a:off x="1956469" y="4009519"/>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37" name="Google Shape;37;p44"/>
          <p:cNvCxnSpPr/>
          <p:nvPr/>
        </p:nvCxnSpPr>
        <p:spPr>
          <a:xfrm rot="10800000" flipH="1">
            <a:off x="1956469" y="4587342"/>
            <a:ext cx="9108000" cy="14543"/>
          </a:xfrm>
          <a:prstGeom prst="straightConnector1">
            <a:avLst/>
          </a:prstGeom>
          <a:noFill/>
          <a:ln w="19050" cap="flat" cmpd="sng">
            <a:solidFill>
              <a:srgbClr val="CA7BB3"/>
            </a:solidFill>
            <a:prstDash val="solid"/>
            <a:miter lim="800000"/>
            <a:headEnd type="none" w="sm" len="sm"/>
            <a:tailEnd type="none" w="sm" len="sm"/>
          </a:ln>
        </p:spPr>
      </p:cxnSp>
      <p:sp>
        <p:nvSpPr>
          <p:cNvPr id="38" name="Google Shape;38;p44"/>
          <p:cNvSpPr txBox="1">
            <a:spLocks noGrp="1"/>
          </p:cNvSpPr>
          <p:nvPr>
            <p:ph type="body" idx="13"/>
          </p:nvPr>
        </p:nvSpPr>
        <p:spPr>
          <a:xfrm>
            <a:off x="2027668" y="519514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44"/>
          <p:cNvSpPr txBox="1">
            <a:spLocks noGrp="1"/>
          </p:cNvSpPr>
          <p:nvPr>
            <p:ph type="body" idx="14"/>
          </p:nvPr>
        </p:nvSpPr>
        <p:spPr>
          <a:xfrm>
            <a:off x="2753780" y="519514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40" name="Google Shape;40;p44"/>
          <p:cNvCxnSpPr/>
          <p:nvPr/>
        </p:nvCxnSpPr>
        <p:spPr>
          <a:xfrm rot="10800000" flipH="1">
            <a:off x="1943996" y="5179438"/>
            <a:ext cx="9108000" cy="14543"/>
          </a:xfrm>
          <a:prstGeom prst="straightConnector1">
            <a:avLst/>
          </a:prstGeom>
          <a:noFill/>
          <a:ln w="19050" cap="flat" cmpd="sng">
            <a:solidFill>
              <a:srgbClr val="CA7BB3"/>
            </a:solidFill>
            <a:prstDash val="solid"/>
            <a:miter lim="800000"/>
            <a:headEnd type="none" w="sm" len="sm"/>
            <a:tailEnd type="none" w="sm" len="sm"/>
          </a:ln>
        </p:spPr>
      </p:cxnSp>
      <p:pic>
        <p:nvPicPr>
          <p:cNvPr id="41" name="Google Shape;41;p4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943996" y="6097889"/>
            <a:ext cx="1787365" cy="397996"/>
          </a:xfrm>
          <a:prstGeom prst="rect">
            <a:avLst/>
          </a:prstGeom>
          <a:noFill/>
          <a:ln>
            <a:noFill/>
          </a:ln>
        </p:spPr>
      </p:pic>
      <p:sp>
        <p:nvSpPr>
          <p:cNvPr id="42" name="Google Shape;42;p44"/>
          <p:cNvSpPr txBox="1"/>
          <p:nvPr/>
        </p:nvSpPr>
        <p:spPr>
          <a:xfrm>
            <a:off x="3731361" y="609788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
        <p:nvSpPr>
          <p:cNvPr id="4" name="TextBox 3">
            <a:extLst>
              <a:ext uri="{FF2B5EF4-FFF2-40B4-BE49-F238E27FC236}">
                <a16:creationId xmlns:a16="http://schemas.microsoft.com/office/drawing/2014/main" id="{C9D16A52-558E-6EF2-4DDC-7AA8F0F9FB97}"/>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buClrTx/>
              <a:buFontTx/>
              <a:buNone/>
            </a:pPr>
            <a:r>
              <a:rPr lang="en-IE" sz="658" kern="1200" dirty="0">
                <a:solidFill>
                  <a:srgbClr val="292668"/>
                </a:solidFill>
                <a:latin typeface="Calibri" panose="020F0502020204030204"/>
                <a:ea typeface="+mn-ea"/>
                <a:cs typeface="+mn-cs"/>
              </a:rPr>
              <a:t>This license enables </a:t>
            </a:r>
            <a:r>
              <a:rPr lang="en-IE" sz="658" kern="1200" dirty="0" err="1">
                <a:solidFill>
                  <a:srgbClr val="292668"/>
                </a:solidFill>
                <a:latin typeface="Calibri" panose="020F0502020204030204"/>
                <a:ea typeface="+mn-ea"/>
                <a:cs typeface="+mn-cs"/>
              </a:rPr>
              <a:t>reusers</a:t>
            </a:r>
            <a:r>
              <a:rPr lang="en-IE" sz="658" kern="1200" dirty="0">
                <a:solidFill>
                  <a:srgbClr val="292668"/>
                </a:solidFill>
                <a:latin typeface="Calibri" panose="020F0502020204030204"/>
                <a:ea typeface="+mn-ea"/>
                <a:cs typeface="+mn-cs"/>
              </a:rPr>
              <a:t> to distribute, remix, adapt, and build upon the material in any medium or format, so long as </a:t>
            </a:r>
            <a:r>
              <a:rPr lang="en-US" sz="658" kern="1200" dirty="0">
                <a:solidFill>
                  <a:srgbClr val="292668"/>
                </a:solidFill>
                <a:latin typeface="Calibri" panose="020F0502020204030204"/>
                <a:ea typeface="+mn-ea"/>
                <a:cs typeface="+mn-cs"/>
              </a:rPr>
              <a:t>attribution is given to the creator. The license allows for commercial use. CC BY includes the following elements: </a:t>
            </a:r>
          </a:p>
          <a:p>
            <a:pPr algn="just">
              <a:lnSpc>
                <a:spcPts val="650"/>
              </a:lnSpc>
              <a:buClrTx/>
              <a:buFontTx/>
              <a:buNone/>
            </a:pPr>
            <a:r>
              <a:rPr lang="en-US" sz="658" kern="1200" dirty="0">
                <a:solidFill>
                  <a:srgbClr val="292668"/>
                </a:solidFill>
                <a:latin typeface="Calibri" panose="020F0502020204030204"/>
                <a:ea typeface="+mn-ea"/>
                <a:cs typeface="+mn-cs"/>
              </a:rPr>
              <a:t>BY: credit must be given to the creator.</a:t>
            </a:r>
            <a:endParaRPr lang="en-US" sz="658" kern="1200" dirty="0">
              <a:solidFill>
                <a:srgbClr val="292668"/>
              </a:solidFill>
              <a:latin typeface="Calibri" panose="020F0502020204030204"/>
              <a:ea typeface="Calibri"/>
              <a:cs typeface="Calibri"/>
            </a:endParaRPr>
          </a:p>
        </p:txBody>
      </p:sp>
      <p:pic>
        <p:nvPicPr>
          <p:cNvPr id="5" name="Picture 4" descr="A grey and black sign with a person in a circle&#10;&#10;AI-generated content may be incorrect.">
            <a:extLst>
              <a:ext uri="{FF2B5EF4-FFF2-40B4-BE49-F238E27FC236}">
                <a16:creationId xmlns:a16="http://schemas.microsoft.com/office/drawing/2014/main" id="{430DAFE0-3BE8-6FBC-11A4-DC1501551B2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143"/>
        <p:cNvGrpSpPr/>
        <p:nvPr/>
      </p:nvGrpSpPr>
      <p:grpSpPr>
        <a:xfrm>
          <a:off x="0" y="0"/>
          <a:ext cx="0" cy="0"/>
          <a:chOff x="0" y="0"/>
          <a:chExt cx="0" cy="0"/>
        </a:xfrm>
      </p:grpSpPr>
      <p:sp>
        <p:nvSpPr>
          <p:cNvPr id="144" name="Google Shape;144;p31"/>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45" name="Google Shape;145;p31"/>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6" name="Google Shape;146;p31"/>
          <p:cNvSpPr txBox="1">
            <a:spLocks noGrp="1"/>
          </p:cNvSpPr>
          <p:nvPr>
            <p:ph type="body" idx="2"/>
          </p:nvPr>
        </p:nvSpPr>
        <p:spPr>
          <a:xfrm>
            <a:off x="911565" y="2351145"/>
            <a:ext cx="1028874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Cover 01">
  <p:cSld name="Cover 01">
    <p:spTree>
      <p:nvGrpSpPr>
        <p:cNvPr id="1" name="Shape 147"/>
        <p:cNvGrpSpPr/>
        <p:nvPr/>
      </p:nvGrpSpPr>
      <p:grpSpPr>
        <a:xfrm>
          <a:off x="0" y="0"/>
          <a:ext cx="0" cy="0"/>
          <a:chOff x="0" y="0"/>
          <a:chExt cx="0" cy="0"/>
        </a:xfrm>
      </p:grpSpPr>
      <p:sp>
        <p:nvSpPr>
          <p:cNvPr id="148" name="Google Shape;148;p32"/>
          <p:cNvSpPr>
            <a:spLocks noGrp="1"/>
          </p:cNvSpPr>
          <p:nvPr>
            <p:ph type="pic" idx="2"/>
          </p:nvPr>
        </p:nvSpPr>
        <p:spPr>
          <a:xfrm>
            <a:off x="3310" y="17886"/>
            <a:ext cx="12188690" cy="5750526"/>
          </a:xfrm>
          <a:prstGeom prst="rect">
            <a:avLst/>
          </a:prstGeom>
          <a:solidFill>
            <a:srgbClr val="BFBFBF"/>
          </a:solidFill>
          <a:ln>
            <a:noFill/>
          </a:ln>
        </p:spPr>
      </p:sp>
      <p:sp>
        <p:nvSpPr>
          <p:cNvPr id="149" name="Google Shape;149;p32"/>
          <p:cNvSpPr/>
          <p:nvPr/>
        </p:nvSpPr>
        <p:spPr>
          <a:xfrm>
            <a:off x="0" y="3850617"/>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None/>
            </a:pPr>
            <a:endParaRPr sz="529" b="0" i="0" u="none" strike="noStrike" cap="none">
              <a:solidFill>
                <a:schemeClr val="lt1"/>
              </a:solidFill>
              <a:latin typeface="Arial"/>
              <a:ea typeface="Arial"/>
              <a:cs typeface="Arial"/>
              <a:sym typeface="Arial"/>
            </a:endParaRPr>
          </a:p>
        </p:txBody>
      </p:sp>
      <p:pic>
        <p:nvPicPr>
          <p:cNvPr id="150" name="Google Shape;150;p3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060110" y="6096129"/>
            <a:ext cx="1787365" cy="397996"/>
          </a:xfrm>
          <a:prstGeom prst="rect">
            <a:avLst/>
          </a:prstGeom>
          <a:noFill/>
          <a:ln>
            <a:noFill/>
          </a:ln>
        </p:spPr>
      </p:pic>
      <p:sp>
        <p:nvSpPr>
          <p:cNvPr id="151" name="Google Shape;151;p32"/>
          <p:cNvSpPr txBox="1"/>
          <p:nvPr/>
        </p:nvSpPr>
        <p:spPr>
          <a:xfrm>
            <a:off x="8847475" y="609612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1_Cover 01">
  <p:cSld name="1_Cover 01">
    <p:spTree>
      <p:nvGrpSpPr>
        <p:cNvPr id="1" name="Shape 152"/>
        <p:cNvGrpSpPr/>
        <p:nvPr/>
      </p:nvGrpSpPr>
      <p:grpSpPr>
        <a:xfrm>
          <a:off x="0" y="0"/>
          <a:ext cx="0" cy="0"/>
          <a:chOff x="0" y="0"/>
          <a:chExt cx="0" cy="0"/>
        </a:xfrm>
      </p:grpSpPr>
      <p:pic>
        <p:nvPicPr>
          <p:cNvPr id="153" name="Google Shape;153;p3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110208" y="6051093"/>
            <a:ext cx="2054262" cy="457426"/>
          </a:xfrm>
          <a:prstGeom prst="rect">
            <a:avLst/>
          </a:prstGeom>
          <a:noFill/>
          <a:ln>
            <a:noFill/>
          </a:ln>
        </p:spPr>
      </p:pic>
      <p:pic>
        <p:nvPicPr>
          <p:cNvPr id="154" name="Google Shape;154;p34" descr="A logo for a company&#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075095" y="349480"/>
            <a:ext cx="3700312" cy="3440641"/>
          </a:xfrm>
          <a:prstGeom prst="rect">
            <a:avLst/>
          </a:prstGeom>
          <a:noFill/>
          <a:ln>
            <a:noFill/>
          </a:ln>
        </p:spPr>
      </p:pic>
      <p:sp>
        <p:nvSpPr>
          <p:cNvPr id="155" name="Google Shape;155;p34"/>
          <p:cNvSpPr>
            <a:spLocks noGrp="1"/>
          </p:cNvSpPr>
          <p:nvPr>
            <p:ph type="pic" idx="2"/>
          </p:nvPr>
        </p:nvSpPr>
        <p:spPr>
          <a:xfrm>
            <a:off x="548891" y="0"/>
            <a:ext cx="7137369" cy="6858000"/>
          </a:xfrm>
          <a:prstGeom prst="rect">
            <a:avLst/>
          </a:prstGeom>
          <a:solidFill>
            <a:srgbClr val="BFBFBF"/>
          </a:solidFill>
          <a:ln>
            <a:noFill/>
          </a:ln>
        </p:spPr>
      </p:sp>
      <p:sp>
        <p:nvSpPr>
          <p:cNvPr id="156" name="Google Shape;156;p34"/>
          <p:cNvSpPr/>
          <p:nvPr/>
        </p:nvSpPr>
        <p:spPr>
          <a:xfrm>
            <a:off x="0" y="3906677"/>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None/>
            </a:pPr>
            <a:endParaRPr sz="529"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157"/>
        <p:cNvGrpSpPr/>
        <p:nvPr/>
      </p:nvGrpSpPr>
      <p:grpSpPr>
        <a:xfrm>
          <a:off x="0" y="0"/>
          <a:ext cx="0" cy="0"/>
          <a:chOff x="0" y="0"/>
          <a:chExt cx="0" cy="0"/>
        </a:xfrm>
      </p:grpSpPr>
      <p:sp>
        <p:nvSpPr>
          <p:cNvPr id="158" name="Google Shape;158;p35"/>
          <p:cNvSpPr>
            <a:spLocks noGrp="1"/>
          </p:cNvSpPr>
          <p:nvPr>
            <p:ph type="pic" idx="2"/>
          </p:nvPr>
        </p:nvSpPr>
        <p:spPr>
          <a:xfrm>
            <a:off x="0" y="2853114"/>
            <a:ext cx="12192000" cy="3094978"/>
          </a:xfrm>
          <a:prstGeom prst="rect">
            <a:avLst/>
          </a:prstGeom>
          <a:solidFill>
            <a:srgbClr val="BFBFBF"/>
          </a:solidFill>
          <a:ln>
            <a:noFill/>
          </a:ln>
        </p:spPr>
      </p:sp>
      <p:pic>
        <p:nvPicPr>
          <p:cNvPr id="159" name="Google Shape;159;p35" descr="A logo for a company&#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454521" y="-204061"/>
            <a:ext cx="3540255" cy="3291816"/>
          </a:xfrm>
          <a:prstGeom prst="rect">
            <a:avLst/>
          </a:prstGeom>
          <a:noFill/>
          <a:ln>
            <a:noFill/>
          </a:ln>
        </p:spPr>
      </p:pic>
      <p:pic>
        <p:nvPicPr>
          <p:cNvPr id="160" name="Google Shape;160;p3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47344" y="6176903"/>
            <a:ext cx="1787365" cy="397996"/>
          </a:xfrm>
          <a:prstGeom prst="rect">
            <a:avLst/>
          </a:prstGeom>
          <a:noFill/>
          <a:ln>
            <a:noFill/>
          </a:ln>
        </p:spPr>
      </p:pic>
      <p:sp>
        <p:nvSpPr>
          <p:cNvPr id="161" name="Google Shape;161;p35"/>
          <p:cNvSpPr txBox="1"/>
          <p:nvPr/>
        </p:nvSpPr>
        <p:spPr>
          <a:xfrm>
            <a:off x="2334709" y="6176903"/>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Welcome Page">
  <p:cSld name="Welcome Page">
    <p:spTree>
      <p:nvGrpSpPr>
        <p:cNvPr id="1" name="Shape 162"/>
        <p:cNvGrpSpPr/>
        <p:nvPr/>
      </p:nvGrpSpPr>
      <p:grpSpPr>
        <a:xfrm>
          <a:off x="0" y="0"/>
          <a:ext cx="0" cy="0"/>
          <a:chOff x="0" y="0"/>
          <a:chExt cx="0" cy="0"/>
        </a:xfrm>
      </p:grpSpPr>
      <p:sp>
        <p:nvSpPr>
          <p:cNvPr id="163" name="Google Shape;163;p36"/>
          <p:cNvSpPr txBox="1">
            <a:spLocks noGrp="1"/>
          </p:cNvSpPr>
          <p:nvPr>
            <p:ph type="body" idx="1"/>
          </p:nvPr>
        </p:nvSpPr>
        <p:spPr>
          <a:xfrm>
            <a:off x="820859" y="628686"/>
            <a:ext cx="599703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4" name="Google Shape;164;p36"/>
          <p:cNvSpPr txBox="1">
            <a:spLocks noGrp="1"/>
          </p:cNvSpPr>
          <p:nvPr>
            <p:ph type="body" idx="2"/>
          </p:nvPr>
        </p:nvSpPr>
        <p:spPr>
          <a:xfrm>
            <a:off x="815741" y="1684530"/>
            <a:ext cx="5989394" cy="26468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5" name="Google Shape;165;p36"/>
          <p:cNvSpPr/>
          <p:nvPr/>
        </p:nvSpPr>
        <p:spPr>
          <a:xfrm rot="-5400000">
            <a:off x="7673165" y="-187467"/>
            <a:ext cx="4332040" cy="4705632"/>
          </a:xfrm>
          <a:custGeom>
            <a:avLst/>
            <a:gdLst/>
            <a:ahLst/>
            <a:cxnLst/>
            <a:rect l="l" t="t" r="r" b="b"/>
            <a:pathLst>
              <a:path w="6157745" h="6688785" extrusionOk="0">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66" name="Google Shape;166;p36" descr="A logo for a company&#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630334" y="2541784"/>
            <a:ext cx="3540255" cy="3291816"/>
          </a:xfrm>
          <a:prstGeom prst="rect">
            <a:avLst/>
          </a:prstGeom>
          <a:noFill/>
          <a:ln>
            <a:noFill/>
          </a:ln>
        </p:spPr>
      </p:pic>
      <p:pic>
        <p:nvPicPr>
          <p:cNvPr id="167" name="Google Shape;167;p3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15741" y="5777908"/>
            <a:ext cx="1787365" cy="397996"/>
          </a:xfrm>
          <a:prstGeom prst="rect">
            <a:avLst/>
          </a:prstGeom>
          <a:noFill/>
          <a:ln>
            <a:noFill/>
          </a:ln>
        </p:spPr>
      </p:pic>
      <p:sp>
        <p:nvSpPr>
          <p:cNvPr id="168" name="Google Shape;168;p36"/>
          <p:cNvSpPr txBox="1"/>
          <p:nvPr/>
        </p:nvSpPr>
        <p:spPr>
          <a:xfrm>
            <a:off x="2603106" y="5777908"/>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1_Welcome Page">
  <p:cSld name="1_Welcome Page">
    <p:spTree>
      <p:nvGrpSpPr>
        <p:cNvPr id="1" name="Shape 169"/>
        <p:cNvGrpSpPr/>
        <p:nvPr/>
      </p:nvGrpSpPr>
      <p:grpSpPr>
        <a:xfrm>
          <a:off x="0" y="0"/>
          <a:ext cx="0" cy="0"/>
          <a:chOff x="0" y="0"/>
          <a:chExt cx="0" cy="0"/>
        </a:xfrm>
      </p:grpSpPr>
      <p:sp>
        <p:nvSpPr>
          <p:cNvPr id="170" name="Google Shape;170;p38"/>
          <p:cNvSpPr txBox="1">
            <a:spLocks noGrp="1"/>
          </p:cNvSpPr>
          <p:nvPr>
            <p:ph type="body" idx="1"/>
          </p:nvPr>
        </p:nvSpPr>
        <p:spPr>
          <a:xfrm>
            <a:off x="820859" y="628686"/>
            <a:ext cx="599703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1" name="Google Shape;171;p38"/>
          <p:cNvSpPr txBox="1">
            <a:spLocks noGrp="1"/>
          </p:cNvSpPr>
          <p:nvPr>
            <p:ph type="body" idx="2"/>
          </p:nvPr>
        </p:nvSpPr>
        <p:spPr>
          <a:xfrm>
            <a:off x="815741" y="1684530"/>
            <a:ext cx="5989394" cy="26468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2" name="Google Shape;172;p38"/>
          <p:cNvSpPr/>
          <p:nvPr/>
        </p:nvSpPr>
        <p:spPr>
          <a:xfrm rot="-5400000">
            <a:off x="7673165" y="-187467"/>
            <a:ext cx="4332040" cy="4705632"/>
          </a:xfrm>
          <a:custGeom>
            <a:avLst/>
            <a:gdLst/>
            <a:ahLst/>
            <a:cxnLst/>
            <a:rect l="l" t="t" r="r" b="b"/>
            <a:pathLst>
              <a:path w="6157745" h="6688785" extrusionOk="0">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73" name="Google Shape;173;p38" descr="A logo for a company&#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630334" y="2541784"/>
            <a:ext cx="3540255" cy="3291816"/>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174"/>
        <p:cNvGrpSpPr/>
        <p:nvPr/>
      </p:nvGrpSpPr>
      <p:grpSpPr>
        <a:xfrm>
          <a:off x="0" y="0"/>
          <a:ext cx="0" cy="0"/>
          <a:chOff x="0" y="0"/>
          <a:chExt cx="0" cy="0"/>
        </a:xfrm>
      </p:grpSpPr>
      <p:sp>
        <p:nvSpPr>
          <p:cNvPr id="175" name="Google Shape;175;p43"/>
          <p:cNvSpPr>
            <a:spLocks noGrp="1"/>
          </p:cNvSpPr>
          <p:nvPr>
            <p:ph type="pic" idx="2"/>
          </p:nvPr>
        </p:nvSpPr>
        <p:spPr>
          <a:xfrm>
            <a:off x="388401" y="385460"/>
            <a:ext cx="4107750" cy="6087079"/>
          </a:xfrm>
          <a:prstGeom prst="rect">
            <a:avLst/>
          </a:prstGeom>
          <a:solidFill>
            <a:srgbClr val="BFBFBF"/>
          </a:solidFill>
          <a:ln>
            <a:noFill/>
          </a:ln>
        </p:spPr>
      </p:sp>
      <p:sp>
        <p:nvSpPr>
          <p:cNvPr id="176" name="Google Shape;176;p43"/>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7" name="Google Shape;177;p43"/>
          <p:cNvSpPr txBox="1">
            <a:spLocks noGrp="1"/>
          </p:cNvSpPr>
          <p:nvPr>
            <p:ph type="body" idx="3"/>
          </p:nvPr>
        </p:nvSpPr>
        <p:spPr>
          <a:xfrm>
            <a:off x="4922520" y="1764739"/>
            <a:ext cx="598939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178"/>
        <p:cNvGrpSpPr/>
        <p:nvPr/>
      </p:nvGrpSpPr>
      <p:grpSpPr>
        <a:xfrm>
          <a:off x="0" y="0"/>
          <a:ext cx="0" cy="0"/>
          <a:chOff x="0" y="0"/>
          <a:chExt cx="0" cy="0"/>
        </a:xfrm>
      </p:grpSpPr>
      <p:sp>
        <p:nvSpPr>
          <p:cNvPr id="179" name="Google Shape;179;p46"/>
          <p:cNvSpPr/>
          <p:nvPr/>
        </p:nvSpPr>
        <p:spPr>
          <a:xfrm rot="10800000" flipH="1">
            <a:off x="-89796" y="14541"/>
            <a:ext cx="1382400"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80" name="Google Shape;180;p46"/>
          <p:cNvSpPr>
            <a:spLocks noGrp="1"/>
          </p:cNvSpPr>
          <p:nvPr>
            <p:ph type="pic" idx="2"/>
          </p:nvPr>
        </p:nvSpPr>
        <p:spPr>
          <a:xfrm>
            <a:off x="788894" y="288801"/>
            <a:ext cx="11403106" cy="2223235"/>
          </a:xfrm>
          <a:prstGeom prst="rect">
            <a:avLst/>
          </a:prstGeom>
          <a:solidFill>
            <a:srgbClr val="D9D9D9"/>
          </a:solidFill>
          <a:ln>
            <a:noFill/>
          </a:ln>
        </p:spPr>
      </p:sp>
      <p:sp>
        <p:nvSpPr>
          <p:cNvPr id="181" name="Google Shape;181;p46"/>
          <p:cNvSpPr txBox="1">
            <a:spLocks noGrp="1"/>
          </p:cNvSpPr>
          <p:nvPr>
            <p:ph type="body" idx="1"/>
          </p:nvPr>
        </p:nvSpPr>
        <p:spPr>
          <a:xfrm>
            <a:off x="2040141" y="286255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2" name="Google Shape;182;p46"/>
          <p:cNvSpPr txBox="1">
            <a:spLocks noGrp="1"/>
          </p:cNvSpPr>
          <p:nvPr>
            <p:ph type="body" idx="3"/>
          </p:nvPr>
        </p:nvSpPr>
        <p:spPr>
          <a:xfrm>
            <a:off x="2766253" y="286255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3" name="Google Shape;183;p46"/>
          <p:cNvSpPr txBox="1">
            <a:spLocks noGrp="1"/>
          </p:cNvSpPr>
          <p:nvPr>
            <p:ph type="body" idx="4"/>
          </p:nvPr>
        </p:nvSpPr>
        <p:spPr>
          <a:xfrm>
            <a:off x="2040141" y="3441624"/>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4" name="Google Shape;184;p46"/>
          <p:cNvSpPr txBox="1">
            <a:spLocks noGrp="1"/>
          </p:cNvSpPr>
          <p:nvPr>
            <p:ph type="body" idx="5"/>
          </p:nvPr>
        </p:nvSpPr>
        <p:spPr>
          <a:xfrm>
            <a:off x="2766253" y="3441625"/>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5" name="Google Shape;185;p46"/>
          <p:cNvSpPr txBox="1">
            <a:spLocks noGrp="1"/>
          </p:cNvSpPr>
          <p:nvPr>
            <p:ph type="body" idx="6"/>
          </p:nvPr>
        </p:nvSpPr>
        <p:spPr>
          <a:xfrm>
            <a:off x="2040141" y="402395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6" name="Google Shape;186;p46"/>
          <p:cNvSpPr txBox="1">
            <a:spLocks noGrp="1"/>
          </p:cNvSpPr>
          <p:nvPr>
            <p:ph type="body" idx="7"/>
          </p:nvPr>
        </p:nvSpPr>
        <p:spPr>
          <a:xfrm>
            <a:off x="2766253" y="4023951"/>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7" name="Google Shape;187;p46"/>
          <p:cNvSpPr txBox="1">
            <a:spLocks noGrp="1"/>
          </p:cNvSpPr>
          <p:nvPr>
            <p:ph type="body" idx="8"/>
          </p:nvPr>
        </p:nvSpPr>
        <p:spPr>
          <a:xfrm>
            <a:off x="2040141" y="460304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8" name="Google Shape;188;p46"/>
          <p:cNvSpPr txBox="1">
            <a:spLocks noGrp="1"/>
          </p:cNvSpPr>
          <p:nvPr>
            <p:ph type="body" idx="9"/>
          </p:nvPr>
        </p:nvSpPr>
        <p:spPr>
          <a:xfrm>
            <a:off x="2766253" y="4603050"/>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89" name="Google Shape;189;p46"/>
          <p:cNvCxnSpPr/>
          <p:nvPr/>
        </p:nvCxnSpPr>
        <p:spPr>
          <a:xfrm rot="10800000" flipH="1">
            <a:off x="1956469" y="3431696"/>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190" name="Google Shape;190;p46"/>
          <p:cNvCxnSpPr/>
          <p:nvPr/>
        </p:nvCxnSpPr>
        <p:spPr>
          <a:xfrm rot="10800000" flipH="1">
            <a:off x="1956469" y="4009519"/>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191" name="Google Shape;191;p46"/>
          <p:cNvCxnSpPr/>
          <p:nvPr/>
        </p:nvCxnSpPr>
        <p:spPr>
          <a:xfrm rot="10800000" flipH="1">
            <a:off x="1956469" y="4587342"/>
            <a:ext cx="9108000" cy="14543"/>
          </a:xfrm>
          <a:prstGeom prst="straightConnector1">
            <a:avLst/>
          </a:prstGeom>
          <a:noFill/>
          <a:ln w="19050" cap="flat" cmpd="sng">
            <a:solidFill>
              <a:srgbClr val="CA7BB3"/>
            </a:solidFill>
            <a:prstDash val="solid"/>
            <a:miter lim="800000"/>
            <a:headEnd type="none" w="sm" len="sm"/>
            <a:tailEnd type="none" w="sm" len="sm"/>
          </a:ln>
        </p:spPr>
      </p:cxnSp>
      <p:sp>
        <p:nvSpPr>
          <p:cNvPr id="192" name="Google Shape;192;p46"/>
          <p:cNvSpPr txBox="1">
            <a:spLocks noGrp="1"/>
          </p:cNvSpPr>
          <p:nvPr>
            <p:ph type="body" idx="13"/>
          </p:nvPr>
        </p:nvSpPr>
        <p:spPr>
          <a:xfrm>
            <a:off x="2027668" y="519514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3" name="Google Shape;193;p46"/>
          <p:cNvSpPr txBox="1">
            <a:spLocks noGrp="1"/>
          </p:cNvSpPr>
          <p:nvPr>
            <p:ph type="body" idx="14"/>
          </p:nvPr>
        </p:nvSpPr>
        <p:spPr>
          <a:xfrm>
            <a:off x="2753780" y="519514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94" name="Google Shape;194;p46"/>
          <p:cNvCxnSpPr/>
          <p:nvPr/>
        </p:nvCxnSpPr>
        <p:spPr>
          <a:xfrm rot="10800000" flipH="1">
            <a:off x="1943996" y="5179438"/>
            <a:ext cx="9108000" cy="14543"/>
          </a:xfrm>
          <a:prstGeom prst="straightConnector1">
            <a:avLst/>
          </a:prstGeom>
          <a:noFill/>
          <a:ln w="19050" cap="flat" cmpd="sng">
            <a:solidFill>
              <a:srgbClr val="CA7BB3"/>
            </a:solidFill>
            <a:prstDash val="solid"/>
            <a:miter lim="800000"/>
            <a:headEnd type="none" w="sm" len="sm"/>
            <a:tailEnd type="none" w="sm" len="sm"/>
          </a:ln>
        </p:spPr>
      </p:cxnSp>
      <p:pic>
        <p:nvPicPr>
          <p:cNvPr id="195" name="Google Shape;195;p4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943996" y="6097889"/>
            <a:ext cx="1787365" cy="397996"/>
          </a:xfrm>
          <a:prstGeom prst="rect">
            <a:avLst/>
          </a:prstGeom>
          <a:noFill/>
          <a:ln>
            <a:noFill/>
          </a:ln>
        </p:spPr>
      </p:pic>
      <p:sp>
        <p:nvSpPr>
          <p:cNvPr id="196" name="Google Shape;196;p46"/>
          <p:cNvSpPr txBox="1"/>
          <p:nvPr/>
        </p:nvSpPr>
        <p:spPr>
          <a:xfrm>
            <a:off x="3731361" y="609788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1_Content Slide ">
  <p:cSld name="1_Content Slide ">
    <p:spTree>
      <p:nvGrpSpPr>
        <p:cNvPr id="1" name="Shape 197"/>
        <p:cNvGrpSpPr/>
        <p:nvPr/>
      </p:nvGrpSpPr>
      <p:grpSpPr>
        <a:xfrm>
          <a:off x="0" y="0"/>
          <a:ext cx="0" cy="0"/>
          <a:chOff x="0" y="0"/>
          <a:chExt cx="0" cy="0"/>
        </a:xfrm>
      </p:grpSpPr>
      <p:sp>
        <p:nvSpPr>
          <p:cNvPr id="198" name="Google Shape;198;p47"/>
          <p:cNvSpPr/>
          <p:nvPr/>
        </p:nvSpPr>
        <p:spPr>
          <a:xfrm rot="10800000" flipH="1">
            <a:off x="0" y="1290"/>
            <a:ext cx="5367130" cy="6856710"/>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99" name="Google Shape;199;p47"/>
          <p:cNvSpPr txBox="1">
            <a:spLocks noGrp="1"/>
          </p:cNvSpPr>
          <p:nvPr>
            <p:ph type="body" idx="1"/>
          </p:nvPr>
        </p:nvSpPr>
        <p:spPr>
          <a:xfrm>
            <a:off x="5531438" y="1546276"/>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0" name="Google Shape;200;p47"/>
          <p:cNvSpPr txBox="1">
            <a:spLocks noGrp="1"/>
          </p:cNvSpPr>
          <p:nvPr>
            <p:ph type="body" idx="2"/>
          </p:nvPr>
        </p:nvSpPr>
        <p:spPr>
          <a:xfrm>
            <a:off x="6257550" y="1546277"/>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1" name="Google Shape;201;p47"/>
          <p:cNvSpPr txBox="1">
            <a:spLocks noGrp="1"/>
          </p:cNvSpPr>
          <p:nvPr>
            <p:ph type="body" idx="3"/>
          </p:nvPr>
        </p:nvSpPr>
        <p:spPr>
          <a:xfrm>
            <a:off x="5531438" y="212534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2" name="Google Shape;202;p47"/>
          <p:cNvSpPr txBox="1">
            <a:spLocks noGrp="1"/>
          </p:cNvSpPr>
          <p:nvPr>
            <p:ph type="body" idx="4"/>
          </p:nvPr>
        </p:nvSpPr>
        <p:spPr>
          <a:xfrm>
            <a:off x="6257550" y="2125346"/>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3" name="Google Shape;203;p47"/>
          <p:cNvSpPr txBox="1">
            <a:spLocks noGrp="1"/>
          </p:cNvSpPr>
          <p:nvPr>
            <p:ph type="body" idx="5"/>
          </p:nvPr>
        </p:nvSpPr>
        <p:spPr>
          <a:xfrm>
            <a:off x="5531438" y="2707671"/>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4" name="Google Shape;204;p47"/>
          <p:cNvSpPr txBox="1">
            <a:spLocks noGrp="1"/>
          </p:cNvSpPr>
          <p:nvPr>
            <p:ph type="body" idx="6"/>
          </p:nvPr>
        </p:nvSpPr>
        <p:spPr>
          <a:xfrm>
            <a:off x="6257550" y="2707672"/>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5" name="Google Shape;205;p47"/>
          <p:cNvSpPr txBox="1">
            <a:spLocks noGrp="1"/>
          </p:cNvSpPr>
          <p:nvPr>
            <p:ph type="body" idx="7"/>
          </p:nvPr>
        </p:nvSpPr>
        <p:spPr>
          <a:xfrm>
            <a:off x="5531438" y="328677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6" name="Google Shape;206;p47"/>
          <p:cNvSpPr txBox="1">
            <a:spLocks noGrp="1"/>
          </p:cNvSpPr>
          <p:nvPr>
            <p:ph type="body" idx="8"/>
          </p:nvPr>
        </p:nvSpPr>
        <p:spPr>
          <a:xfrm>
            <a:off x="6257550" y="3286771"/>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07" name="Google Shape;207;p47"/>
          <p:cNvCxnSpPr/>
          <p:nvPr/>
        </p:nvCxnSpPr>
        <p:spPr>
          <a:xfrm rot="10800000" flipH="1">
            <a:off x="5447766" y="2115417"/>
            <a:ext cx="5760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208" name="Google Shape;208;p47"/>
          <p:cNvCxnSpPr/>
          <p:nvPr/>
        </p:nvCxnSpPr>
        <p:spPr>
          <a:xfrm rot="10800000" flipH="1">
            <a:off x="5447766" y="2693240"/>
            <a:ext cx="5760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209" name="Google Shape;209;p47"/>
          <p:cNvCxnSpPr/>
          <p:nvPr/>
        </p:nvCxnSpPr>
        <p:spPr>
          <a:xfrm rot="10800000" flipH="1">
            <a:off x="5447766" y="3271063"/>
            <a:ext cx="5760000" cy="14543"/>
          </a:xfrm>
          <a:prstGeom prst="straightConnector1">
            <a:avLst/>
          </a:prstGeom>
          <a:noFill/>
          <a:ln w="19050" cap="flat" cmpd="sng">
            <a:solidFill>
              <a:srgbClr val="CA7BB3"/>
            </a:solidFill>
            <a:prstDash val="solid"/>
            <a:miter lim="800000"/>
            <a:headEnd type="none" w="sm" len="sm"/>
            <a:tailEnd type="none" w="sm" len="sm"/>
          </a:ln>
        </p:spPr>
      </p:cxnSp>
      <p:sp>
        <p:nvSpPr>
          <p:cNvPr id="210" name="Google Shape;210;p47"/>
          <p:cNvSpPr txBox="1">
            <a:spLocks noGrp="1"/>
          </p:cNvSpPr>
          <p:nvPr>
            <p:ph type="body" idx="9"/>
          </p:nvPr>
        </p:nvSpPr>
        <p:spPr>
          <a:xfrm>
            <a:off x="5531438" y="3873357"/>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1" name="Google Shape;211;p47"/>
          <p:cNvSpPr txBox="1">
            <a:spLocks noGrp="1"/>
          </p:cNvSpPr>
          <p:nvPr>
            <p:ph type="body" idx="13"/>
          </p:nvPr>
        </p:nvSpPr>
        <p:spPr>
          <a:xfrm>
            <a:off x="6257550" y="3873358"/>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2" name="Google Shape;212;p47"/>
          <p:cNvSpPr txBox="1">
            <a:spLocks noGrp="1"/>
          </p:cNvSpPr>
          <p:nvPr>
            <p:ph type="body" idx="14"/>
          </p:nvPr>
        </p:nvSpPr>
        <p:spPr>
          <a:xfrm>
            <a:off x="5531438" y="4455683"/>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3" name="Google Shape;213;p47"/>
          <p:cNvSpPr txBox="1">
            <a:spLocks noGrp="1"/>
          </p:cNvSpPr>
          <p:nvPr>
            <p:ph type="body" idx="15"/>
          </p:nvPr>
        </p:nvSpPr>
        <p:spPr>
          <a:xfrm>
            <a:off x="6257550" y="4455684"/>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4" name="Google Shape;214;p47"/>
          <p:cNvSpPr txBox="1">
            <a:spLocks noGrp="1"/>
          </p:cNvSpPr>
          <p:nvPr>
            <p:ph type="body" idx="16"/>
          </p:nvPr>
        </p:nvSpPr>
        <p:spPr>
          <a:xfrm>
            <a:off x="5531438" y="5034782"/>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5" name="Google Shape;215;p47"/>
          <p:cNvSpPr txBox="1">
            <a:spLocks noGrp="1"/>
          </p:cNvSpPr>
          <p:nvPr>
            <p:ph type="body" idx="17"/>
          </p:nvPr>
        </p:nvSpPr>
        <p:spPr>
          <a:xfrm>
            <a:off x="6257550" y="5034783"/>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16" name="Google Shape;216;p47"/>
          <p:cNvCxnSpPr/>
          <p:nvPr/>
        </p:nvCxnSpPr>
        <p:spPr>
          <a:xfrm rot="10800000" flipH="1">
            <a:off x="5447766" y="3863429"/>
            <a:ext cx="5760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217" name="Google Shape;217;p47"/>
          <p:cNvCxnSpPr/>
          <p:nvPr/>
        </p:nvCxnSpPr>
        <p:spPr>
          <a:xfrm rot="10800000" flipH="1">
            <a:off x="5447766" y="4441252"/>
            <a:ext cx="5760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218" name="Google Shape;218;p47"/>
          <p:cNvCxnSpPr/>
          <p:nvPr/>
        </p:nvCxnSpPr>
        <p:spPr>
          <a:xfrm rot="10800000" flipH="1">
            <a:off x="5447766" y="5019075"/>
            <a:ext cx="5760000" cy="14543"/>
          </a:xfrm>
          <a:prstGeom prst="straightConnector1">
            <a:avLst/>
          </a:prstGeom>
          <a:noFill/>
          <a:ln w="19050" cap="flat" cmpd="sng">
            <a:solidFill>
              <a:srgbClr val="CA7BB3"/>
            </a:solidFill>
            <a:prstDash val="solid"/>
            <a:miter lim="800000"/>
            <a:headEnd type="none" w="sm" len="sm"/>
            <a:tailEnd type="none" w="sm" len="sm"/>
          </a:ln>
        </p:spPr>
      </p:cxnSp>
      <p:sp>
        <p:nvSpPr>
          <p:cNvPr id="219" name="Google Shape;219;p47"/>
          <p:cNvSpPr txBox="1">
            <a:spLocks noGrp="1"/>
          </p:cNvSpPr>
          <p:nvPr>
            <p:ph type="body" idx="18"/>
          </p:nvPr>
        </p:nvSpPr>
        <p:spPr>
          <a:xfrm>
            <a:off x="484630" y="708693"/>
            <a:ext cx="4363092"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0" name="Google Shape;220;p47"/>
          <p:cNvSpPr txBox="1">
            <a:spLocks noGrp="1"/>
          </p:cNvSpPr>
          <p:nvPr>
            <p:ph type="body" idx="19"/>
          </p:nvPr>
        </p:nvSpPr>
        <p:spPr>
          <a:xfrm>
            <a:off x="479512" y="1764536"/>
            <a:ext cx="435753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21" name="Google Shape;221;p4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5822827" y="6008953"/>
            <a:ext cx="1787365" cy="397996"/>
          </a:xfrm>
          <a:prstGeom prst="rect">
            <a:avLst/>
          </a:prstGeom>
          <a:noFill/>
          <a:ln>
            <a:noFill/>
          </a:ln>
        </p:spPr>
      </p:pic>
      <p:sp>
        <p:nvSpPr>
          <p:cNvPr id="222" name="Google Shape;222;p47"/>
          <p:cNvSpPr txBox="1"/>
          <p:nvPr/>
        </p:nvSpPr>
        <p:spPr>
          <a:xfrm>
            <a:off x="7610192" y="6008953"/>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223"/>
        <p:cNvGrpSpPr/>
        <p:nvPr/>
      </p:nvGrpSpPr>
      <p:grpSpPr>
        <a:xfrm>
          <a:off x="0" y="0"/>
          <a:ext cx="0" cy="0"/>
          <a:chOff x="0" y="0"/>
          <a:chExt cx="0" cy="0"/>
        </a:xfrm>
      </p:grpSpPr>
      <p:sp>
        <p:nvSpPr>
          <p:cNvPr id="224" name="Google Shape;224;p49"/>
          <p:cNvSpPr/>
          <p:nvPr/>
        </p:nvSpPr>
        <p:spPr>
          <a:xfrm rot="-5400000">
            <a:off x="2692652" y="-2666999"/>
            <a:ext cx="6858001"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25" name="Google Shape;225;p49"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226" name="Google Shape;226;p49"/>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Sharing Knowledge, Bridging Generations</a:t>
            </a:r>
            <a:endParaRPr/>
          </a:p>
        </p:txBody>
      </p:sp>
      <p:pic>
        <p:nvPicPr>
          <p:cNvPr id="227" name="Google Shape;227;p49"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
        <p:nvSpPr>
          <p:cNvPr id="228" name="Google Shape;228;p49"/>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229" name="Google Shape;229;p49"/>
          <p:cNvSpPr>
            <a:spLocks noGrp="1"/>
          </p:cNvSpPr>
          <p:nvPr>
            <p:ph type="pic" idx="2"/>
          </p:nvPr>
        </p:nvSpPr>
        <p:spPr>
          <a:xfrm>
            <a:off x="799128" y="746272"/>
            <a:ext cx="10203652" cy="5365455"/>
          </a:xfrm>
          <a:prstGeom prst="rect">
            <a:avLst/>
          </a:prstGeom>
          <a:solidFill>
            <a:srgbClr val="BFBFBF"/>
          </a:solid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43"/>
        <p:cNvGrpSpPr/>
        <p:nvPr/>
      </p:nvGrpSpPr>
      <p:grpSpPr>
        <a:xfrm>
          <a:off x="0" y="0"/>
          <a:ext cx="0" cy="0"/>
          <a:chOff x="0" y="0"/>
          <a:chExt cx="0" cy="0"/>
        </a:xfrm>
      </p:grpSpPr>
      <p:sp>
        <p:nvSpPr>
          <p:cNvPr id="44" name="Google Shape;44;p45"/>
          <p:cNvSpPr>
            <a:spLocks noGrp="1"/>
          </p:cNvSpPr>
          <p:nvPr>
            <p:ph type="pic" idx="2"/>
          </p:nvPr>
        </p:nvSpPr>
        <p:spPr>
          <a:xfrm>
            <a:off x="388401" y="385460"/>
            <a:ext cx="4107750" cy="6087079"/>
          </a:xfrm>
          <a:prstGeom prst="rect">
            <a:avLst/>
          </a:prstGeom>
          <a:solidFill>
            <a:srgbClr val="BFBFBF"/>
          </a:solidFill>
          <a:ln>
            <a:noFill/>
          </a:ln>
        </p:spPr>
        <p:txBody>
          <a:bodyPr/>
          <a:lstStyle/>
          <a:p>
            <a:endParaRPr lang="en-IE"/>
          </a:p>
        </p:txBody>
      </p:sp>
      <p:sp>
        <p:nvSpPr>
          <p:cNvPr id="45" name="Google Shape;45;p45"/>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Google Shape;46;p45"/>
          <p:cNvSpPr txBox="1">
            <a:spLocks noGrp="1"/>
          </p:cNvSpPr>
          <p:nvPr>
            <p:ph type="body" idx="3"/>
          </p:nvPr>
        </p:nvSpPr>
        <p:spPr>
          <a:xfrm>
            <a:off x="4922520" y="1764739"/>
            <a:ext cx="5989394" cy="4021291"/>
          </a:xfrm>
          <a:prstGeom prst="rect">
            <a:avLst/>
          </a:prstGeom>
          <a:noFill/>
          <a:ln>
            <a:noFill/>
          </a:ln>
        </p:spPr>
        <p:txBody>
          <a:bodyPr spcFirstLastPara="1" wrap="square" lIns="91425" tIns="45700" rIns="91425" bIns="45700" anchor="t" anchorCtr="0">
            <a:noAutofit/>
          </a:bodyPr>
          <a:lstStyle>
            <a:lvl1pPr marL="0" marR="0" lvl="0" indent="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Quote/Photo Slide 02">
  <p:cSld name="Quote/Photo Slide 02">
    <p:spTree>
      <p:nvGrpSpPr>
        <p:cNvPr id="1" name="Shape 230"/>
        <p:cNvGrpSpPr/>
        <p:nvPr/>
      </p:nvGrpSpPr>
      <p:grpSpPr>
        <a:xfrm>
          <a:off x="0" y="0"/>
          <a:ext cx="0" cy="0"/>
          <a:chOff x="0" y="0"/>
          <a:chExt cx="0" cy="0"/>
        </a:xfrm>
      </p:grpSpPr>
      <p:sp>
        <p:nvSpPr>
          <p:cNvPr id="231" name="Google Shape;231;p50"/>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32" name="Google Shape;232;p50"/>
          <p:cNvSpPr>
            <a:spLocks noGrp="1"/>
          </p:cNvSpPr>
          <p:nvPr>
            <p:ph type="pic" idx="2"/>
          </p:nvPr>
        </p:nvSpPr>
        <p:spPr>
          <a:xfrm>
            <a:off x="0" y="0"/>
            <a:ext cx="12192000" cy="6858000"/>
          </a:xfrm>
          <a:prstGeom prst="rect">
            <a:avLst/>
          </a:prstGeom>
          <a:noFill/>
          <a:ln>
            <a:noFill/>
          </a:ln>
        </p:spPr>
      </p:sp>
      <p:sp>
        <p:nvSpPr>
          <p:cNvPr id="233" name="Google Shape;233;p50"/>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4" name="Google Shape;234;p50"/>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5" name="Google Shape;235;p50"/>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Large Photo Slide - Pruple">
  <p:cSld name="Large Photo Slide - Pruple">
    <p:spTree>
      <p:nvGrpSpPr>
        <p:cNvPr id="1" name="Shape 236"/>
        <p:cNvGrpSpPr/>
        <p:nvPr/>
      </p:nvGrpSpPr>
      <p:grpSpPr>
        <a:xfrm>
          <a:off x="0" y="0"/>
          <a:ext cx="0" cy="0"/>
          <a:chOff x="0" y="0"/>
          <a:chExt cx="0" cy="0"/>
        </a:xfrm>
      </p:grpSpPr>
      <p:sp>
        <p:nvSpPr>
          <p:cNvPr id="237" name="Google Shape;237;p51"/>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38" name="Google Shape;238;p51"/>
          <p:cNvSpPr>
            <a:spLocks noGrp="1"/>
          </p:cNvSpPr>
          <p:nvPr>
            <p:ph type="pic" idx="2"/>
          </p:nvPr>
        </p:nvSpPr>
        <p:spPr>
          <a:xfrm>
            <a:off x="0" y="0"/>
            <a:ext cx="12192000" cy="6858000"/>
          </a:xfrm>
          <a:prstGeom prst="rect">
            <a:avLst/>
          </a:prstGeom>
          <a:noFill/>
          <a:ln>
            <a:noFill/>
          </a:ln>
        </p:spPr>
      </p:sp>
      <p:sp>
        <p:nvSpPr>
          <p:cNvPr id="239" name="Google Shape;239;p51"/>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0" name="Google Shape;240;p51"/>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1" name="Google Shape;241;p51"/>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1_Large Photo Slide - Pruple">
  <p:cSld name="1_Large Photo Slide - Pruple">
    <p:spTree>
      <p:nvGrpSpPr>
        <p:cNvPr id="1" name="Shape 242"/>
        <p:cNvGrpSpPr/>
        <p:nvPr/>
      </p:nvGrpSpPr>
      <p:grpSpPr>
        <a:xfrm>
          <a:off x="0" y="0"/>
          <a:ext cx="0" cy="0"/>
          <a:chOff x="0" y="0"/>
          <a:chExt cx="0" cy="0"/>
        </a:xfrm>
      </p:grpSpPr>
      <p:sp>
        <p:nvSpPr>
          <p:cNvPr id="243" name="Google Shape;243;p53"/>
          <p:cNvSpPr/>
          <p:nvPr/>
        </p:nvSpPr>
        <p:spPr>
          <a:xfrm>
            <a:off x="-1" y="-16255"/>
            <a:ext cx="6884895" cy="5977784"/>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44" name="Google Shape;244;p53"/>
          <p:cNvSpPr>
            <a:spLocks noGrp="1"/>
          </p:cNvSpPr>
          <p:nvPr>
            <p:ph type="pic" idx="2"/>
          </p:nvPr>
        </p:nvSpPr>
        <p:spPr>
          <a:xfrm>
            <a:off x="-1" y="-16255"/>
            <a:ext cx="13698071" cy="7654184"/>
          </a:xfrm>
          <a:prstGeom prst="rect">
            <a:avLst/>
          </a:prstGeom>
          <a:noFill/>
          <a:ln>
            <a:noFill/>
          </a:ln>
        </p:spPr>
      </p:sp>
      <p:sp>
        <p:nvSpPr>
          <p:cNvPr id="245" name="Google Shape;245;p53"/>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6" name="Google Shape;246;p53"/>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7" name="Google Shape;247;p53"/>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Page">
  <p:cSld name="Blank Page">
    <p:spTree>
      <p:nvGrpSpPr>
        <p:cNvPr id="1" name="Shape 248"/>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249"/>
        <p:cNvGrpSpPr/>
        <p:nvPr/>
      </p:nvGrpSpPr>
      <p:grpSpPr>
        <a:xfrm>
          <a:off x="0" y="0"/>
          <a:ext cx="0" cy="0"/>
          <a:chOff x="0" y="0"/>
          <a:chExt cx="0" cy="0"/>
        </a:xfrm>
      </p:grpSpPr>
      <p:sp>
        <p:nvSpPr>
          <p:cNvPr id="250" name="Google Shape;250;p57"/>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51" name="Google Shape;251;p57"/>
          <p:cNvSpPr>
            <a:spLocks noGrp="1"/>
          </p:cNvSpPr>
          <p:nvPr>
            <p:ph type="pic" idx="2"/>
          </p:nvPr>
        </p:nvSpPr>
        <p:spPr>
          <a:xfrm>
            <a:off x="6083676" y="0"/>
            <a:ext cx="5361066" cy="6858000"/>
          </a:xfrm>
          <a:prstGeom prst="rect">
            <a:avLst/>
          </a:prstGeom>
          <a:solidFill>
            <a:srgbClr val="D8D8D8"/>
          </a:solidFill>
          <a:ln>
            <a:noFill/>
          </a:ln>
        </p:spPr>
      </p:sp>
      <p:sp>
        <p:nvSpPr>
          <p:cNvPr id="252" name="Google Shape;252;p57"/>
          <p:cNvSpPr txBox="1">
            <a:spLocks noGrp="1"/>
          </p:cNvSpPr>
          <p:nvPr>
            <p:ph type="body" idx="1"/>
          </p:nvPr>
        </p:nvSpPr>
        <p:spPr>
          <a:xfrm>
            <a:off x="747258" y="842936"/>
            <a:ext cx="464492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3" name="Google Shape;253;p57"/>
          <p:cNvSpPr txBox="1">
            <a:spLocks noGrp="1"/>
          </p:cNvSpPr>
          <p:nvPr>
            <p:ph type="body" idx="3"/>
          </p:nvPr>
        </p:nvSpPr>
        <p:spPr>
          <a:xfrm>
            <a:off x="747258" y="1898779"/>
            <a:ext cx="463900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254"/>
        <p:cNvGrpSpPr/>
        <p:nvPr/>
      </p:nvGrpSpPr>
      <p:grpSpPr>
        <a:xfrm>
          <a:off x="0" y="0"/>
          <a:ext cx="0" cy="0"/>
          <a:chOff x="0" y="0"/>
          <a:chExt cx="0" cy="0"/>
        </a:xfrm>
      </p:grpSpPr>
      <p:sp>
        <p:nvSpPr>
          <p:cNvPr id="255" name="Google Shape;255;p59"/>
          <p:cNvSpPr>
            <a:spLocks noGrp="1"/>
          </p:cNvSpPr>
          <p:nvPr>
            <p:ph type="pic" idx="2"/>
          </p:nvPr>
        </p:nvSpPr>
        <p:spPr>
          <a:xfrm>
            <a:off x="0" y="3919655"/>
            <a:ext cx="11125201" cy="2342319"/>
          </a:xfrm>
          <a:prstGeom prst="rect">
            <a:avLst/>
          </a:prstGeom>
          <a:solidFill>
            <a:srgbClr val="D9D9D9"/>
          </a:solidFill>
          <a:ln>
            <a:noFill/>
          </a:ln>
        </p:spPr>
      </p:sp>
      <p:sp>
        <p:nvSpPr>
          <p:cNvPr id="256" name="Google Shape;256;p59"/>
          <p:cNvSpPr txBox="1">
            <a:spLocks noGrp="1"/>
          </p:cNvSpPr>
          <p:nvPr>
            <p:ph type="body" idx="1"/>
          </p:nvPr>
        </p:nvSpPr>
        <p:spPr>
          <a:xfrm>
            <a:off x="1338470" y="820615"/>
            <a:ext cx="978673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7" name="Google Shape;257;p59"/>
          <p:cNvSpPr txBox="1">
            <a:spLocks noGrp="1"/>
          </p:cNvSpPr>
          <p:nvPr>
            <p:ph type="body" idx="3"/>
          </p:nvPr>
        </p:nvSpPr>
        <p:spPr>
          <a:xfrm>
            <a:off x="1332138" y="1870597"/>
            <a:ext cx="9774260" cy="182447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258"/>
        <p:cNvGrpSpPr/>
        <p:nvPr/>
      </p:nvGrpSpPr>
      <p:grpSpPr>
        <a:xfrm>
          <a:off x="0" y="0"/>
          <a:ext cx="0" cy="0"/>
          <a:chOff x="0" y="0"/>
          <a:chExt cx="0" cy="0"/>
        </a:xfrm>
      </p:grpSpPr>
      <p:sp>
        <p:nvSpPr>
          <p:cNvPr id="259" name="Google Shape;259;p60"/>
          <p:cNvSpPr/>
          <p:nvPr/>
        </p:nvSpPr>
        <p:spPr>
          <a:xfrm rot="-5400000">
            <a:off x="2679826" y="-2679826"/>
            <a:ext cx="6858001" cy="12217652"/>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60" name="Google Shape;260;p60"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261" name="Google Shape;261;p60"/>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262" name="Google Shape;262;p60"/>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3" name="Google Shape;263;p60"/>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4" name="Google Shape;264;p60"/>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Sharing Knowledge, Bridging Generations</a:t>
            </a:r>
            <a:endParaRPr/>
          </a:p>
        </p:txBody>
      </p:sp>
      <p:pic>
        <p:nvPicPr>
          <p:cNvPr id="265" name="Google Shape;265;p60"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1_Text Slide 01 ">
  <p:cSld name="1_Text Slide 01 ">
    <p:spTree>
      <p:nvGrpSpPr>
        <p:cNvPr id="1" name="Shape 266"/>
        <p:cNvGrpSpPr/>
        <p:nvPr/>
      </p:nvGrpSpPr>
      <p:grpSpPr>
        <a:xfrm>
          <a:off x="0" y="0"/>
          <a:ext cx="0" cy="0"/>
          <a:chOff x="0" y="0"/>
          <a:chExt cx="0" cy="0"/>
        </a:xfrm>
      </p:grpSpPr>
      <p:sp>
        <p:nvSpPr>
          <p:cNvPr id="267" name="Google Shape;267;p62"/>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68" name="Google Shape;268;p62"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269" name="Google Shape;269;p62"/>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270" name="Google Shape;270;p62"/>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1" name="Google Shape;271;p62"/>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2" name="Google Shape;272;p62"/>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Sharing Knowledge, Bridging Generations</a:t>
            </a:r>
            <a:endParaRPr/>
          </a:p>
        </p:txBody>
      </p:sp>
      <p:pic>
        <p:nvPicPr>
          <p:cNvPr id="273" name="Google Shape;273;p62"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2_Text Slide 01 ">
  <p:cSld name="2_Text Slide 01 ">
    <p:spTree>
      <p:nvGrpSpPr>
        <p:cNvPr id="1" name="Shape 274"/>
        <p:cNvGrpSpPr/>
        <p:nvPr/>
      </p:nvGrpSpPr>
      <p:grpSpPr>
        <a:xfrm>
          <a:off x="0" y="0"/>
          <a:ext cx="0" cy="0"/>
          <a:chOff x="0" y="0"/>
          <a:chExt cx="0" cy="0"/>
        </a:xfrm>
      </p:grpSpPr>
      <p:sp>
        <p:nvSpPr>
          <p:cNvPr id="275" name="Google Shape;275;p63"/>
          <p:cNvSpPr/>
          <p:nvPr/>
        </p:nvSpPr>
        <p:spPr>
          <a:xfrm rot="-5400000">
            <a:off x="2679826" y="-2679826"/>
            <a:ext cx="6858001" cy="12217652"/>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76" name="Google Shape;276;p63"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277" name="Google Shape;277;p63"/>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278" name="Google Shape;278;p63"/>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9" name="Google Shape;279;p63"/>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0" name="Google Shape;280;p63"/>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Sharing Knowledge, Bridging Generations</a:t>
            </a:r>
            <a:endParaRPr/>
          </a:p>
        </p:txBody>
      </p:sp>
      <p:pic>
        <p:nvPicPr>
          <p:cNvPr id="281" name="Google Shape;281;p63"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3_Text Slide 01 ">
  <p:cSld name="3_Text Slide 01 ">
    <p:spTree>
      <p:nvGrpSpPr>
        <p:cNvPr id="1" name="Shape 282"/>
        <p:cNvGrpSpPr/>
        <p:nvPr/>
      </p:nvGrpSpPr>
      <p:grpSpPr>
        <a:xfrm>
          <a:off x="0" y="0"/>
          <a:ext cx="0" cy="0"/>
          <a:chOff x="0" y="0"/>
          <a:chExt cx="0" cy="0"/>
        </a:xfrm>
      </p:grpSpPr>
      <p:sp>
        <p:nvSpPr>
          <p:cNvPr id="283" name="Google Shape;283;p90"/>
          <p:cNvSpPr/>
          <p:nvPr/>
        </p:nvSpPr>
        <p:spPr>
          <a:xfrm rot="-5400000">
            <a:off x="2679826" y="-2679826"/>
            <a:ext cx="6858001" cy="12217652"/>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84" name="Google Shape;284;p90"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285" name="Google Shape;285;p90"/>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286" name="Google Shape;286;p90"/>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7" name="Google Shape;287;p90"/>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8" name="Google Shape;288;p90"/>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Sharing Knowledge, Bridging Generations</a:t>
            </a:r>
            <a:endParaRPr/>
          </a:p>
        </p:txBody>
      </p:sp>
      <p:pic>
        <p:nvPicPr>
          <p:cNvPr id="289" name="Google Shape;289;p90"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ext Slide 01 ">
  <p:cSld name="1_Text Slide 01 ">
    <p:spTree>
      <p:nvGrpSpPr>
        <p:cNvPr id="1" name="Shape 47"/>
        <p:cNvGrpSpPr/>
        <p:nvPr/>
      </p:nvGrpSpPr>
      <p:grpSpPr>
        <a:xfrm>
          <a:off x="0" y="0"/>
          <a:ext cx="0" cy="0"/>
          <a:chOff x="0" y="0"/>
          <a:chExt cx="0" cy="0"/>
        </a:xfrm>
      </p:grpSpPr>
      <p:sp>
        <p:nvSpPr>
          <p:cNvPr id="48" name="Google Shape;48;p66"/>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9" name="Google Shape;49;p66"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50" name="Google Shape;50;p66"/>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51" name="Google Shape;51;p66"/>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66"/>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0" marR="0" lvl="0" indent="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66"/>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54" name="Google Shape;54;p66"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ext Slide 03">
  <p:cSld name="Text Slide 03">
    <p:spTree>
      <p:nvGrpSpPr>
        <p:cNvPr id="1" name="Shape 290"/>
        <p:cNvGrpSpPr/>
        <p:nvPr/>
      </p:nvGrpSpPr>
      <p:grpSpPr>
        <a:xfrm>
          <a:off x="0" y="0"/>
          <a:ext cx="0" cy="0"/>
          <a:chOff x="0" y="0"/>
          <a:chExt cx="0" cy="0"/>
        </a:xfrm>
      </p:grpSpPr>
      <p:sp>
        <p:nvSpPr>
          <p:cNvPr id="291" name="Google Shape;291;p91"/>
          <p:cNvSpPr/>
          <p:nvPr/>
        </p:nvSpPr>
        <p:spPr>
          <a:xfrm>
            <a:off x="-36717" y="643325"/>
            <a:ext cx="1422400" cy="1524001"/>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2" name="Google Shape;292;p91"/>
          <p:cNvSpPr/>
          <p:nvPr/>
        </p:nvSpPr>
        <p:spPr>
          <a:xfrm>
            <a:off x="10781837" y="-1"/>
            <a:ext cx="1422400" cy="3429001"/>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3" name="Google Shape;293;p91"/>
          <p:cNvSpPr txBox="1">
            <a:spLocks noGrp="1"/>
          </p:cNvSpPr>
          <p:nvPr>
            <p:ph type="body" idx="1"/>
          </p:nvPr>
        </p:nvSpPr>
        <p:spPr>
          <a:xfrm>
            <a:off x="1632756" y="820615"/>
            <a:ext cx="89731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4" name="Google Shape;294;p91"/>
          <p:cNvSpPr txBox="1">
            <a:spLocks noGrp="1"/>
          </p:cNvSpPr>
          <p:nvPr>
            <p:ph type="body" idx="2"/>
          </p:nvPr>
        </p:nvSpPr>
        <p:spPr>
          <a:xfrm>
            <a:off x="1632756" y="2167326"/>
            <a:ext cx="8961741" cy="41667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Quote Slide 01">
  <p:cSld name="Quote Slide 01">
    <p:spTree>
      <p:nvGrpSpPr>
        <p:cNvPr id="1" name="Shape 295"/>
        <p:cNvGrpSpPr/>
        <p:nvPr/>
      </p:nvGrpSpPr>
      <p:grpSpPr>
        <a:xfrm>
          <a:off x="0" y="0"/>
          <a:ext cx="0" cy="0"/>
          <a:chOff x="0" y="0"/>
          <a:chExt cx="0" cy="0"/>
        </a:xfrm>
      </p:grpSpPr>
      <p:sp>
        <p:nvSpPr>
          <p:cNvPr id="296" name="Google Shape;296;p92"/>
          <p:cNvSpPr/>
          <p:nvPr/>
        </p:nvSpPr>
        <p:spPr>
          <a:xfrm>
            <a:off x="1950203" y="4092"/>
            <a:ext cx="8291594" cy="6853908"/>
          </a:xfrm>
          <a:custGeom>
            <a:avLst/>
            <a:gdLst/>
            <a:ahLst/>
            <a:cxnLst/>
            <a:rect l="l" t="t" r="r" b="b"/>
            <a:pathLst>
              <a:path w="8291594" h="6853908" extrusionOk="0">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7" name="Google Shape;297;p92"/>
          <p:cNvSpPr txBox="1">
            <a:spLocks noGrp="1"/>
          </p:cNvSpPr>
          <p:nvPr>
            <p:ph type="body" idx="1"/>
          </p:nvPr>
        </p:nvSpPr>
        <p:spPr>
          <a:xfrm>
            <a:off x="3031713" y="1005258"/>
            <a:ext cx="6128571"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8" name="Google Shape;298;p92"/>
          <p:cNvSpPr txBox="1">
            <a:spLocks noGrp="1"/>
          </p:cNvSpPr>
          <p:nvPr>
            <p:ph type="body" idx="2"/>
          </p:nvPr>
        </p:nvSpPr>
        <p:spPr>
          <a:xfrm>
            <a:off x="3031713" y="4228593"/>
            <a:ext cx="6128571"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99" name="Google Shape;299;p92"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5129" t="-7198" r="-1" b="-1"/>
          <a:stretch/>
        </p:blipFill>
        <p:spPr>
          <a:xfrm rot="4323731">
            <a:off x="27559" y="2752821"/>
            <a:ext cx="3845287" cy="3119494"/>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Quote Slide 02">
  <p:cSld name="Quote Slide 02">
    <p:spTree>
      <p:nvGrpSpPr>
        <p:cNvPr id="1" name="Shape 300"/>
        <p:cNvGrpSpPr/>
        <p:nvPr/>
      </p:nvGrpSpPr>
      <p:grpSpPr>
        <a:xfrm>
          <a:off x="0" y="0"/>
          <a:ext cx="0" cy="0"/>
          <a:chOff x="0" y="0"/>
          <a:chExt cx="0" cy="0"/>
        </a:xfrm>
      </p:grpSpPr>
      <p:sp>
        <p:nvSpPr>
          <p:cNvPr id="301" name="Google Shape;301;p93"/>
          <p:cNvSpPr/>
          <p:nvPr/>
        </p:nvSpPr>
        <p:spPr>
          <a:xfrm>
            <a:off x="1950203" y="4092"/>
            <a:ext cx="8291594" cy="6853908"/>
          </a:xfrm>
          <a:custGeom>
            <a:avLst/>
            <a:gdLst/>
            <a:ahLst/>
            <a:cxnLst/>
            <a:rect l="l" t="t" r="r" b="b"/>
            <a:pathLst>
              <a:path w="8291594" h="6853908" extrusionOk="0">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02" name="Google Shape;302;p93"/>
          <p:cNvSpPr txBox="1">
            <a:spLocks noGrp="1"/>
          </p:cNvSpPr>
          <p:nvPr>
            <p:ph type="body" idx="1"/>
          </p:nvPr>
        </p:nvSpPr>
        <p:spPr>
          <a:xfrm>
            <a:off x="3031713" y="1005258"/>
            <a:ext cx="6128571"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3" name="Google Shape;303;p93"/>
          <p:cNvSpPr txBox="1">
            <a:spLocks noGrp="1"/>
          </p:cNvSpPr>
          <p:nvPr>
            <p:ph type="body" idx="2"/>
          </p:nvPr>
        </p:nvSpPr>
        <p:spPr>
          <a:xfrm>
            <a:off x="3031713" y="4228593"/>
            <a:ext cx="6128571"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04" name="Google Shape;304;p93"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5129" t="-7198" r="-1" b="-1"/>
          <a:stretch/>
        </p:blipFill>
        <p:spPr>
          <a:xfrm rot="3551861">
            <a:off x="413751" y="2668846"/>
            <a:ext cx="3845287" cy="3119494"/>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Laptop Slide 01">
  <p:cSld name="Laptop Slide 01">
    <p:spTree>
      <p:nvGrpSpPr>
        <p:cNvPr id="1" name="Shape 305"/>
        <p:cNvGrpSpPr/>
        <p:nvPr/>
      </p:nvGrpSpPr>
      <p:grpSpPr>
        <a:xfrm>
          <a:off x="0" y="0"/>
          <a:ext cx="0" cy="0"/>
          <a:chOff x="0" y="0"/>
          <a:chExt cx="0" cy="0"/>
        </a:xfrm>
      </p:grpSpPr>
      <p:sp>
        <p:nvSpPr>
          <p:cNvPr id="306" name="Google Shape;306;p94"/>
          <p:cNvSpPr/>
          <p:nvPr/>
        </p:nvSpPr>
        <p:spPr>
          <a:xfrm rot="10800000" flipH="1">
            <a:off x="-81"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07" name="Google Shape;307;p94"/>
          <p:cNvSpPr txBox="1">
            <a:spLocks noGrp="1"/>
          </p:cNvSpPr>
          <p:nvPr>
            <p:ph type="body" idx="1"/>
          </p:nvPr>
        </p:nvSpPr>
        <p:spPr>
          <a:xfrm>
            <a:off x="6255424" y="729155"/>
            <a:ext cx="515469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8" name="Google Shape;308;p94"/>
          <p:cNvSpPr txBox="1">
            <a:spLocks noGrp="1"/>
          </p:cNvSpPr>
          <p:nvPr>
            <p:ph type="body" idx="2"/>
          </p:nvPr>
        </p:nvSpPr>
        <p:spPr>
          <a:xfrm>
            <a:off x="6248715" y="1779136"/>
            <a:ext cx="5148129"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09" name="Google Shape;309;p94"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4513471" flipH="1">
            <a:off x="-975088" y="537869"/>
            <a:ext cx="3540487" cy="2482534"/>
          </a:xfrm>
          <a:prstGeom prst="rect">
            <a:avLst/>
          </a:prstGeom>
          <a:noFill/>
          <a:ln>
            <a:noFill/>
          </a:ln>
        </p:spPr>
      </p:pic>
      <p:sp>
        <p:nvSpPr>
          <p:cNvPr id="310" name="Google Shape;310;p94"/>
          <p:cNvSpPr txBox="1"/>
          <p:nvPr/>
        </p:nvSpPr>
        <p:spPr>
          <a:xfrm rot="-5400000">
            <a:off x="-2769205" y="3191800"/>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Sharing Knowledge, Bridging Generations</a:t>
            </a:r>
            <a:endParaRPr/>
          </a:p>
        </p:txBody>
      </p:sp>
      <p:pic>
        <p:nvPicPr>
          <p:cNvPr id="311" name="Google Shape;311;p94"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68866" y="6353233"/>
            <a:ext cx="280317" cy="223015"/>
          </a:xfrm>
          <a:prstGeom prst="rect">
            <a:avLst/>
          </a:prstGeom>
          <a:noFill/>
          <a:ln>
            <a:noFill/>
          </a:ln>
          <a:effectLst>
            <a:outerShdw blurRad="50800" dist="38100" dir="5400000" algn="t" rotWithShape="0">
              <a:srgbClr val="000000">
                <a:alpha val="40000"/>
              </a:srgbClr>
            </a:outerShdw>
          </a:effectLst>
        </p:spPr>
      </p:pic>
      <p:pic>
        <p:nvPicPr>
          <p:cNvPr id="312" name="Google Shape;312;p94"/>
          <p:cNvPicPr preferRelativeResize="0"/>
          <p:nvPr/>
        </p:nvPicPr>
        <p:blipFill rotWithShape="1">
          <a:blip r:embed="rId4" cstate="screen">
            <a:alphaModFix/>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a:noFill/>
          <a:ln>
            <a:noFill/>
          </a:ln>
        </p:spPr>
      </p:pic>
      <p:sp>
        <p:nvSpPr>
          <p:cNvPr id="313" name="Google Shape;313;p94"/>
          <p:cNvSpPr>
            <a:spLocks noGrp="1"/>
          </p:cNvSpPr>
          <p:nvPr>
            <p:ph type="pic" idx="3"/>
          </p:nvPr>
        </p:nvSpPr>
        <p:spPr>
          <a:xfrm>
            <a:off x="635768" y="2347106"/>
            <a:ext cx="4501280" cy="3433062"/>
          </a:xfrm>
          <a:prstGeom prst="rect">
            <a:avLst/>
          </a:prstGeom>
          <a:solidFill>
            <a:srgbClr val="D8D8D8"/>
          </a:solidFill>
          <a:ln>
            <a:noFill/>
          </a:ln>
        </p:spPr>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Laptop Slide 02">
  <p:cSld name="Laptop Slide 02">
    <p:spTree>
      <p:nvGrpSpPr>
        <p:cNvPr id="1" name="Shape 314"/>
        <p:cNvGrpSpPr/>
        <p:nvPr/>
      </p:nvGrpSpPr>
      <p:grpSpPr>
        <a:xfrm>
          <a:off x="0" y="0"/>
          <a:ext cx="0" cy="0"/>
          <a:chOff x="0" y="0"/>
          <a:chExt cx="0" cy="0"/>
        </a:xfrm>
      </p:grpSpPr>
      <p:sp>
        <p:nvSpPr>
          <p:cNvPr id="315" name="Google Shape;315;p95"/>
          <p:cNvSpPr/>
          <p:nvPr/>
        </p:nvSpPr>
        <p:spPr>
          <a:xfrm>
            <a:off x="4482075" y="363284"/>
            <a:ext cx="7709925" cy="5680998"/>
          </a:xfrm>
          <a:custGeom>
            <a:avLst/>
            <a:gdLst/>
            <a:ahLst/>
            <a:cxnLst/>
            <a:rect l="l" t="t" r="r" b="b"/>
            <a:pathLst>
              <a:path w="5486400" h="3124200" extrusionOk="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16" name="Google Shape;316;p95"/>
          <p:cNvSpPr/>
          <p:nvPr/>
        </p:nvSpPr>
        <p:spPr>
          <a:xfrm>
            <a:off x="10771750" y="-3967"/>
            <a:ext cx="1420250" cy="1932666"/>
          </a:xfrm>
          <a:prstGeom prst="rect">
            <a:avLst/>
          </a:prstGeom>
          <a:solidFill>
            <a:srgbClr val="615AA6">
              <a:alpha val="7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317" name="Google Shape;317;p95"/>
          <p:cNvPicPr preferRelativeResize="0"/>
          <p:nvPr/>
        </p:nvPicPr>
        <p:blipFill rotWithShape="1">
          <a:blip r:embed="rId2" cstate="screen">
            <a:alphaModFix/>
            <a:extLst>
              <a:ext uri="{28A0092B-C50C-407E-A947-70E740481C1C}">
                <a14:useLocalDpi xmlns:a14="http://schemas.microsoft.com/office/drawing/2010/main"/>
              </a:ext>
            </a:extLst>
          </a:blip>
          <a:srcRect l="-19343"/>
          <a:stretch/>
        </p:blipFill>
        <p:spPr>
          <a:xfrm>
            <a:off x="-1511179" y="2612571"/>
            <a:ext cx="8450840" cy="4245429"/>
          </a:xfrm>
          <a:prstGeom prst="rect">
            <a:avLst/>
          </a:prstGeom>
          <a:noFill/>
          <a:ln>
            <a:noFill/>
          </a:ln>
        </p:spPr>
      </p:pic>
      <p:sp>
        <p:nvSpPr>
          <p:cNvPr id="318" name="Google Shape;318;p95"/>
          <p:cNvSpPr>
            <a:spLocks noGrp="1"/>
          </p:cNvSpPr>
          <p:nvPr>
            <p:ph type="pic" idx="2"/>
          </p:nvPr>
        </p:nvSpPr>
        <p:spPr>
          <a:xfrm>
            <a:off x="1114362" y="2802349"/>
            <a:ext cx="4981638" cy="3090444"/>
          </a:xfrm>
          <a:prstGeom prst="rect">
            <a:avLst/>
          </a:prstGeom>
          <a:solidFill>
            <a:srgbClr val="D9D9D9"/>
          </a:solidFill>
          <a:ln>
            <a:noFill/>
          </a:ln>
        </p:spPr>
        <p:txBody>
          <a:bodyPr/>
          <a:lstStyle/>
          <a:p>
            <a:endParaRPr lang="en-IE"/>
          </a:p>
        </p:txBody>
      </p:sp>
      <p:sp>
        <p:nvSpPr>
          <p:cNvPr id="319" name="Google Shape;319;p95"/>
          <p:cNvSpPr txBox="1">
            <a:spLocks noGrp="1"/>
          </p:cNvSpPr>
          <p:nvPr>
            <p:ph type="body" idx="1"/>
          </p:nvPr>
        </p:nvSpPr>
        <p:spPr>
          <a:xfrm>
            <a:off x="6702563" y="1024538"/>
            <a:ext cx="45509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0" name="Google Shape;320;p95"/>
          <p:cNvSpPr txBox="1">
            <a:spLocks noGrp="1"/>
          </p:cNvSpPr>
          <p:nvPr>
            <p:ph type="body" idx="3"/>
          </p:nvPr>
        </p:nvSpPr>
        <p:spPr>
          <a:xfrm>
            <a:off x="6689558" y="2074519"/>
            <a:ext cx="4545176" cy="32835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Phone Slide 01">
  <p:cSld name="Phone Slide 01">
    <p:spTree>
      <p:nvGrpSpPr>
        <p:cNvPr id="1" name="Shape 321"/>
        <p:cNvGrpSpPr/>
        <p:nvPr/>
      </p:nvGrpSpPr>
      <p:grpSpPr>
        <a:xfrm>
          <a:off x="0" y="0"/>
          <a:ext cx="0" cy="0"/>
          <a:chOff x="0" y="0"/>
          <a:chExt cx="0" cy="0"/>
        </a:xfrm>
      </p:grpSpPr>
      <p:sp>
        <p:nvSpPr>
          <p:cNvPr id="322" name="Google Shape;322;p96"/>
          <p:cNvSpPr/>
          <p:nvPr/>
        </p:nvSpPr>
        <p:spPr>
          <a:xfrm rot="10800000" flipH="1">
            <a:off x="11590595"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23" name="Google Shape;323;p96"/>
          <p:cNvSpPr txBox="1">
            <a:spLocks noGrp="1"/>
          </p:cNvSpPr>
          <p:nvPr>
            <p:ph type="body" idx="1"/>
          </p:nvPr>
        </p:nvSpPr>
        <p:spPr>
          <a:xfrm>
            <a:off x="960864" y="1025248"/>
            <a:ext cx="488732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4" name="Google Shape;324;p96"/>
          <p:cNvSpPr txBox="1">
            <a:spLocks noGrp="1"/>
          </p:cNvSpPr>
          <p:nvPr>
            <p:ph type="body" idx="2"/>
          </p:nvPr>
        </p:nvSpPr>
        <p:spPr>
          <a:xfrm>
            <a:off x="954156" y="2075229"/>
            <a:ext cx="488109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25" name="Google Shape;325;p96"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180489" y="523265"/>
            <a:ext cx="3540487" cy="2482534"/>
          </a:xfrm>
          <a:prstGeom prst="rect">
            <a:avLst/>
          </a:prstGeom>
          <a:noFill/>
          <a:ln>
            <a:noFill/>
          </a:ln>
        </p:spPr>
      </p:pic>
      <p:sp>
        <p:nvSpPr>
          <p:cNvPr id="326" name="Google Shape;326;p96"/>
          <p:cNvSpPr txBox="1"/>
          <p:nvPr/>
        </p:nvSpPr>
        <p:spPr>
          <a:xfrm rot="-5400000">
            <a:off x="8831250" y="3234330"/>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Sharing Knowledge, Bridging Generations</a:t>
            </a:r>
            <a:endParaRPr/>
          </a:p>
        </p:txBody>
      </p:sp>
      <p:pic>
        <p:nvPicPr>
          <p:cNvPr id="327" name="Google Shape;327;p96"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69321" y="6395763"/>
            <a:ext cx="280317" cy="223015"/>
          </a:xfrm>
          <a:prstGeom prst="rect">
            <a:avLst/>
          </a:prstGeom>
          <a:noFill/>
          <a:ln>
            <a:noFill/>
          </a:ln>
          <a:effectLst>
            <a:outerShdw blurRad="50800" dist="38100" dir="5400000" algn="t" rotWithShape="0">
              <a:srgbClr val="000000">
                <a:alpha val="40000"/>
              </a:srgbClr>
            </a:outerShdw>
          </a:effectLst>
        </p:spPr>
      </p:pic>
      <p:pic>
        <p:nvPicPr>
          <p:cNvPr id="328" name="Google Shape;328;p96" descr="iPhone6_mockup_front_white.png"/>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329" name="Google Shape;329;p96"/>
          <p:cNvSpPr>
            <a:spLocks noGrp="1"/>
          </p:cNvSpPr>
          <p:nvPr>
            <p:ph type="pic" idx="3"/>
          </p:nvPr>
        </p:nvSpPr>
        <p:spPr>
          <a:xfrm>
            <a:off x="7735037" y="1373925"/>
            <a:ext cx="2444127" cy="4336988"/>
          </a:xfrm>
          <a:prstGeom prst="rect">
            <a:avLst/>
          </a:prstGeom>
          <a:solidFill>
            <a:srgbClr val="D8D8D8"/>
          </a:solidFill>
          <a:ln>
            <a:noFill/>
          </a:ln>
        </p:spPr>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Phone Slide 02">
  <p:cSld name="Phone Slide 02">
    <p:spTree>
      <p:nvGrpSpPr>
        <p:cNvPr id="1" name="Shape 330"/>
        <p:cNvGrpSpPr/>
        <p:nvPr/>
      </p:nvGrpSpPr>
      <p:grpSpPr>
        <a:xfrm>
          <a:off x="0" y="0"/>
          <a:ext cx="0" cy="0"/>
          <a:chOff x="0" y="0"/>
          <a:chExt cx="0" cy="0"/>
        </a:xfrm>
      </p:grpSpPr>
      <p:sp>
        <p:nvSpPr>
          <p:cNvPr id="331" name="Google Shape;331;p97"/>
          <p:cNvSpPr/>
          <p:nvPr/>
        </p:nvSpPr>
        <p:spPr>
          <a:xfrm>
            <a:off x="-515319" y="612732"/>
            <a:ext cx="1422400" cy="1524001"/>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32" name="Google Shape;332;p97"/>
          <p:cNvSpPr/>
          <p:nvPr/>
        </p:nvSpPr>
        <p:spPr>
          <a:xfrm>
            <a:off x="10781837" y="0"/>
            <a:ext cx="1422400" cy="288448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333" name="Google Shape;333;p97"/>
          <p:cNvPicPr preferRelativeResize="0"/>
          <p:nvPr/>
        </p:nvPicPr>
        <p:blipFill rotWithShape="1">
          <a:blip r:embed="rId2">
            <a:alphaModFix/>
          </a:blip>
          <a:srcRect/>
          <a:stretch/>
        </p:blipFill>
        <p:spPr>
          <a:xfrm>
            <a:off x="6474192" y="1328699"/>
            <a:ext cx="4881979" cy="5529299"/>
          </a:xfrm>
          <a:custGeom>
            <a:avLst/>
            <a:gdLst/>
            <a:ahLst/>
            <a:cxnLst/>
            <a:rect l="l" t="t" r="r" b="b"/>
            <a:pathLst>
              <a:path w="4991918" h="5653816" extrusionOk="0">
                <a:moveTo>
                  <a:pt x="0" y="0"/>
                </a:moveTo>
                <a:lnTo>
                  <a:pt x="4991918" y="0"/>
                </a:lnTo>
                <a:lnTo>
                  <a:pt x="4991918" y="5653816"/>
                </a:lnTo>
                <a:lnTo>
                  <a:pt x="0" y="5653816"/>
                </a:lnTo>
                <a:close/>
              </a:path>
            </a:pathLst>
          </a:custGeom>
          <a:noFill/>
          <a:ln>
            <a:noFill/>
          </a:ln>
        </p:spPr>
      </p:pic>
      <p:sp>
        <p:nvSpPr>
          <p:cNvPr id="334" name="Google Shape;334;p97"/>
          <p:cNvSpPr>
            <a:spLocks noGrp="1"/>
          </p:cNvSpPr>
          <p:nvPr>
            <p:ph type="pic" idx="2"/>
          </p:nvPr>
        </p:nvSpPr>
        <p:spPr>
          <a:xfrm>
            <a:off x="6966760" y="2884487"/>
            <a:ext cx="3896842" cy="3973513"/>
          </a:xfrm>
          <a:prstGeom prst="rect">
            <a:avLst/>
          </a:prstGeom>
          <a:solidFill>
            <a:srgbClr val="D9D9D9"/>
          </a:solidFill>
          <a:ln>
            <a:noFill/>
          </a:ln>
        </p:spPr>
      </p:sp>
      <p:sp>
        <p:nvSpPr>
          <p:cNvPr id="335" name="Google Shape;335;p97"/>
          <p:cNvSpPr txBox="1">
            <a:spLocks noGrp="1"/>
          </p:cNvSpPr>
          <p:nvPr>
            <p:ph type="body" idx="1"/>
          </p:nvPr>
        </p:nvSpPr>
        <p:spPr>
          <a:xfrm>
            <a:off x="1651559" y="1086752"/>
            <a:ext cx="407815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6" name="Google Shape;336;p97"/>
          <p:cNvSpPr txBox="1">
            <a:spLocks noGrp="1"/>
          </p:cNvSpPr>
          <p:nvPr>
            <p:ph type="body" idx="3"/>
          </p:nvPr>
        </p:nvSpPr>
        <p:spPr>
          <a:xfrm>
            <a:off x="1644852" y="2136733"/>
            <a:ext cx="4072958"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33"/>
                                        </p:tgtEl>
                                        <p:attrNameLst>
                                          <p:attrName>style.visibility</p:attrName>
                                        </p:attrNameLst>
                                      </p:cBhvr>
                                      <p:to>
                                        <p:strVal val="visible"/>
                                      </p:to>
                                    </p:set>
                                    <p:animEffect transition="in" filter="fade">
                                      <p:cBhvr>
                                        <p:cTn id="7" dur="500"/>
                                        <p:tgtEl>
                                          <p:spTgt spid="3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337"/>
        <p:cNvGrpSpPr/>
        <p:nvPr/>
      </p:nvGrpSpPr>
      <p:grpSpPr>
        <a:xfrm>
          <a:off x="0" y="0"/>
          <a:ext cx="0" cy="0"/>
          <a:chOff x="0" y="0"/>
          <a:chExt cx="0" cy="0"/>
        </a:xfrm>
      </p:grpSpPr>
      <p:sp>
        <p:nvSpPr>
          <p:cNvPr id="338" name="Google Shape;338;p98"/>
          <p:cNvSpPr>
            <a:spLocks noGrp="1"/>
          </p:cNvSpPr>
          <p:nvPr>
            <p:ph type="pic" idx="2"/>
          </p:nvPr>
        </p:nvSpPr>
        <p:spPr>
          <a:xfrm>
            <a:off x="0" y="3154017"/>
            <a:ext cx="12192000" cy="2571163"/>
          </a:xfrm>
          <a:prstGeom prst="rect">
            <a:avLst/>
          </a:prstGeom>
          <a:solidFill>
            <a:srgbClr val="D8D8D8"/>
          </a:solidFill>
          <a:ln>
            <a:noFill/>
          </a:ln>
        </p:spPr>
      </p:sp>
      <p:sp>
        <p:nvSpPr>
          <p:cNvPr id="339" name="Google Shape;339;p98"/>
          <p:cNvSpPr txBox="1">
            <a:spLocks noGrp="1"/>
          </p:cNvSpPr>
          <p:nvPr>
            <p:ph type="body" idx="1"/>
          </p:nvPr>
        </p:nvSpPr>
        <p:spPr>
          <a:xfrm>
            <a:off x="7324883" y="6034128"/>
            <a:ext cx="4381736" cy="46612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0" name="Google Shape;340;p98"/>
          <p:cNvSpPr txBox="1">
            <a:spLocks noGrp="1"/>
          </p:cNvSpPr>
          <p:nvPr>
            <p:ph type="body" idx="3"/>
          </p:nvPr>
        </p:nvSpPr>
        <p:spPr>
          <a:xfrm>
            <a:off x="5824855" y="1132820"/>
            <a:ext cx="5881764" cy="634242"/>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000"/>
              </a:spcBef>
              <a:spcAft>
                <a:spcPts val="0"/>
              </a:spcAft>
              <a:buClr>
                <a:srgbClr val="242B62"/>
              </a:buClr>
              <a:buSzPts val="3600"/>
              <a:buFont typeface="Arial"/>
              <a:buNone/>
              <a:defRPr sz="3600" b="1"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41" name="Google Shape;341;p9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21988" y="6102259"/>
            <a:ext cx="1787365" cy="397996"/>
          </a:xfrm>
          <a:prstGeom prst="rect">
            <a:avLst/>
          </a:prstGeom>
          <a:noFill/>
          <a:ln>
            <a:noFill/>
          </a:ln>
        </p:spPr>
      </p:pic>
      <p:sp>
        <p:nvSpPr>
          <p:cNvPr id="342" name="Google Shape;342;p98"/>
          <p:cNvSpPr txBox="1"/>
          <p:nvPr/>
        </p:nvSpPr>
        <p:spPr>
          <a:xfrm>
            <a:off x="2409353" y="610225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pic>
        <p:nvPicPr>
          <p:cNvPr id="343" name="Google Shape;343;p98" descr="A logo for a company&#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10574" y="0"/>
            <a:ext cx="3540255" cy="3291816"/>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A23881BF-50DE-4A0A-BC60-2288230932B6}"/>
              </a:ext>
            </a:extLst>
          </p:cNvPr>
          <p:cNvSpPr>
            <a:spLocks noGrp="1"/>
          </p:cNvSpPr>
          <p:nvPr>
            <p:ph type="pic" sz="quarter" idx="10"/>
          </p:nvPr>
        </p:nvSpPr>
        <p:spPr>
          <a:xfrm>
            <a:off x="3310" y="17886"/>
            <a:ext cx="12188690" cy="5750526"/>
          </a:xfrm>
          <a:custGeom>
            <a:avLst/>
            <a:gdLst>
              <a:gd name="connsiteX0" fmla="*/ 0 w 12188690"/>
              <a:gd name="connsiteY0" fmla="*/ 0 h 5750526"/>
              <a:gd name="connsiteX1" fmla="*/ 12188690 w 12188690"/>
              <a:gd name="connsiteY1" fmla="*/ 0 h 5750526"/>
              <a:gd name="connsiteX2" fmla="*/ 12188690 w 12188690"/>
              <a:gd name="connsiteY2" fmla="*/ 5750526 h 5750526"/>
              <a:gd name="connsiteX3" fmla="*/ 4880096 w 12188690"/>
              <a:gd name="connsiteY3" fmla="*/ 5750526 h 5750526"/>
              <a:gd name="connsiteX4" fmla="*/ 4880096 w 12188690"/>
              <a:gd name="connsiteY4" fmla="*/ 3832731 h 5750526"/>
              <a:gd name="connsiteX5" fmla="*/ 0 w 12188690"/>
              <a:gd name="connsiteY5" fmla="*/ 3832731 h 575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690" h="5750526">
                <a:moveTo>
                  <a:pt x="0" y="0"/>
                </a:moveTo>
                <a:lnTo>
                  <a:pt x="12188690" y="0"/>
                </a:lnTo>
                <a:lnTo>
                  <a:pt x="12188690" y="5750526"/>
                </a:lnTo>
                <a:lnTo>
                  <a:pt x="4880096" y="5750526"/>
                </a:lnTo>
                <a:lnTo>
                  <a:pt x="4880096" y="3832731"/>
                </a:lnTo>
                <a:lnTo>
                  <a:pt x="0" y="3832731"/>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6B601F56-BD2F-2B6E-9059-2394412AA06D}"/>
              </a:ext>
            </a:extLst>
          </p:cNvPr>
          <p:cNvSpPr/>
          <p:nvPr userDrawn="1"/>
        </p:nvSpPr>
        <p:spPr>
          <a:xfrm>
            <a:off x="0" y="385061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0" name="Picture 19">
            <a:extLst>
              <a:ext uri="{FF2B5EF4-FFF2-40B4-BE49-F238E27FC236}">
                <a16:creationId xmlns:a16="http://schemas.microsoft.com/office/drawing/2014/main" id="{37D0F76E-84E8-B97E-209C-D9516D3939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60110" y="6096129"/>
            <a:ext cx="1787365" cy="397996"/>
          </a:xfrm>
          <a:prstGeom prst="rect">
            <a:avLst/>
          </a:prstGeom>
        </p:spPr>
      </p:pic>
      <p:sp>
        <p:nvSpPr>
          <p:cNvPr id="21" name="TextBox 20">
            <a:extLst>
              <a:ext uri="{FF2B5EF4-FFF2-40B4-BE49-F238E27FC236}">
                <a16:creationId xmlns:a16="http://schemas.microsoft.com/office/drawing/2014/main" id="{8233B25E-0BD6-6E7F-3784-AA21F79CB9BA}"/>
              </a:ext>
            </a:extLst>
          </p:cNvPr>
          <p:cNvSpPr txBox="1"/>
          <p:nvPr userDrawn="1"/>
        </p:nvSpPr>
        <p:spPr>
          <a:xfrm>
            <a:off x="8847475" y="609612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51016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35151"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AFCF296B-E199-9A44-DB23-825EDA2C3D6A}"/>
              </a:ext>
            </a:extLst>
          </p:cNvPr>
          <p:cNvSpPr/>
          <p:nvPr userDrawn="1"/>
        </p:nvSpPr>
        <p:spPr>
          <a:xfrm>
            <a:off x="0" y="390667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8D22FA3F-6B1A-33A6-AD28-9B983742499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4265018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55"/>
        <p:cNvGrpSpPr/>
        <p:nvPr/>
      </p:nvGrpSpPr>
      <p:grpSpPr>
        <a:xfrm>
          <a:off x="0" y="0"/>
          <a:ext cx="0" cy="0"/>
          <a:chOff x="0" y="0"/>
          <a:chExt cx="0" cy="0"/>
        </a:xfrm>
      </p:grpSpPr>
      <p:sp>
        <p:nvSpPr>
          <p:cNvPr id="56" name="Google Shape;56;p65"/>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7" name="Google Shape;57;p6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65"/>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0" marR="0" lvl="0" indent="0" algn="l" rtl="0">
              <a:lnSpc>
                <a:spcPct val="103333"/>
              </a:lnSpc>
              <a:spcBef>
                <a:spcPts val="0"/>
              </a:spcBef>
              <a:spcAft>
                <a:spcPts val="0"/>
              </a:spcAft>
              <a:buClr>
                <a:srgbClr val="292668"/>
              </a:buClr>
              <a:buSzPts val="2400"/>
              <a:buFont typeface="Arial"/>
              <a:buNone/>
              <a:defRPr sz="2400" b="0" i="0" u="none" strike="noStrike" cap="none">
                <a:solidFill>
                  <a:srgbClr val="292668"/>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04673D9F-9BC9-4E52-5154-43BA36715B62}"/>
              </a:ext>
            </a:extLst>
          </p:cNvPr>
          <p:cNvSpPr>
            <a:spLocks noGrp="1"/>
          </p:cNvSpPr>
          <p:nvPr>
            <p:ph type="pic" sz="quarter" idx="10"/>
          </p:nvPr>
        </p:nvSpPr>
        <p:spPr>
          <a:xfrm>
            <a:off x="0" y="2853114"/>
            <a:ext cx="12192000" cy="3094978"/>
          </a:xfrm>
          <a:custGeom>
            <a:avLst/>
            <a:gdLst>
              <a:gd name="connsiteX0" fmla="*/ 405507 w 12192000"/>
              <a:gd name="connsiteY0" fmla="*/ 2825686 h 3094978"/>
              <a:gd name="connsiteX1" fmla="*/ 857572 w 12192000"/>
              <a:gd name="connsiteY1" fmla="*/ 2825686 h 3094978"/>
              <a:gd name="connsiteX2" fmla="*/ 938497 w 12192000"/>
              <a:gd name="connsiteY2" fmla="*/ 3067532 h 3094978"/>
              <a:gd name="connsiteX3" fmla="*/ 947799 w 12192000"/>
              <a:gd name="connsiteY3" fmla="*/ 3087066 h 3094978"/>
              <a:gd name="connsiteX4" fmla="*/ 961092 w 12192000"/>
              <a:gd name="connsiteY4" fmla="*/ 3094978 h 3094978"/>
              <a:gd name="connsiteX5" fmla="*/ 302529 w 12192000"/>
              <a:gd name="connsiteY5" fmla="*/ 3094978 h 3094978"/>
              <a:gd name="connsiteX6" fmla="*/ 319465 w 12192000"/>
              <a:gd name="connsiteY6" fmla="*/ 3082880 h 3094978"/>
              <a:gd name="connsiteX7" fmla="*/ 329232 w 12192000"/>
              <a:gd name="connsiteY7" fmla="*/ 3061021 h 3094978"/>
              <a:gd name="connsiteX8" fmla="*/ 10614483 w 12192000"/>
              <a:gd name="connsiteY8" fmla="*/ 2608025 h 3094978"/>
              <a:gd name="connsiteX9" fmla="*/ 10690757 w 12192000"/>
              <a:gd name="connsiteY9" fmla="*/ 2608025 h 3094978"/>
              <a:gd name="connsiteX10" fmla="*/ 10759590 w 12192000"/>
              <a:gd name="connsiteY10" fmla="*/ 2620118 h 3094978"/>
              <a:gd name="connsiteX11" fmla="*/ 10812145 w 12192000"/>
              <a:gd name="connsiteY11" fmla="*/ 2655929 h 3094978"/>
              <a:gd name="connsiteX12" fmla="*/ 10853538 w 12192000"/>
              <a:gd name="connsiteY12" fmla="*/ 2714995 h 3094978"/>
              <a:gd name="connsiteX13" fmla="*/ 10891675 w 12192000"/>
              <a:gd name="connsiteY13" fmla="*/ 2795921 h 3094978"/>
              <a:gd name="connsiteX14" fmla="*/ 10999575 w 12192000"/>
              <a:gd name="connsiteY14" fmla="*/ 3064742 h 3094978"/>
              <a:gd name="connsiteX15" fmla="*/ 11008877 w 12192000"/>
              <a:gd name="connsiteY15" fmla="*/ 3083810 h 3094978"/>
              <a:gd name="connsiteX16" fmla="*/ 11025230 w 12192000"/>
              <a:gd name="connsiteY16" fmla="*/ 3094978 h 3094978"/>
              <a:gd name="connsiteX17" fmla="*/ 10589197 w 12192000"/>
              <a:gd name="connsiteY17" fmla="*/ 3094978 h 3094978"/>
              <a:gd name="connsiteX18" fmla="*/ 10608436 w 12192000"/>
              <a:gd name="connsiteY18" fmla="*/ 3083345 h 3094978"/>
              <a:gd name="connsiteX19" fmla="*/ 10614483 w 12192000"/>
              <a:gd name="connsiteY19" fmla="*/ 3066602 h 3094978"/>
              <a:gd name="connsiteX20" fmla="*/ 4499433 w 12192000"/>
              <a:gd name="connsiteY20" fmla="*/ 2608025 h 3094978"/>
              <a:gd name="connsiteX21" fmla="*/ 4575708 w 12192000"/>
              <a:gd name="connsiteY21" fmla="*/ 2608025 h 3094978"/>
              <a:gd name="connsiteX22" fmla="*/ 4644541 w 12192000"/>
              <a:gd name="connsiteY22" fmla="*/ 2620118 h 3094978"/>
              <a:gd name="connsiteX23" fmla="*/ 4697096 w 12192000"/>
              <a:gd name="connsiteY23" fmla="*/ 2655929 h 3094978"/>
              <a:gd name="connsiteX24" fmla="*/ 4738489 w 12192000"/>
              <a:gd name="connsiteY24" fmla="*/ 2714995 h 3094978"/>
              <a:gd name="connsiteX25" fmla="*/ 4776626 w 12192000"/>
              <a:gd name="connsiteY25" fmla="*/ 2795921 h 3094978"/>
              <a:gd name="connsiteX26" fmla="*/ 4884526 w 12192000"/>
              <a:gd name="connsiteY26" fmla="*/ 3064742 h 3094978"/>
              <a:gd name="connsiteX27" fmla="*/ 4893827 w 12192000"/>
              <a:gd name="connsiteY27" fmla="*/ 3083810 h 3094978"/>
              <a:gd name="connsiteX28" fmla="*/ 4910180 w 12192000"/>
              <a:gd name="connsiteY28" fmla="*/ 3094978 h 3094978"/>
              <a:gd name="connsiteX29" fmla="*/ 4474149 w 12192000"/>
              <a:gd name="connsiteY29" fmla="*/ 3094978 h 3094978"/>
              <a:gd name="connsiteX30" fmla="*/ 4493387 w 12192000"/>
              <a:gd name="connsiteY30" fmla="*/ 3083345 h 3094978"/>
              <a:gd name="connsiteX31" fmla="*/ 4499433 w 12192000"/>
              <a:gd name="connsiteY31" fmla="*/ 3066602 h 3094978"/>
              <a:gd name="connsiteX32" fmla="*/ 7649157 w 12192000"/>
              <a:gd name="connsiteY32" fmla="*/ 2165261 h 3094978"/>
              <a:gd name="connsiteX33" fmla="*/ 7651018 w 12192000"/>
              <a:gd name="connsiteY33" fmla="*/ 2165261 h 3094978"/>
              <a:gd name="connsiteX34" fmla="*/ 7699387 w 12192000"/>
              <a:gd name="connsiteY34" fmla="*/ 2278278 h 3094978"/>
              <a:gd name="connsiteX35" fmla="*/ 7752407 w 12192000"/>
              <a:gd name="connsiteY35" fmla="*/ 2386643 h 3094978"/>
              <a:gd name="connsiteX36" fmla="*/ 8051924 w 12192000"/>
              <a:gd name="connsiteY36" fmla="*/ 2949400 h 3094978"/>
              <a:gd name="connsiteX37" fmla="*/ 8093782 w 12192000"/>
              <a:gd name="connsiteY37" fmla="*/ 3025209 h 3094978"/>
              <a:gd name="connsiteX38" fmla="*/ 8132384 w 12192000"/>
              <a:gd name="connsiteY38" fmla="*/ 3071718 h 3094978"/>
              <a:gd name="connsiteX39" fmla="*/ 8175256 w 12192000"/>
              <a:gd name="connsiteY39" fmla="*/ 3094978 h 3094978"/>
              <a:gd name="connsiteX40" fmla="*/ 7633783 w 12192000"/>
              <a:gd name="connsiteY40" fmla="*/ 3094978 h 3094978"/>
              <a:gd name="connsiteX41" fmla="*/ 7633809 w 12192000"/>
              <a:gd name="connsiteY41" fmla="*/ 3094972 h 3094978"/>
              <a:gd name="connsiteX42" fmla="*/ 7651483 w 12192000"/>
              <a:gd name="connsiteY42" fmla="*/ 3082415 h 3094978"/>
              <a:gd name="connsiteX43" fmla="*/ 7656599 w 12192000"/>
              <a:gd name="connsiteY43" fmla="*/ 3065672 h 3094978"/>
              <a:gd name="connsiteX44" fmla="*/ 7656599 w 12192000"/>
              <a:gd name="connsiteY44" fmla="*/ 2435942 h 3094978"/>
              <a:gd name="connsiteX45" fmla="*/ 7654738 w 12192000"/>
              <a:gd name="connsiteY45" fmla="*/ 2298741 h 3094978"/>
              <a:gd name="connsiteX46" fmla="*/ 7649157 w 12192000"/>
              <a:gd name="connsiteY46" fmla="*/ 2165261 h 3094978"/>
              <a:gd name="connsiteX47" fmla="*/ 629679 w 12192000"/>
              <a:gd name="connsiteY47" fmla="*/ 2126194 h 3094978"/>
              <a:gd name="connsiteX48" fmla="*/ 630609 w 12192000"/>
              <a:gd name="connsiteY48" fmla="*/ 2126194 h 3094978"/>
              <a:gd name="connsiteX49" fmla="*/ 800831 w 12192000"/>
              <a:gd name="connsiteY49" fmla="*/ 2637791 h 3094978"/>
              <a:gd name="connsiteX50" fmla="*/ 459457 w 12192000"/>
              <a:gd name="connsiteY50" fmla="*/ 2637791 h 3094978"/>
              <a:gd name="connsiteX51" fmla="*/ 10614483 w 12192000"/>
              <a:gd name="connsiteY51" fmla="*/ 2083406 h 3094978"/>
              <a:gd name="connsiteX52" fmla="*/ 10724243 w 12192000"/>
              <a:gd name="connsiteY52" fmla="*/ 2083406 h 3094978"/>
              <a:gd name="connsiteX53" fmla="*/ 10789821 w 12192000"/>
              <a:gd name="connsiteY53" fmla="*/ 2086196 h 3094978"/>
              <a:gd name="connsiteX54" fmla="*/ 10832144 w 12192000"/>
              <a:gd name="connsiteY54" fmla="*/ 2093638 h 3094978"/>
              <a:gd name="connsiteX55" fmla="*/ 10920510 w 12192000"/>
              <a:gd name="connsiteY55" fmla="*/ 2151309 h 3094978"/>
              <a:gd name="connsiteX56" fmla="*/ 10947485 w 12192000"/>
              <a:gd name="connsiteY56" fmla="*/ 2251767 h 3094978"/>
              <a:gd name="connsiteX57" fmla="*/ 10934463 w 12192000"/>
              <a:gd name="connsiteY57" fmla="*/ 2322461 h 3094978"/>
              <a:gd name="connsiteX58" fmla="*/ 10895396 w 12192000"/>
              <a:gd name="connsiteY58" fmla="*/ 2376876 h 3094978"/>
              <a:gd name="connsiteX59" fmla="*/ 10830283 w 12192000"/>
              <a:gd name="connsiteY59" fmla="*/ 2412223 h 3094978"/>
              <a:gd name="connsiteX60" fmla="*/ 10739126 w 12192000"/>
              <a:gd name="connsiteY60" fmla="*/ 2424780 h 3094978"/>
              <a:gd name="connsiteX61" fmla="*/ 10614483 w 12192000"/>
              <a:gd name="connsiteY61" fmla="*/ 2424780 h 3094978"/>
              <a:gd name="connsiteX62" fmla="*/ 4499433 w 12192000"/>
              <a:gd name="connsiteY62" fmla="*/ 2083406 h 3094978"/>
              <a:gd name="connsiteX63" fmla="*/ 4609194 w 12192000"/>
              <a:gd name="connsiteY63" fmla="*/ 2083406 h 3094978"/>
              <a:gd name="connsiteX64" fmla="*/ 4674771 w 12192000"/>
              <a:gd name="connsiteY64" fmla="*/ 2086196 h 3094978"/>
              <a:gd name="connsiteX65" fmla="*/ 4717094 w 12192000"/>
              <a:gd name="connsiteY65" fmla="*/ 2093638 h 3094978"/>
              <a:gd name="connsiteX66" fmla="*/ 4805461 w 12192000"/>
              <a:gd name="connsiteY66" fmla="*/ 2151309 h 3094978"/>
              <a:gd name="connsiteX67" fmla="*/ 4832436 w 12192000"/>
              <a:gd name="connsiteY67" fmla="*/ 2251767 h 3094978"/>
              <a:gd name="connsiteX68" fmla="*/ 4819414 w 12192000"/>
              <a:gd name="connsiteY68" fmla="*/ 2322461 h 3094978"/>
              <a:gd name="connsiteX69" fmla="*/ 4780346 w 12192000"/>
              <a:gd name="connsiteY69" fmla="*/ 2376876 h 3094978"/>
              <a:gd name="connsiteX70" fmla="*/ 4715234 w 12192000"/>
              <a:gd name="connsiteY70" fmla="*/ 2412223 h 3094978"/>
              <a:gd name="connsiteX71" fmla="*/ 4624077 w 12192000"/>
              <a:gd name="connsiteY71" fmla="*/ 2424780 h 3094978"/>
              <a:gd name="connsiteX72" fmla="*/ 4499433 w 12192000"/>
              <a:gd name="connsiteY72" fmla="*/ 2424780 h 3094978"/>
              <a:gd name="connsiteX73" fmla="*/ 9638319 w 12192000"/>
              <a:gd name="connsiteY73" fmla="*/ 2075964 h 3094978"/>
              <a:gd name="connsiteX74" fmla="*/ 9787147 w 12192000"/>
              <a:gd name="connsiteY74" fmla="*/ 2106195 h 3094978"/>
              <a:gd name="connsiteX75" fmla="*/ 9882490 w 12192000"/>
              <a:gd name="connsiteY75" fmla="*/ 2191771 h 3094978"/>
              <a:gd name="connsiteX76" fmla="*/ 9933185 w 12192000"/>
              <a:gd name="connsiteY76" fmla="*/ 2324786 h 3094978"/>
              <a:gd name="connsiteX77" fmla="*/ 9948067 w 12192000"/>
              <a:gd name="connsiteY77" fmla="*/ 2497334 h 3094978"/>
              <a:gd name="connsiteX78" fmla="*/ 9932719 w 12192000"/>
              <a:gd name="connsiteY78" fmla="*/ 2660580 h 3094978"/>
              <a:gd name="connsiteX79" fmla="*/ 9880165 w 12192000"/>
              <a:gd name="connsiteY79" fmla="*/ 2794991 h 3094978"/>
              <a:gd name="connsiteX80" fmla="*/ 9782496 w 12192000"/>
              <a:gd name="connsiteY80" fmla="*/ 2886148 h 3094978"/>
              <a:gd name="connsiteX81" fmla="*/ 9631808 w 12192000"/>
              <a:gd name="connsiteY81" fmla="*/ 2919634 h 3094978"/>
              <a:gd name="connsiteX82" fmla="*/ 9482049 w 12192000"/>
              <a:gd name="connsiteY82" fmla="*/ 2890334 h 3094978"/>
              <a:gd name="connsiteX83" fmla="*/ 9387172 w 12192000"/>
              <a:gd name="connsiteY83" fmla="*/ 2805222 h 3094978"/>
              <a:gd name="connsiteX84" fmla="*/ 9336942 w 12192000"/>
              <a:gd name="connsiteY84" fmla="*/ 2670812 h 3094978"/>
              <a:gd name="connsiteX85" fmla="*/ 9322060 w 12192000"/>
              <a:gd name="connsiteY85" fmla="*/ 2493613 h 3094978"/>
              <a:gd name="connsiteX86" fmla="*/ 9337408 w 12192000"/>
              <a:gd name="connsiteY86" fmla="*/ 2333158 h 3094978"/>
              <a:gd name="connsiteX87" fmla="*/ 9389962 w 12192000"/>
              <a:gd name="connsiteY87" fmla="*/ 2200608 h 3094978"/>
              <a:gd name="connsiteX88" fmla="*/ 9487630 w 12192000"/>
              <a:gd name="connsiteY88" fmla="*/ 2109916 h 3094978"/>
              <a:gd name="connsiteX89" fmla="*/ 9638319 w 12192000"/>
              <a:gd name="connsiteY89" fmla="*/ 2075964 h 3094978"/>
              <a:gd name="connsiteX90" fmla="*/ 3523270 w 12192000"/>
              <a:gd name="connsiteY90" fmla="*/ 2075964 h 3094978"/>
              <a:gd name="connsiteX91" fmla="*/ 3672098 w 12192000"/>
              <a:gd name="connsiteY91" fmla="*/ 2106195 h 3094978"/>
              <a:gd name="connsiteX92" fmla="*/ 3767441 w 12192000"/>
              <a:gd name="connsiteY92" fmla="*/ 2191771 h 3094978"/>
              <a:gd name="connsiteX93" fmla="*/ 3818136 w 12192000"/>
              <a:gd name="connsiteY93" fmla="*/ 2324786 h 3094978"/>
              <a:gd name="connsiteX94" fmla="*/ 3833018 w 12192000"/>
              <a:gd name="connsiteY94" fmla="*/ 2497334 h 3094978"/>
              <a:gd name="connsiteX95" fmla="*/ 3817670 w 12192000"/>
              <a:gd name="connsiteY95" fmla="*/ 2660580 h 3094978"/>
              <a:gd name="connsiteX96" fmla="*/ 3765115 w 12192000"/>
              <a:gd name="connsiteY96" fmla="*/ 2794991 h 3094978"/>
              <a:gd name="connsiteX97" fmla="*/ 3667447 w 12192000"/>
              <a:gd name="connsiteY97" fmla="*/ 2886148 h 3094978"/>
              <a:gd name="connsiteX98" fmla="*/ 3516758 w 12192000"/>
              <a:gd name="connsiteY98" fmla="*/ 2919634 h 3094978"/>
              <a:gd name="connsiteX99" fmla="*/ 3367000 w 12192000"/>
              <a:gd name="connsiteY99" fmla="*/ 2890334 h 3094978"/>
              <a:gd name="connsiteX100" fmla="*/ 3272122 w 12192000"/>
              <a:gd name="connsiteY100" fmla="*/ 2805222 h 3094978"/>
              <a:gd name="connsiteX101" fmla="*/ 3221893 w 12192000"/>
              <a:gd name="connsiteY101" fmla="*/ 2670812 h 3094978"/>
              <a:gd name="connsiteX102" fmla="*/ 3207010 w 12192000"/>
              <a:gd name="connsiteY102" fmla="*/ 2493613 h 3094978"/>
              <a:gd name="connsiteX103" fmla="*/ 3222358 w 12192000"/>
              <a:gd name="connsiteY103" fmla="*/ 2333158 h 3094978"/>
              <a:gd name="connsiteX104" fmla="*/ 3274913 w 12192000"/>
              <a:gd name="connsiteY104" fmla="*/ 2200608 h 3094978"/>
              <a:gd name="connsiteX105" fmla="*/ 3372581 w 12192000"/>
              <a:gd name="connsiteY105" fmla="*/ 2109916 h 3094978"/>
              <a:gd name="connsiteX106" fmla="*/ 3523270 w 12192000"/>
              <a:gd name="connsiteY106" fmla="*/ 2075964 h 3094978"/>
              <a:gd name="connsiteX107" fmla="*/ 0 w 12192000"/>
              <a:gd name="connsiteY107" fmla="*/ 0 h 3094978"/>
              <a:gd name="connsiteX108" fmla="*/ 12192000 w 12192000"/>
              <a:gd name="connsiteY108" fmla="*/ 0 h 3094978"/>
              <a:gd name="connsiteX109" fmla="*/ 12192000 w 12192000"/>
              <a:gd name="connsiteY109" fmla="*/ 3094978 h 3094978"/>
              <a:gd name="connsiteX110" fmla="*/ 11835765 w 12192000"/>
              <a:gd name="connsiteY110" fmla="*/ 3094978 h 3094978"/>
              <a:gd name="connsiteX111" fmla="*/ 11905734 w 12192000"/>
              <a:gd name="connsiteY111" fmla="*/ 3067184 h 3094978"/>
              <a:gd name="connsiteX112" fmla="*/ 11971311 w 12192000"/>
              <a:gd name="connsiteY112" fmla="*/ 3025209 h 3094978"/>
              <a:gd name="connsiteX113" fmla="*/ 12067119 w 12192000"/>
              <a:gd name="connsiteY113" fmla="*/ 2905681 h 3094978"/>
              <a:gd name="connsiteX114" fmla="*/ 12102466 w 12192000"/>
              <a:gd name="connsiteY114" fmla="*/ 2739180 h 3094978"/>
              <a:gd name="connsiteX115" fmla="*/ 12080142 w 12192000"/>
              <a:gd name="connsiteY115" fmla="*/ 2613141 h 3094978"/>
              <a:gd name="connsiteX116" fmla="*/ 12021541 w 12192000"/>
              <a:gd name="connsiteY116" fmla="*/ 2520123 h 3094978"/>
              <a:gd name="connsiteX117" fmla="*/ 11938755 w 12192000"/>
              <a:gd name="connsiteY117" fmla="*/ 2452220 h 3094978"/>
              <a:gd name="connsiteX118" fmla="*/ 11843877 w 12192000"/>
              <a:gd name="connsiteY118" fmla="*/ 2401526 h 3094978"/>
              <a:gd name="connsiteX119" fmla="*/ 11748999 w 12192000"/>
              <a:gd name="connsiteY119" fmla="*/ 2359203 h 3094978"/>
              <a:gd name="connsiteX120" fmla="*/ 11665749 w 12192000"/>
              <a:gd name="connsiteY120" fmla="*/ 2316415 h 3094978"/>
              <a:gd name="connsiteX121" fmla="*/ 11607147 w 12192000"/>
              <a:gd name="connsiteY121" fmla="*/ 2264325 h 3094978"/>
              <a:gd name="connsiteX122" fmla="*/ 11585288 w 12192000"/>
              <a:gd name="connsiteY122" fmla="*/ 2195027 h 3094978"/>
              <a:gd name="connsiteX123" fmla="*/ 11595055 w 12192000"/>
              <a:gd name="connsiteY123" fmla="*/ 2143867 h 3094978"/>
              <a:gd name="connsiteX124" fmla="*/ 11624821 w 12192000"/>
              <a:gd name="connsiteY124" fmla="*/ 2102474 h 3094978"/>
              <a:gd name="connsiteX125" fmla="*/ 11674585 w 12192000"/>
              <a:gd name="connsiteY125" fmla="*/ 2075499 h 3094978"/>
              <a:gd name="connsiteX126" fmla="*/ 11744348 w 12192000"/>
              <a:gd name="connsiteY126" fmla="*/ 2065732 h 3094978"/>
              <a:gd name="connsiteX127" fmla="*/ 11838296 w 12192000"/>
              <a:gd name="connsiteY127" fmla="*/ 2078290 h 3094978"/>
              <a:gd name="connsiteX128" fmla="*/ 11913640 w 12192000"/>
              <a:gd name="connsiteY128" fmla="*/ 2106195 h 3094978"/>
              <a:gd name="connsiteX129" fmla="*/ 11968521 w 12192000"/>
              <a:gd name="connsiteY129" fmla="*/ 2134565 h 3094978"/>
              <a:gd name="connsiteX130" fmla="*/ 12001077 w 12192000"/>
              <a:gd name="connsiteY130" fmla="*/ 2147588 h 3094978"/>
              <a:gd name="connsiteX131" fmla="*/ 12017355 w 12192000"/>
              <a:gd name="connsiteY131" fmla="*/ 2142007 h 3094978"/>
              <a:gd name="connsiteX132" fmla="*/ 12026657 w 12192000"/>
              <a:gd name="connsiteY132" fmla="*/ 2124333 h 3094978"/>
              <a:gd name="connsiteX133" fmla="*/ 12031308 w 12192000"/>
              <a:gd name="connsiteY133" fmla="*/ 2093638 h 3094978"/>
              <a:gd name="connsiteX134" fmla="*/ 12032703 w 12192000"/>
              <a:gd name="connsiteY134" fmla="*/ 2048059 h 3094978"/>
              <a:gd name="connsiteX135" fmla="*/ 12031773 w 12192000"/>
              <a:gd name="connsiteY135" fmla="*/ 2007596 h 3094978"/>
              <a:gd name="connsiteX136" fmla="*/ 12028517 w 12192000"/>
              <a:gd name="connsiteY136" fmla="*/ 1980621 h 3094978"/>
              <a:gd name="connsiteX137" fmla="*/ 12022936 w 12192000"/>
              <a:gd name="connsiteY137" fmla="*/ 1963413 h 3094978"/>
              <a:gd name="connsiteX138" fmla="*/ 12010379 w 12192000"/>
              <a:gd name="connsiteY138" fmla="*/ 1947600 h 3094978"/>
              <a:gd name="connsiteX139" fmla="*/ 11972241 w 12192000"/>
              <a:gd name="connsiteY139" fmla="*/ 1924346 h 3094978"/>
              <a:gd name="connsiteX140" fmla="*/ 11906199 w 12192000"/>
              <a:gd name="connsiteY140" fmla="*/ 1899231 h 3094978"/>
              <a:gd name="connsiteX141" fmla="*/ 11826204 w 12192000"/>
              <a:gd name="connsiteY141" fmla="*/ 1881558 h 3094978"/>
              <a:gd name="connsiteX142" fmla="*/ 11740628 w 12192000"/>
              <a:gd name="connsiteY142" fmla="*/ 1875046 h 3094978"/>
              <a:gd name="connsiteX143" fmla="*/ 11583893 w 12192000"/>
              <a:gd name="connsiteY143" fmla="*/ 1896440 h 3094978"/>
              <a:gd name="connsiteX144" fmla="*/ 11455529 w 12192000"/>
              <a:gd name="connsiteY144" fmla="*/ 1961088 h 3094978"/>
              <a:gd name="connsiteX145" fmla="*/ 11369022 w 12192000"/>
              <a:gd name="connsiteY145" fmla="*/ 2069918 h 3094978"/>
              <a:gd name="connsiteX146" fmla="*/ 11336931 w 12192000"/>
              <a:gd name="connsiteY146" fmla="*/ 2222002 h 3094978"/>
              <a:gd name="connsiteX147" fmla="*/ 11359256 w 12192000"/>
              <a:gd name="connsiteY147" fmla="*/ 2351296 h 3094978"/>
              <a:gd name="connsiteX148" fmla="*/ 11417392 w 12192000"/>
              <a:gd name="connsiteY148" fmla="*/ 2444779 h 3094978"/>
              <a:gd name="connsiteX149" fmla="*/ 11498782 w 12192000"/>
              <a:gd name="connsiteY149" fmla="*/ 2512682 h 3094978"/>
              <a:gd name="connsiteX150" fmla="*/ 11592730 w 12192000"/>
              <a:gd name="connsiteY150" fmla="*/ 2563376 h 3094978"/>
              <a:gd name="connsiteX151" fmla="*/ 11686678 w 12192000"/>
              <a:gd name="connsiteY151" fmla="*/ 2605700 h 3094978"/>
              <a:gd name="connsiteX152" fmla="*/ 11768068 w 12192000"/>
              <a:gd name="connsiteY152" fmla="*/ 2648488 h 3094978"/>
              <a:gd name="connsiteX153" fmla="*/ 11826204 w 12192000"/>
              <a:gd name="connsiteY153" fmla="*/ 2700578 h 3094978"/>
              <a:gd name="connsiteX154" fmla="*/ 11848528 w 12192000"/>
              <a:gd name="connsiteY154" fmla="*/ 2770806 h 3094978"/>
              <a:gd name="connsiteX155" fmla="*/ 11835506 w 12192000"/>
              <a:gd name="connsiteY155" fmla="*/ 2834988 h 3094978"/>
              <a:gd name="connsiteX156" fmla="*/ 11797834 w 12192000"/>
              <a:gd name="connsiteY156" fmla="*/ 2883357 h 3094978"/>
              <a:gd name="connsiteX157" fmla="*/ 11737837 w 12192000"/>
              <a:gd name="connsiteY157" fmla="*/ 2913588 h 3094978"/>
              <a:gd name="connsiteX158" fmla="*/ 11657842 w 12192000"/>
              <a:gd name="connsiteY158" fmla="*/ 2924285 h 3094978"/>
              <a:gd name="connsiteX159" fmla="*/ 11538314 w 12192000"/>
              <a:gd name="connsiteY159" fmla="*/ 2908937 h 3094978"/>
              <a:gd name="connsiteX160" fmla="*/ 11449483 w 12192000"/>
              <a:gd name="connsiteY160" fmla="*/ 2874986 h 3094978"/>
              <a:gd name="connsiteX161" fmla="*/ 11388556 w 12192000"/>
              <a:gd name="connsiteY161" fmla="*/ 2841034 h 3094978"/>
              <a:gd name="connsiteX162" fmla="*/ 11351814 w 12192000"/>
              <a:gd name="connsiteY162" fmla="*/ 2825686 h 3094978"/>
              <a:gd name="connsiteX163" fmla="*/ 11335536 w 12192000"/>
              <a:gd name="connsiteY163" fmla="*/ 2830802 h 3094978"/>
              <a:gd name="connsiteX164" fmla="*/ 11324374 w 12192000"/>
              <a:gd name="connsiteY164" fmla="*/ 2848011 h 3094978"/>
              <a:gd name="connsiteX165" fmla="*/ 11318328 w 12192000"/>
              <a:gd name="connsiteY165" fmla="*/ 2879637 h 3094978"/>
              <a:gd name="connsiteX166" fmla="*/ 11316468 w 12192000"/>
              <a:gd name="connsiteY166" fmla="*/ 2928006 h 3094978"/>
              <a:gd name="connsiteX167" fmla="*/ 11321584 w 12192000"/>
              <a:gd name="connsiteY167" fmla="*/ 2993583 h 3094978"/>
              <a:gd name="connsiteX168" fmla="*/ 11338792 w 12192000"/>
              <a:gd name="connsiteY168" fmla="*/ 3028465 h 3094978"/>
              <a:gd name="connsiteX169" fmla="*/ 11378324 w 12192000"/>
              <a:gd name="connsiteY169" fmla="*/ 3056370 h 3094978"/>
              <a:gd name="connsiteX170" fmla="*/ 11446692 w 12192000"/>
              <a:gd name="connsiteY170" fmla="*/ 3086601 h 3094978"/>
              <a:gd name="connsiteX171" fmla="*/ 11478778 w 12192000"/>
              <a:gd name="connsiteY171" fmla="*/ 3094978 h 3094978"/>
              <a:gd name="connsiteX172" fmla="*/ 11244947 w 12192000"/>
              <a:gd name="connsiteY172" fmla="*/ 3094978 h 3094978"/>
              <a:gd name="connsiteX173" fmla="*/ 11259094 w 12192000"/>
              <a:gd name="connsiteY173" fmla="*/ 3085670 h 3094978"/>
              <a:gd name="connsiteX174" fmla="*/ 11262815 w 12192000"/>
              <a:gd name="connsiteY174" fmla="*/ 3068462 h 3094978"/>
              <a:gd name="connsiteX175" fmla="*/ 11258164 w 12192000"/>
              <a:gd name="connsiteY175" fmla="*/ 3042882 h 3094978"/>
              <a:gd name="connsiteX176" fmla="*/ 11239561 w 12192000"/>
              <a:gd name="connsiteY176" fmla="*/ 2991258 h 3094978"/>
              <a:gd name="connsiteX177" fmla="*/ 11138171 w 12192000"/>
              <a:gd name="connsiteY177" fmla="*/ 2754063 h 3094978"/>
              <a:gd name="connsiteX178" fmla="*/ 11101895 w 12192000"/>
              <a:gd name="connsiteY178" fmla="*/ 2677323 h 3094978"/>
              <a:gd name="connsiteX179" fmla="*/ 11062362 w 12192000"/>
              <a:gd name="connsiteY179" fmla="*/ 2616862 h 3094978"/>
              <a:gd name="connsiteX180" fmla="*/ 11017714 w 12192000"/>
              <a:gd name="connsiteY180" fmla="*/ 2571748 h 3094978"/>
              <a:gd name="connsiteX181" fmla="*/ 10967019 w 12192000"/>
              <a:gd name="connsiteY181" fmla="*/ 2540122 h 3094978"/>
              <a:gd name="connsiteX182" fmla="*/ 11066548 w 12192000"/>
              <a:gd name="connsiteY182" fmla="*/ 2493613 h 3094978"/>
              <a:gd name="connsiteX183" fmla="*/ 11140032 w 12192000"/>
              <a:gd name="connsiteY183" fmla="*/ 2425710 h 3094978"/>
              <a:gd name="connsiteX184" fmla="*/ 11185145 w 12192000"/>
              <a:gd name="connsiteY184" fmla="*/ 2336879 h 3094978"/>
              <a:gd name="connsiteX185" fmla="*/ 11200493 w 12192000"/>
              <a:gd name="connsiteY185" fmla="*/ 2226653 h 3094978"/>
              <a:gd name="connsiteX186" fmla="*/ 11179099 w 12192000"/>
              <a:gd name="connsiteY186" fmla="*/ 2099684 h 3094978"/>
              <a:gd name="connsiteX187" fmla="*/ 11117243 w 12192000"/>
              <a:gd name="connsiteY187" fmla="*/ 2003876 h 3094978"/>
              <a:gd name="connsiteX188" fmla="*/ 11018644 w 12192000"/>
              <a:gd name="connsiteY188" fmla="*/ 1938298 h 3094978"/>
              <a:gd name="connsiteX189" fmla="*/ 10887954 w 12192000"/>
              <a:gd name="connsiteY189" fmla="*/ 1902952 h 3094978"/>
              <a:gd name="connsiteX190" fmla="*/ 10832144 w 12192000"/>
              <a:gd name="connsiteY190" fmla="*/ 1898301 h 3094978"/>
              <a:gd name="connsiteX191" fmla="*/ 10754009 w 12192000"/>
              <a:gd name="connsiteY191" fmla="*/ 1896440 h 3094978"/>
              <a:gd name="connsiteX192" fmla="*/ 10442400 w 12192000"/>
              <a:gd name="connsiteY192" fmla="*/ 1896440 h 3094978"/>
              <a:gd name="connsiteX193" fmla="*/ 10390775 w 12192000"/>
              <a:gd name="connsiteY193" fmla="*/ 1914579 h 3094978"/>
              <a:gd name="connsiteX194" fmla="*/ 10369846 w 12192000"/>
              <a:gd name="connsiteY194" fmla="*/ 1973645 h 3094978"/>
              <a:gd name="connsiteX195" fmla="*/ 10369846 w 12192000"/>
              <a:gd name="connsiteY195" fmla="*/ 3066602 h 3094978"/>
              <a:gd name="connsiteX196" fmla="*/ 10375427 w 12192000"/>
              <a:gd name="connsiteY196" fmla="*/ 3083345 h 3094978"/>
              <a:gd name="connsiteX197" fmla="*/ 10394220 w 12192000"/>
              <a:gd name="connsiteY197" fmla="*/ 3094978 h 3094978"/>
              <a:gd name="connsiteX198" fmla="*/ 9814716 w 12192000"/>
              <a:gd name="connsiteY198" fmla="*/ 3094978 h 3094978"/>
              <a:gd name="connsiteX199" fmla="*/ 9875049 w 12192000"/>
              <a:gd name="connsiteY199" fmla="*/ 3078229 h 3094978"/>
              <a:gd name="connsiteX200" fmla="*/ 10056898 w 12192000"/>
              <a:gd name="connsiteY200" fmla="*/ 2952655 h 3094978"/>
              <a:gd name="connsiteX201" fmla="*/ 10167589 w 12192000"/>
              <a:gd name="connsiteY201" fmla="*/ 2752202 h 3094978"/>
              <a:gd name="connsiteX202" fmla="*/ 10204796 w 12192000"/>
              <a:gd name="connsiteY202" fmla="*/ 2484311 h 3094978"/>
              <a:gd name="connsiteX203" fmla="*/ 10168984 w 12192000"/>
              <a:gd name="connsiteY203" fmla="*/ 2213165 h 3094978"/>
              <a:gd name="connsiteX204" fmla="*/ 10062944 w 12192000"/>
              <a:gd name="connsiteY204" fmla="*/ 2022944 h 3094978"/>
              <a:gd name="connsiteX205" fmla="*/ 9888071 w 12192000"/>
              <a:gd name="connsiteY205" fmla="*/ 1911323 h 3094978"/>
              <a:gd name="connsiteX206" fmla="*/ 9646690 w 12192000"/>
              <a:gd name="connsiteY206" fmla="*/ 1875046 h 3094978"/>
              <a:gd name="connsiteX207" fmla="*/ 9395078 w 12192000"/>
              <a:gd name="connsiteY207" fmla="*/ 1918765 h 3094978"/>
              <a:gd name="connsiteX208" fmla="*/ 9213229 w 12192000"/>
              <a:gd name="connsiteY208" fmla="*/ 2044338 h 3094978"/>
              <a:gd name="connsiteX209" fmla="*/ 9102538 w 12192000"/>
              <a:gd name="connsiteY209" fmla="*/ 2242931 h 3094978"/>
              <a:gd name="connsiteX210" fmla="*/ 9065331 w 12192000"/>
              <a:gd name="connsiteY210" fmla="*/ 2505706 h 3094978"/>
              <a:gd name="connsiteX211" fmla="*/ 9100213 w 12192000"/>
              <a:gd name="connsiteY211" fmla="*/ 2781038 h 3094978"/>
              <a:gd name="connsiteX212" fmla="*/ 9204857 w 12192000"/>
              <a:gd name="connsiteY212" fmla="*/ 2972654 h 3094978"/>
              <a:gd name="connsiteX213" fmla="*/ 9379265 w 12192000"/>
              <a:gd name="connsiteY213" fmla="*/ 3084740 h 3094978"/>
              <a:gd name="connsiteX214" fmla="*/ 9421469 w 12192000"/>
              <a:gd name="connsiteY214" fmla="*/ 3094978 h 3094978"/>
              <a:gd name="connsiteX215" fmla="*/ 8875627 w 12192000"/>
              <a:gd name="connsiteY215" fmla="*/ 3094978 h 3094978"/>
              <a:gd name="connsiteX216" fmla="*/ 8894867 w 12192000"/>
              <a:gd name="connsiteY216" fmla="*/ 3083345 h 3094978"/>
              <a:gd name="connsiteX217" fmla="*/ 8900913 w 12192000"/>
              <a:gd name="connsiteY217" fmla="*/ 3066602 h 3094978"/>
              <a:gd name="connsiteX218" fmla="*/ 8900913 w 12192000"/>
              <a:gd name="connsiteY218" fmla="*/ 1929927 h 3094978"/>
              <a:gd name="connsiteX219" fmla="*/ 8894867 w 12192000"/>
              <a:gd name="connsiteY219" fmla="*/ 1913184 h 3094978"/>
              <a:gd name="connsiteX220" fmla="*/ 8874868 w 12192000"/>
              <a:gd name="connsiteY220" fmla="*/ 1901091 h 3094978"/>
              <a:gd name="connsiteX221" fmla="*/ 8837661 w 12192000"/>
              <a:gd name="connsiteY221" fmla="*/ 1893650 h 3094978"/>
              <a:gd name="connsiteX222" fmla="*/ 8778130 w 12192000"/>
              <a:gd name="connsiteY222" fmla="*/ 1890859 h 3094978"/>
              <a:gd name="connsiteX223" fmla="*/ 8719529 w 12192000"/>
              <a:gd name="connsiteY223" fmla="*/ 1893650 h 3094978"/>
              <a:gd name="connsiteX224" fmla="*/ 8681857 w 12192000"/>
              <a:gd name="connsiteY224" fmla="*/ 1901091 h 3094978"/>
              <a:gd name="connsiteX225" fmla="*/ 8661393 w 12192000"/>
              <a:gd name="connsiteY225" fmla="*/ 1913184 h 3094978"/>
              <a:gd name="connsiteX226" fmla="*/ 8655347 w 12192000"/>
              <a:gd name="connsiteY226" fmla="*/ 1929927 h 3094978"/>
              <a:gd name="connsiteX227" fmla="*/ 8655347 w 12192000"/>
              <a:gd name="connsiteY227" fmla="*/ 3066602 h 3094978"/>
              <a:gd name="connsiteX228" fmla="*/ 8661393 w 12192000"/>
              <a:gd name="connsiteY228" fmla="*/ 3083345 h 3094978"/>
              <a:gd name="connsiteX229" fmla="*/ 8680633 w 12192000"/>
              <a:gd name="connsiteY229" fmla="*/ 3094978 h 3094978"/>
              <a:gd name="connsiteX230" fmla="*/ 8374831 w 12192000"/>
              <a:gd name="connsiteY230" fmla="*/ 3094978 h 3094978"/>
              <a:gd name="connsiteX231" fmla="*/ 8401205 w 12192000"/>
              <a:gd name="connsiteY231" fmla="*/ 3080555 h 3094978"/>
              <a:gd name="connsiteX232" fmla="*/ 8421204 w 12192000"/>
              <a:gd name="connsiteY232" fmla="*/ 3052649 h 3094978"/>
              <a:gd name="connsiteX233" fmla="*/ 8428645 w 12192000"/>
              <a:gd name="connsiteY233" fmla="*/ 3014512 h 3094978"/>
              <a:gd name="connsiteX234" fmla="*/ 8428645 w 12192000"/>
              <a:gd name="connsiteY234" fmla="*/ 1932717 h 3094978"/>
              <a:gd name="connsiteX235" fmla="*/ 8423994 w 12192000"/>
              <a:gd name="connsiteY235" fmla="*/ 1915974 h 3094978"/>
              <a:gd name="connsiteX236" fmla="*/ 8407716 w 12192000"/>
              <a:gd name="connsiteY236" fmla="*/ 1902952 h 3094978"/>
              <a:gd name="connsiteX237" fmla="*/ 8374695 w 12192000"/>
              <a:gd name="connsiteY237" fmla="*/ 1895045 h 3094978"/>
              <a:gd name="connsiteX238" fmla="*/ 8321675 w 12192000"/>
              <a:gd name="connsiteY238" fmla="*/ 1892720 h 3094978"/>
              <a:gd name="connsiteX239" fmla="*/ 8266794 w 12192000"/>
              <a:gd name="connsiteY239" fmla="*/ 1895045 h 3094978"/>
              <a:gd name="connsiteX240" fmla="*/ 8232378 w 12192000"/>
              <a:gd name="connsiteY240" fmla="*/ 1902952 h 3094978"/>
              <a:gd name="connsiteX241" fmla="*/ 8213774 w 12192000"/>
              <a:gd name="connsiteY241" fmla="*/ 1915974 h 3094978"/>
              <a:gd name="connsiteX242" fmla="*/ 8208193 w 12192000"/>
              <a:gd name="connsiteY242" fmla="*/ 1932717 h 3094978"/>
              <a:gd name="connsiteX243" fmla="*/ 8208193 w 12192000"/>
              <a:gd name="connsiteY243" fmla="*/ 2497334 h 3094978"/>
              <a:gd name="connsiteX244" fmla="*/ 8209589 w 12192000"/>
              <a:gd name="connsiteY244" fmla="*/ 2632210 h 3094978"/>
              <a:gd name="connsiteX245" fmla="*/ 8213774 w 12192000"/>
              <a:gd name="connsiteY245" fmla="*/ 2768015 h 3094978"/>
              <a:gd name="connsiteX246" fmla="*/ 8212844 w 12192000"/>
              <a:gd name="connsiteY246" fmla="*/ 2768015 h 3094978"/>
              <a:gd name="connsiteX247" fmla="*/ 8178428 w 12192000"/>
              <a:gd name="connsiteY247" fmla="*/ 2693601 h 3094978"/>
              <a:gd name="connsiteX248" fmla="*/ 8142151 w 12192000"/>
              <a:gd name="connsiteY248" fmla="*/ 2617792 h 3094978"/>
              <a:gd name="connsiteX249" fmla="*/ 8103549 w 12192000"/>
              <a:gd name="connsiteY249" fmla="*/ 2540587 h 3094978"/>
              <a:gd name="connsiteX250" fmla="*/ 8063086 w 12192000"/>
              <a:gd name="connsiteY250" fmla="*/ 2461987 h 3094978"/>
              <a:gd name="connsiteX251" fmla="*/ 7828682 w 12192000"/>
              <a:gd name="connsiteY251" fmla="*/ 2022014 h 3094978"/>
              <a:gd name="connsiteX252" fmla="*/ 7794265 w 12192000"/>
              <a:gd name="connsiteY252" fmla="*/ 1961088 h 3094978"/>
              <a:gd name="connsiteX253" fmla="*/ 7758454 w 12192000"/>
              <a:gd name="connsiteY253" fmla="*/ 1922485 h 3094978"/>
              <a:gd name="connsiteX254" fmla="*/ 7715200 w 12192000"/>
              <a:gd name="connsiteY254" fmla="*/ 1902486 h 3094978"/>
              <a:gd name="connsiteX255" fmla="*/ 7655669 w 12192000"/>
              <a:gd name="connsiteY255" fmla="*/ 1896440 h 3094978"/>
              <a:gd name="connsiteX256" fmla="*/ 7524514 w 12192000"/>
              <a:gd name="connsiteY256" fmla="*/ 1896440 h 3094978"/>
              <a:gd name="connsiteX257" fmla="*/ 7461727 w 12192000"/>
              <a:gd name="connsiteY257" fmla="*/ 1918299 h 3094978"/>
              <a:gd name="connsiteX258" fmla="*/ 7436147 w 12192000"/>
              <a:gd name="connsiteY258" fmla="*/ 1983877 h 3094978"/>
              <a:gd name="connsiteX259" fmla="*/ 7436147 w 12192000"/>
              <a:gd name="connsiteY259" fmla="*/ 3065672 h 3094978"/>
              <a:gd name="connsiteX260" fmla="*/ 7440798 w 12192000"/>
              <a:gd name="connsiteY260" fmla="*/ 3082415 h 3094978"/>
              <a:gd name="connsiteX261" fmla="*/ 7457541 w 12192000"/>
              <a:gd name="connsiteY261" fmla="*/ 3094972 h 3094978"/>
              <a:gd name="connsiteX262" fmla="*/ 7457567 w 12192000"/>
              <a:gd name="connsiteY262" fmla="*/ 3094978 h 3094978"/>
              <a:gd name="connsiteX263" fmla="*/ 7233295 w 12192000"/>
              <a:gd name="connsiteY263" fmla="*/ 3094978 h 3094978"/>
              <a:gd name="connsiteX264" fmla="*/ 7233313 w 12192000"/>
              <a:gd name="connsiteY264" fmla="*/ 3094972 h 3094978"/>
              <a:gd name="connsiteX265" fmla="*/ 7244940 w 12192000"/>
              <a:gd name="connsiteY265" fmla="*/ 3078694 h 3094978"/>
              <a:gd name="connsiteX266" fmla="*/ 7251916 w 12192000"/>
              <a:gd name="connsiteY266" fmla="*/ 3049394 h 3094978"/>
              <a:gd name="connsiteX267" fmla="*/ 7254242 w 12192000"/>
              <a:gd name="connsiteY267" fmla="*/ 3004280 h 3094978"/>
              <a:gd name="connsiteX268" fmla="*/ 7251916 w 12192000"/>
              <a:gd name="connsiteY268" fmla="*/ 2959167 h 3094978"/>
              <a:gd name="connsiteX269" fmla="*/ 7244940 w 12192000"/>
              <a:gd name="connsiteY269" fmla="*/ 2929866 h 3094978"/>
              <a:gd name="connsiteX270" fmla="*/ 7233313 w 12192000"/>
              <a:gd name="connsiteY270" fmla="*/ 2913588 h 3094978"/>
              <a:gd name="connsiteX271" fmla="*/ 7217965 w 12192000"/>
              <a:gd name="connsiteY271" fmla="*/ 2908472 h 3094978"/>
              <a:gd name="connsiteX272" fmla="*/ 6784503 w 12192000"/>
              <a:gd name="connsiteY272" fmla="*/ 2908472 h 3094978"/>
              <a:gd name="connsiteX273" fmla="*/ 6784503 w 12192000"/>
              <a:gd name="connsiteY273" fmla="*/ 2568957 h 3094978"/>
              <a:gd name="connsiteX274" fmla="*/ 7148202 w 12192000"/>
              <a:gd name="connsiteY274" fmla="*/ 2568957 h 3094978"/>
              <a:gd name="connsiteX275" fmla="*/ 7163550 w 12192000"/>
              <a:gd name="connsiteY275" fmla="*/ 2564307 h 3094978"/>
              <a:gd name="connsiteX276" fmla="*/ 7175177 w 12192000"/>
              <a:gd name="connsiteY276" fmla="*/ 2548959 h 3094978"/>
              <a:gd name="connsiteX277" fmla="*/ 7182153 w 12192000"/>
              <a:gd name="connsiteY277" fmla="*/ 2520588 h 3094978"/>
              <a:gd name="connsiteX278" fmla="*/ 7184479 w 12192000"/>
              <a:gd name="connsiteY278" fmla="*/ 2475940 h 3094978"/>
              <a:gd name="connsiteX279" fmla="*/ 7182153 w 12192000"/>
              <a:gd name="connsiteY279" fmla="*/ 2431757 h 3094978"/>
              <a:gd name="connsiteX280" fmla="*/ 7175177 w 12192000"/>
              <a:gd name="connsiteY280" fmla="*/ 2402921 h 3094978"/>
              <a:gd name="connsiteX281" fmla="*/ 7163550 w 12192000"/>
              <a:gd name="connsiteY281" fmla="*/ 2387108 h 3094978"/>
              <a:gd name="connsiteX282" fmla="*/ 7148202 w 12192000"/>
              <a:gd name="connsiteY282" fmla="*/ 2381992 h 3094978"/>
              <a:gd name="connsiteX283" fmla="*/ 6784503 w 12192000"/>
              <a:gd name="connsiteY283" fmla="*/ 2381992 h 3094978"/>
              <a:gd name="connsiteX284" fmla="*/ 6784503 w 12192000"/>
              <a:gd name="connsiteY284" fmla="*/ 2088057 h 3094978"/>
              <a:gd name="connsiteX285" fmla="*/ 7214244 w 12192000"/>
              <a:gd name="connsiteY285" fmla="*/ 2088057 h 3094978"/>
              <a:gd name="connsiteX286" fmla="*/ 7229127 w 12192000"/>
              <a:gd name="connsiteY286" fmla="*/ 2082941 h 3094978"/>
              <a:gd name="connsiteX287" fmla="*/ 7240289 w 12192000"/>
              <a:gd name="connsiteY287" fmla="*/ 2066663 h 3094978"/>
              <a:gd name="connsiteX288" fmla="*/ 7247266 w 12192000"/>
              <a:gd name="connsiteY288" fmla="*/ 2037362 h 3094978"/>
              <a:gd name="connsiteX289" fmla="*/ 7249591 w 12192000"/>
              <a:gd name="connsiteY289" fmla="*/ 1993179 h 3094978"/>
              <a:gd name="connsiteX290" fmla="*/ 7247266 w 12192000"/>
              <a:gd name="connsiteY290" fmla="*/ 1947135 h 3094978"/>
              <a:gd name="connsiteX291" fmla="*/ 7240289 w 12192000"/>
              <a:gd name="connsiteY291" fmla="*/ 1917369 h 3094978"/>
              <a:gd name="connsiteX292" fmla="*/ 7229127 w 12192000"/>
              <a:gd name="connsiteY292" fmla="*/ 1901091 h 3094978"/>
              <a:gd name="connsiteX293" fmla="*/ 7214244 w 12192000"/>
              <a:gd name="connsiteY293" fmla="*/ 1896440 h 3094978"/>
              <a:gd name="connsiteX294" fmla="*/ 6613351 w 12192000"/>
              <a:gd name="connsiteY294" fmla="*/ 1896440 h 3094978"/>
              <a:gd name="connsiteX295" fmla="*/ 6561726 w 12192000"/>
              <a:gd name="connsiteY295" fmla="*/ 1914579 h 3094978"/>
              <a:gd name="connsiteX296" fmla="*/ 6540797 w 12192000"/>
              <a:gd name="connsiteY296" fmla="*/ 1973645 h 3094978"/>
              <a:gd name="connsiteX297" fmla="*/ 6540797 w 12192000"/>
              <a:gd name="connsiteY297" fmla="*/ 3022884 h 3094978"/>
              <a:gd name="connsiteX298" fmla="*/ 6561726 w 12192000"/>
              <a:gd name="connsiteY298" fmla="*/ 3081950 h 3094978"/>
              <a:gd name="connsiteX299" fmla="*/ 6584108 w 12192000"/>
              <a:gd name="connsiteY299" fmla="*/ 3094978 h 3094978"/>
              <a:gd name="connsiteX300" fmla="*/ 6120766 w 12192000"/>
              <a:gd name="connsiteY300" fmla="*/ 3094978 h 3094978"/>
              <a:gd name="connsiteX301" fmla="*/ 6190735 w 12192000"/>
              <a:gd name="connsiteY301" fmla="*/ 3067184 h 3094978"/>
              <a:gd name="connsiteX302" fmla="*/ 6256312 w 12192000"/>
              <a:gd name="connsiteY302" fmla="*/ 3025209 h 3094978"/>
              <a:gd name="connsiteX303" fmla="*/ 6352120 w 12192000"/>
              <a:gd name="connsiteY303" fmla="*/ 2905681 h 3094978"/>
              <a:gd name="connsiteX304" fmla="*/ 6387467 w 12192000"/>
              <a:gd name="connsiteY304" fmla="*/ 2739180 h 3094978"/>
              <a:gd name="connsiteX305" fmla="*/ 6365143 w 12192000"/>
              <a:gd name="connsiteY305" fmla="*/ 2613141 h 3094978"/>
              <a:gd name="connsiteX306" fmla="*/ 6306542 w 12192000"/>
              <a:gd name="connsiteY306" fmla="*/ 2520123 h 3094978"/>
              <a:gd name="connsiteX307" fmla="*/ 6223756 w 12192000"/>
              <a:gd name="connsiteY307" fmla="*/ 2452220 h 3094978"/>
              <a:gd name="connsiteX308" fmla="*/ 6128878 w 12192000"/>
              <a:gd name="connsiteY308" fmla="*/ 2401526 h 3094978"/>
              <a:gd name="connsiteX309" fmla="*/ 6034000 w 12192000"/>
              <a:gd name="connsiteY309" fmla="*/ 2359203 h 3094978"/>
              <a:gd name="connsiteX310" fmla="*/ 5950749 w 12192000"/>
              <a:gd name="connsiteY310" fmla="*/ 2316415 h 3094978"/>
              <a:gd name="connsiteX311" fmla="*/ 5892148 w 12192000"/>
              <a:gd name="connsiteY311" fmla="*/ 2264325 h 3094978"/>
              <a:gd name="connsiteX312" fmla="*/ 5870289 w 12192000"/>
              <a:gd name="connsiteY312" fmla="*/ 2195027 h 3094978"/>
              <a:gd name="connsiteX313" fmla="*/ 5880056 w 12192000"/>
              <a:gd name="connsiteY313" fmla="*/ 2143867 h 3094978"/>
              <a:gd name="connsiteX314" fmla="*/ 5909822 w 12192000"/>
              <a:gd name="connsiteY314" fmla="*/ 2102474 h 3094978"/>
              <a:gd name="connsiteX315" fmla="*/ 5959587 w 12192000"/>
              <a:gd name="connsiteY315" fmla="*/ 2075499 h 3094978"/>
              <a:gd name="connsiteX316" fmla="*/ 6029350 w 12192000"/>
              <a:gd name="connsiteY316" fmla="*/ 2065732 h 3094978"/>
              <a:gd name="connsiteX317" fmla="*/ 6123297 w 12192000"/>
              <a:gd name="connsiteY317" fmla="*/ 2078290 h 3094978"/>
              <a:gd name="connsiteX318" fmla="*/ 6198641 w 12192000"/>
              <a:gd name="connsiteY318" fmla="*/ 2106195 h 3094978"/>
              <a:gd name="connsiteX319" fmla="*/ 6253522 w 12192000"/>
              <a:gd name="connsiteY319" fmla="*/ 2134565 h 3094978"/>
              <a:gd name="connsiteX320" fmla="*/ 6286078 w 12192000"/>
              <a:gd name="connsiteY320" fmla="*/ 2147588 h 3094978"/>
              <a:gd name="connsiteX321" fmla="*/ 6302356 w 12192000"/>
              <a:gd name="connsiteY321" fmla="*/ 2142007 h 3094978"/>
              <a:gd name="connsiteX322" fmla="*/ 6311658 w 12192000"/>
              <a:gd name="connsiteY322" fmla="*/ 2124333 h 3094978"/>
              <a:gd name="connsiteX323" fmla="*/ 6316308 w 12192000"/>
              <a:gd name="connsiteY323" fmla="*/ 2093638 h 3094978"/>
              <a:gd name="connsiteX324" fmla="*/ 6317704 w 12192000"/>
              <a:gd name="connsiteY324" fmla="*/ 2048059 h 3094978"/>
              <a:gd name="connsiteX325" fmla="*/ 6316774 w 12192000"/>
              <a:gd name="connsiteY325" fmla="*/ 2007596 h 3094978"/>
              <a:gd name="connsiteX326" fmla="*/ 6313518 w 12192000"/>
              <a:gd name="connsiteY326" fmla="*/ 1980621 h 3094978"/>
              <a:gd name="connsiteX327" fmla="*/ 6307937 w 12192000"/>
              <a:gd name="connsiteY327" fmla="*/ 1963413 h 3094978"/>
              <a:gd name="connsiteX328" fmla="*/ 6295380 w 12192000"/>
              <a:gd name="connsiteY328" fmla="*/ 1947600 h 3094978"/>
              <a:gd name="connsiteX329" fmla="*/ 6257242 w 12192000"/>
              <a:gd name="connsiteY329" fmla="*/ 1924346 h 3094978"/>
              <a:gd name="connsiteX330" fmla="*/ 6191200 w 12192000"/>
              <a:gd name="connsiteY330" fmla="*/ 1899231 h 3094978"/>
              <a:gd name="connsiteX331" fmla="*/ 6111205 w 12192000"/>
              <a:gd name="connsiteY331" fmla="*/ 1881558 h 3094978"/>
              <a:gd name="connsiteX332" fmla="*/ 6025629 w 12192000"/>
              <a:gd name="connsiteY332" fmla="*/ 1875046 h 3094978"/>
              <a:gd name="connsiteX333" fmla="*/ 5868894 w 12192000"/>
              <a:gd name="connsiteY333" fmla="*/ 1896440 h 3094978"/>
              <a:gd name="connsiteX334" fmla="*/ 5740530 w 12192000"/>
              <a:gd name="connsiteY334" fmla="*/ 1961088 h 3094978"/>
              <a:gd name="connsiteX335" fmla="*/ 5654025 w 12192000"/>
              <a:gd name="connsiteY335" fmla="*/ 2069918 h 3094978"/>
              <a:gd name="connsiteX336" fmla="*/ 5621932 w 12192000"/>
              <a:gd name="connsiteY336" fmla="*/ 2222002 h 3094978"/>
              <a:gd name="connsiteX337" fmla="*/ 5644256 w 12192000"/>
              <a:gd name="connsiteY337" fmla="*/ 2351296 h 3094978"/>
              <a:gd name="connsiteX338" fmla="*/ 5702392 w 12192000"/>
              <a:gd name="connsiteY338" fmla="*/ 2444779 h 3094978"/>
              <a:gd name="connsiteX339" fmla="*/ 5783783 w 12192000"/>
              <a:gd name="connsiteY339" fmla="*/ 2512682 h 3094978"/>
              <a:gd name="connsiteX340" fmla="*/ 5877731 w 12192000"/>
              <a:gd name="connsiteY340" fmla="*/ 2563376 h 3094978"/>
              <a:gd name="connsiteX341" fmla="*/ 5971679 w 12192000"/>
              <a:gd name="connsiteY341" fmla="*/ 2605700 h 3094978"/>
              <a:gd name="connsiteX342" fmla="*/ 6053069 w 12192000"/>
              <a:gd name="connsiteY342" fmla="*/ 2648488 h 3094978"/>
              <a:gd name="connsiteX343" fmla="*/ 6111205 w 12192000"/>
              <a:gd name="connsiteY343" fmla="*/ 2700578 h 3094978"/>
              <a:gd name="connsiteX344" fmla="*/ 6133529 w 12192000"/>
              <a:gd name="connsiteY344" fmla="*/ 2770806 h 3094978"/>
              <a:gd name="connsiteX345" fmla="*/ 6120506 w 12192000"/>
              <a:gd name="connsiteY345" fmla="*/ 2834988 h 3094978"/>
              <a:gd name="connsiteX346" fmla="*/ 6082834 w 12192000"/>
              <a:gd name="connsiteY346" fmla="*/ 2883357 h 3094978"/>
              <a:gd name="connsiteX347" fmla="*/ 6022838 w 12192000"/>
              <a:gd name="connsiteY347" fmla="*/ 2913588 h 3094978"/>
              <a:gd name="connsiteX348" fmla="*/ 5942843 w 12192000"/>
              <a:gd name="connsiteY348" fmla="*/ 2924285 h 3094978"/>
              <a:gd name="connsiteX349" fmla="*/ 5823315 w 12192000"/>
              <a:gd name="connsiteY349" fmla="*/ 2908937 h 3094978"/>
              <a:gd name="connsiteX350" fmla="*/ 5734484 w 12192000"/>
              <a:gd name="connsiteY350" fmla="*/ 2874986 h 3094978"/>
              <a:gd name="connsiteX351" fmla="*/ 5673557 w 12192000"/>
              <a:gd name="connsiteY351" fmla="*/ 2841034 h 3094978"/>
              <a:gd name="connsiteX352" fmla="*/ 5636815 w 12192000"/>
              <a:gd name="connsiteY352" fmla="*/ 2825686 h 3094978"/>
              <a:gd name="connsiteX353" fmla="*/ 5620537 w 12192000"/>
              <a:gd name="connsiteY353" fmla="*/ 2830802 h 3094978"/>
              <a:gd name="connsiteX354" fmla="*/ 5609376 w 12192000"/>
              <a:gd name="connsiteY354" fmla="*/ 2848011 h 3094978"/>
              <a:gd name="connsiteX355" fmla="*/ 5603329 w 12192000"/>
              <a:gd name="connsiteY355" fmla="*/ 2879637 h 3094978"/>
              <a:gd name="connsiteX356" fmla="*/ 5601468 w 12192000"/>
              <a:gd name="connsiteY356" fmla="*/ 2928006 h 3094978"/>
              <a:gd name="connsiteX357" fmla="*/ 5606584 w 12192000"/>
              <a:gd name="connsiteY357" fmla="*/ 2993583 h 3094978"/>
              <a:gd name="connsiteX358" fmla="*/ 5623793 w 12192000"/>
              <a:gd name="connsiteY358" fmla="*/ 3028465 h 3094978"/>
              <a:gd name="connsiteX359" fmla="*/ 5663325 w 12192000"/>
              <a:gd name="connsiteY359" fmla="*/ 3056370 h 3094978"/>
              <a:gd name="connsiteX360" fmla="*/ 5731693 w 12192000"/>
              <a:gd name="connsiteY360" fmla="*/ 3086601 h 3094978"/>
              <a:gd name="connsiteX361" fmla="*/ 5763780 w 12192000"/>
              <a:gd name="connsiteY361" fmla="*/ 3094978 h 3094978"/>
              <a:gd name="connsiteX362" fmla="*/ 5129899 w 12192000"/>
              <a:gd name="connsiteY362" fmla="*/ 3094978 h 3094978"/>
              <a:gd name="connsiteX363" fmla="*/ 5144045 w 12192000"/>
              <a:gd name="connsiteY363" fmla="*/ 3085670 h 3094978"/>
              <a:gd name="connsiteX364" fmla="*/ 5147766 w 12192000"/>
              <a:gd name="connsiteY364" fmla="*/ 3068462 h 3094978"/>
              <a:gd name="connsiteX365" fmla="*/ 5143115 w 12192000"/>
              <a:gd name="connsiteY365" fmla="*/ 3042882 h 3094978"/>
              <a:gd name="connsiteX366" fmla="*/ 5124511 w 12192000"/>
              <a:gd name="connsiteY366" fmla="*/ 2991258 h 3094978"/>
              <a:gd name="connsiteX367" fmla="*/ 5023122 w 12192000"/>
              <a:gd name="connsiteY367" fmla="*/ 2754063 h 3094978"/>
              <a:gd name="connsiteX368" fmla="*/ 4986845 w 12192000"/>
              <a:gd name="connsiteY368" fmla="*/ 2677323 h 3094978"/>
              <a:gd name="connsiteX369" fmla="*/ 4947313 w 12192000"/>
              <a:gd name="connsiteY369" fmla="*/ 2616862 h 3094978"/>
              <a:gd name="connsiteX370" fmla="*/ 4902664 w 12192000"/>
              <a:gd name="connsiteY370" fmla="*/ 2571748 h 3094978"/>
              <a:gd name="connsiteX371" fmla="*/ 4851970 w 12192000"/>
              <a:gd name="connsiteY371" fmla="*/ 2540122 h 3094978"/>
              <a:gd name="connsiteX372" fmla="*/ 4951499 w 12192000"/>
              <a:gd name="connsiteY372" fmla="*/ 2493613 h 3094978"/>
              <a:gd name="connsiteX373" fmla="*/ 5024984 w 12192000"/>
              <a:gd name="connsiteY373" fmla="*/ 2425710 h 3094978"/>
              <a:gd name="connsiteX374" fmla="*/ 5070096 w 12192000"/>
              <a:gd name="connsiteY374" fmla="*/ 2336879 h 3094978"/>
              <a:gd name="connsiteX375" fmla="*/ 5085444 w 12192000"/>
              <a:gd name="connsiteY375" fmla="*/ 2226653 h 3094978"/>
              <a:gd name="connsiteX376" fmla="*/ 5064051 w 12192000"/>
              <a:gd name="connsiteY376" fmla="*/ 2099684 h 3094978"/>
              <a:gd name="connsiteX377" fmla="*/ 5002194 w 12192000"/>
              <a:gd name="connsiteY377" fmla="*/ 2003876 h 3094978"/>
              <a:gd name="connsiteX378" fmla="*/ 4903595 w 12192000"/>
              <a:gd name="connsiteY378" fmla="*/ 1938298 h 3094978"/>
              <a:gd name="connsiteX379" fmla="*/ 4772906 w 12192000"/>
              <a:gd name="connsiteY379" fmla="*/ 1902952 h 3094978"/>
              <a:gd name="connsiteX380" fmla="*/ 4717094 w 12192000"/>
              <a:gd name="connsiteY380" fmla="*/ 1898301 h 3094978"/>
              <a:gd name="connsiteX381" fmla="*/ 4638960 w 12192000"/>
              <a:gd name="connsiteY381" fmla="*/ 1896440 h 3094978"/>
              <a:gd name="connsiteX382" fmla="*/ 4327351 w 12192000"/>
              <a:gd name="connsiteY382" fmla="*/ 1896440 h 3094978"/>
              <a:gd name="connsiteX383" fmla="*/ 4275727 w 12192000"/>
              <a:gd name="connsiteY383" fmla="*/ 1914579 h 3094978"/>
              <a:gd name="connsiteX384" fmla="*/ 4254797 w 12192000"/>
              <a:gd name="connsiteY384" fmla="*/ 1973645 h 3094978"/>
              <a:gd name="connsiteX385" fmla="*/ 4254797 w 12192000"/>
              <a:gd name="connsiteY385" fmla="*/ 3066602 h 3094978"/>
              <a:gd name="connsiteX386" fmla="*/ 4260378 w 12192000"/>
              <a:gd name="connsiteY386" fmla="*/ 3083345 h 3094978"/>
              <a:gd name="connsiteX387" fmla="*/ 4279171 w 12192000"/>
              <a:gd name="connsiteY387" fmla="*/ 3094978 h 3094978"/>
              <a:gd name="connsiteX388" fmla="*/ 3699668 w 12192000"/>
              <a:gd name="connsiteY388" fmla="*/ 3094978 h 3094978"/>
              <a:gd name="connsiteX389" fmla="*/ 3760000 w 12192000"/>
              <a:gd name="connsiteY389" fmla="*/ 3078229 h 3094978"/>
              <a:gd name="connsiteX390" fmla="*/ 3941848 w 12192000"/>
              <a:gd name="connsiteY390" fmla="*/ 2952655 h 3094978"/>
              <a:gd name="connsiteX391" fmla="*/ 4052539 w 12192000"/>
              <a:gd name="connsiteY391" fmla="*/ 2752202 h 3094978"/>
              <a:gd name="connsiteX392" fmla="*/ 4089747 w 12192000"/>
              <a:gd name="connsiteY392" fmla="*/ 2484311 h 3094978"/>
              <a:gd name="connsiteX393" fmla="*/ 4053935 w 12192000"/>
              <a:gd name="connsiteY393" fmla="*/ 2213165 h 3094978"/>
              <a:gd name="connsiteX394" fmla="*/ 3947895 w 12192000"/>
              <a:gd name="connsiteY394" fmla="*/ 2022944 h 3094978"/>
              <a:gd name="connsiteX395" fmla="*/ 3773022 w 12192000"/>
              <a:gd name="connsiteY395" fmla="*/ 1911323 h 3094978"/>
              <a:gd name="connsiteX396" fmla="*/ 3531641 w 12192000"/>
              <a:gd name="connsiteY396" fmla="*/ 1875046 h 3094978"/>
              <a:gd name="connsiteX397" fmla="*/ 3280029 w 12192000"/>
              <a:gd name="connsiteY397" fmla="*/ 1918765 h 3094978"/>
              <a:gd name="connsiteX398" fmla="*/ 3098179 w 12192000"/>
              <a:gd name="connsiteY398" fmla="*/ 2044338 h 3094978"/>
              <a:gd name="connsiteX399" fmla="*/ 2987489 w 12192000"/>
              <a:gd name="connsiteY399" fmla="*/ 2242931 h 3094978"/>
              <a:gd name="connsiteX400" fmla="*/ 2950282 w 12192000"/>
              <a:gd name="connsiteY400" fmla="*/ 2505706 h 3094978"/>
              <a:gd name="connsiteX401" fmla="*/ 2985163 w 12192000"/>
              <a:gd name="connsiteY401" fmla="*/ 2781038 h 3094978"/>
              <a:gd name="connsiteX402" fmla="*/ 3089808 w 12192000"/>
              <a:gd name="connsiteY402" fmla="*/ 2972654 h 3094978"/>
              <a:gd name="connsiteX403" fmla="*/ 3264216 w 12192000"/>
              <a:gd name="connsiteY403" fmla="*/ 3084740 h 3094978"/>
              <a:gd name="connsiteX404" fmla="*/ 3306421 w 12192000"/>
              <a:gd name="connsiteY404" fmla="*/ 3094978 h 3094978"/>
              <a:gd name="connsiteX405" fmla="*/ 2398306 w 12192000"/>
              <a:gd name="connsiteY405" fmla="*/ 3094978 h 3094978"/>
              <a:gd name="connsiteX406" fmla="*/ 2398334 w 12192000"/>
              <a:gd name="connsiteY406" fmla="*/ 3094972 h 3094978"/>
              <a:gd name="connsiteX407" fmla="*/ 2418333 w 12192000"/>
              <a:gd name="connsiteY407" fmla="*/ 3082415 h 3094978"/>
              <a:gd name="connsiteX408" fmla="*/ 2423914 w 12192000"/>
              <a:gd name="connsiteY408" fmla="*/ 3064742 h 3094978"/>
              <a:gd name="connsiteX409" fmla="*/ 2423914 w 12192000"/>
              <a:gd name="connsiteY409" fmla="*/ 2616397 h 3094978"/>
              <a:gd name="connsiteX410" fmla="*/ 2793193 w 12192000"/>
              <a:gd name="connsiteY410" fmla="*/ 2616397 h 3094978"/>
              <a:gd name="connsiteX411" fmla="*/ 2808076 w 12192000"/>
              <a:gd name="connsiteY411" fmla="*/ 2611281 h 3094978"/>
              <a:gd name="connsiteX412" fmla="*/ 2819703 w 12192000"/>
              <a:gd name="connsiteY412" fmla="*/ 2594073 h 3094978"/>
              <a:gd name="connsiteX413" fmla="*/ 2827145 w 12192000"/>
              <a:gd name="connsiteY413" fmla="*/ 2563376 h 3094978"/>
              <a:gd name="connsiteX414" fmla="*/ 2829471 w 12192000"/>
              <a:gd name="connsiteY414" fmla="*/ 2516868 h 3094978"/>
              <a:gd name="connsiteX415" fmla="*/ 2827145 w 12192000"/>
              <a:gd name="connsiteY415" fmla="*/ 2470359 h 3094978"/>
              <a:gd name="connsiteX416" fmla="*/ 2819703 w 12192000"/>
              <a:gd name="connsiteY416" fmla="*/ 2440593 h 3094978"/>
              <a:gd name="connsiteX417" fmla="*/ 2808076 w 12192000"/>
              <a:gd name="connsiteY417" fmla="*/ 2424780 h 3094978"/>
              <a:gd name="connsiteX418" fmla="*/ 2793193 w 12192000"/>
              <a:gd name="connsiteY418" fmla="*/ 2420129 h 3094978"/>
              <a:gd name="connsiteX419" fmla="*/ 2423914 w 12192000"/>
              <a:gd name="connsiteY419" fmla="*/ 2420129 h 3094978"/>
              <a:gd name="connsiteX420" fmla="*/ 2423914 w 12192000"/>
              <a:gd name="connsiteY420" fmla="*/ 2096428 h 3094978"/>
              <a:gd name="connsiteX421" fmla="*/ 2817378 w 12192000"/>
              <a:gd name="connsiteY421" fmla="*/ 2096428 h 3094978"/>
              <a:gd name="connsiteX422" fmla="*/ 2832261 w 12192000"/>
              <a:gd name="connsiteY422" fmla="*/ 2090847 h 3094978"/>
              <a:gd name="connsiteX423" fmla="*/ 2843888 w 12192000"/>
              <a:gd name="connsiteY423" fmla="*/ 2074104 h 3094978"/>
              <a:gd name="connsiteX424" fmla="*/ 2851329 w 12192000"/>
              <a:gd name="connsiteY424" fmla="*/ 2043873 h 3094978"/>
              <a:gd name="connsiteX425" fmla="*/ 2853655 w 12192000"/>
              <a:gd name="connsiteY425" fmla="*/ 1996899 h 3094978"/>
              <a:gd name="connsiteX426" fmla="*/ 2851329 w 12192000"/>
              <a:gd name="connsiteY426" fmla="*/ 1949460 h 3094978"/>
              <a:gd name="connsiteX427" fmla="*/ 2843888 w 12192000"/>
              <a:gd name="connsiteY427" fmla="*/ 1918299 h 3094978"/>
              <a:gd name="connsiteX428" fmla="*/ 2832261 w 12192000"/>
              <a:gd name="connsiteY428" fmla="*/ 1901556 h 3094978"/>
              <a:gd name="connsiteX429" fmla="*/ 2817378 w 12192000"/>
              <a:gd name="connsiteY429" fmla="*/ 1896440 h 3094978"/>
              <a:gd name="connsiteX430" fmla="*/ 2250901 w 12192000"/>
              <a:gd name="connsiteY430" fmla="*/ 1896440 h 3094978"/>
              <a:gd name="connsiteX431" fmla="*/ 2199276 w 12192000"/>
              <a:gd name="connsiteY431" fmla="*/ 1914579 h 3094978"/>
              <a:gd name="connsiteX432" fmla="*/ 2178347 w 12192000"/>
              <a:gd name="connsiteY432" fmla="*/ 1973645 h 3094978"/>
              <a:gd name="connsiteX433" fmla="*/ 2178347 w 12192000"/>
              <a:gd name="connsiteY433" fmla="*/ 3064742 h 3094978"/>
              <a:gd name="connsiteX434" fmla="*/ 2184393 w 12192000"/>
              <a:gd name="connsiteY434" fmla="*/ 3082415 h 3094978"/>
              <a:gd name="connsiteX435" fmla="*/ 2204392 w 12192000"/>
              <a:gd name="connsiteY435" fmla="*/ 3094972 h 3094978"/>
              <a:gd name="connsiteX436" fmla="*/ 2204421 w 12192000"/>
              <a:gd name="connsiteY436" fmla="*/ 3094978 h 3094978"/>
              <a:gd name="connsiteX437" fmla="*/ 1531853 w 12192000"/>
              <a:gd name="connsiteY437" fmla="*/ 3094978 h 3094978"/>
              <a:gd name="connsiteX438" fmla="*/ 1551092 w 12192000"/>
              <a:gd name="connsiteY438" fmla="*/ 3083345 h 3094978"/>
              <a:gd name="connsiteX439" fmla="*/ 1557139 w 12192000"/>
              <a:gd name="connsiteY439" fmla="*/ 3066602 h 3094978"/>
              <a:gd name="connsiteX440" fmla="*/ 1557139 w 12192000"/>
              <a:gd name="connsiteY440" fmla="*/ 1929927 h 3094978"/>
              <a:gd name="connsiteX441" fmla="*/ 1551092 w 12192000"/>
              <a:gd name="connsiteY441" fmla="*/ 1913184 h 3094978"/>
              <a:gd name="connsiteX442" fmla="*/ 1531094 w 12192000"/>
              <a:gd name="connsiteY442" fmla="*/ 1901091 h 3094978"/>
              <a:gd name="connsiteX443" fmla="*/ 1493887 w 12192000"/>
              <a:gd name="connsiteY443" fmla="*/ 1893650 h 3094978"/>
              <a:gd name="connsiteX444" fmla="*/ 1434355 w 12192000"/>
              <a:gd name="connsiteY444" fmla="*/ 1890859 h 3094978"/>
              <a:gd name="connsiteX445" fmla="*/ 1375754 w 12192000"/>
              <a:gd name="connsiteY445" fmla="*/ 1893650 h 3094978"/>
              <a:gd name="connsiteX446" fmla="*/ 1338082 w 12192000"/>
              <a:gd name="connsiteY446" fmla="*/ 1901091 h 3094978"/>
              <a:gd name="connsiteX447" fmla="*/ 1317618 w 12192000"/>
              <a:gd name="connsiteY447" fmla="*/ 1913184 h 3094978"/>
              <a:gd name="connsiteX448" fmla="*/ 1311572 w 12192000"/>
              <a:gd name="connsiteY448" fmla="*/ 1929927 h 3094978"/>
              <a:gd name="connsiteX449" fmla="*/ 1311572 w 12192000"/>
              <a:gd name="connsiteY449" fmla="*/ 3066602 h 3094978"/>
              <a:gd name="connsiteX450" fmla="*/ 1317618 w 12192000"/>
              <a:gd name="connsiteY450" fmla="*/ 3083345 h 3094978"/>
              <a:gd name="connsiteX451" fmla="*/ 1336858 w 12192000"/>
              <a:gd name="connsiteY451" fmla="*/ 3094978 h 3094978"/>
              <a:gd name="connsiteX452" fmla="*/ 1178467 w 12192000"/>
              <a:gd name="connsiteY452" fmla="*/ 3094978 h 3094978"/>
              <a:gd name="connsiteX453" fmla="*/ 1189645 w 12192000"/>
              <a:gd name="connsiteY453" fmla="*/ 3091252 h 3094978"/>
              <a:gd name="connsiteX454" fmla="*/ 1197086 w 12192000"/>
              <a:gd name="connsiteY454" fmla="*/ 3061951 h 3094978"/>
              <a:gd name="connsiteX455" fmla="*/ 1183133 w 12192000"/>
              <a:gd name="connsiteY455" fmla="*/ 3008931 h 3094978"/>
              <a:gd name="connsiteX456" fmla="*/ 811063 w 12192000"/>
              <a:gd name="connsiteY456" fmla="*/ 1942019 h 3094978"/>
              <a:gd name="connsiteX457" fmla="*/ 797576 w 12192000"/>
              <a:gd name="connsiteY457" fmla="*/ 1914114 h 3094978"/>
              <a:gd name="connsiteX458" fmla="*/ 771531 w 12192000"/>
              <a:gd name="connsiteY458" fmla="*/ 1898766 h 3094978"/>
              <a:gd name="connsiteX459" fmla="*/ 720836 w 12192000"/>
              <a:gd name="connsiteY459" fmla="*/ 1892255 h 3094978"/>
              <a:gd name="connsiteX460" fmla="*/ 633400 w 12192000"/>
              <a:gd name="connsiteY460" fmla="*/ 1890859 h 3094978"/>
              <a:gd name="connsiteX461" fmla="*/ 557125 w 12192000"/>
              <a:gd name="connsiteY461" fmla="*/ 1892255 h 3094978"/>
              <a:gd name="connsiteX462" fmla="*/ 512012 w 12192000"/>
              <a:gd name="connsiteY462" fmla="*/ 1898766 h 3094978"/>
              <a:gd name="connsiteX463" fmla="*/ 488292 w 12192000"/>
              <a:gd name="connsiteY463" fmla="*/ 1913649 h 3094978"/>
              <a:gd name="connsiteX464" fmla="*/ 475270 w 12192000"/>
              <a:gd name="connsiteY464" fmla="*/ 1939228 h 3094978"/>
              <a:gd name="connsiteX465" fmla="*/ 104130 w 12192000"/>
              <a:gd name="connsiteY465" fmla="*/ 3007071 h 3094978"/>
              <a:gd name="connsiteX466" fmla="*/ 90177 w 12192000"/>
              <a:gd name="connsiteY466" fmla="*/ 3059160 h 3094978"/>
              <a:gd name="connsiteX467" fmla="*/ 96688 w 12192000"/>
              <a:gd name="connsiteY467" fmla="*/ 3089391 h 3094978"/>
              <a:gd name="connsiteX468" fmla="*/ 110559 w 12192000"/>
              <a:gd name="connsiteY468" fmla="*/ 3094978 h 3094978"/>
              <a:gd name="connsiteX469" fmla="*/ 0 w 12192000"/>
              <a:gd name="connsiteY469" fmla="*/ 3094978 h 309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12192000" h="3094978">
                <a:moveTo>
                  <a:pt x="405507" y="2825686"/>
                </a:moveTo>
                <a:lnTo>
                  <a:pt x="857572" y="2825686"/>
                </a:lnTo>
                <a:lnTo>
                  <a:pt x="938497" y="3067532"/>
                </a:lnTo>
                <a:cubicBezTo>
                  <a:pt x="940978" y="3075593"/>
                  <a:pt x="944078" y="3082105"/>
                  <a:pt x="947799" y="3087066"/>
                </a:cubicBezTo>
                <a:lnTo>
                  <a:pt x="961092" y="3094978"/>
                </a:lnTo>
                <a:lnTo>
                  <a:pt x="302529" y="3094978"/>
                </a:lnTo>
                <a:lnTo>
                  <a:pt x="319465" y="3082880"/>
                </a:lnTo>
                <a:cubicBezTo>
                  <a:pt x="323496" y="3076989"/>
                  <a:pt x="326752" y="3069702"/>
                  <a:pt x="329232" y="3061021"/>
                </a:cubicBezTo>
                <a:close/>
                <a:moveTo>
                  <a:pt x="10614483" y="2608025"/>
                </a:moveTo>
                <a:lnTo>
                  <a:pt x="10690757" y="2608025"/>
                </a:lnTo>
                <a:cubicBezTo>
                  <a:pt x="10716802" y="2608025"/>
                  <a:pt x="10739746" y="2612056"/>
                  <a:pt x="10759590" y="2620118"/>
                </a:cubicBezTo>
                <a:cubicBezTo>
                  <a:pt x="10779434" y="2628179"/>
                  <a:pt x="10796952" y="2640116"/>
                  <a:pt x="10812145" y="2655929"/>
                </a:cubicBezTo>
                <a:cubicBezTo>
                  <a:pt x="10827338" y="2671742"/>
                  <a:pt x="10841135" y="2691431"/>
                  <a:pt x="10853538" y="2714995"/>
                </a:cubicBezTo>
                <a:cubicBezTo>
                  <a:pt x="10865940" y="2738560"/>
                  <a:pt x="10878652" y="2765535"/>
                  <a:pt x="10891675" y="2795921"/>
                </a:cubicBezTo>
                <a:lnTo>
                  <a:pt x="10999575" y="3064742"/>
                </a:lnTo>
                <a:cubicBezTo>
                  <a:pt x="11002055" y="3072183"/>
                  <a:pt x="11005156" y="3078539"/>
                  <a:pt x="11008877" y="3083810"/>
                </a:cubicBezTo>
                <a:lnTo>
                  <a:pt x="11025230" y="3094978"/>
                </a:lnTo>
                <a:lnTo>
                  <a:pt x="10589197" y="3094978"/>
                </a:lnTo>
                <a:lnTo>
                  <a:pt x="10608436" y="3083345"/>
                </a:lnTo>
                <a:cubicBezTo>
                  <a:pt x="10612468" y="3078384"/>
                  <a:pt x="10614483" y="3072803"/>
                  <a:pt x="10614483" y="3066602"/>
                </a:cubicBezTo>
                <a:close/>
                <a:moveTo>
                  <a:pt x="4499433" y="2608025"/>
                </a:moveTo>
                <a:lnTo>
                  <a:pt x="4575708" y="2608025"/>
                </a:lnTo>
                <a:cubicBezTo>
                  <a:pt x="4601754" y="2608025"/>
                  <a:pt x="4624697" y="2612056"/>
                  <a:pt x="4644541" y="2620118"/>
                </a:cubicBezTo>
                <a:cubicBezTo>
                  <a:pt x="4664385" y="2628179"/>
                  <a:pt x="4681903" y="2640116"/>
                  <a:pt x="4697096" y="2655929"/>
                </a:cubicBezTo>
                <a:cubicBezTo>
                  <a:pt x="4712288" y="2671742"/>
                  <a:pt x="4726086" y="2691431"/>
                  <a:pt x="4738489" y="2714995"/>
                </a:cubicBezTo>
                <a:cubicBezTo>
                  <a:pt x="4750891" y="2738560"/>
                  <a:pt x="4763603" y="2765535"/>
                  <a:pt x="4776626" y="2795921"/>
                </a:cubicBezTo>
                <a:lnTo>
                  <a:pt x="4884526" y="3064742"/>
                </a:lnTo>
                <a:cubicBezTo>
                  <a:pt x="4887006" y="3072183"/>
                  <a:pt x="4890107" y="3078539"/>
                  <a:pt x="4893827" y="3083810"/>
                </a:cubicBezTo>
                <a:lnTo>
                  <a:pt x="4910180" y="3094978"/>
                </a:lnTo>
                <a:lnTo>
                  <a:pt x="4474149" y="3094978"/>
                </a:lnTo>
                <a:lnTo>
                  <a:pt x="4493387" y="3083345"/>
                </a:lnTo>
                <a:cubicBezTo>
                  <a:pt x="4497419" y="3078384"/>
                  <a:pt x="4499433" y="3072803"/>
                  <a:pt x="4499433" y="3066602"/>
                </a:cubicBezTo>
                <a:close/>
                <a:moveTo>
                  <a:pt x="7649157" y="2165261"/>
                </a:moveTo>
                <a:lnTo>
                  <a:pt x="7651018" y="2165261"/>
                </a:lnTo>
                <a:cubicBezTo>
                  <a:pt x="7665280" y="2201848"/>
                  <a:pt x="7681403" y="2239520"/>
                  <a:pt x="7699387" y="2278278"/>
                </a:cubicBezTo>
                <a:cubicBezTo>
                  <a:pt x="7717370" y="2317035"/>
                  <a:pt x="7735043" y="2353157"/>
                  <a:pt x="7752407" y="2386643"/>
                </a:cubicBezTo>
                <a:lnTo>
                  <a:pt x="8051924" y="2949400"/>
                </a:lnTo>
                <a:cubicBezTo>
                  <a:pt x="8067426" y="2980406"/>
                  <a:pt x="8081378" y="3005675"/>
                  <a:pt x="8093782" y="3025209"/>
                </a:cubicBezTo>
                <a:cubicBezTo>
                  <a:pt x="8106183" y="3044743"/>
                  <a:pt x="8119051" y="3060246"/>
                  <a:pt x="8132384" y="3071718"/>
                </a:cubicBezTo>
                <a:lnTo>
                  <a:pt x="8175256" y="3094978"/>
                </a:lnTo>
                <a:lnTo>
                  <a:pt x="7633783" y="3094978"/>
                </a:lnTo>
                <a:lnTo>
                  <a:pt x="7633809" y="3094972"/>
                </a:lnTo>
                <a:cubicBezTo>
                  <a:pt x="7642181" y="3091562"/>
                  <a:pt x="7648072" y="3087376"/>
                  <a:pt x="7651483" y="3082415"/>
                </a:cubicBezTo>
                <a:cubicBezTo>
                  <a:pt x="7654893" y="3077454"/>
                  <a:pt x="7656598" y="3071873"/>
                  <a:pt x="7656599" y="3065672"/>
                </a:cubicBezTo>
                <a:lnTo>
                  <a:pt x="7656599" y="2435942"/>
                </a:lnTo>
                <a:cubicBezTo>
                  <a:pt x="7656598" y="2388813"/>
                  <a:pt x="7655978" y="2343080"/>
                  <a:pt x="7654738" y="2298741"/>
                </a:cubicBezTo>
                <a:cubicBezTo>
                  <a:pt x="7653498" y="2254403"/>
                  <a:pt x="7651637" y="2209910"/>
                  <a:pt x="7649157" y="2165261"/>
                </a:cubicBezTo>
                <a:close/>
                <a:moveTo>
                  <a:pt x="629679" y="2126194"/>
                </a:moveTo>
                <a:lnTo>
                  <a:pt x="630609" y="2126194"/>
                </a:lnTo>
                <a:lnTo>
                  <a:pt x="800831" y="2637791"/>
                </a:lnTo>
                <a:lnTo>
                  <a:pt x="459457" y="2637791"/>
                </a:lnTo>
                <a:close/>
                <a:moveTo>
                  <a:pt x="10614483" y="2083406"/>
                </a:moveTo>
                <a:lnTo>
                  <a:pt x="10724243" y="2083406"/>
                </a:lnTo>
                <a:cubicBezTo>
                  <a:pt x="10752149" y="2083406"/>
                  <a:pt x="10774008" y="2084336"/>
                  <a:pt x="10789821" y="2086196"/>
                </a:cubicBezTo>
                <a:cubicBezTo>
                  <a:pt x="10805634" y="2088057"/>
                  <a:pt x="10819741" y="2090537"/>
                  <a:pt x="10832144" y="2093638"/>
                </a:cubicBezTo>
                <a:cubicBezTo>
                  <a:pt x="10873071" y="2104800"/>
                  <a:pt x="10902527" y="2124023"/>
                  <a:pt x="10920510" y="2151309"/>
                </a:cubicBezTo>
                <a:cubicBezTo>
                  <a:pt x="10938494" y="2178594"/>
                  <a:pt x="10947485" y="2212080"/>
                  <a:pt x="10947485" y="2251767"/>
                </a:cubicBezTo>
                <a:cubicBezTo>
                  <a:pt x="10947485" y="2277812"/>
                  <a:pt x="10943145" y="2301377"/>
                  <a:pt x="10934463" y="2322461"/>
                </a:cubicBezTo>
                <a:cubicBezTo>
                  <a:pt x="10925781" y="2343545"/>
                  <a:pt x="10912758" y="2361683"/>
                  <a:pt x="10895396" y="2376876"/>
                </a:cubicBezTo>
                <a:cubicBezTo>
                  <a:pt x="10878033" y="2392069"/>
                  <a:pt x="10856328" y="2403851"/>
                  <a:pt x="10830283" y="2412223"/>
                </a:cubicBezTo>
                <a:cubicBezTo>
                  <a:pt x="10804238" y="2420594"/>
                  <a:pt x="10773853" y="2424780"/>
                  <a:pt x="10739126" y="2424780"/>
                </a:cubicBezTo>
                <a:lnTo>
                  <a:pt x="10614483" y="2424780"/>
                </a:lnTo>
                <a:close/>
                <a:moveTo>
                  <a:pt x="4499433" y="2083406"/>
                </a:moveTo>
                <a:lnTo>
                  <a:pt x="4609194" y="2083406"/>
                </a:lnTo>
                <a:cubicBezTo>
                  <a:pt x="4637099" y="2083406"/>
                  <a:pt x="4658958" y="2084336"/>
                  <a:pt x="4674771" y="2086196"/>
                </a:cubicBezTo>
                <a:cubicBezTo>
                  <a:pt x="4690584" y="2088057"/>
                  <a:pt x="4704692" y="2090537"/>
                  <a:pt x="4717094" y="2093638"/>
                </a:cubicBezTo>
                <a:cubicBezTo>
                  <a:pt x="4758023" y="2104800"/>
                  <a:pt x="4787477" y="2124023"/>
                  <a:pt x="4805461" y="2151309"/>
                </a:cubicBezTo>
                <a:cubicBezTo>
                  <a:pt x="4823444" y="2178594"/>
                  <a:pt x="4832436" y="2212080"/>
                  <a:pt x="4832436" y="2251767"/>
                </a:cubicBezTo>
                <a:cubicBezTo>
                  <a:pt x="4832436" y="2277812"/>
                  <a:pt x="4828095" y="2301377"/>
                  <a:pt x="4819414" y="2322461"/>
                </a:cubicBezTo>
                <a:cubicBezTo>
                  <a:pt x="4810732" y="2343545"/>
                  <a:pt x="4797709" y="2361683"/>
                  <a:pt x="4780346" y="2376876"/>
                </a:cubicBezTo>
                <a:cubicBezTo>
                  <a:pt x="4762984" y="2392069"/>
                  <a:pt x="4741279" y="2403851"/>
                  <a:pt x="4715234" y="2412223"/>
                </a:cubicBezTo>
                <a:cubicBezTo>
                  <a:pt x="4689189" y="2420594"/>
                  <a:pt x="4658803" y="2424780"/>
                  <a:pt x="4624077" y="2424780"/>
                </a:cubicBezTo>
                <a:lnTo>
                  <a:pt x="4499433" y="2424780"/>
                </a:lnTo>
                <a:close/>
                <a:moveTo>
                  <a:pt x="9638319" y="2075964"/>
                </a:moveTo>
                <a:cubicBezTo>
                  <a:pt x="9697849" y="2075964"/>
                  <a:pt x="9747460" y="2086041"/>
                  <a:pt x="9787147" y="2106195"/>
                </a:cubicBezTo>
                <a:cubicBezTo>
                  <a:pt x="9826834" y="2126349"/>
                  <a:pt x="9858615" y="2154874"/>
                  <a:pt x="9882490" y="2191771"/>
                </a:cubicBezTo>
                <a:cubicBezTo>
                  <a:pt x="9906365" y="2228668"/>
                  <a:pt x="9923262" y="2273007"/>
                  <a:pt x="9933185" y="2324786"/>
                </a:cubicBezTo>
                <a:cubicBezTo>
                  <a:pt x="9943106" y="2376566"/>
                  <a:pt x="9948066" y="2434082"/>
                  <a:pt x="9948067" y="2497334"/>
                </a:cubicBezTo>
                <a:cubicBezTo>
                  <a:pt x="9948066" y="2555005"/>
                  <a:pt x="9942950" y="2609420"/>
                  <a:pt x="9932719" y="2660580"/>
                </a:cubicBezTo>
                <a:cubicBezTo>
                  <a:pt x="9922486" y="2711740"/>
                  <a:pt x="9904969" y="2756543"/>
                  <a:pt x="9880165" y="2794991"/>
                </a:cubicBezTo>
                <a:cubicBezTo>
                  <a:pt x="9855359" y="2833438"/>
                  <a:pt x="9822803" y="2863824"/>
                  <a:pt x="9782496" y="2886148"/>
                </a:cubicBezTo>
                <a:cubicBezTo>
                  <a:pt x="9742188" y="2908472"/>
                  <a:pt x="9691959" y="2919634"/>
                  <a:pt x="9631808" y="2919634"/>
                </a:cubicBezTo>
                <a:cubicBezTo>
                  <a:pt x="9571657" y="2919634"/>
                  <a:pt x="9521738" y="2909867"/>
                  <a:pt x="9482049" y="2890334"/>
                </a:cubicBezTo>
                <a:cubicBezTo>
                  <a:pt x="9442362" y="2870800"/>
                  <a:pt x="9410736" y="2842430"/>
                  <a:pt x="9387172" y="2805222"/>
                </a:cubicBezTo>
                <a:cubicBezTo>
                  <a:pt x="9363608" y="2768015"/>
                  <a:pt x="9346865" y="2723212"/>
                  <a:pt x="9336942" y="2670812"/>
                </a:cubicBezTo>
                <a:cubicBezTo>
                  <a:pt x="9327020" y="2618412"/>
                  <a:pt x="9322058" y="2559346"/>
                  <a:pt x="9322060" y="2493613"/>
                </a:cubicBezTo>
                <a:cubicBezTo>
                  <a:pt x="9322058" y="2437183"/>
                  <a:pt x="9327174" y="2383697"/>
                  <a:pt x="9337408" y="2333158"/>
                </a:cubicBezTo>
                <a:cubicBezTo>
                  <a:pt x="9347638" y="2282618"/>
                  <a:pt x="9365158" y="2238435"/>
                  <a:pt x="9389962" y="2200608"/>
                </a:cubicBezTo>
                <a:cubicBezTo>
                  <a:pt x="9414767" y="2162781"/>
                  <a:pt x="9447324" y="2132550"/>
                  <a:pt x="9487630" y="2109916"/>
                </a:cubicBezTo>
                <a:cubicBezTo>
                  <a:pt x="9527938" y="2087281"/>
                  <a:pt x="9578168" y="2075964"/>
                  <a:pt x="9638319" y="2075964"/>
                </a:cubicBezTo>
                <a:close/>
                <a:moveTo>
                  <a:pt x="3523270" y="2075964"/>
                </a:moveTo>
                <a:cubicBezTo>
                  <a:pt x="3582801" y="2075964"/>
                  <a:pt x="3632410" y="2086041"/>
                  <a:pt x="3672098" y="2106195"/>
                </a:cubicBezTo>
                <a:cubicBezTo>
                  <a:pt x="3711785" y="2126349"/>
                  <a:pt x="3743567" y="2154874"/>
                  <a:pt x="3767441" y="2191771"/>
                </a:cubicBezTo>
                <a:cubicBezTo>
                  <a:pt x="3791315" y="2228668"/>
                  <a:pt x="3808213" y="2273007"/>
                  <a:pt x="3818136" y="2324786"/>
                </a:cubicBezTo>
                <a:cubicBezTo>
                  <a:pt x="3828057" y="2376566"/>
                  <a:pt x="3833018" y="2434082"/>
                  <a:pt x="3833018" y="2497334"/>
                </a:cubicBezTo>
                <a:cubicBezTo>
                  <a:pt x="3833018" y="2555005"/>
                  <a:pt x="3827902" y="2609420"/>
                  <a:pt x="3817670" y="2660580"/>
                </a:cubicBezTo>
                <a:cubicBezTo>
                  <a:pt x="3807438" y="2711740"/>
                  <a:pt x="3789920" y="2756543"/>
                  <a:pt x="3765115" y="2794991"/>
                </a:cubicBezTo>
                <a:cubicBezTo>
                  <a:pt x="3740310" y="2833438"/>
                  <a:pt x="3707754" y="2863824"/>
                  <a:pt x="3667447" y="2886148"/>
                </a:cubicBezTo>
                <a:cubicBezTo>
                  <a:pt x="3627139" y="2908472"/>
                  <a:pt x="3576910" y="2919634"/>
                  <a:pt x="3516758" y="2919634"/>
                </a:cubicBezTo>
                <a:cubicBezTo>
                  <a:pt x="3456607" y="2919634"/>
                  <a:pt x="3406688" y="2909867"/>
                  <a:pt x="3367000" y="2890334"/>
                </a:cubicBezTo>
                <a:cubicBezTo>
                  <a:pt x="3327313" y="2870800"/>
                  <a:pt x="3295687" y="2842430"/>
                  <a:pt x="3272122" y="2805222"/>
                </a:cubicBezTo>
                <a:cubicBezTo>
                  <a:pt x="3248558" y="2768015"/>
                  <a:pt x="3231815" y="2723212"/>
                  <a:pt x="3221893" y="2670812"/>
                </a:cubicBezTo>
                <a:cubicBezTo>
                  <a:pt x="3211971" y="2618412"/>
                  <a:pt x="3207010" y="2559346"/>
                  <a:pt x="3207010" y="2493613"/>
                </a:cubicBezTo>
                <a:cubicBezTo>
                  <a:pt x="3207010" y="2437183"/>
                  <a:pt x="3212126" y="2383697"/>
                  <a:pt x="3222358" y="2333158"/>
                </a:cubicBezTo>
                <a:cubicBezTo>
                  <a:pt x="3232590" y="2282618"/>
                  <a:pt x="3250108" y="2238435"/>
                  <a:pt x="3274913" y="2200608"/>
                </a:cubicBezTo>
                <a:cubicBezTo>
                  <a:pt x="3299717" y="2162781"/>
                  <a:pt x="3332274" y="2132550"/>
                  <a:pt x="3372581" y="2109916"/>
                </a:cubicBezTo>
                <a:cubicBezTo>
                  <a:pt x="3412889" y="2087281"/>
                  <a:pt x="3463119" y="2075964"/>
                  <a:pt x="3523270" y="2075964"/>
                </a:cubicBezTo>
                <a:close/>
                <a:moveTo>
                  <a:pt x="0" y="0"/>
                </a:moveTo>
                <a:lnTo>
                  <a:pt x="12192000" y="0"/>
                </a:lnTo>
                <a:lnTo>
                  <a:pt x="12192000" y="3094978"/>
                </a:lnTo>
                <a:lnTo>
                  <a:pt x="11835765" y="3094978"/>
                </a:lnTo>
                <a:lnTo>
                  <a:pt x="11905734" y="3067184"/>
                </a:lnTo>
                <a:cubicBezTo>
                  <a:pt x="11929298" y="3055169"/>
                  <a:pt x="11951157" y="3041177"/>
                  <a:pt x="11971311" y="3025209"/>
                </a:cubicBezTo>
                <a:cubicBezTo>
                  <a:pt x="12011618" y="2993273"/>
                  <a:pt x="12043555" y="2953430"/>
                  <a:pt x="12067119" y="2905681"/>
                </a:cubicBezTo>
                <a:cubicBezTo>
                  <a:pt x="12090683" y="2857933"/>
                  <a:pt x="12102466" y="2802432"/>
                  <a:pt x="12102466" y="2739180"/>
                </a:cubicBezTo>
                <a:cubicBezTo>
                  <a:pt x="12102466" y="2690811"/>
                  <a:pt x="12095025" y="2648798"/>
                  <a:pt x="12080142" y="2613141"/>
                </a:cubicBezTo>
                <a:cubicBezTo>
                  <a:pt x="12065259" y="2577484"/>
                  <a:pt x="12045725" y="2546478"/>
                  <a:pt x="12021541" y="2520123"/>
                </a:cubicBezTo>
                <a:cubicBezTo>
                  <a:pt x="11997356" y="2493768"/>
                  <a:pt x="11969760" y="2471134"/>
                  <a:pt x="11938755" y="2452220"/>
                </a:cubicBezTo>
                <a:cubicBezTo>
                  <a:pt x="11907749" y="2433307"/>
                  <a:pt x="11876123" y="2416409"/>
                  <a:pt x="11843877" y="2401526"/>
                </a:cubicBezTo>
                <a:cubicBezTo>
                  <a:pt x="11811630" y="2386643"/>
                  <a:pt x="11780004" y="2372535"/>
                  <a:pt x="11748999" y="2359203"/>
                </a:cubicBezTo>
                <a:cubicBezTo>
                  <a:pt x="11717993" y="2345870"/>
                  <a:pt x="11690242" y="2331608"/>
                  <a:pt x="11665749" y="2316415"/>
                </a:cubicBezTo>
                <a:cubicBezTo>
                  <a:pt x="11641254" y="2301222"/>
                  <a:pt x="11621720" y="2283859"/>
                  <a:pt x="11607147" y="2264325"/>
                </a:cubicBezTo>
                <a:cubicBezTo>
                  <a:pt x="11592574" y="2244791"/>
                  <a:pt x="11585287" y="2221692"/>
                  <a:pt x="11585288" y="2195027"/>
                </a:cubicBezTo>
                <a:cubicBezTo>
                  <a:pt x="11585287" y="2177043"/>
                  <a:pt x="11588543" y="2159990"/>
                  <a:pt x="11595055" y="2143867"/>
                </a:cubicBezTo>
                <a:cubicBezTo>
                  <a:pt x="11601565" y="2127744"/>
                  <a:pt x="11611488" y="2113946"/>
                  <a:pt x="11624821" y="2102474"/>
                </a:cubicBezTo>
                <a:cubicBezTo>
                  <a:pt x="11638153" y="2091002"/>
                  <a:pt x="11654741" y="2082010"/>
                  <a:pt x="11674585" y="2075499"/>
                </a:cubicBezTo>
                <a:cubicBezTo>
                  <a:pt x="11694428" y="2068988"/>
                  <a:pt x="11717683" y="2065732"/>
                  <a:pt x="11744348" y="2065732"/>
                </a:cubicBezTo>
                <a:cubicBezTo>
                  <a:pt x="11778454" y="2065732"/>
                  <a:pt x="11809770" y="2069918"/>
                  <a:pt x="11838296" y="2078290"/>
                </a:cubicBezTo>
                <a:cubicBezTo>
                  <a:pt x="11866821" y="2086661"/>
                  <a:pt x="11891936" y="2095963"/>
                  <a:pt x="11913640" y="2106195"/>
                </a:cubicBezTo>
                <a:cubicBezTo>
                  <a:pt x="11935344" y="2116427"/>
                  <a:pt x="11953638" y="2125884"/>
                  <a:pt x="11968521" y="2134565"/>
                </a:cubicBezTo>
                <a:cubicBezTo>
                  <a:pt x="11983404" y="2143247"/>
                  <a:pt x="11994255" y="2147588"/>
                  <a:pt x="12001077" y="2147588"/>
                </a:cubicBezTo>
                <a:cubicBezTo>
                  <a:pt x="12007897" y="2147588"/>
                  <a:pt x="12013324" y="2145727"/>
                  <a:pt x="12017355" y="2142007"/>
                </a:cubicBezTo>
                <a:cubicBezTo>
                  <a:pt x="12021385" y="2138286"/>
                  <a:pt x="12024486" y="2132395"/>
                  <a:pt x="12026657" y="2124333"/>
                </a:cubicBezTo>
                <a:cubicBezTo>
                  <a:pt x="12028826" y="2116272"/>
                  <a:pt x="12030377" y="2106040"/>
                  <a:pt x="12031308" y="2093638"/>
                </a:cubicBezTo>
                <a:cubicBezTo>
                  <a:pt x="12032238" y="2081235"/>
                  <a:pt x="12032703" y="2066042"/>
                  <a:pt x="12032703" y="2048059"/>
                </a:cubicBezTo>
                <a:cubicBezTo>
                  <a:pt x="12032703" y="2031936"/>
                  <a:pt x="12032392" y="2018448"/>
                  <a:pt x="12031773" y="2007596"/>
                </a:cubicBezTo>
                <a:cubicBezTo>
                  <a:pt x="12031152" y="1996744"/>
                  <a:pt x="12030067" y="1987753"/>
                  <a:pt x="12028517" y="1980621"/>
                </a:cubicBezTo>
                <a:cubicBezTo>
                  <a:pt x="12026966" y="1973490"/>
                  <a:pt x="12025106" y="1967754"/>
                  <a:pt x="12022936" y="1963413"/>
                </a:cubicBezTo>
                <a:cubicBezTo>
                  <a:pt x="12020765" y="1959072"/>
                  <a:pt x="12016579" y="1953801"/>
                  <a:pt x="12010379" y="1947600"/>
                </a:cubicBezTo>
                <a:cubicBezTo>
                  <a:pt x="12004177" y="1941399"/>
                  <a:pt x="11991465" y="1933647"/>
                  <a:pt x="11972241" y="1924346"/>
                </a:cubicBezTo>
                <a:cubicBezTo>
                  <a:pt x="11953017" y="1915044"/>
                  <a:pt x="11931003" y="1906672"/>
                  <a:pt x="11906199" y="1899231"/>
                </a:cubicBezTo>
                <a:cubicBezTo>
                  <a:pt x="11881394" y="1891789"/>
                  <a:pt x="11854729" y="1885898"/>
                  <a:pt x="11826204" y="1881558"/>
                </a:cubicBezTo>
                <a:cubicBezTo>
                  <a:pt x="11797678" y="1877217"/>
                  <a:pt x="11769153" y="1875046"/>
                  <a:pt x="11740628" y="1875046"/>
                </a:cubicBezTo>
                <a:cubicBezTo>
                  <a:pt x="11685437" y="1875046"/>
                  <a:pt x="11633191" y="1882178"/>
                  <a:pt x="11583893" y="1896440"/>
                </a:cubicBezTo>
                <a:cubicBezTo>
                  <a:pt x="11534593" y="1910703"/>
                  <a:pt x="11491805" y="1932252"/>
                  <a:pt x="11455529" y="1961088"/>
                </a:cubicBezTo>
                <a:cubicBezTo>
                  <a:pt x="11419252" y="1989923"/>
                  <a:pt x="11390417" y="2026200"/>
                  <a:pt x="11369022" y="2069918"/>
                </a:cubicBezTo>
                <a:cubicBezTo>
                  <a:pt x="11347628" y="2113636"/>
                  <a:pt x="11336931" y="2164331"/>
                  <a:pt x="11336931" y="2222002"/>
                </a:cubicBezTo>
                <a:cubicBezTo>
                  <a:pt x="11336931" y="2272231"/>
                  <a:pt x="11344373" y="2315330"/>
                  <a:pt x="11359256" y="2351296"/>
                </a:cubicBezTo>
                <a:cubicBezTo>
                  <a:pt x="11374138" y="2387263"/>
                  <a:pt x="11393516" y="2418424"/>
                  <a:pt x="11417392" y="2444779"/>
                </a:cubicBezTo>
                <a:cubicBezTo>
                  <a:pt x="11441266" y="2471134"/>
                  <a:pt x="11468395" y="2493768"/>
                  <a:pt x="11498782" y="2512682"/>
                </a:cubicBezTo>
                <a:cubicBezTo>
                  <a:pt x="11529167" y="2531595"/>
                  <a:pt x="11560483" y="2548494"/>
                  <a:pt x="11592730" y="2563376"/>
                </a:cubicBezTo>
                <a:cubicBezTo>
                  <a:pt x="11624975" y="2578259"/>
                  <a:pt x="11656291" y="2592367"/>
                  <a:pt x="11686678" y="2605700"/>
                </a:cubicBezTo>
                <a:cubicBezTo>
                  <a:pt x="11717063" y="2619032"/>
                  <a:pt x="11744193" y="2633295"/>
                  <a:pt x="11768068" y="2648488"/>
                </a:cubicBezTo>
                <a:cubicBezTo>
                  <a:pt x="11791942" y="2663681"/>
                  <a:pt x="11811321" y="2681044"/>
                  <a:pt x="11826204" y="2700578"/>
                </a:cubicBezTo>
                <a:cubicBezTo>
                  <a:pt x="11841087" y="2720111"/>
                  <a:pt x="11848528" y="2743521"/>
                  <a:pt x="11848528" y="2770806"/>
                </a:cubicBezTo>
                <a:cubicBezTo>
                  <a:pt x="11848528" y="2794370"/>
                  <a:pt x="11844187" y="2815764"/>
                  <a:pt x="11835506" y="2834988"/>
                </a:cubicBezTo>
                <a:cubicBezTo>
                  <a:pt x="11826824" y="2854212"/>
                  <a:pt x="11814266" y="2870335"/>
                  <a:pt x="11797834" y="2883357"/>
                </a:cubicBezTo>
                <a:cubicBezTo>
                  <a:pt x="11781400" y="2896380"/>
                  <a:pt x="11761401" y="2906457"/>
                  <a:pt x="11737837" y="2913588"/>
                </a:cubicBezTo>
                <a:cubicBezTo>
                  <a:pt x="11714272" y="2920719"/>
                  <a:pt x="11687607" y="2924285"/>
                  <a:pt x="11657842" y="2924285"/>
                </a:cubicBezTo>
                <a:cubicBezTo>
                  <a:pt x="11612573" y="2924285"/>
                  <a:pt x="11572731" y="2919169"/>
                  <a:pt x="11538314" y="2908937"/>
                </a:cubicBezTo>
                <a:cubicBezTo>
                  <a:pt x="11503898" y="2898705"/>
                  <a:pt x="11474287" y="2887388"/>
                  <a:pt x="11449483" y="2874986"/>
                </a:cubicBezTo>
                <a:cubicBezTo>
                  <a:pt x="11424677" y="2862583"/>
                  <a:pt x="11404369" y="2851266"/>
                  <a:pt x="11388556" y="2841034"/>
                </a:cubicBezTo>
                <a:cubicBezTo>
                  <a:pt x="11372743" y="2830802"/>
                  <a:pt x="11360495" y="2825686"/>
                  <a:pt x="11351814" y="2825686"/>
                </a:cubicBezTo>
                <a:cubicBezTo>
                  <a:pt x="11345612" y="2825686"/>
                  <a:pt x="11340187" y="2827392"/>
                  <a:pt x="11335536" y="2830802"/>
                </a:cubicBezTo>
                <a:cubicBezTo>
                  <a:pt x="11330885" y="2834213"/>
                  <a:pt x="11327165" y="2839949"/>
                  <a:pt x="11324374" y="2848011"/>
                </a:cubicBezTo>
                <a:cubicBezTo>
                  <a:pt x="11321584" y="2856072"/>
                  <a:pt x="11319567" y="2866614"/>
                  <a:pt x="11318328" y="2879637"/>
                </a:cubicBezTo>
                <a:cubicBezTo>
                  <a:pt x="11317087" y="2892659"/>
                  <a:pt x="11316468" y="2908782"/>
                  <a:pt x="11316468" y="2928006"/>
                </a:cubicBezTo>
                <a:cubicBezTo>
                  <a:pt x="11316468" y="2956531"/>
                  <a:pt x="11318172" y="2978390"/>
                  <a:pt x="11321584" y="2993583"/>
                </a:cubicBezTo>
                <a:cubicBezTo>
                  <a:pt x="11324994" y="3008776"/>
                  <a:pt x="11330729" y="3020403"/>
                  <a:pt x="11338792" y="3028465"/>
                </a:cubicBezTo>
                <a:cubicBezTo>
                  <a:pt x="11346853" y="3036526"/>
                  <a:pt x="11360030" y="3045828"/>
                  <a:pt x="11378324" y="3056370"/>
                </a:cubicBezTo>
                <a:cubicBezTo>
                  <a:pt x="11396617" y="3066912"/>
                  <a:pt x="11419407" y="3076989"/>
                  <a:pt x="11446692" y="3086601"/>
                </a:cubicBezTo>
                <a:lnTo>
                  <a:pt x="11478778" y="3094978"/>
                </a:lnTo>
                <a:lnTo>
                  <a:pt x="11244947" y="3094978"/>
                </a:lnTo>
                <a:lnTo>
                  <a:pt x="11259094" y="3085670"/>
                </a:lnTo>
                <a:cubicBezTo>
                  <a:pt x="11261574" y="3081020"/>
                  <a:pt x="11262815" y="3075283"/>
                  <a:pt x="11262815" y="3068462"/>
                </a:cubicBezTo>
                <a:cubicBezTo>
                  <a:pt x="11262815" y="3062261"/>
                  <a:pt x="11261265" y="3053734"/>
                  <a:pt x="11258164" y="3042882"/>
                </a:cubicBezTo>
                <a:cubicBezTo>
                  <a:pt x="11255063" y="3032030"/>
                  <a:pt x="11248862" y="3014822"/>
                  <a:pt x="11239561" y="2991258"/>
                </a:cubicBezTo>
                <a:lnTo>
                  <a:pt x="11138171" y="2754063"/>
                </a:lnTo>
                <a:cubicBezTo>
                  <a:pt x="11126390" y="2725537"/>
                  <a:pt x="11114297" y="2699958"/>
                  <a:pt x="11101895" y="2677323"/>
                </a:cubicBezTo>
                <a:cubicBezTo>
                  <a:pt x="11089492" y="2654689"/>
                  <a:pt x="11076315" y="2634535"/>
                  <a:pt x="11062362" y="2616862"/>
                </a:cubicBezTo>
                <a:cubicBezTo>
                  <a:pt x="11048410" y="2599189"/>
                  <a:pt x="11033527" y="2584150"/>
                  <a:pt x="11017714" y="2571748"/>
                </a:cubicBezTo>
                <a:cubicBezTo>
                  <a:pt x="11001901" y="2559346"/>
                  <a:pt x="10985003" y="2548804"/>
                  <a:pt x="10967019" y="2540122"/>
                </a:cubicBezTo>
                <a:cubicBezTo>
                  <a:pt x="11004226" y="2528340"/>
                  <a:pt x="11037402" y="2512837"/>
                  <a:pt x="11066548" y="2493613"/>
                </a:cubicBezTo>
                <a:cubicBezTo>
                  <a:pt x="11095694" y="2474390"/>
                  <a:pt x="11120188" y="2451755"/>
                  <a:pt x="11140032" y="2425710"/>
                </a:cubicBezTo>
                <a:cubicBezTo>
                  <a:pt x="11159876" y="2399665"/>
                  <a:pt x="11174913" y="2370055"/>
                  <a:pt x="11185145" y="2336879"/>
                </a:cubicBezTo>
                <a:cubicBezTo>
                  <a:pt x="11195377" y="2303702"/>
                  <a:pt x="11200493" y="2266960"/>
                  <a:pt x="11200493" y="2226653"/>
                </a:cubicBezTo>
                <a:cubicBezTo>
                  <a:pt x="11200493" y="2178904"/>
                  <a:pt x="11193362" y="2136581"/>
                  <a:pt x="11179099" y="2099684"/>
                </a:cubicBezTo>
                <a:cubicBezTo>
                  <a:pt x="11164836" y="2062787"/>
                  <a:pt x="11144218" y="2030851"/>
                  <a:pt x="11117243" y="2003876"/>
                </a:cubicBezTo>
                <a:cubicBezTo>
                  <a:pt x="11090267" y="1976901"/>
                  <a:pt x="11057401" y="1955041"/>
                  <a:pt x="11018644" y="1938298"/>
                </a:cubicBezTo>
                <a:cubicBezTo>
                  <a:pt x="10979887" y="1921555"/>
                  <a:pt x="10936323" y="1909773"/>
                  <a:pt x="10887954" y="1902952"/>
                </a:cubicBezTo>
                <a:cubicBezTo>
                  <a:pt x="10871211" y="1901091"/>
                  <a:pt x="10852608" y="1899541"/>
                  <a:pt x="10832144" y="1898301"/>
                </a:cubicBezTo>
                <a:cubicBezTo>
                  <a:pt x="10811680" y="1897061"/>
                  <a:pt x="10785635" y="1896440"/>
                  <a:pt x="10754009" y="1896440"/>
                </a:cubicBezTo>
                <a:lnTo>
                  <a:pt x="10442400" y="1896440"/>
                </a:lnTo>
                <a:cubicBezTo>
                  <a:pt x="10421936" y="1896440"/>
                  <a:pt x="10404728" y="1902486"/>
                  <a:pt x="10390775" y="1914579"/>
                </a:cubicBezTo>
                <a:cubicBezTo>
                  <a:pt x="10376823" y="1926671"/>
                  <a:pt x="10369846" y="1946360"/>
                  <a:pt x="10369846" y="1973645"/>
                </a:cubicBezTo>
                <a:lnTo>
                  <a:pt x="10369846" y="3066602"/>
                </a:lnTo>
                <a:cubicBezTo>
                  <a:pt x="10369846" y="3072803"/>
                  <a:pt x="10371707" y="3078384"/>
                  <a:pt x="10375427" y="3083345"/>
                </a:cubicBezTo>
                <a:lnTo>
                  <a:pt x="10394220" y="3094978"/>
                </a:lnTo>
                <a:lnTo>
                  <a:pt x="9814716" y="3094978"/>
                </a:lnTo>
                <a:lnTo>
                  <a:pt x="9875049" y="3078229"/>
                </a:lnTo>
                <a:cubicBezTo>
                  <a:pt x="9947292" y="3049394"/>
                  <a:pt x="10007908" y="3007536"/>
                  <a:pt x="10056898" y="2952655"/>
                </a:cubicBezTo>
                <a:cubicBezTo>
                  <a:pt x="10105888" y="2897775"/>
                  <a:pt x="10142783" y="2830957"/>
                  <a:pt x="10167589" y="2752202"/>
                </a:cubicBezTo>
                <a:cubicBezTo>
                  <a:pt x="10192393" y="2673448"/>
                  <a:pt x="10204795" y="2584150"/>
                  <a:pt x="10204796" y="2484311"/>
                </a:cubicBezTo>
                <a:cubicBezTo>
                  <a:pt x="10204795" y="2380132"/>
                  <a:pt x="10192858" y="2289750"/>
                  <a:pt x="10168984" y="2213165"/>
                </a:cubicBezTo>
                <a:cubicBezTo>
                  <a:pt x="10145109" y="2136581"/>
                  <a:pt x="10109762" y="2073174"/>
                  <a:pt x="10062944" y="2022944"/>
                </a:cubicBezTo>
                <a:cubicBezTo>
                  <a:pt x="10016125" y="1972715"/>
                  <a:pt x="9957833" y="1935508"/>
                  <a:pt x="9888071" y="1911323"/>
                </a:cubicBezTo>
                <a:cubicBezTo>
                  <a:pt x="9818307" y="1887139"/>
                  <a:pt x="9737846" y="1875046"/>
                  <a:pt x="9646690" y="1875046"/>
                </a:cubicBezTo>
                <a:cubicBezTo>
                  <a:pt x="9551193" y="1875046"/>
                  <a:pt x="9467321" y="1889619"/>
                  <a:pt x="9395078" y="1918765"/>
                </a:cubicBezTo>
                <a:cubicBezTo>
                  <a:pt x="9322835" y="1947910"/>
                  <a:pt x="9262219" y="1989768"/>
                  <a:pt x="9213229" y="2044338"/>
                </a:cubicBezTo>
                <a:cubicBezTo>
                  <a:pt x="9164240" y="2098909"/>
                  <a:pt x="9127343" y="2165106"/>
                  <a:pt x="9102538" y="2242931"/>
                </a:cubicBezTo>
                <a:cubicBezTo>
                  <a:pt x="9077733" y="2320756"/>
                  <a:pt x="9065330" y="2408347"/>
                  <a:pt x="9065331" y="2505706"/>
                </a:cubicBezTo>
                <a:cubicBezTo>
                  <a:pt x="9065330" y="2611746"/>
                  <a:pt x="9076957" y="2703523"/>
                  <a:pt x="9100213" y="2781038"/>
                </a:cubicBezTo>
                <a:cubicBezTo>
                  <a:pt x="9123466" y="2858553"/>
                  <a:pt x="9158348" y="2922425"/>
                  <a:pt x="9204857" y="2972654"/>
                </a:cubicBezTo>
                <a:cubicBezTo>
                  <a:pt x="9251365" y="3022884"/>
                  <a:pt x="9309501" y="3060246"/>
                  <a:pt x="9379265" y="3084740"/>
                </a:cubicBezTo>
                <a:lnTo>
                  <a:pt x="9421469" y="3094978"/>
                </a:lnTo>
                <a:lnTo>
                  <a:pt x="8875627" y="3094978"/>
                </a:lnTo>
                <a:lnTo>
                  <a:pt x="8894867" y="3083345"/>
                </a:lnTo>
                <a:cubicBezTo>
                  <a:pt x="8898898" y="3078384"/>
                  <a:pt x="8900913" y="3072803"/>
                  <a:pt x="8900913" y="3066602"/>
                </a:cubicBezTo>
                <a:lnTo>
                  <a:pt x="8900913" y="1929927"/>
                </a:lnTo>
                <a:cubicBezTo>
                  <a:pt x="8900913" y="1923726"/>
                  <a:pt x="8898898" y="1918144"/>
                  <a:pt x="8894867" y="1913184"/>
                </a:cubicBezTo>
                <a:cubicBezTo>
                  <a:pt x="8890837" y="1908223"/>
                  <a:pt x="8884170" y="1904192"/>
                  <a:pt x="8874868" y="1901091"/>
                </a:cubicBezTo>
                <a:cubicBezTo>
                  <a:pt x="8865567" y="1897991"/>
                  <a:pt x="8853164" y="1895510"/>
                  <a:pt x="8837661" y="1893650"/>
                </a:cubicBezTo>
                <a:cubicBezTo>
                  <a:pt x="8822158" y="1891789"/>
                  <a:pt x="8802314" y="1890859"/>
                  <a:pt x="8778130" y="1890859"/>
                </a:cubicBezTo>
                <a:cubicBezTo>
                  <a:pt x="8754566" y="1890859"/>
                  <a:pt x="8735032" y="1891789"/>
                  <a:pt x="8719529" y="1893650"/>
                </a:cubicBezTo>
                <a:cubicBezTo>
                  <a:pt x="8704026" y="1895510"/>
                  <a:pt x="8691468" y="1897991"/>
                  <a:pt x="8681857" y="1901091"/>
                </a:cubicBezTo>
                <a:cubicBezTo>
                  <a:pt x="8672245" y="1904192"/>
                  <a:pt x="8665424" y="1908223"/>
                  <a:pt x="8661393" y="1913184"/>
                </a:cubicBezTo>
                <a:cubicBezTo>
                  <a:pt x="8657362" y="1918144"/>
                  <a:pt x="8655346" y="1923726"/>
                  <a:pt x="8655347" y="1929927"/>
                </a:cubicBezTo>
                <a:lnTo>
                  <a:pt x="8655347" y="3066602"/>
                </a:lnTo>
                <a:cubicBezTo>
                  <a:pt x="8655346" y="3072803"/>
                  <a:pt x="8657362" y="3078384"/>
                  <a:pt x="8661393" y="3083345"/>
                </a:cubicBezTo>
                <a:lnTo>
                  <a:pt x="8680633" y="3094978"/>
                </a:lnTo>
                <a:lnTo>
                  <a:pt x="8374831" y="3094978"/>
                </a:lnTo>
                <a:lnTo>
                  <a:pt x="8401205" y="3080555"/>
                </a:lnTo>
                <a:cubicBezTo>
                  <a:pt x="8409576" y="3073113"/>
                  <a:pt x="8416242" y="3063811"/>
                  <a:pt x="8421204" y="3052649"/>
                </a:cubicBezTo>
                <a:cubicBezTo>
                  <a:pt x="8426164" y="3041487"/>
                  <a:pt x="8428645" y="3028775"/>
                  <a:pt x="8428645" y="3014512"/>
                </a:cubicBezTo>
                <a:lnTo>
                  <a:pt x="8428645" y="1932717"/>
                </a:lnTo>
                <a:cubicBezTo>
                  <a:pt x="8428645" y="1926516"/>
                  <a:pt x="8427094" y="1920935"/>
                  <a:pt x="8423994" y="1915974"/>
                </a:cubicBezTo>
                <a:cubicBezTo>
                  <a:pt x="8420893" y="1911013"/>
                  <a:pt x="8415467" y="1906672"/>
                  <a:pt x="8407716" y="1902952"/>
                </a:cubicBezTo>
                <a:cubicBezTo>
                  <a:pt x="8399964" y="1899231"/>
                  <a:pt x="8388957" y="1896595"/>
                  <a:pt x="8374695" y="1895045"/>
                </a:cubicBezTo>
                <a:cubicBezTo>
                  <a:pt x="8360431" y="1893495"/>
                  <a:pt x="8342758" y="1892720"/>
                  <a:pt x="8321675" y="1892720"/>
                </a:cubicBezTo>
                <a:cubicBezTo>
                  <a:pt x="8299351" y="1892720"/>
                  <a:pt x="8281056" y="1893495"/>
                  <a:pt x="8266794" y="1895045"/>
                </a:cubicBezTo>
                <a:cubicBezTo>
                  <a:pt x="8252531" y="1896595"/>
                  <a:pt x="8241059" y="1899231"/>
                  <a:pt x="8232378" y="1902952"/>
                </a:cubicBezTo>
                <a:cubicBezTo>
                  <a:pt x="8223695" y="1906672"/>
                  <a:pt x="8217495" y="1911013"/>
                  <a:pt x="8213774" y="1915974"/>
                </a:cubicBezTo>
                <a:cubicBezTo>
                  <a:pt x="8210054" y="1920935"/>
                  <a:pt x="8208193" y="1926516"/>
                  <a:pt x="8208193" y="1932717"/>
                </a:cubicBezTo>
                <a:lnTo>
                  <a:pt x="8208193" y="2497334"/>
                </a:lnTo>
                <a:cubicBezTo>
                  <a:pt x="8208193" y="2540122"/>
                  <a:pt x="8208658" y="2585080"/>
                  <a:pt x="8209589" y="2632210"/>
                </a:cubicBezTo>
                <a:cubicBezTo>
                  <a:pt x="8210519" y="2679339"/>
                  <a:pt x="8211914" y="2724607"/>
                  <a:pt x="8213774" y="2768015"/>
                </a:cubicBezTo>
                <a:lnTo>
                  <a:pt x="8212844" y="2768015"/>
                </a:lnTo>
                <a:cubicBezTo>
                  <a:pt x="8201682" y="2743211"/>
                  <a:pt x="8190209" y="2718406"/>
                  <a:pt x="8178428" y="2693601"/>
                </a:cubicBezTo>
                <a:cubicBezTo>
                  <a:pt x="8166645" y="2668797"/>
                  <a:pt x="8154552" y="2643527"/>
                  <a:pt x="8142151" y="2617792"/>
                </a:cubicBezTo>
                <a:cubicBezTo>
                  <a:pt x="8129748" y="2592057"/>
                  <a:pt x="8116880" y="2566322"/>
                  <a:pt x="8103549" y="2540587"/>
                </a:cubicBezTo>
                <a:cubicBezTo>
                  <a:pt x="8090215" y="2514852"/>
                  <a:pt x="8076728" y="2488652"/>
                  <a:pt x="8063086" y="2461987"/>
                </a:cubicBezTo>
                <a:lnTo>
                  <a:pt x="7828682" y="2022014"/>
                </a:lnTo>
                <a:cubicBezTo>
                  <a:pt x="7816899" y="1997830"/>
                  <a:pt x="7805427" y="1977521"/>
                  <a:pt x="7794265" y="1961088"/>
                </a:cubicBezTo>
                <a:cubicBezTo>
                  <a:pt x="7783103" y="1944654"/>
                  <a:pt x="7771165" y="1931787"/>
                  <a:pt x="7758454" y="1922485"/>
                </a:cubicBezTo>
                <a:cubicBezTo>
                  <a:pt x="7745740" y="1913184"/>
                  <a:pt x="7731323" y="1906517"/>
                  <a:pt x="7715200" y="1902486"/>
                </a:cubicBezTo>
                <a:cubicBezTo>
                  <a:pt x="7699076" y="1898456"/>
                  <a:pt x="7679233" y="1896440"/>
                  <a:pt x="7655669" y="1896440"/>
                </a:cubicBezTo>
                <a:lnTo>
                  <a:pt x="7524514" y="1896440"/>
                </a:lnTo>
                <a:cubicBezTo>
                  <a:pt x="7499709" y="1896440"/>
                  <a:pt x="7478780" y="1903727"/>
                  <a:pt x="7461727" y="1918299"/>
                </a:cubicBezTo>
                <a:cubicBezTo>
                  <a:pt x="7444673" y="1932872"/>
                  <a:pt x="7436147" y="1954731"/>
                  <a:pt x="7436147" y="1983877"/>
                </a:cubicBezTo>
                <a:lnTo>
                  <a:pt x="7436147" y="3065672"/>
                </a:lnTo>
                <a:cubicBezTo>
                  <a:pt x="7436147" y="3071873"/>
                  <a:pt x="7437697" y="3077454"/>
                  <a:pt x="7440798" y="3082415"/>
                </a:cubicBezTo>
                <a:cubicBezTo>
                  <a:pt x="7443898" y="3087376"/>
                  <a:pt x="7449479" y="3091562"/>
                  <a:pt x="7457541" y="3094972"/>
                </a:cubicBezTo>
                <a:lnTo>
                  <a:pt x="7457567" y="3094978"/>
                </a:lnTo>
                <a:lnTo>
                  <a:pt x="7233295" y="3094978"/>
                </a:lnTo>
                <a:lnTo>
                  <a:pt x="7233313" y="3094972"/>
                </a:lnTo>
                <a:cubicBezTo>
                  <a:pt x="7237964" y="3091562"/>
                  <a:pt x="7241839" y="3086136"/>
                  <a:pt x="7244940" y="3078694"/>
                </a:cubicBezTo>
                <a:cubicBezTo>
                  <a:pt x="7248041" y="3071253"/>
                  <a:pt x="7250366" y="3061486"/>
                  <a:pt x="7251916" y="3049394"/>
                </a:cubicBezTo>
                <a:cubicBezTo>
                  <a:pt x="7253466" y="3037301"/>
                  <a:pt x="7254242" y="3022263"/>
                  <a:pt x="7254242" y="3004280"/>
                </a:cubicBezTo>
                <a:cubicBezTo>
                  <a:pt x="7254242" y="2986297"/>
                  <a:pt x="7253466" y="2971259"/>
                  <a:pt x="7251916" y="2959167"/>
                </a:cubicBezTo>
                <a:cubicBezTo>
                  <a:pt x="7250366" y="2947074"/>
                  <a:pt x="7248041" y="2937307"/>
                  <a:pt x="7244940" y="2929866"/>
                </a:cubicBezTo>
                <a:cubicBezTo>
                  <a:pt x="7241839" y="2922425"/>
                  <a:pt x="7237964" y="2916999"/>
                  <a:pt x="7233313" y="2913588"/>
                </a:cubicBezTo>
                <a:cubicBezTo>
                  <a:pt x="7228662" y="2910177"/>
                  <a:pt x="7223546" y="2908472"/>
                  <a:pt x="7217965" y="2908472"/>
                </a:cubicBezTo>
                <a:lnTo>
                  <a:pt x="6784503" y="2908472"/>
                </a:lnTo>
                <a:lnTo>
                  <a:pt x="6784503" y="2568957"/>
                </a:lnTo>
                <a:lnTo>
                  <a:pt x="7148202" y="2568957"/>
                </a:lnTo>
                <a:cubicBezTo>
                  <a:pt x="7153783" y="2568957"/>
                  <a:pt x="7158899" y="2567407"/>
                  <a:pt x="7163550" y="2564307"/>
                </a:cubicBezTo>
                <a:cubicBezTo>
                  <a:pt x="7168201" y="2561206"/>
                  <a:pt x="7172076" y="2556090"/>
                  <a:pt x="7175177" y="2548959"/>
                </a:cubicBezTo>
                <a:cubicBezTo>
                  <a:pt x="7178277" y="2541827"/>
                  <a:pt x="7180603" y="2532371"/>
                  <a:pt x="7182153" y="2520588"/>
                </a:cubicBezTo>
                <a:cubicBezTo>
                  <a:pt x="7183703" y="2508806"/>
                  <a:pt x="7184479" y="2493923"/>
                  <a:pt x="7184479" y="2475940"/>
                </a:cubicBezTo>
                <a:cubicBezTo>
                  <a:pt x="7184479" y="2458577"/>
                  <a:pt x="7183703" y="2443849"/>
                  <a:pt x="7182153" y="2431757"/>
                </a:cubicBezTo>
                <a:cubicBezTo>
                  <a:pt x="7180603" y="2419664"/>
                  <a:pt x="7178277" y="2410052"/>
                  <a:pt x="7175177" y="2402921"/>
                </a:cubicBezTo>
                <a:cubicBezTo>
                  <a:pt x="7172076" y="2395790"/>
                  <a:pt x="7168201" y="2390519"/>
                  <a:pt x="7163550" y="2387108"/>
                </a:cubicBezTo>
                <a:cubicBezTo>
                  <a:pt x="7158899" y="2383697"/>
                  <a:pt x="7153783" y="2381992"/>
                  <a:pt x="7148202" y="2381992"/>
                </a:cubicBezTo>
                <a:lnTo>
                  <a:pt x="6784503" y="2381992"/>
                </a:lnTo>
                <a:lnTo>
                  <a:pt x="6784503" y="2088057"/>
                </a:lnTo>
                <a:lnTo>
                  <a:pt x="7214244" y="2088057"/>
                </a:lnTo>
                <a:cubicBezTo>
                  <a:pt x="7219825" y="2088057"/>
                  <a:pt x="7224786" y="2086351"/>
                  <a:pt x="7229127" y="2082941"/>
                </a:cubicBezTo>
                <a:cubicBezTo>
                  <a:pt x="7233468" y="2079530"/>
                  <a:pt x="7237188" y="2074104"/>
                  <a:pt x="7240289" y="2066663"/>
                </a:cubicBezTo>
                <a:cubicBezTo>
                  <a:pt x="7243390" y="2059221"/>
                  <a:pt x="7245715" y="2049454"/>
                  <a:pt x="7247266" y="2037362"/>
                </a:cubicBezTo>
                <a:cubicBezTo>
                  <a:pt x="7248816" y="2025270"/>
                  <a:pt x="7249591" y="2010542"/>
                  <a:pt x="7249591" y="1993179"/>
                </a:cubicBezTo>
                <a:cubicBezTo>
                  <a:pt x="7249591" y="1974575"/>
                  <a:pt x="7248816" y="1959227"/>
                  <a:pt x="7247266" y="1947135"/>
                </a:cubicBezTo>
                <a:cubicBezTo>
                  <a:pt x="7245715" y="1935043"/>
                  <a:pt x="7243390" y="1925121"/>
                  <a:pt x="7240289" y="1917369"/>
                </a:cubicBezTo>
                <a:cubicBezTo>
                  <a:pt x="7237188" y="1909618"/>
                  <a:pt x="7233468" y="1904192"/>
                  <a:pt x="7229127" y="1901091"/>
                </a:cubicBezTo>
                <a:cubicBezTo>
                  <a:pt x="7224786" y="1897991"/>
                  <a:pt x="7219825" y="1896440"/>
                  <a:pt x="7214244" y="1896440"/>
                </a:cubicBezTo>
                <a:lnTo>
                  <a:pt x="6613351" y="1896440"/>
                </a:lnTo>
                <a:cubicBezTo>
                  <a:pt x="6592887" y="1896440"/>
                  <a:pt x="6575679" y="1902486"/>
                  <a:pt x="6561726" y="1914579"/>
                </a:cubicBezTo>
                <a:cubicBezTo>
                  <a:pt x="6547773" y="1926671"/>
                  <a:pt x="6540797" y="1946360"/>
                  <a:pt x="6540797" y="1973645"/>
                </a:cubicBezTo>
                <a:lnTo>
                  <a:pt x="6540797" y="3022884"/>
                </a:lnTo>
                <a:cubicBezTo>
                  <a:pt x="6540797" y="3050169"/>
                  <a:pt x="6547773" y="3069858"/>
                  <a:pt x="6561726" y="3081950"/>
                </a:cubicBezTo>
                <a:lnTo>
                  <a:pt x="6584108" y="3094978"/>
                </a:lnTo>
                <a:lnTo>
                  <a:pt x="6120766" y="3094978"/>
                </a:lnTo>
                <a:lnTo>
                  <a:pt x="6190735" y="3067184"/>
                </a:lnTo>
                <a:cubicBezTo>
                  <a:pt x="6214299" y="3055169"/>
                  <a:pt x="6236158" y="3041177"/>
                  <a:pt x="6256312" y="3025209"/>
                </a:cubicBezTo>
                <a:cubicBezTo>
                  <a:pt x="6296620" y="2993273"/>
                  <a:pt x="6328555" y="2953430"/>
                  <a:pt x="6352120" y="2905681"/>
                </a:cubicBezTo>
                <a:cubicBezTo>
                  <a:pt x="6375685" y="2857933"/>
                  <a:pt x="6387467" y="2802432"/>
                  <a:pt x="6387467" y="2739180"/>
                </a:cubicBezTo>
                <a:cubicBezTo>
                  <a:pt x="6387467" y="2690811"/>
                  <a:pt x="6380026" y="2648798"/>
                  <a:pt x="6365143" y="2613141"/>
                </a:cubicBezTo>
                <a:cubicBezTo>
                  <a:pt x="6350260" y="2577484"/>
                  <a:pt x="6330726" y="2546478"/>
                  <a:pt x="6306542" y="2520123"/>
                </a:cubicBezTo>
                <a:cubicBezTo>
                  <a:pt x="6282357" y="2493768"/>
                  <a:pt x="6254762" y="2471134"/>
                  <a:pt x="6223756" y="2452220"/>
                </a:cubicBezTo>
                <a:cubicBezTo>
                  <a:pt x="6192750" y="2433307"/>
                  <a:pt x="6161124" y="2416409"/>
                  <a:pt x="6128878" y="2401526"/>
                </a:cubicBezTo>
                <a:cubicBezTo>
                  <a:pt x="6096632" y="2386643"/>
                  <a:pt x="6065007" y="2372535"/>
                  <a:pt x="6034000" y="2359203"/>
                </a:cubicBezTo>
                <a:cubicBezTo>
                  <a:pt x="6002994" y="2345870"/>
                  <a:pt x="5975244" y="2331608"/>
                  <a:pt x="5950749" y="2316415"/>
                </a:cubicBezTo>
                <a:cubicBezTo>
                  <a:pt x="5926254" y="2301222"/>
                  <a:pt x="5906721" y="2283859"/>
                  <a:pt x="5892148" y="2264325"/>
                </a:cubicBezTo>
                <a:cubicBezTo>
                  <a:pt x="5877575" y="2244791"/>
                  <a:pt x="5870289" y="2221692"/>
                  <a:pt x="5870289" y="2195027"/>
                </a:cubicBezTo>
                <a:cubicBezTo>
                  <a:pt x="5870289" y="2177043"/>
                  <a:pt x="5873544" y="2159990"/>
                  <a:pt x="5880056" y="2143867"/>
                </a:cubicBezTo>
                <a:cubicBezTo>
                  <a:pt x="5886567" y="2127744"/>
                  <a:pt x="5896489" y="2113946"/>
                  <a:pt x="5909822" y="2102474"/>
                </a:cubicBezTo>
                <a:cubicBezTo>
                  <a:pt x="5923155" y="2091002"/>
                  <a:pt x="5939742" y="2082010"/>
                  <a:pt x="5959587" y="2075499"/>
                </a:cubicBezTo>
                <a:cubicBezTo>
                  <a:pt x="5979431" y="2068988"/>
                  <a:pt x="6002684" y="2065732"/>
                  <a:pt x="6029350" y="2065732"/>
                </a:cubicBezTo>
                <a:cubicBezTo>
                  <a:pt x="6063455" y="2065732"/>
                  <a:pt x="6094771" y="2069918"/>
                  <a:pt x="6123297" y="2078290"/>
                </a:cubicBezTo>
                <a:cubicBezTo>
                  <a:pt x="6151822" y="2086661"/>
                  <a:pt x="6176937" y="2095963"/>
                  <a:pt x="6198641" y="2106195"/>
                </a:cubicBezTo>
                <a:cubicBezTo>
                  <a:pt x="6220345" y="2116427"/>
                  <a:pt x="6238639" y="2125884"/>
                  <a:pt x="6253522" y="2134565"/>
                </a:cubicBezTo>
                <a:cubicBezTo>
                  <a:pt x="6268404" y="2143247"/>
                  <a:pt x="6279256" y="2147588"/>
                  <a:pt x="6286078" y="2147588"/>
                </a:cubicBezTo>
                <a:cubicBezTo>
                  <a:pt x="6292899" y="2147588"/>
                  <a:pt x="6298325" y="2145727"/>
                  <a:pt x="6302356" y="2142007"/>
                </a:cubicBezTo>
                <a:cubicBezTo>
                  <a:pt x="6306386" y="2138286"/>
                  <a:pt x="6309487" y="2132395"/>
                  <a:pt x="6311658" y="2124333"/>
                </a:cubicBezTo>
                <a:cubicBezTo>
                  <a:pt x="6313828" y="2116272"/>
                  <a:pt x="6315378" y="2106040"/>
                  <a:pt x="6316308" y="2093638"/>
                </a:cubicBezTo>
                <a:cubicBezTo>
                  <a:pt x="6317239" y="2081235"/>
                  <a:pt x="6317704" y="2066042"/>
                  <a:pt x="6317704" y="2048059"/>
                </a:cubicBezTo>
                <a:cubicBezTo>
                  <a:pt x="6317704" y="2031936"/>
                  <a:pt x="6317393" y="2018448"/>
                  <a:pt x="6316774" y="2007596"/>
                </a:cubicBezTo>
                <a:cubicBezTo>
                  <a:pt x="6316153" y="1996744"/>
                  <a:pt x="6315068" y="1987753"/>
                  <a:pt x="6313518" y="1980621"/>
                </a:cubicBezTo>
                <a:cubicBezTo>
                  <a:pt x="6311967" y="1973490"/>
                  <a:pt x="6310107" y="1967754"/>
                  <a:pt x="6307937" y="1963413"/>
                </a:cubicBezTo>
                <a:cubicBezTo>
                  <a:pt x="6305766" y="1959072"/>
                  <a:pt x="6301580" y="1953801"/>
                  <a:pt x="6295380" y="1947600"/>
                </a:cubicBezTo>
                <a:cubicBezTo>
                  <a:pt x="6289178" y="1941399"/>
                  <a:pt x="6276466" y="1933647"/>
                  <a:pt x="6257242" y="1924346"/>
                </a:cubicBezTo>
                <a:cubicBezTo>
                  <a:pt x="6238018" y="1915044"/>
                  <a:pt x="6216004" y="1906672"/>
                  <a:pt x="6191200" y="1899231"/>
                </a:cubicBezTo>
                <a:cubicBezTo>
                  <a:pt x="6166395" y="1891789"/>
                  <a:pt x="6139730" y="1885898"/>
                  <a:pt x="6111205" y="1881558"/>
                </a:cubicBezTo>
                <a:cubicBezTo>
                  <a:pt x="6082679" y="1877217"/>
                  <a:pt x="6054155" y="1875046"/>
                  <a:pt x="6025629" y="1875046"/>
                </a:cubicBezTo>
                <a:cubicBezTo>
                  <a:pt x="5970439" y="1875046"/>
                  <a:pt x="5918194" y="1882178"/>
                  <a:pt x="5868894" y="1896440"/>
                </a:cubicBezTo>
                <a:cubicBezTo>
                  <a:pt x="5819595" y="1910703"/>
                  <a:pt x="5776806" y="1932252"/>
                  <a:pt x="5740530" y="1961088"/>
                </a:cubicBezTo>
                <a:cubicBezTo>
                  <a:pt x="5704253" y="1989923"/>
                  <a:pt x="5675417" y="2026200"/>
                  <a:pt x="5654025" y="2069918"/>
                </a:cubicBezTo>
                <a:cubicBezTo>
                  <a:pt x="5632629" y="2113636"/>
                  <a:pt x="5621932" y="2164331"/>
                  <a:pt x="5621932" y="2222002"/>
                </a:cubicBezTo>
                <a:cubicBezTo>
                  <a:pt x="5621932" y="2272231"/>
                  <a:pt x="5629374" y="2315330"/>
                  <a:pt x="5644256" y="2351296"/>
                </a:cubicBezTo>
                <a:cubicBezTo>
                  <a:pt x="5659140" y="2387263"/>
                  <a:pt x="5678518" y="2418424"/>
                  <a:pt x="5702392" y="2444779"/>
                </a:cubicBezTo>
                <a:cubicBezTo>
                  <a:pt x="5726267" y="2471134"/>
                  <a:pt x="5753397" y="2493768"/>
                  <a:pt x="5783783" y="2512682"/>
                </a:cubicBezTo>
                <a:cubicBezTo>
                  <a:pt x="5814168" y="2531595"/>
                  <a:pt x="5845484" y="2548494"/>
                  <a:pt x="5877731" y="2563376"/>
                </a:cubicBezTo>
                <a:cubicBezTo>
                  <a:pt x="5909976" y="2578259"/>
                  <a:pt x="5941292" y="2592367"/>
                  <a:pt x="5971679" y="2605700"/>
                </a:cubicBezTo>
                <a:cubicBezTo>
                  <a:pt x="6002064" y="2619032"/>
                  <a:pt x="6029194" y="2633295"/>
                  <a:pt x="6053069" y="2648488"/>
                </a:cubicBezTo>
                <a:cubicBezTo>
                  <a:pt x="6076943" y="2663681"/>
                  <a:pt x="6096322" y="2681044"/>
                  <a:pt x="6111205" y="2700578"/>
                </a:cubicBezTo>
                <a:cubicBezTo>
                  <a:pt x="6126088" y="2720111"/>
                  <a:pt x="6133529" y="2743521"/>
                  <a:pt x="6133529" y="2770806"/>
                </a:cubicBezTo>
                <a:cubicBezTo>
                  <a:pt x="6133529" y="2794370"/>
                  <a:pt x="6129188" y="2815764"/>
                  <a:pt x="6120506" y="2834988"/>
                </a:cubicBezTo>
                <a:cubicBezTo>
                  <a:pt x="6111824" y="2854212"/>
                  <a:pt x="6099267" y="2870335"/>
                  <a:pt x="6082834" y="2883357"/>
                </a:cubicBezTo>
                <a:cubicBezTo>
                  <a:pt x="6066401" y="2896380"/>
                  <a:pt x="6046403" y="2906457"/>
                  <a:pt x="6022838" y="2913588"/>
                </a:cubicBezTo>
                <a:cubicBezTo>
                  <a:pt x="5999273" y="2920719"/>
                  <a:pt x="5972608" y="2924285"/>
                  <a:pt x="5942843" y="2924285"/>
                </a:cubicBezTo>
                <a:cubicBezTo>
                  <a:pt x="5897574" y="2924285"/>
                  <a:pt x="5857732" y="2919169"/>
                  <a:pt x="5823315" y="2908937"/>
                </a:cubicBezTo>
                <a:cubicBezTo>
                  <a:pt x="5788899" y="2898705"/>
                  <a:pt x="5759288" y="2887388"/>
                  <a:pt x="5734484" y="2874986"/>
                </a:cubicBezTo>
                <a:cubicBezTo>
                  <a:pt x="5709679" y="2862583"/>
                  <a:pt x="5689371" y="2851266"/>
                  <a:pt x="5673557" y="2841034"/>
                </a:cubicBezTo>
                <a:cubicBezTo>
                  <a:pt x="5657745" y="2830802"/>
                  <a:pt x="5645497" y="2825686"/>
                  <a:pt x="5636815" y="2825686"/>
                </a:cubicBezTo>
                <a:cubicBezTo>
                  <a:pt x="5630614" y="2825686"/>
                  <a:pt x="5625189" y="2827392"/>
                  <a:pt x="5620537" y="2830802"/>
                </a:cubicBezTo>
                <a:cubicBezTo>
                  <a:pt x="5615886" y="2834213"/>
                  <a:pt x="5612166" y="2839949"/>
                  <a:pt x="5609376" y="2848011"/>
                </a:cubicBezTo>
                <a:cubicBezTo>
                  <a:pt x="5606584" y="2856072"/>
                  <a:pt x="5604569" y="2866614"/>
                  <a:pt x="5603329" y="2879637"/>
                </a:cubicBezTo>
                <a:cubicBezTo>
                  <a:pt x="5602088" y="2892659"/>
                  <a:pt x="5601468" y="2908782"/>
                  <a:pt x="5601468" y="2928006"/>
                </a:cubicBezTo>
                <a:cubicBezTo>
                  <a:pt x="5601468" y="2956531"/>
                  <a:pt x="5603174" y="2978390"/>
                  <a:pt x="5606584" y="2993583"/>
                </a:cubicBezTo>
                <a:cubicBezTo>
                  <a:pt x="5609995" y="3008776"/>
                  <a:pt x="5615731" y="3020403"/>
                  <a:pt x="5623793" y="3028465"/>
                </a:cubicBezTo>
                <a:cubicBezTo>
                  <a:pt x="5631854" y="3036526"/>
                  <a:pt x="5645031" y="3045828"/>
                  <a:pt x="5663325" y="3056370"/>
                </a:cubicBezTo>
                <a:cubicBezTo>
                  <a:pt x="5681618" y="3066912"/>
                  <a:pt x="5704408" y="3076989"/>
                  <a:pt x="5731693" y="3086601"/>
                </a:cubicBezTo>
                <a:lnTo>
                  <a:pt x="5763780" y="3094978"/>
                </a:lnTo>
                <a:lnTo>
                  <a:pt x="5129899" y="3094978"/>
                </a:lnTo>
                <a:lnTo>
                  <a:pt x="5144045" y="3085670"/>
                </a:lnTo>
                <a:cubicBezTo>
                  <a:pt x="5146526" y="3081020"/>
                  <a:pt x="5147766" y="3075283"/>
                  <a:pt x="5147766" y="3068462"/>
                </a:cubicBezTo>
                <a:cubicBezTo>
                  <a:pt x="5147766" y="3062261"/>
                  <a:pt x="5146215" y="3053734"/>
                  <a:pt x="5143115" y="3042882"/>
                </a:cubicBezTo>
                <a:cubicBezTo>
                  <a:pt x="5140014" y="3032030"/>
                  <a:pt x="5133813" y="3014822"/>
                  <a:pt x="5124511" y="2991258"/>
                </a:cubicBezTo>
                <a:lnTo>
                  <a:pt x="5023122" y="2754063"/>
                </a:lnTo>
                <a:cubicBezTo>
                  <a:pt x="5011340" y="2725537"/>
                  <a:pt x="4999249" y="2699958"/>
                  <a:pt x="4986845" y="2677323"/>
                </a:cubicBezTo>
                <a:cubicBezTo>
                  <a:pt x="4974443" y="2654689"/>
                  <a:pt x="4961265" y="2634535"/>
                  <a:pt x="4947313" y="2616862"/>
                </a:cubicBezTo>
                <a:cubicBezTo>
                  <a:pt x="4933360" y="2599189"/>
                  <a:pt x="4918477" y="2584150"/>
                  <a:pt x="4902664" y="2571748"/>
                </a:cubicBezTo>
                <a:cubicBezTo>
                  <a:pt x="4886851" y="2559346"/>
                  <a:pt x="4869953" y="2548804"/>
                  <a:pt x="4851970" y="2540122"/>
                </a:cubicBezTo>
                <a:cubicBezTo>
                  <a:pt x="4889177" y="2528340"/>
                  <a:pt x="4922354" y="2512837"/>
                  <a:pt x="4951499" y="2493613"/>
                </a:cubicBezTo>
                <a:cubicBezTo>
                  <a:pt x="4980643" y="2474390"/>
                  <a:pt x="5005140" y="2451755"/>
                  <a:pt x="5024984" y="2425710"/>
                </a:cubicBezTo>
                <a:cubicBezTo>
                  <a:pt x="5044826" y="2399665"/>
                  <a:pt x="5059864" y="2370055"/>
                  <a:pt x="5070096" y="2336879"/>
                </a:cubicBezTo>
                <a:cubicBezTo>
                  <a:pt x="5080328" y="2303702"/>
                  <a:pt x="5085443" y="2266960"/>
                  <a:pt x="5085444" y="2226653"/>
                </a:cubicBezTo>
                <a:cubicBezTo>
                  <a:pt x="5085443" y="2178904"/>
                  <a:pt x="5078312" y="2136581"/>
                  <a:pt x="5064051" y="2099684"/>
                </a:cubicBezTo>
                <a:cubicBezTo>
                  <a:pt x="5049787" y="2062787"/>
                  <a:pt x="5029168" y="2030851"/>
                  <a:pt x="5002194" y="2003876"/>
                </a:cubicBezTo>
                <a:cubicBezTo>
                  <a:pt x="4975218" y="1976901"/>
                  <a:pt x="4942352" y="1955041"/>
                  <a:pt x="4903595" y="1938298"/>
                </a:cubicBezTo>
                <a:cubicBezTo>
                  <a:pt x="4864837" y="1921555"/>
                  <a:pt x="4821274" y="1909773"/>
                  <a:pt x="4772906" y="1902952"/>
                </a:cubicBezTo>
                <a:cubicBezTo>
                  <a:pt x="4756161" y="1901091"/>
                  <a:pt x="4737558" y="1899541"/>
                  <a:pt x="4717094" y="1898301"/>
                </a:cubicBezTo>
                <a:cubicBezTo>
                  <a:pt x="4696630" y="1897061"/>
                  <a:pt x="4670585" y="1896440"/>
                  <a:pt x="4638960" y="1896440"/>
                </a:cubicBezTo>
                <a:lnTo>
                  <a:pt x="4327351" y="1896440"/>
                </a:lnTo>
                <a:cubicBezTo>
                  <a:pt x="4306887" y="1896440"/>
                  <a:pt x="4289679" y="1902486"/>
                  <a:pt x="4275727" y="1914579"/>
                </a:cubicBezTo>
                <a:cubicBezTo>
                  <a:pt x="4261773" y="1926671"/>
                  <a:pt x="4254797" y="1946360"/>
                  <a:pt x="4254797" y="1973645"/>
                </a:cubicBezTo>
                <a:lnTo>
                  <a:pt x="4254797" y="3066602"/>
                </a:lnTo>
                <a:cubicBezTo>
                  <a:pt x="4254797" y="3072803"/>
                  <a:pt x="4256657" y="3078384"/>
                  <a:pt x="4260378" y="3083345"/>
                </a:cubicBezTo>
                <a:lnTo>
                  <a:pt x="4279171" y="3094978"/>
                </a:lnTo>
                <a:lnTo>
                  <a:pt x="3699668" y="3094978"/>
                </a:lnTo>
                <a:lnTo>
                  <a:pt x="3760000" y="3078229"/>
                </a:lnTo>
                <a:cubicBezTo>
                  <a:pt x="3832243" y="3049394"/>
                  <a:pt x="3892859" y="3007536"/>
                  <a:pt x="3941848" y="2952655"/>
                </a:cubicBezTo>
                <a:cubicBezTo>
                  <a:pt x="3990838" y="2897775"/>
                  <a:pt x="4027735" y="2830957"/>
                  <a:pt x="4052539" y="2752202"/>
                </a:cubicBezTo>
                <a:cubicBezTo>
                  <a:pt x="4077344" y="2673448"/>
                  <a:pt x="4089747" y="2584150"/>
                  <a:pt x="4089747" y="2484311"/>
                </a:cubicBezTo>
                <a:cubicBezTo>
                  <a:pt x="4089747" y="2380132"/>
                  <a:pt x="4077809" y="2289750"/>
                  <a:pt x="4053935" y="2213165"/>
                </a:cubicBezTo>
                <a:cubicBezTo>
                  <a:pt x="4030060" y="2136581"/>
                  <a:pt x="3994713" y="2073174"/>
                  <a:pt x="3947895" y="2022944"/>
                </a:cubicBezTo>
                <a:cubicBezTo>
                  <a:pt x="3901076" y="1972715"/>
                  <a:pt x="3842785" y="1935508"/>
                  <a:pt x="3773022" y="1911323"/>
                </a:cubicBezTo>
                <a:cubicBezTo>
                  <a:pt x="3703259" y="1887139"/>
                  <a:pt x="3622799" y="1875046"/>
                  <a:pt x="3531641" y="1875046"/>
                </a:cubicBezTo>
                <a:cubicBezTo>
                  <a:pt x="3436143" y="1875046"/>
                  <a:pt x="3352272" y="1889619"/>
                  <a:pt x="3280029" y="1918765"/>
                </a:cubicBezTo>
                <a:cubicBezTo>
                  <a:pt x="3207785" y="1947910"/>
                  <a:pt x="3147169" y="1989768"/>
                  <a:pt x="3098179" y="2044338"/>
                </a:cubicBezTo>
                <a:cubicBezTo>
                  <a:pt x="3049190" y="2098909"/>
                  <a:pt x="3012293" y="2165106"/>
                  <a:pt x="2987489" y="2242931"/>
                </a:cubicBezTo>
                <a:cubicBezTo>
                  <a:pt x="2962684" y="2320756"/>
                  <a:pt x="2950282" y="2408347"/>
                  <a:pt x="2950282" y="2505706"/>
                </a:cubicBezTo>
                <a:cubicBezTo>
                  <a:pt x="2950282" y="2611746"/>
                  <a:pt x="2961908" y="2703523"/>
                  <a:pt x="2985163" y="2781038"/>
                </a:cubicBezTo>
                <a:cubicBezTo>
                  <a:pt x="3008417" y="2858553"/>
                  <a:pt x="3043299" y="2922425"/>
                  <a:pt x="3089808" y="2972654"/>
                </a:cubicBezTo>
                <a:cubicBezTo>
                  <a:pt x="3136317" y="3022884"/>
                  <a:pt x="3194453" y="3060246"/>
                  <a:pt x="3264216" y="3084740"/>
                </a:cubicBezTo>
                <a:lnTo>
                  <a:pt x="3306421" y="3094978"/>
                </a:lnTo>
                <a:lnTo>
                  <a:pt x="2398306" y="3094978"/>
                </a:lnTo>
                <a:lnTo>
                  <a:pt x="2398334" y="3094972"/>
                </a:lnTo>
                <a:cubicBezTo>
                  <a:pt x="2407945" y="3091562"/>
                  <a:pt x="2414612" y="3087376"/>
                  <a:pt x="2418333" y="3082415"/>
                </a:cubicBezTo>
                <a:cubicBezTo>
                  <a:pt x="2422053" y="3077454"/>
                  <a:pt x="2423914" y="3071563"/>
                  <a:pt x="2423914" y="3064742"/>
                </a:cubicBezTo>
                <a:lnTo>
                  <a:pt x="2423914" y="2616397"/>
                </a:lnTo>
                <a:lnTo>
                  <a:pt x="2793193" y="2616397"/>
                </a:lnTo>
                <a:cubicBezTo>
                  <a:pt x="2798774" y="2616397"/>
                  <a:pt x="2803736" y="2614692"/>
                  <a:pt x="2808076" y="2611281"/>
                </a:cubicBezTo>
                <a:cubicBezTo>
                  <a:pt x="2812417" y="2607870"/>
                  <a:pt x="2816293" y="2602134"/>
                  <a:pt x="2819703" y="2594073"/>
                </a:cubicBezTo>
                <a:cubicBezTo>
                  <a:pt x="2823114" y="2586011"/>
                  <a:pt x="2825594" y="2575779"/>
                  <a:pt x="2827145" y="2563376"/>
                </a:cubicBezTo>
                <a:cubicBezTo>
                  <a:pt x="2828695" y="2550974"/>
                  <a:pt x="2829471" y="2535471"/>
                  <a:pt x="2829471" y="2516868"/>
                </a:cubicBezTo>
                <a:cubicBezTo>
                  <a:pt x="2829471" y="2498264"/>
                  <a:pt x="2828695" y="2482761"/>
                  <a:pt x="2827145" y="2470359"/>
                </a:cubicBezTo>
                <a:cubicBezTo>
                  <a:pt x="2825594" y="2457957"/>
                  <a:pt x="2823114" y="2448035"/>
                  <a:pt x="2819703" y="2440593"/>
                </a:cubicBezTo>
                <a:cubicBezTo>
                  <a:pt x="2816293" y="2433152"/>
                  <a:pt x="2812417" y="2427881"/>
                  <a:pt x="2808076" y="2424780"/>
                </a:cubicBezTo>
                <a:cubicBezTo>
                  <a:pt x="2803736" y="2421680"/>
                  <a:pt x="2798774" y="2420129"/>
                  <a:pt x="2793193" y="2420129"/>
                </a:cubicBezTo>
                <a:lnTo>
                  <a:pt x="2423914" y="2420129"/>
                </a:lnTo>
                <a:lnTo>
                  <a:pt x="2423914" y="2096428"/>
                </a:lnTo>
                <a:lnTo>
                  <a:pt x="2817378" y="2096428"/>
                </a:lnTo>
                <a:cubicBezTo>
                  <a:pt x="2822959" y="2096428"/>
                  <a:pt x="2827920" y="2094568"/>
                  <a:pt x="2832261" y="2090847"/>
                </a:cubicBezTo>
                <a:cubicBezTo>
                  <a:pt x="2836602" y="2087126"/>
                  <a:pt x="2840477" y="2081545"/>
                  <a:pt x="2843888" y="2074104"/>
                </a:cubicBezTo>
                <a:cubicBezTo>
                  <a:pt x="2847299" y="2066663"/>
                  <a:pt x="2849779" y="2056586"/>
                  <a:pt x="2851329" y="2043873"/>
                </a:cubicBezTo>
                <a:cubicBezTo>
                  <a:pt x="2852880" y="2031161"/>
                  <a:pt x="2853655" y="2015503"/>
                  <a:pt x="2853655" y="1996899"/>
                </a:cubicBezTo>
                <a:cubicBezTo>
                  <a:pt x="2853655" y="1978296"/>
                  <a:pt x="2852880" y="1962483"/>
                  <a:pt x="2851329" y="1949460"/>
                </a:cubicBezTo>
                <a:cubicBezTo>
                  <a:pt x="2849779" y="1936438"/>
                  <a:pt x="2847299" y="1926051"/>
                  <a:pt x="2843888" y="1918299"/>
                </a:cubicBezTo>
                <a:cubicBezTo>
                  <a:pt x="2840477" y="1910548"/>
                  <a:pt x="2836602" y="1904967"/>
                  <a:pt x="2832261" y="1901556"/>
                </a:cubicBezTo>
                <a:cubicBezTo>
                  <a:pt x="2827920" y="1898146"/>
                  <a:pt x="2822959" y="1896440"/>
                  <a:pt x="2817378" y="1896440"/>
                </a:cubicBezTo>
                <a:lnTo>
                  <a:pt x="2250901" y="1896440"/>
                </a:lnTo>
                <a:cubicBezTo>
                  <a:pt x="2230437" y="1896440"/>
                  <a:pt x="2213228" y="1902486"/>
                  <a:pt x="2199276" y="1914579"/>
                </a:cubicBezTo>
                <a:cubicBezTo>
                  <a:pt x="2185323" y="1926671"/>
                  <a:pt x="2178347" y="1946360"/>
                  <a:pt x="2178347" y="1973645"/>
                </a:cubicBezTo>
                <a:lnTo>
                  <a:pt x="2178347" y="3064742"/>
                </a:lnTo>
                <a:cubicBezTo>
                  <a:pt x="2178347" y="3071563"/>
                  <a:pt x="2180362" y="3077454"/>
                  <a:pt x="2184393" y="3082415"/>
                </a:cubicBezTo>
                <a:cubicBezTo>
                  <a:pt x="2188424" y="3087376"/>
                  <a:pt x="2195090" y="3091562"/>
                  <a:pt x="2204392" y="3094972"/>
                </a:cubicBezTo>
                <a:lnTo>
                  <a:pt x="2204421" y="3094978"/>
                </a:lnTo>
                <a:lnTo>
                  <a:pt x="1531853" y="3094978"/>
                </a:lnTo>
                <a:lnTo>
                  <a:pt x="1551092" y="3083345"/>
                </a:lnTo>
                <a:cubicBezTo>
                  <a:pt x="1555123" y="3078384"/>
                  <a:pt x="1557139" y="3072803"/>
                  <a:pt x="1557139" y="3066602"/>
                </a:cubicBezTo>
                <a:lnTo>
                  <a:pt x="1557139" y="1929927"/>
                </a:lnTo>
                <a:cubicBezTo>
                  <a:pt x="1557139" y="1923726"/>
                  <a:pt x="1555123" y="1918144"/>
                  <a:pt x="1551092" y="1913184"/>
                </a:cubicBezTo>
                <a:cubicBezTo>
                  <a:pt x="1547062" y="1908223"/>
                  <a:pt x="1540395" y="1904192"/>
                  <a:pt x="1531094" y="1901091"/>
                </a:cubicBezTo>
                <a:cubicBezTo>
                  <a:pt x="1521792" y="1897991"/>
                  <a:pt x="1509390" y="1895510"/>
                  <a:pt x="1493887" y="1893650"/>
                </a:cubicBezTo>
                <a:cubicBezTo>
                  <a:pt x="1478384" y="1891789"/>
                  <a:pt x="1458540" y="1890859"/>
                  <a:pt x="1434355" y="1890859"/>
                </a:cubicBezTo>
                <a:cubicBezTo>
                  <a:pt x="1410791" y="1890859"/>
                  <a:pt x="1391257" y="1891789"/>
                  <a:pt x="1375754" y="1893650"/>
                </a:cubicBezTo>
                <a:cubicBezTo>
                  <a:pt x="1360251" y="1895510"/>
                  <a:pt x="1347694" y="1897991"/>
                  <a:pt x="1338082" y="1901091"/>
                </a:cubicBezTo>
                <a:cubicBezTo>
                  <a:pt x="1328470" y="1904192"/>
                  <a:pt x="1321649" y="1908223"/>
                  <a:pt x="1317618" y="1913184"/>
                </a:cubicBezTo>
                <a:cubicBezTo>
                  <a:pt x="1313587" y="1918144"/>
                  <a:pt x="1311572" y="1923726"/>
                  <a:pt x="1311572" y="1929927"/>
                </a:cubicBezTo>
                <a:lnTo>
                  <a:pt x="1311572" y="3066602"/>
                </a:lnTo>
                <a:cubicBezTo>
                  <a:pt x="1311572" y="3072803"/>
                  <a:pt x="1313587" y="3078384"/>
                  <a:pt x="1317618" y="3083345"/>
                </a:cubicBezTo>
                <a:lnTo>
                  <a:pt x="1336858" y="3094978"/>
                </a:lnTo>
                <a:lnTo>
                  <a:pt x="1178467" y="3094978"/>
                </a:lnTo>
                <a:lnTo>
                  <a:pt x="1189645" y="3091252"/>
                </a:lnTo>
                <a:cubicBezTo>
                  <a:pt x="1196466" y="3084740"/>
                  <a:pt x="1198947" y="3074973"/>
                  <a:pt x="1197086" y="3061951"/>
                </a:cubicBezTo>
                <a:cubicBezTo>
                  <a:pt x="1195226" y="3048929"/>
                  <a:pt x="1190575" y="3031255"/>
                  <a:pt x="1183133" y="3008931"/>
                </a:cubicBezTo>
                <a:lnTo>
                  <a:pt x="811063" y="1942019"/>
                </a:lnTo>
                <a:cubicBezTo>
                  <a:pt x="807342" y="1930237"/>
                  <a:pt x="802847" y="1920935"/>
                  <a:pt x="797576" y="1914114"/>
                </a:cubicBezTo>
                <a:cubicBezTo>
                  <a:pt x="792305" y="1907292"/>
                  <a:pt x="783623" y="1902176"/>
                  <a:pt x="771531" y="1898766"/>
                </a:cubicBezTo>
                <a:cubicBezTo>
                  <a:pt x="759438" y="1895355"/>
                  <a:pt x="742540" y="1893185"/>
                  <a:pt x="720836" y="1892255"/>
                </a:cubicBezTo>
                <a:cubicBezTo>
                  <a:pt x="699132" y="1891324"/>
                  <a:pt x="669986" y="1890859"/>
                  <a:pt x="633400" y="1890859"/>
                </a:cubicBezTo>
                <a:cubicBezTo>
                  <a:pt x="601774" y="1890859"/>
                  <a:pt x="576349" y="1891324"/>
                  <a:pt x="557125" y="1892255"/>
                </a:cubicBezTo>
                <a:cubicBezTo>
                  <a:pt x="537902" y="1893185"/>
                  <a:pt x="522864" y="1895355"/>
                  <a:pt x="512012" y="1898766"/>
                </a:cubicBezTo>
                <a:cubicBezTo>
                  <a:pt x="501160" y="1902176"/>
                  <a:pt x="493253" y="1907137"/>
                  <a:pt x="488292" y="1913649"/>
                </a:cubicBezTo>
                <a:cubicBezTo>
                  <a:pt x="483331" y="1920160"/>
                  <a:pt x="478990" y="1928686"/>
                  <a:pt x="475270" y="1939228"/>
                </a:cubicBezTo>
                <a:lnTo>
                  <a:pt x="104130" y="3007071"/>
                </a:lnTo>
                <a:cubicBezTo>
                  <a:pt x="96688" y="3028775"/>
                  <a:pt x="92037" y="3046138"/>
                  <a:pt x="90177" y="3059160"/>
                </a:cubicBezTo>
                <a:cubicBezTo>
                  <a:pt x="88317" y="3072183"/>
                  <a:pt x="90487" y="3082260"/>
                  <a:pt x="96688" y="3089391"/>
                </a:cubicBezTo>
                <a:lnTo>
                  <a:pt x="110559" y="3094978"/>
                </a:lnTo>
                <a:lnTo>
                  <a:pt x="0" y="3094978"/>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pic>
        <p:nvPicPr>
          <p:cNvPr id="9" name="Picture 8" descr="A logo for a company&#10;&#10;AI-generated content may be incorrect.">
            <a:extLst>
              <a:ext uri="{FF2B5EF4-FFF2-40B4-BE49-F238E27FC236}">
                <a16:creationId xmlns:a16="http://schemas.microsoft.com/office/drawing/2014/main" id="{B7C17308-B716-F809-6DDC-C65B26E1FB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54521" y="-204061"/>
            <a:ext cx="3540255" cy="3291816"/>
          </a:xfrm>
          <a:prstGeom prst="rect">
            <a:avLst/>
          </a:prstGeom>
        </p:spPr>
      </p:pic>
      <p:pic>
        <p:nvPicPr>
          <p:cNvPr id="26" name="Picture 25">
            <a:extLst>
              <a:ext uri="{FF2B5EF4-FFF2-40B4-BE49-F238E27FC236}">
                <a16:creationId xmlns:a16="http://schemas.microsoft.com/office/drawing/2014/main" id="{92F74230-0E81-8AFB-1CEE-2F80A2BC97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7344" y="6176903"/>
            <a:ext cx="1787365" cy="397996"/>
          </a:xfrm>
          <a:prstGeom prst="rect">
            <a:avLst/>
          </a:prstGeom>
        </p:spPr>
      </p:pic>
      <p:sp>
        <p:nvSpPr>
          <p:cNvPr id="27" name="TextBox 26">
            <a:extLst>
              <a:ext uri="{FF2B5EF4-FFF2-40B4-BE49-F238E27FC236}">
                <a16:creationId xmlns:a16="http://schemas.microsoft.com/office/drawing/2014/main" id="{E921F927-DC17-BA00-F3A9-3E736E5B989E}"/>
              </a:ext>
            </a:extLst>
          </p:cNvPr>
          <p:cNvSpPr txBox="1"/>
          <p:nvPr userDrawn="1"/>
        </p:nvSpPr>
        <p:spPr>
          <a:xfrm>
            <a:off x="2334709" y="617690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2866030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pic>
        <p:nvPicPr>
          <p:cNvPr id="7" name="Picture 6">
            <a:extLst>
              <a:ext uri="{FF2B5EF4-FFF2-40B4-BE49-F238E27FC236}">
                <a16:creationId xmlns:a16="http://schemas.microsoft.com/office/drawing/2014/main" id="{2E7DAB99-961A-D53A-748D-5F85FA2F00D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5741" y="5777908"/>
            <a:ext cx="1787365" cy="397996"/>
          </a:xfrm>
          <a:prstGeom prst="rect">
            <a:avLst/>
          </a:prstGeom>
        </p:spPr>
      </p:pic>
      <p:sp>
        <p:nvSpPr>
          <p:cNvPr id="8" name="TextBox 7">
            <a:extLst>
              <a:ext uri="{FF2B5EF4-FFF2-40B4-BE49-F238E27FC236}">
                <a16:creationId xmlns:a16="http://schemas.microsoft.com/office/drawing/2014/main" id="{1E81B304-4330-D23A-3699-CD93304D4E3D}"/>
              </a:ext>
            </a:extLst>
          </p:cNvPr>
          <p:cNvSpPr txBox="1"/>
          <p:nvPr userDrawn="1"/>
        </p:nvSpPr>
        <p:spPr>
          <a:xfrm>
            <a:off x="2603106" y="5777908"/>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106096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1_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spTree>
    <p:extLst>
      <p:ext uri="{BB962C8B-B14F-4D97-AF65-F5344CB8AC3E}">
        <p14:creationId xmlns:p14="http://schemas.microsoft.com/office/powerpoint/2010/main" val="8294927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Overview/Intro ">
    <p:spTree>
      <p:nvGrpSpPr>
        <p:cNvPr id="1" name=""/>
        <p:cNvGrpSpPr/>
        <p:nvPr/>
      </p:nvGrpSpPr>
      <p:grpSpPr>
        <a:xfrm>
          <a:off x="0" y="0"/>
          <a:ext cx="0" cy="0"/>
          <a:chOff x="0" y="0"/>
          <a:chExt cx="0" cy="0"/>
        </a:xfrm>
      </p:grpSpPr>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7" name="Text Placeholder 23">
            <a:extLst>
              <a:ext uri="{FF2B5EF4-FFF2-40B4-BE49-F238E27FC236}">
                <a16:creationId xmlns:a16="http://schemas.microsoft.com/office/drawing/2014/main" id="{1E3E1DCA-97E1-E51C-B6F1-951296F0F1F3}"/>
              </a:ext>
            </a:extLst>
          </p:cNvPr>
          <p:cNvSpPr>
            <a:spLocks noGrp="1"/>
          </p:cNvSpPr>
          <p:nvPr>
            <p:ph type="body" sz="quarter" idx="15" hasCustomPrompt="1"/>
          </p:nvPr>
        </p:nvSpPr>
        <p:spPr>
          <a:xfrm>
            <a:off x="4927638" y="70889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8" name="Text Placeholder 25">
            <a:extLst>
              <a:ext uri="{FF2B5EF4-FFF2-40B4-BE49-F238E27FC236}">
                <a16:creationId xmlns:a16="http://schemas.microsoft.com/office/drawing/2014/main" id="{A809BE57-6FB4-ED63-E611-2B6D97EE24B5}"/>
              </a:ext>
            </a:extLst>
          </p:cNvPr>
          <p:cNvSpPr>
            <a:spLocks noGrp="1"/>
          </p:cNvSpPr>
          <p:nvPr>
            <p:ph type="body" sz="quarter" idx="17" hasCustomPrompt="1"/>
          </p:nvPr>
        </p:nvSpPr>
        <p:spPr>
          <a:xfrm>
            <a:off x="4922520" y="1764739"/>
            <a:ext cx="5989394"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76012541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89796" y="14541"/>
            <a:ext cx="1382400"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3">
            <a:extLst>
              <a:ext uri="{FF2B5EF4-FFF2-40B4-BE49-F238E27FC236}">
                <a16:creationId xmlns:a16="http://schemas.microsoft.com/office/drawing/2014/main" id="{E9C7D49D-E579-0703-A593-A896767B72E4}"/>
              </a:ext>
            </a:extLst>
          </p:cNvPr>
          <p:cNvSpPr>
            <a:spLocks noGrp="1"/>
          </p:cNvSpPr>
          <p:nvPr>
            <p:ph type="pic" sz="quarter" idx="10"/>
          </p:nvPr>
        </p:nvSpPr>
        <p:spPr>
          <a:xfrm>
            <a:off x="788894" y="288801"/>
            <a:ext cx="11403106" cy="222323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800">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2040141" y="286255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2766253" y="286255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2040141" y="3441624"/>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2766253" y="3441625"/>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2040141" y="402395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2766253" y="4023951"/>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2040141" y="460304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2766253" y="4603050"/>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1956469" y="3431696"/>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1956469" y="4009519"/>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1956469" y="4587342"/>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25" name="Text Placeholder 25">
            <a:extLst>
              <a:ext uri="{FF2B5EF4-FFF2-40B4-BE49-F238E27FC236}">
                <a16:creationId xmlns:a16="http://schemas.microsoft.com/office/drawing/2014/main" id="{CA71CEB7-91FD-5929-20DB-D471F0B92522}"/>
              </a:ext>
            </a:extLst>
          </p:cNvPr>
          <p:cNvSpPr>
            <a:spLocks noGrp="1"/>
          </p:cNvSpPr>
          <p:nvPr>
            <p:ph type="body" sz="quarter" idx="37" hasCustomPrompt="1"/>
          </p:nvPr>
        </p:nvSpPr>
        <p:spPr>
          <a:xfrm>
            <a:off x="2027668" y="51951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6" name="Text Placeholder 25">
            <a:extLst>
              <a:ext uri="{FF2B5EF4-FFF2-40B4-BE49-F238E27FC236}">
                <a16:creationId xmlns:a16="http://schemas.microsoft.com/office/drawing/2014/main" id="{A703F74F-522E-D7C5-1DF9-A701E377B174}"/>
              </a:ext>
            </a:extLst>
          </p:cNvPr>
          <p:cNvSpPr>
            <a:spLocks noGrp="1"/>
          </p:cNvSpPr>
          <p:nvPr>
            <p:ph type="body" sz="quarter" idx="38" hasCustomPrompt="1"/>
          </p:nvPr>
        </p:nvSpPr>
        <p:spPr>
          <a:xfrm>
            <a:off x="2753780" y="519514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9" name="Straight Connector 28">
            <a:extLst>
              <a:ext uri="{FF2B5EF4-FFF2-40B4-BE49-F238E27FC236}">
                <a16:creationId xmlns:a16="http://schemas.microsoft.com/office/drawing/2014/main" id="{91033040-3E67-DD14-64CB-3AD30C4DF9C8}"/>
              </a:ext>
            </a:extLst>
          </p:cNvPr>
          <p:cNvCxnSpPr>
            <a:cxnSpLocks/>
          </p:cNvCxnSpPr>
          <p:nvPr userDrawn="1"/>
        </p:nvCxnSpPr>
        <p:spPr>
          <a:xfrm flipV="1">
            <a:off x="1943996" y="5179438"/>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97AF61DB-6586-D4E2-BC40-C216CAC241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43996" y="6097889"/>
            <a:ext cx="1787365" cy="397996"/>
          </a:xfrm>
          <a:prstGeom prst="rect">
            <a:avLst/>
          </a:prstGeom>
        </p:spPr>
      </p:pic>
      <p:sp>
        <p:nvSpPr>
          <p:cNvPr id="33" name="TextBox 32">
            <a:extLst>
              <a:ext uri="{FF2B5EF4-FFF2-40B4-BE49-F238E27FC236}">
                <a16:creationId xmlns:a16="http://schemas.microsoft.com/office/drawing/2014/main" id="{0749B9A7-7F68-B082-4C41-062B538A68AE}"/>
              </a:ext>
            </a:extLst>
          </p:cNvPr>
          <p:cNvSpPr txBox="1"/>
          <p:nvPr userDrawn="1"/>
        </p:nvSpPr>
        <p:spPr>
          <a:xfrm>
            <a:off x="3731361" y="609788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4BCE5167-8C72-C8B3-7F3B-75B11DE468F7}"/>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pPr>
            <a:r>
              <a:rPr lang="en-IE" sz="658" dirty="0">
                <a:solidFill>
                  <a:srgbClr val="292668"/>
                </a:solidFill>
              </a:rPr>
              <a:t>This license enables </a:t>
            </a:r>
            <a:r>
              <a:rPr lang="en-IE" sz="658" dirty="0" err="1">
                <a:solidFill>
                  <a:srgbClr val="292668"/>
                </a:solidFill>
              </a:rPr>
              <a:t>reusers</a:t>
            </a:r>
            <a:r>
              <a:rPr lang="en-IE" sz="658" dirty="0">
                <a:solidFill>
                  <a:srgbClr val="292668"/>
                </a:solidFill>
              </a:rPr>
              <a:t> to distribute, remix, adapt, and build upon the material in any medium or format, so long as </a:t>
            </a:r>
            <a:r>
              <a:rPr lang="en-US" sz="658" dirty="0">
                <a:solidFill>
                  <a:srgbClr val="292668"/>
                </a:solidFill>
              </a:rPr>
              <a:t>attribution is given to the creator. The license allows for commercial use. CC BY includes the following elements: </a:t>
            </a:r>
          </a:p>
          <a:p>
            <a:pPr algn="just">
              <a:lnSpc>
                <a:spcPts val="650"/>
              </a:lnSpc>
            </a:pPr>
            <a:r>
              <a:rPr lang="en-US" sz="658" dirty="0">
                <a:solidFill>
                  <a:srgbClr val="292668"/>
                </a:solidFill>
              </a:rPr>
              <a:t>BY: credit must be given to the creator.</a:t>
            </a:r>
            <a:endParaRPr lang="en-US" sz="658" dirty="0">
              <a:solidFill>
                <a:srgbClr val="292668"/>
              </a:solidFill>
              <a:ea typeface="Calibri"/>
              <a:cs typeface="Calibri"/>
            </a:endParaRPr>
          </a:p>
        </p:txBody>
      </p:sp>
      <p:pic>
        <p:nvPicPr>
          <p:cNvPr id="4" name="Picture 3" descr="A grey and black sign with a person in a circle&#10;&#10;AI-generated content may be incorrect.">
            <a:extLst>
              <a:ext uri="{FF2B5EF4-FFF2-40B4-BE49-F238E27FC236}">
                <a16:creationId xmlns:a16="http://schemas.microsoft.com/office/drawing/2014/main" id="{97EEB236-F5FC-0F01-0E3A-86962387EA7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extLst>
      <p:ext uri="{BB962C8B-B14F-4D97-AF65-F5344CB8AC3E}">
        <p14:creationId xmlns:p14="http://schemas.microsoft.com/office/powerpoint/2010/main" val="397119427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1290"/>
            <a:ext cx="5367130" cy="6856710"/>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5531438" y="1546276"/>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6257550" y="1546277"/>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5531438" y="21253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6257550" y="2125346"/>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5531438" y="2707671"/>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6257550" y="2707672"/>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5531438" y="328677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6257550" y="3286771"/>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5447766" y="2115417"/>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5447766" y="2693240"/>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5447766" y="3271063"/>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8D63AFD1-E075-261E-7E61-13D32FDBFFA8}"/>
              </a:ext>
            </a:extLst>
          </p:cNvPr>
          <p:cNvSpPr>
            <a:spLocks noGrp="1"/>
          </p:cNvSpPr>
          <p:nvPr>
            <p:ph type="body" sz="quarter" idx="39" hasCustomPrompt="1"/>
          </p:nvPr>
        </p:nvSpPr>
        <p:spPr>
          <a:xfrm>
            <a:off x="5531438" y="3873357"/>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1" name="Text Placeholder 25">
            <a:extLst>
              <a:ext uri="{FF2B5EF4-FFF2-40B4-BE49-F238E27FC236}">
                <a16:creationId xmlns:a16="http://schemas.microsoft.com/office/drawing/2014/main" id="{98E053A2-CB51-1A4A-B8EF-5E6317B12DCC}"/>
              </a:ext>
            </a:extLst>
          </p:cNvPr>
          <p:cNvSpPr>
            <a:spLocks noGrp="1"/>
          </p:cNvSpPr>
          <p:nvPr>
            <p:ph type="body" sz="quarter" idx="40" hasCustomPrompt="1"/>
          </p:nvPr>
        </p:nvSpPr>
        <p:spPr>
          <a:xfrm>
            <a:off x="6257550" y="3873358"/>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CB79C817-AB3D-CA6E-A288-3584740CFBDF}"/>
              </a:ext>
            </a:extLst>
          </p:cNvPr>
          <p:cNvSpPr>
            <a:spLocks noGrp="1"/>
          </p:cNvSpPr>
          <p:nvPr>
            <p:ph type="body" sz="quarter" idx="41" hasCustomPrompt="1"/>
          </p:nvPr>
        </p:nvSpPr>
        <p:spPr>
          <a:xfrm>
            <a:off x="5531438" y="4455683"/>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13" name="Text Placeholder 25">
            <a:extLst>
              <a:ext uri="{FF2B5EF4-FFF2-40B4-BE49-F238E27FC236}">
                <a16:creationId xmlns:a16="http://schemas.microsoft.com/office/drawing/2014/main" id="{2F37BA71-7B11-5E0A-1A7E-EF85ED01DFB8}"/>
              </a:ext>
            </a:extLst>
          </p:cNvPr>
          <p:cNvSpPr>
            <a:spLocks noGrp="1"/>
          </p:cNvSpPr>
          <p:nvPr>
            <p:ph type="body" sz="quarter" idx="42" hasCustomPrompt="1"/>
          </p:nvPr>
        </p:nvSpPr>
        <p:spPr>
          <a:xfrm>
            <a:off x="6257550" y="4455684"/>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032F0331-469A-13E3-602B-AE97105A9A2D}"/>
              </a:ext>
            </a:extLst>
          </p:cNvPr>
          <p:cNvSpPr>
            <a:spLocks noGrp="1"/>
          </p:cNvSpPr>
          <p:nvPr>
            <p:ph type="body" sz="quarter" idx="43" hasCustomPrompt="1"/>
          </p:nvPr>
        </p:nvSpPr>
        <p:spPr>
          <a:xfrm>
            <a:off x="5531438" y="5034782"/>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25" name="Text Placeholder 25">
            <a:extLst>
              <a:ext uri="{FF2B5EF4-FFF2-40B4-BE49-F238E27FC236}">
                <a16:creationId xmlns:a16="http://schemas.microsoft.com/office/drawing/2014/main" id="{68ADA2D0-1D13-C796-3A06-AFAFDD9EE429}"/>
              </a:ext>
            </a:extLst>
          </p:cNvPr>
          <p:cNvSpPr>
            <a:spLocks noGrp="1"/>
          </p:cNvSpPr>
          <p:nvPr>
            <p:ph type="body" sz="quarter" idx="44" hasCustomPrompt="1"/>
          </p:nvPr>
        </p:nvSpPr>
        <p:spPr>
          <a:xfrm>
            <a:off x="6257550" y="5034783"/>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7" name="Straight Connector 26">
            <a:extLst>
              <a:ext uri="{FF2B5EF4-FFF2-40B4-BE49-F238E27FC236}">
                <a16:creationId xmlns:a16="http://schemas.microsoft.com/office/drawing/2014/main" id="{EF99A732-2B1F-6FFC-AB3E-2D4BB230CF75}"/>
              </a:ext>
            </a:extLst>
          </p:cNvPr>
          <p:cNvCxnSpPr>
            <a:cxnSpLocks/>
          </p:cNvCxnSpPr>
          <p:nvPr userDrawn="1"/>
        </p:nvCxnSpPr>
        <p:spPr>
          <a:xfrm flipV="1">
            <a:off x="5447766" y="3863429"/>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5EFC9C0-098B-A9DB-0DB5-742103614269}"/>
              </a:ext>
            </a:extLst>
          </p:cNvPr>
          <p:cNvCxnSpPr>
            <a:cxnSpLocks/>
          </p:cNvCxnSpPr>
          <p:nvPr userDrawn="1"/>
        </p:nvCxnSpPr>
        <p:spPr>
          <a:xfrm flipV="1">
            <a:off x="5447766" y="4441252"/>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A93404-6300-5A3C-3AA9-0592871A161F}"/>
              </a:ext>
            </a:extLst>
          </p:cNvPr>
          <p:cNvCxnSpPr>
            <a:cxnSpLocks/>
          </p:cNvCxnSpPr>
          <p:nvPr userDrawn="1"/>
        </p:nvCxnSpPr>
        <p:spPr>
          <a:xfrm flipV="1">
            <a:off x="5447766" y="5019075"/>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30" name="Text Placeholder 23">
            <a:extLst>
              <a:ext uri="{FF2B5EF4-FFF2-40B4-BE49-F238E27FC236}">
                <a16:creationId xmlns:a16="http://schemas.microsoft.com/office/drawing/2014/main" id="{AADEB69D-C675-BD34-3629-D5D55045A08E}"/>
              </a:ext>
            </a:extLst>
          </p:cNvPr>
          <p:cNvSpPr>
            <a:spLocks noGrp="1"/>
          </p:cNvSpPr>
          <p:nvPr>
            <p:ph type="body" sz="quarter" idx="15" hasCustomPrompt="1"/>
          </p:nvPr>
        </p:nvSpPr>
        <p:spPr>
          <a:xfrm>
            <a:off x="484630" y="708693"/>
            <a:ext cx="4363092"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31" name="Text Placeholder 25">
            <a:extLst>
              <a:ext uri="{FF2B5EF4-FFF2-40B4-BE49-F238E27FC236}">
                <a16:creationId xmlns:a16="http://schemas.microsoft.com/office/drawing/2014/main" id="{781ABF81-0550-F0C3-BC97-5B020E1F3CD2}"/>
              </a:ext>
            </a:extLst>
          </p:cNvPr>
          <p:cNvSpPr>
            <a:spLocks noGrp="1"/>
          </p:cNvSpPr>
          <p:nvPr>
            <p:ph type="body" sz="quarter" idx="17" hasCustomPrompt="1"/>
          </p:nvPr>
        </p:nvSpPr>
        <p:spPr>
          <a:xfrm>
            <a:off x="479512" y="1764536"/>
            <a:ext cx="4357532"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a:extLst>
              <a:ext uri="{FF2B5EF4-FFF2-40B4-BE49-F238E27FC236}">
                <a16:creationId xmlns:a16="http://schemas.microsoft.com/office/drawing/2014/main" id="{5CE366FA-8067-7D3E-65C0-F213A84B15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22827" y="6008953"/>
            <a:ext cx="1787365" cy="397996"/>
          </a:xfrm>
          <a:prstGeom prst="rect">
            <a:avLst/>
          </a:prstGeom>
        </p:spPr>
      </p:pic>
      <p:sp>
        <p:nvSpPr>
          <p:cNvPr id="35" name="TextBox 34">
            <a:extLst>
              <a:ext uri="{FF2B5EF4-FFF2-40B4-BE49-F238E27FC236}">
                <a16:creationId xmlns:a16="http://schemas.microsoft.com/office/drawing/2014/main" id="{372BE5D6-3F78-C4A5-CEB3-900A0345AABD}"/>
              </a:ext>
            </a:extLst>
          </p:cNvPr>
          <p:cNvSpPr txBox="1"/>
          <p:nvPr userDrawn="1"/>
        </p:nvSpPr>
        <p:spPr>
          <a:xfrm>
            <a:off x="7610192" y="600895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6240890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Quote/Photo Slide 01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1B494-6709-27FF-40F1-E727C6EE8DE7}"/>
              </a:ext>
            </a:extLst>
          </p:cNvPr>
          <p:cNvSpPr/>
          <p:nvPr userDrawn="1"/>
        </p:nvSpPr>
        <p:spPr>
          <a:xfrm rot="16200000">
            <a:off x="2692652" y="-2666999"/>
            <a:ext cx="6858001"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colorful circles with white lines and dots&#10;&#10;AI-generated content may be incorrect.">
            <a:extLst>
              <a:ext uri="{FF2B5EF4-FFF2-40B4-BE49-F238E27FC236}">
                <a16:creationId xmlns:a16="http://schemas.microsoft.com/office/drawing/2014/main" id="{34EE9881-2853-6AB6-053A-8CCD466B3CD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4" name="TextBox 3">
            <a:extLst>
              <a:ext uri="{FF2B5EF4-FFF2-40B4-BE49-F238E27FC236}">
                <a16:creationId xmlns:a16="http://schemas.microsoft.com/office/drawing/2014/main" id="{1B5FF45B-828B-85A3-CCE8-B74C307D8A0D}"/>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5" name="Picture 4" descr="A colorful circles with white lines and dots&#10;&#10;AI-generated content may be incorrect.">
            <a:extLst>
              <a:ext uri="{FF2B5EF4-FFF2-40B4-BE49-F238E27FC236}">
                <a16:creationId xmlns:a16="http://schemas.microsoft.com/office/drawing/2014/main" id="{80BABEED-5FD2-EBE9-14C3-1089CB4214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089287BB-0318-ED6C-A28C-0B630BB1ABB7}"/>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Picture Placeholder 3">
            <a:extLst>
              <a:ext uri="{FF2B5EF4-FFF2-40B4-BE49-F238E27FC236}">
                <a16:creationId xmlns:a16="http://schemas.microsoft.com/office/drawing/2014/main" id="{59A3231B-AA11-2956-6BCB-6B645D245054}"/>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3432410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Quote/Photo Slide 02">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3" name="Text Placeholder 23">
            <a:extLst>
              <a:ext uri="{FF2B5EF4-FFF2-40B4-BE49-F238E27FC236}">
                <a16:creationId xmlns:a16="http://schemas.microsoft.com/office/drawing/2014/main" id="{70DCD002-96F1-DB3E-12D6-B588D3F5DBC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2D5F9AB0-D53E-E4A0-2BB9-F3C77761E8CD}"/>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55842254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470012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6884895" cy="5977784"/>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1" y="-16255"/>
            <a:ext cx="13698071" cy="7654184"/>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05465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ne Slide 02">
  <p:cSld name="Phone Slide 02">
    <p:spTree>
      <p:nvGrpSpPr>
        <p:cNvPr id="1" name="Shape 59"/>
        <p:cNvGrpSpPr/>
        <p:nvPr/>
      </p:nvGrpSpPr>
      <p:grpSpPr>
        <a:xfrm>
          <a:off x="0" y="0"/>
          <a:ext cx="0" cy="0"/>
          <a:chOff x="0" y="0"/>
          <a:chExt cx="0" cy="0"/>
        </a:xfrm>
      </p:grpSpPr>
      <p:sp>
        <p:nvSpPr>
          <p:cNvPr id="60" name="Google Shape;60;p58"/>
          <p:cNvSpPr/>
          <p:nvPr/>
        </p:nvSpPr>
        <p:spPr>
          <a:xfrm>
            <a:off x="-36717" y="643325"/>
            <a:ext cx="1422400" cy="1524001"/>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1" name="Google Shape;61;p58"/>
          <p:cNvSpPr/>
          <p:nvPr/>
        </p:nvSpPr>
        <p:spPr>
          <a:xfrm>
            <a:off x="10781837" y="0"/>
            <a:ext cx="1422400" cy="288448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2" name="Google Shape;62;p58"/>
          <p:cNvPicPr preferRelativeResize="0"/>
          <p:nvPr/>
        </p:nvPicPr>
        <p:blipFill rotWithShape="1">
          <a:blip r:embed="rId2">
            <a:alphaModFix/>
          </a:blip>
          <a:srcRect/>
          <a:stretch/>
        </p:blipFill>
        <p:spPr>
          <a:xfrm>
            <a:off x="6474192" y="1328699"/>
            <a:ext cx="4881979" cy="5529299"/>
          </a:xfrm>
          <a:custGeom>
            <a:avLst/>
            <a:gdLst/>
            <a:ahLst/>
            <a:cxnLst/>
            <a:rect l="l" t="t" r="r" b="b"/>
            <a:pathLst>
              <a:path w="4991918" h="5653816" extrusionOk="0">
                <a:moveTo>
                  <a:pt x="0" y="0"/>
                </a:moveTo>
                <a:lnTo>
                  <a:pt x="4991918" y="0"/>
                </a:lnTo>
                <a:lnTo>
                  <a:pt x="4991918" y="5653816"/>
                </a:lnTo>
                <a:lnTo>
                  <a:pt x="0" y="5653816"/>
                </a:lnTo>
                <a:close/>
              </a:path>
            </a:pathLst>
          </a:custGeom>
          <a:noFill/>
          <a:ln>
            <a:noFill/>
          </a:ln>
        </p:spPr>
      </p:pic>
      <p:sp>
        <p:nvSpPr>
          <p:cNvPr id="63" name="Google Shape;63;p58"/>
          <p:cNvSpPr>
            <a:spLocks noGrp="1"/>
          </p:cNvSpPr>
          <p:nvPr>
            <p:ph type="pic" idx="2"/>
          </p:nvPr>
        </p:nvSpPr>
        <p:spPr>
          <a:xfrm>
            <a:off x="6966760" y="2884487"/>
            <a:ext cx="3896842" cy="3973513"/>
          </a:xfrm>
          <a:prstGeom prst="rect">
            <a:avLst/>
          </a:prstGeom>
          <a:solidFill>
            <a:srgbClr val="D9D9D9"/>
          </a:solidFill>
          <a:ln>
            <a:noFill/>
          </a:ln>
        </p:spPr>
        <p:txBody>
          <a:bodyPr/>
          <a:lstStyle/>
          <a:p>
            <a:endParaRPr lang="en-IE"/>
          </a:p>
        </p:txBody>
      </p:sp>
      <p:sp>
        <p:nvSpPr>
          <p:cNvPr id="64" name="Google Shape;64;p58"/>
          <p:cNvSpPr txBox="1">
            <a:spLocks noGrp="1"/>
          </p:cNvSpPr>
          <p:nvPr>
            <p:ph type="body" idx="1"/>
          </p:nvPr>
        </p:nvSpPr>
        <p:spPr>
          <a:xfrm>
            <a:off x="1651559" y="1086752"/>
            <a:ext cx="407815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5" name="Google Shape;65;p58"/>
          <p:cNvSpPr txBox="1">
            <a:spLocks noGrp="1"/>
          </p:cNvSpPr>
          <p:nvPr>
            <p:ph type="body" idx="3"/>
          </p:nvPr>
        </p:nvSpPr>
        <p:spPr>
          <a:xfrm>
            <a:off x="1644852" y="2136733"/>
            <a:ext cx="4072958" cy="4021291"/>
          </a:xfrm>
          <a:prstGeom prst="rect">
            <a:avLst/>
          </a:prstGeom>
          <a:noFill/>
          <a:ln>
            <a:noFill/>
          </a:ln>
        </p:spPr>
        <p:txBody>
          <a:bodyPr spcFirstLastPara="1" wrap="square" lIns="91425" tIns="45700" rIns="91425" bIns="45700" anchor="t" anchorCtr="0">
            <a:noAutofit/>
          </a:bodyPr>
          <a:lstStyle>
            <a:lvl1pPr marL="0" marR="0" lvl="0" indent="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025407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2" name="Text Placeholder 23">
            <a:extLst>
              <a:ext uri="{FF2B5EF4-FFF2-40B4-BE49-F238E27FC236}">
                <a16:creationId xmlns:a16="http://schemas.microsoft.com/office/drawing/2014/main" id="{7E5F93FD-AB62-1748-5A89-EE5780F68C98}"/>
              </a:ext>
            </a:extLst>
          </p:cNvPr>
          <p:cNvSpPr>
            <a:spLocks noGrp="1"/>
          </p:cNvSpPr>
          <p:nvPr>
            <p:ph type="body" sz="quarter" idx="15" hasCustomPrompt="1"/>
          </p:nvPr>
        </p:nvSpPr>
        <p:spPr>
          <a:xfrm>
            <a:off x="747258" y="842936"/>
            <a:ext cx="4644923"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170E2A2D-7AF6-FEB3-E565-8EDDB64FF0C3}"/>
              </a:ext>
            </a:extLst>
          </p:cNvPr>
          <p:cNvSpPr>
            <a:spLocks noGrp="1"/>
          </p:cNvSpPr>
          <p:nvPr>
            <p:ph type="body" sz="quarter" idx="17" hasCustomPrompt="1"/>
          </p:nvPr>
        </p:nvSpPr>
        <p:spPr>
          <a:xfrm>
            <a:off x="747258" y="1898779"/>
            <a:ext cx="4639004"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75076664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919655"/>
            <a:ext cx="11125201" cy="2342319"/>
          </a:xfrm>
          <a:prstGeom prst="rect">
            <a:avLst/>
          </a:prstGeom>
          <a:solidFill>
            <a:srgbClr val="D9D9D9"/>
          </a:solidFill>
          <a:ln>
            <a:noFill/>
          </a:ln>
        </p:spPr>
        <p:txBody>
          <a:bodyPr anchor="ctr"/>
          <a:lstStyle>
            <a:lvl1pPr marL="0" indent="0" algn="ctr">
              <a:buNone/>
              <a:defRPr sz="1800" i="1" baseline="0">
                <a:solidFill>
                  <a:srgbClr val="D9D9D9"/>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4" name="Text Placeholder 23">
            <a:extLst>
              <a:ext uri="{FF2B5EF4-FFF2-40B4-BE49-F238E27FC236}">
                <a16:creationId xmlns:a16="http://schemas.microsoft.com/office/drawing/2014/main" id="{C0953B35-8CBB-8764-1698-B4BEF6769AB1}"/>
              </a:ext>
            </a:extLst>
          </p:cNvPr>
          <p:cNvSpPr>
            <a:spLocks noGrp="1"/>
          </p:cNvSpPr>
          <p:nvPr>
            <p:ph type="body" sz="quarter" idx="15" hasCustomPrompt="1"/>
          </p:nvPr>
        </p:nvSpPr>
        <p:spPr>
          <a:xfrm>
            <a:off x="1338470" y="820615"/>
            <a:ext cx="9786731"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D044B940-A17E-75DF-E447-3B3C4CDD2CA7}"/>
              </a:ext>
            </a:extLst>
          </p:cNvPr>
          <p:cNvSpPr>
            <a:spLocks noGrp="1"/>
          </p:cNvSpPr>
          <p:nvPr>
            <p:ph type="body" sz="quarter" idx="16" hasCustomPrompt="1"/>
          </p:nvPr>
        </p:nvSpPr>
        <p:spPr>
          <a:xfrm>
            <a:off x="1332138" y="1870597"/>
            <a:ext cx="9774260" cy="1824470"/>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8020639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Box 9">
            <a:extLst>
              <a:ext uri="{FF2B5EF4-FFF2-40B4-BE49-F238E27FC236}">
                <a16:creationId xmlns:a16="http://schemas.microsoft.com/office/drawing/2014/main" id="{C3C48613-F405-27A1-A39E-F4C078B170A8}"/>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1" name="Picture 10" descr="A colorful circles with white lines and dots&#10;&#10;AI-generated content may be incorrect.">
            <a:extLst>
              <a:ext uri="{FF2B5EF4-FFF2-40B4-BE49-F238E27FC236}">
                <a16:creationId xmlns:a16="http://schemas.microsoft.com/office/drawing/2014/main" id="{C5E025B0-FFB8-0787-BC1E-9021C0E94D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15880271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E2749A0A-E4B3-F6E8-A792-1FD020E385D1}"/>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AF4195F0-62DB-F639-9366-D7952423C93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77625066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38839F0E-F68F-A1A5-3A26-4C57DF5DEB90}"/>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D756C40B-2649-96C1-77DB-E6B8C26C4D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48519388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Box 7">
            <a:extLst>
              <a:ext uri="{FF2B5EF4-FFF2-40B4-BE49-F238E27FC236}">
                <a16:creationId xmlns:a16="http://schemas.microsoft.com/office/drawing/2014/main" id="{CFA2FA94-BEB6-5BBF-F10E-D0267AEF4CDE}"/>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9" name="Picture 8" descr="A colorful circles with white lines and dots&#10;&#10;AI-generated content may be incorrect.">
            <a:extLst>
              <a:ext uri="{FF2B5EF4-FFF2-40B4-BE49-F238E27FC236}">
                <a16:creationId xmlns:a16="http://schemas.microsoft.com/office/drawing/2014/main" id="{2B63C4AD-4DF3-4FF6-9972-8662A36029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12357053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23">
            <a:extLst>
              <a:ext uri="{FF2B5EF4-FFF2-40B4-BE49-F238E27FC236}">
                <a16:creationId xmlns:a16="http://schemas.microsoft.com/office/drawing/2014/main" id="{659E05F6-A996-3DA9-46E4-886CCE040BDF}"/>
              </a:ext>
            </a:extLst>
          </p:cNvPr>
          <p:cNvSpPr>
            <a:spLocks noGrp="1"/>
          </p:cNvSpPr>
          <p:nvPr>
            <p:ph type="body" sz="quarter" idx="15" hasCustomPrompt="1"/>
          </p:nvPr>
        </p:nvSpPr>
        <p:spPr>
          <a:xfrm>
            <a:off x="911564" y="826894"/>
            <a:ext cx="10301868"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A4D27BBF-BEFE-B430-8914-FF93CAFBCB3A}"/>
              </a:ext>
            </a:extLst>
          </p:cNvPr>
          <p:cNvSpPr>
            <a:spLocks noGrp="1"/>
          </p:cNvSpPr>
          <p:nvPr>
            <p:ph type="body" sz="quarter" idx="17" hasCustomPrompt="1"/>
          </p:nvPr>
        </p:nvSpPr>
        <p:spPr>
          <a:xfrm>
            <a:off x="911565" y="2351145"/>
            <a:ext cx="1028874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03415434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Text Slide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C007B5-5238-9A09-F2BD-EF766E81798C}"/>
              </a:ext>
            </a:extLst>
          </p:cNvPr>
          <p:cNvSpPr/>
          <p:nvPr userDrawn="1"/>
        </p:nvSpPr>
        <p:spPr>
          <a:xfrm>
            <a:off x="-36717" y="643325"/>
            <a:ext cx="1422400" cy="1524001"/>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38EE93B-2C9D-E739-73DD-1366084ACB9B}"/>
              </a:ext>
            </a:extLst>
          </p:cNvPr>
          <p:cNvSpPr/>
          <p:nvPr userDrawn="1"/>
        </p:nvSpPr>
        <p:spPr>
          <a:xfrm>
            <a:off x="10781837" y="-1"/>
            <a:ext cx="1422400" cy="3429001"/>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3">
            <a:extLst>
              <a:ext uri="{FF2B5EF4-FFF2-40B4-BE49-F238E27FC236}">
                <a16:creationId xmlns:a16="http://schemas.microsoft.com/office/drawing/2014/main" id="{6895791E-91AB-39FE-4DA4-BD7916227E59}"/>
              </a:ext>
            </a:extLst>
          </p:cNvPr>
          <p:cNvSpPr>
            <a:spLocks noGrp="1"/>
          </p:cNvSpPr>
          <p:nvPr>
            <p:ph type="body" sz="quarter" idx="15" hasCustomPrompt="1"/>
          </p:nvPr>
        </p:nvSpPr>
        <p:spPr>
          <a:xfrm>
            <a:off x="1632756" y="820615"/>
            <a:ext cx="897317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E7E9C95F-B366-311F-D368-7288F0AB33EC}"/>
              </a:ext>
            </a:extLst>
          </p:cNvPr>
          <p:cNvSpPr>
            <a:spLocks noGrp="1"/>
          </p:cNvSpPr>
          <p:nvPr>
            <p:ph type="body" sz="quarter" idx="16" hasCustomPrompt="1"/>
          </p:nvPr>
        </p:nvSpPr>
        <p:spPr>
          <a:xfrm>
            <a:off x="1632756" y="2167326"/>
            <a:ext cx="8961741" cy="416678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03465252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3429368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Divider ">
  <p:cSld name="Divider ">
    <p:spTree>
      <p:nvGrpSpPr>
        <p:cNvPr id="1" name="Shape 66"/>
        <p:cNvGrpSpPr/>
        <p:nvPr/>
      </p:nvGrpSpPr>
      <p:grpSpPr>
        <a:xfrm>
          <a:off x="0" y="0"/>
          <a:ext cx="0" cy="0"/>
          <a:chOff x="0" y="0"/>
          <a:chExt cx="0" cy="0"/>
        </a:xfrm>
      </p:grpSpPr>
      <p:sp>
        <p:nvSpPr>
          <p:cNvPr id="67" name="Google Shape;67;p26"/>
          <p:cNvSpPr/>
          <p:nvPr/>
        </p:nvSpPr>
        <p:spPr>
          <a:xfrm>
            <a:off x="6850169" y="543238"/>
            <a:ext cx="4721156" cy="5802284"/>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sp>
        <p:nvSpPr>
          <p:cNvPr id="68" name="Google Shape;68;p26"/>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0"/>
              <a:buFont typeface="Arial"/>
              <a:buNone/>
              <a:defRPr sz="14000" b="1"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9" name="Google Shape;69;p26"/>
          <p:cNvSpPr>
            <a:spLocks noGrp="1"/>
          </p:cNvSpPr>
          <p:nvPr>
            <p:ph type="pic" idx="2"/>
          </p:nvPr>
        </p:nvSpPr>
        <p:spPr>
          <a:xfrm>
            <a:off x="238772" y="2626822"/>
            <a:ext cx="7708195" cy="3396829"/>
          </a:xfrm>
          <a:prstGeom prst="rect">
            <a:avLst/>
          </a:prstGeom>
          <a:solidFill>
            <a:srgbClr val="D9D9D9"/>
          </a:solidFill>
          <a:ln>
            <a:noFill/>
          </a:ln>
        </p:spPr>
        <p:txBody>
          <a:bodyPr/>
          <a:lstStyle/>
          <a:p>
            <a:endParaRPr lang="en-IE"/>
          </a:p>
        </p:txBody>
      </p:sp>
      <p:pic>
        <p:nvPicPr>
          <p:cNvPr id="70" name="Google Shape;70;p26"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Quote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119C0F9B-E54B-184B-BD64-CF054A84D3CB}"/>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 Placeholder 23">
            <a:extLst>
              <a:ext uri="{FF2B5EF4-FFF2-40B4-BE49-F238E27FC236}">
                <a16:creationId xmlns:a16="http://schemas.microsoft.com/office/drawing/2014/main" id="{96D99E2D-DA0C-1C9A-59A0-4B16ACC43234}"/>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9" name="Text Placeholder 23">
            <a:extLst>
              <a:ext uri="{FF2B5EF4-FFF2-40B4-BE49-F238E27FC236}">
                <a16:creationId xmlns:a16="http://schemas.microsoft.com/office/drawing/2014/main" id="{D5BB39D9-9BDB-3141-7C1A-E6A717AD2EFC}"/>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2" name="Picture 1" descr="A colorful circles with white lines and dots&#10;&#10;AI-generated content may be incorrect.">
            <a:extLst>
              <a:ext uri="{FF2B5EF4-FFF2-40B4-BE49-F238E27FC236}">
                <a16:creationId xmlns:a16="http://schemas.microsoft.com/office/drawing/2014/main" id="{B3AFE2EE-ED26-B450-5A7C-63F12E0CDD8C}"/>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4323731">
            <a:off x="27559" y="2752821"/>
            <a:ext cx="3845287" cy="3119494"/>
          </a:xfrm>
          <a:prstGeom prst="rect">
            <a:avLst/>
          </a:prstGeom>
        </p:spPr>
      </p:pic>
    </p:spTree>
    <p:extLst>
      <p:ext uri="{BB962C8B-B14F-4D97-AF65-F5344CB8AC3E}">
        <p14:creationId xmlns:p14="http://schemas.microsoft.com/office/powerpoint/2010/main" val="321941761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DEB85EB-B4D4-18AB-0442-FD0CA53A8CB7}"/>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5F17DB20-8D1B-BDA2-8064-56C47C3E9C0C}"/>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4" name="Text Placeholder 23">
            <a:extLst>
              <a:ext uri="{FF2B5EF4-FFF2-40B4-BE49-F238E27FC236}">
                <a16:creationId xmlns:a16="http://schemas.microsoft.com/office/drawing/2014/main" id="{37C686D6-0259-ED14-4887-40169AB2C302}"/>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7" name="Picture 6" descr="A colorful circles with white lines and dots&#10;&#10;AI-generated content may be incorrect.">
            <a:extLst>
              <a:ext uri="{FF2B5EF4-FFF2-40B4-BE49-F238E27FC236}">
                <a16:creationId xmlns:a16="http://schemas.microsoft.com/office/drawing/2014/main" id="{1846F862-A89C-E7AC-667F-E0827F4D3CA6}"/>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3551861">
            <a:off x="413751" y="2668846"/>
            <a:ext cx="3845287" cy="3119494"/>
          </a:xfrm>
          <a:prstGeom prst="rect">
            <a:avLst/>
          </a:prstGeom>
        </p:spPr>
      </p:pic>
    </p:spTree>
    <p:extLst>
      <p:ext uri="{BB962C8B-B14F-4D97-AF65-F5344CB8AC3E}">
        <p14:creationId xmlns:p14="http://schemas.microsoft.com/office/powerpoint/2010/main" val="36675782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Laptop Slide 0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81"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E145ACB9-1E5A-5C58-E62C-E5C99F3A46E2}"/>
              </a:ext>
            </a:extLst>
          </p:cNvPr>
          <p:cNvSpPr>
            <a:spLocks noGrp="1"/>
          </p:cNvSpPr>
          <p:nvPr>
            <p:ph type="body" sz="quarter" idx="15" hasCustomPrompt="1"/>
          </p:nvPr>
        </p:nvSpPr>
        <p:spPr>
          <a:xfrm>
            <a:off x="6255424" y="729155"/>
            <a:ext cx="5154698"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7" name="Text Placeholder 25">
            <a:extLst>
              <a:ext uri="{FF2B5EF4-FFF2-40B4-BE49-F238E27FC236}">
                <a16:creationId xmlns:a16="http://schemas.microsoft.com/office/drawing/2014/main" id="{37B480BC-BC33-87DC-829F-63AE0A6946D0}"/>
              </a:ext>
            </a:extLst>
          </p:cNvPr>
          <p:cNvSpPr>
            <a:spLocks noGrp="1"/>
          </p:cNvSpPr>
          <p:nvPr>
            <p:ph type="body" sz="quarter" idx="16" hasCustomPrompt="1"/>
          </p:nvPr>
        </p:nvSpPr>
        <p:spPr>
          <a:xfrm>
            <a:off x="6248715" y="1779136"/>
            <a:ext cx="5148129"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 name="Picture 2" descr="A colorful circles with white lines and dots&#10;&#10;AI-generated content may be incorrect.">
            <a:extLst>
              <a:ext uri="{FF2B5EF4-FFF2-40B4-BE49-F238E27FC236}">
                <a16:creationId xmlns:a16="http://schemas.microsoft.com/office/drawing/2014/main" id="{0D21F428-256E-8EAC-86CE-CD04B468A57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17086529" flipH="1">
            <a:off x="-975088" y="537869"/>
            <a:ext cx="3540487" cy="2482534"/>
          </a:xfrm>
          <a:prstGeom prst="rect">
            <a:avLst/>
          </a:prstGeom>
        </p:spPr>
      </p:pic>
      <p:sp>
        <p:nvSpPr>
          <p:cNvPr id="15" name="TextBox 14">
            <a:extLst>
              <a:ext uri="{FF2B5EF4-FFF2-40B4-BE49-F238E27FC236}">
                <a16:creationId xmlns:a16="http://schemas.microsoft.com/office/drawing/2014/main" id="{68280DAE-A352-3B3E-194D-E64C978CD9D6}"/>
              </a:ext>
            </a:extLst>
          </p:cNvPr>
          <p:cNvSpPr txBox="1"/>
          <p:nvPr userDrawn="1"/>
        </p:nvSpPr>
        <p:spPr>
          <a:xfrm rot="16200000">
            <a:off x="-2769205" y="319180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8" name="Picture 17" descr="A colorful circles with white lines and dots&#10;&#10;AI-generated content may be incorrect.">
            <a:extLst>
              <a:ext uri="{FF2B5EF4-FFF2-40B4-BE49-F238E27FC236}">
                <a16:creationId xmlns:a16="http://schemas.microsoft.com/office/drawing/2014/main" id="{41F40B86-E02E-C098-5D07-9B3CA6D0FB0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866" y="6353233"/>
            <a:ext cx="280317" cy="223015"/>
          </a:xfrm>
          <a:prstGeom prst="rect">
            <a:avLst/>
          </a:prstGeom>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1D85222D-7296-0E0F-2016-81D77B58CD3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p:spPr>
      </p:pic>
      <p:sp>
        <p:nvSpPr>
          <p:cNvPr id="20" name="Picture Placeholder 17">
            <a:extLst>
              <a:ext uri="{FF2B5EF4-FFF2-40B4-BE49-F238E27FC236}">
                <a16:creationId xmlns:a16="http://schemas.microsoft.com/office/drawing/2014/main" id="{88564539-D941-DDCF-1FAA-F000B7D3EDF6}"/>
              </a:ext>
            </a:extLst>
          </p:cNvPr>
          <p:cNvSpPr>
            <a:spLocks noGrp="1"/>
          </p:cNvSpPr>
          <p:nvPr>
            <p:ph type="pic" sz="quarter" idx="10"/>
          </p:nvPr>
        </p:nvSpPr>
        <p:spPr>
          <a:xfrm>
            <a:off x="635768" y="2347106"/>
            <a:ext cx="4501280" cy="343306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368602960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Laptop Slide 02">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615AA6">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rgbClr val="D9D9D9"/>
          </a:solidFill>
        </p:spPr>
        <p:txBody>
          <a:bodyPr/>
          <a:lstStyle>
            <a:lvl1pPr algn="ctr">
              <a:buNone/>
              <a:defRPr sz="1600">
                <a:solidFill>
                  <a:srgbClr val="D9D9D9"/>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4" name="Text Placeholder 23">
            <a:extLst>
              <a:ext uri="{FF2B5EF4-FFF2-40B4-BE49-F238E27FC236}">
                <a16:creationId xmlns:a16="http://schemas.microsoft.com/office/drawing/2014/main" id="{711A9560-0229-20EC-569A-C87803BBFE79}"/>
              </a:ext>
            </a:extLst>
          </p:cNvPr>
          <p:cNvSpPr>
            <a:spLocks noGrp="1"/>
          </p:cNvSpPr>
          <p:nvPr>
            <p:ph type="body" sz="quarter" idx="15" hasCustomPrompt="1"/>
          </p:nvPr>
        </p:nvSpPr>
        <p:spPr>
          <a:xfrm>
            <a:off x="6702563" y="1024538"/>
            <a:ext cx="4550975"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CF22B5A-A3E4-A347-F4E8-E98C4987979B}"/>
              </a:ext>
            </a:extLst>
          </p:cNvPr>
          <p:cNvSpPr>
            <a:spLocks noGrp="1"/>
          </p:cNvSpPr>
          <p:nvPr>
            <p:ph type="body" sz="quarter" idx="16" hasCustomPrompt="1"/>
          </p:nvPr>
        </p:nvSpPr>
        <p:spPr>
          <a:xfrm>
            <a:off x="6689558" y="2074519"/>
            <a:ext cx="4545176" cy="3283543"/>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27454849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208402010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Phone Slide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E6B1AE-FA37-EFED-7BCD-90167349E758}"/>
              </a:ext>
            </a:extLst>
          </p:cNvPr>
          <p:cNvSpPr/>
          <p:nvPr userDrawn="1"/>
        </p:nvSpPr>
        <p:spPr>
          <a:xfrm>
            <a:off x="-515319" y="612732"/>
            <a:ext cx="1422400" cy="1524001"/>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3D46F0B-5A07-1E2B-A642-85458F1114C2}"/>
              </a:ext>
            </a:extLst>
          </p:cNvPr>
          <p:cNvSpPr/>
          <p:nvPr userDrawn="1"/>
        </p:nvSpPr>
        <p:spPr>
          <a:xfrm>
            <a:off x="10781837" y="0"/>
            <a:ext cx="1422400" cy="288448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rgbClr val="D9D9D9"/>
          </a:solidFill>
        </p:spPr>
        <p:txBody>
          <a:bodyPr/>
          <a:lstStyle>
            <a:lvl1pPr>
              <a:defRPr>
                <a:solidFill>
                  <a:srgbClr val="D9D9D9"/>
                </a:solidFill>
              </a:defRPr>
            </a:lvl1pPr>
          </a:lstStyle>
          <a:p>
            <a:endParaRPr lang="fr-CA"/>
          </a:p>
        </p:txBody>
      </p:sp>
      <p:sp>
        <p:nvSpPr>
          <p:cNvPr id="6" name="Text Placeholder 23">
            <a:extLst>
              <a:ext uri="{FF2B5EF4-FFF2-40B4-BE49-F238E27FC236}">
                <a16:creationId xmlns:a16="http://schemas.microsoft.com/office/drawing/2014/main" id="{1976A41F-13B4-059C-5D7D-BC46C155049A}"/>
              </a:ext>
            </a:extLst>
          </p:cNvPr>
          <p:cNvSpPr>
            <a:spLocks noGrp="1"/>
          </p:cNvSpPr>
          <p:nvPr>
            <p:ph type="body" sz="quarter" idx="16" hasCustomPrompt="1"/>
          </p:nvPr>
        </p:nvSpPr>
        <p:spPr>
          <a:xfrm>
            <a:off x="1651559" y="1086752"/>
            <a:ext cx="407815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EB72BE20-20AD-B6F8-A431-9E561287EA58}"/>
              </a:ext>
            </a:extLst>
          </p:cNvPr>
          <p:cNvSpPr>
            <a:spLocks noGrp="1"/>
          </p:cNvSpPr>
          <p:nvPr>
            <p:ph type="body" sz="quarter" idx="17" hasCustomPrompt="1"/>
          </p:nvPr>
        </p:nvSpPr>
        <p:spPr>
          <a:xfrm>
            <a:off x="1644852" y="2136733"/>
            <a:ext cx="4072958"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947575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5824855" y="1132820"/>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sp>
        <p:nvSpPr>
          <p:cNvPr id="3" name="TextBox 2">
            <a:extLst>
              <a:ext uri="{FF2B5EF4-FFF2-40B4-BE49-F238E27FC236}">
                <a16:creationId xmlns:a16="http://schemas.microsoft.com/office/drawing/2014/main" id="{36A8659E-3A21-CEF8-C294-DC966C94AD2F}"/>
              </a:ext>
            </a:extLst>
          </p:cNvPr>
          <p:cNvSpPr txBox="1"/>
          <p:nvPr userDrawn="1"/>
        </p:nvSpPr>
        <p:spPr>
          <a:xfrm>
            <a:off x="2409353" y="610225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856509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Laptop Slide 01">
  <p:cSld name="Laptop Slide 01">
    <p:spTree>
      <p:nvGrpSpPr>
        <p:cNvPr id="1" name="Shape 71"/>
        <p:cNvGrpSpPr/>
        <p:nvPr/>
      </p:nvGrpSpPr>
      <p:grpSpPr>
        <a:xfrm>
          <a:off x="0" y="0"/>
          <a:ext cx="0" cy="0"/>
          <a:chOff x="0" y="0"/>
          <a:chExt cx="0" cy="0"/>
        </a:xfrm>
      </p:grpSpPr>
      <p:sp>
        <p:nvSpPr>
          <p:cNvPr id="72" name="Google Shape;72;p52"/>
          <p:cNvSpPr/>
          <p:nvPr/>
        </p:nvSpPr>
        <p:spPr>
          <a:xfrm rot="10800000" flipH="1">
            <a:off x="-81"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3" name="Google Shape;73;p52"/>
          <p:cNvSpPr txBox="1">
            <a:spLocks noGrp="1"/>
          </p:cNvSpPr>
          <p:nvPr>
            <p:ph type="body" idx="1"/>
          </p:nvPr>
        </p:nvSpPr>
        <p:spPr>
          <a:xfrm>
            <a:off x="6255424" y="729155"/>
            <a:ext cx="515469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52"/>
          <p:cNvSpPr txBox="1">
            <a:spLocks noGrp="1"/>
          </p:cNvSpPr>
          <p:nvPr>
            <p:ph type="body" idx="2"/>
          </p:nvPr>
        </p:nvSpPr>
        <p:spPr>
          <a:xfrm>
            <a:off x="6248715" y="1779136"/>
            <a:ext cx="5148129" cy="4021291"/>
          </a:xfrm>
          <a:prstGeom prst="rect">
            <a:avLst/>
          </a:prstGeom>
          <a:noFill/>
          <a:ln>
            <a:noFill/>
          </a:ln>
        </p:spPr>
        <p:txBody>
          <a:bodyPr spcFirstLastPara="1" wrap="square" lIns="91425" tIns="45700" rIns="91425" bIns="45700" anchor="t" anchorCtr="0">
            <a:noAutofit/>
          </a:bodyPr>
          <a:lstStyle>
            <a:lvl1pPr marL="0" marR="0" lvl="0" indent="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75" name="Google Shape;75;p52"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4513471" flipH="1">
            <a:off x="-975088" y="537869"/>
            <a:ext cx="3540487" cy="2482534"/>
          </a:xfrm>
          <a:prstGeom prst="rect">
            <a:avLst/>
          </a:prstGeom>
          <a:noFill/>
          <a:ln>
            <a:noFill/>
          </a:ln>
        </p:spPr>
      </p:pic>
      <p:sp>
        <p:nvSpPr>
          <p:cNvPr id="76" name="Google Shape;76;p52"/>
          <p:cNvSpPr txBox="1"/>
          <p:nvPr/>
        </p:nvSpPr>
        <p:spPr>
          <a:xfrm rot="-5400000">
            <a:off x="-2769205" y="3191800"/>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77" name="Google Shape;77;p52"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68866" y="6353233"/>
            <a:ext cx="280317" cy="223015"/>
          </a:xfrm>
          <a:prstGeom prst="rect">
            <a:avLst/>
          </a:prstGeom>
          <a:noFill/>
          <a:ln>
            <a:noFill/>
          </a:ln>
          <a:effectLst>
            <a:outerShdw blurRad="50800" dist="38100" dir="5400000" algn="t" rotWithShape="0">
              <a:srgbClr val="000000">
                <a:alpha val="40000"/>
              </a:srgbClr>
            </a:outerShdw>
          </a:effectLst>
        </p:spPr>
      </p:pic>
      <p:pic>
        <p:nvPicPr>
          <p:cNvPr id="78" name="Google Shape;78;p52"/>
          <p:cNvPicPr preferRelativeResize="0"/>
          <p:nvPr/>
        </p:nvPicPr>
        <p:blipFill rotWithShape="1">
          <a:blip r:embed="rId4" cstate="screen">
            <a:alphaModFix/>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a:noFill/>
          <a:ln>
            <a:noFill/>
          </a:ln>
        </p:spPr>
      </p:pic>
      <p:sp>
        <p:nvSpPr>
          <p:cNvPr id="79" name="Google Shape;79;p52"/>
          <p:cNvSpPr>
            <a:spLocks noGrp="1"/>
          </p:cNvSpPr>
          <p:nvPr>
            <p:ph type="pic" idx="3"/>
          </p:nvPr>
        </p:nvSpPr>
        <p:spPr>
          <a:xfrm>
            <a:off x="635768" y="2347106"/>
            <a:ext cx="4501280" cy="3433062"/>
          </a:xfrm>
          <a:prstGeom prst="rect">
            <a:avLst/>
          </a:prstGeom>
          <a:solidFill>
            <a:srgbClr val="D8D8D8"/>
          </a:solidFill>
          <a:ln>
            <a:noFill/>
          </a:ln>
        </p:spPr>
        <p:txBody>
          <a:bodyPr/>
          <a:lstStyle/>
          <a:p>
            <a:endParaRPr lang="en-I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to Slide - Navy">
  <p:cSld name="Photo Slide - Navy">
    <p:spTree>
      <p:nvGrpSpPr>
        <p:cNvPr id="1" name="Shape 80"/>
        <p:cNvGrpSpPr/>
        <p:nvPr/>
      </p:nvGrpSpPr>
      <p:grpSpPr>
        <a:xfrm>
          <a:off x="0" y="0"/>
          <a:ext cx="0" cy="0"/>
          <a:chOff x="0" y="0"/>
          <a:chExt cx="0" cy="0"/>
        </a:xfrm>
      </p:grpSpPr>
      <p:sp>
        <p:nvSpPr>
          <p:cNvPr id="81" name="Google Shape;81;p68"/>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2" name="Google Shape;82;p68"/>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0" marR="0" lvl="0" indent="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p68"/>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68"/>
          <p:cNvSpPr>
            <a:spLocks noGrp="1"/>
          </p:cNvSpPr>
          <p:nvPr>
            <p:ph type="pic" idx="3"/>
          </p:nvPr>
        </p:nvSpPr>
        <p:spPr>
          <a:xfrm>
            <a:off x="6083676" y="0"/>
            <a:ext cx="5361066" cy="6858000"/>
          </a:xfrm>
          <a:prstGeom prst="rect">
            <a:avLst/>
          </a:prstGeom>
          <a:solidFill>
            <a:srgbClr val="D8D8D8"/>
          </a:solidFill>
          <a:ln>
            <a:noFill/>
          </a:ln>
        </p:spPr>
        <p:txBody>
          <a:bodyPr/>
          <a:lstStyle/>
          <a:p>
            <a:endParaRPr lang="en-I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26" Type="http://schemas.openxmlformats.org/officeDocument/2006/relationships/slideLayout" Target="../slideLayouts/slideLayout44.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5" Type="http://schemas.openxmlformats.org/officeDocument/2006/relationships/slideLayout" Target="../slideLayouts/slideLayout43.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29" Type="http://schemas.openxmlformats.org/officeDocument/2006/relationships/slideLayout" Target="../slideLayouts/slideLayout47.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24" Type="http://schemas.openxmlformats.org/officeDocument/2006/relationships/slideLayout" Target="../slideLayouts/slideLayout42.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slideLayout" Target="../slideLayouts/slideLayout41.xml"/><Relationship Id="rId28" Type="http://schemas.openxmlformats.org/officeDocument/2006/relationships/slideLayout" Target="../slideLayouts/slideLayout46.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31" Type="http://schemas.openxmlformats.org/officeDocument/2006/relationships/image" Target="../media/image1.png"/><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 Id="rId27" Type="http://schemas.openxmlformats.org/officeDocument/2006/relationships/slideLayout" Target="../slideLayouts/slideLayout45.xml"/><Relationship Id="rId30"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slideLayout" Target="../slideLayouts/slideLayout65.xml"/><Relationship Id="rId26" Type="http://schemas.openxmlformats.org/officeDocument/2006/relationships/slideLayout" Target="../slideLayouts/slideLayout73.xml"/><Relationship Id="rId3" Type="http://schemas.openxmlformats.org/officeDocument/2006/relationships/slideLayout" Target="../slideLayouts/slideLayout50.xml"/><Relationship Id="rId21" Type="http://schemas.openxmlformats.org/officeDocument/2006/relationships/slideLayout" Target="../slideLayouts/slideLayout68.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5" Type="http://schemas.openxmlformats.org/officeDocument/2006/relationships/slideLayout" Target="../slideLayouts/slideLayout72.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slideLayout" Target="../slideLayouts/slideLayout67.xml"/><Relationship Id="rId29" Type="http://schemas.openxmlformats.org/officeDocument/2006/relationships/slideLayout" Target="../slideLayouts/slideLayout76.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24" Type="http://schemas.openxmlformats.org/officeDocument/2006/relationships/slideLayout" Target="../slideLayouts/slideLayout71.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23" Type="http://schemas.openxmlformats.org/officeDocument/2006/relationships/slideLayout" Target="../slideLayouts/slideLayout70.xml"/><Relationship Id="rId28" Type="http://schemas.openxmlformats.org/officeDocument/2006/relationships/slideLayout" Target="../slideLayouts/slideLayout75.xml"/><Relationship Id="rId10" Type="http://schemas.openxmlformats.org/officeDocument/2006/relationships/slideLayout" Target="../slideLayouts/slideLayout57.xml"/><Relationship Id="rId19" Type="http://schemas.openxmlformats.org/officeDocument/2006/relationships/slideLayout" Target="../slideLayouts/slideLayout66.xml"/><Relationship Id="rId31" Type="http://schemas.openxmlformats.org/officeDocument/2006/relationships/image" Target="../media/image1.png"/><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slideLayout" Target="../slideLayouts/slideLayout69.xml"/><Relationship Id="rId27" Type="http://schemas.openxmlformats.org/officeDocument/2006/relationships/slideLayout" Target="../slideLayouts/slideLayout74.xml"/><Relationship Id="rId30"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9"/>
          <p:cNvSpPr txBox="1"/>
          <p:nvPr/>
        </p:nvSpPr>
        <p:spPr>
          <a:xfrm rot="-5400000">
            <a:off x="8806666" y="3262669"/>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242B62"/>
                </a:solidFill>
                <a:latin typeface="Calibri"/>
                <a:ea typeface="Calibri"/>
                <a:cs typeface="Calibri"/>
                <a:sym typeface="Calibri"/>
              </a:rPr>
              <a:t>Vidensdeling, brobygning mellem generationer</a:t>
            </a:r>
            <a:endParaRPr sz="1400" b="0" i="0" u="none" strike="noStrike" cap="none">
              <a:solidFill>
                <a:srgbClr val="000000"/>
              </a:solidFill>
              <a:latin typeface="Arial"/>
              <a:ea typeface="Arial"/>
              <a:cs typeface="Arial"/>
              <a:sym typeface="Arial"/>
            </a:endParaRPr>
          </a:p>
        </p:txBody>
      </p:sp>
      <p:pic>
        <p:nvPicPr>
          <p:cNvPr id="11" name="Google Shape;11;p39" descr="A colorful circles with white lines and dots&#10;&#10;AI-generated content may be incorrect."/>
          <p:cNvPicPr preferRelativeResize="0"/>
          <p:nvPr/>
        </p:nvPicPr>
        <p:blipFill rotWithShape="1">
          <a:blip r:embed="rId20" cstate="screen">
            <a:alphaModFix/>
            <a:extLst>
              <a:ext uri="{28A0092B-C50C-407E-A947-70E740481C1C}">
                <a14:useLocalDpi xmlns:a14="http://schemas.microsoft.com/office/drawing/2010/main"/>
              </a:ext>
            </a:extLst>
          </a:blip>
          <a:srcRect/>
          <a:stretch/>
        </p:blipFill>
        <p:spPr>
          <a:xfrm>
            <a:off x="11744737" y="6424102"/>
            <a:ext cx="280317" cy="22301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3" r:id="rId13"/>
    <p:sldLayoutId id="2147483664" r:id="rId14"/>
    <p:sldLayoutId id="2147483665" r:id="rId15"/>
    <p:sldLayoutId id="2147483666" r:id="rId16"/>
    <p:sldLayoutId id="2147483667" r:id="rId17"/>
    <p:sldLayoutId id="2147483728"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5"/>
        <p:cNvGrpSpPr/>
        <p:nvPr/>
      </p:nvGrpSpPr>
      <p:grpSpPr>
        <a:xfrm>
          <a:off x="0" y="0"/>
          <a:ext cx="0" cy="0"/>
          <a:chOff x="0" y="0"/>
          <a:chExt cx="0" cy="0"/>
        </a:xfrm>
      </p:grpSpPr>
      <p:sp>
        <p:nvSpPr>
          <p:cNvPr id="136" name="Google Shape;136;p23"/>
          <p:cNvSpPr txBox="1"/>
          <p:nvPr/>
        </p:nvSpPr>
        <p:spPr>
          <a:xfrm rot="-5400000">
            <a:off x="8806666" y="3262669"/>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rgbClr val="242B62"/>
                </a:solidFill>
                <a:latin typeface="Arial"/>
                <a:ea typeface="Arial"/>
                <a:cs typeface="Arial"/>
                <a:sym typeface="Arial"/>
              </a:rPr>
              <a:t>Vidensdeling, brobygning mellem generationer</a:t>
            </a:r>
            <a:endParaRPr/>
          </a:p>
        </p:txBody>
      </p:sp>
      <p:pic>
        <p:nvPicPr>
          <p:cNvPr id="137" name="Google Shape;137;p23" descr="A colorful circles with white lines and dots&#10;&#10;AI-generated content may be incorrect."/>
          <p:cNvPicPr preferRelativeResize="0"/>
          <p:nvPr/>
        </p:nvPicPr>
        <p:blipFill rotWithShape="1">
          <a:blip r:embed="rId31" cstate="screen">
            <a:alphaModFix/>
            <a:extLst>
              <a:ext uri="{28A0092B-C50C-407E-A947-70E740481C1C}">
                <a14:useLocalDpi xmlns:a14="http://schemas.microsoft.com/office/drawing/2010/main"/>
              </a:ext>
            </a:extLst>
          </a:blip>
          <a:srcRect/>
          <a:stretch/>
        </p:blipFill>
        <p:spPr>
          <a:xfrm>
            <a:off x="11744737" y="6424102"/>
            <a:ext cx="280317" cy="22301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815CAA-3C73-8AFC-BC7E-60E08C13605C}"/>
              </a:ext>
            </a:extLst>
          </p:cNvPr>
          <p:cNvSpPr txBox="1"/>
          <p:nvPr userDrawn="1"/>
        </p:nvSpPr>
        <p:spPr>
          <a:xfrm rot="16200000">
            <a:off x="8806666" y="3262669"/>
            <a:ext cx="6096000" cy="215444"/>
          </a:xfrm>
          <a:prstGeom prst="rect">
            <a:avLst/>
          </a:prstGeom>
          <a:noFill/>
        </p:spPr>
        <p:txBody>
          <a:bodyPr wrap="square">
            <a:spAutoFit/>
          </a:bodyPr>
          <a:lstStyle/>
          <a:p>
            <a:r>
              <a:rPr lang="en-US" sz="800" spc="300" dirty="0">
                <a:solidFill>
                  <a:srgbClr val="242B62"/>
                </a:solidFill>
              </a:rPr>
              <a:t>Vidensdeling, brobygning mellem generationer</a:t>
            </a:r>
          </a:p>
        </p:txBody>
      </p:sp>
      <p:pic>
        <p:nvPicPr>
          <p:cNvPr id="7" name="Picture 6" descr="A colorful circles with white lines and dots&#10;&#10;AI-generated content may be incorrect.">
            <a:extLst>
              <a:ext uri="{FF2B5EF4-FFF2-40B4-BE49-F238E27FC236}">
                <a16:creationId xmlns:a16="http://schemas.microsoft.com/office/drawing/2014/main" id="{922B9B90-6FA4-34B7-3E3E-FDD0B963809C}"/>
              </a:ext>
            </a:extLst>
          </p:cNvPr>
          <p:cNvPicPr>
            <a:picLocks noChangeAspect="1"/>
          </p:cNvPicPr>
          <p:nvPr userDrawn="1"/>
        </p:nvPicPr>
        <p:blipFill>
          <a:blip r:embed="rId31" cstate="screen">
            <a:extLst>
              <a:ext uri="{28A0092B-C50C-407E-A947-70E740481C1C}">
                <a14:useLocalDpi xmlns:a14="http://schemas.microsoft.com/office/drawing/2010/main"/>
              </a:ext>
            </a:extLst>
          </a:blip>
          <a:stretch>
            <a:fillRect/>
          </a:stretch>
        </p:blipFill>
        <p:spPr>
          <a:xfrm>
            <a:off x="11744737" y="6424102"/>
            <a:ext cx="280317" cy="223015"/>
          </a:xfrm>
          <a:prstGeom prst="rect">
            <a:avLst/>
          </a:prstGeom>
        </p:spPr>
      </p:pic>
    </p:spTree>
    <p:extLst>
      <p:ext uri="{BB962C8B-B14F-4D97-AF65-F5344CB8AC3E}">
        <p14:creationId xmlns:p14="http://schemas.microsoft.com/office/powerpoint/2010/main" val="143459859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 id="2147483722" r:id="rId24"/>
    <p:sldLayoutId id="2147483723" r:id="rId25"/>
    <p:sldLayoutId id="2147483724" r:id="rId26"/>
    <p:sldLayoutId id="2147483725" r:id="rId27"/>
    <p:sldLayoutId id="2147483726" r:id="rId28"/>
    <p:sldLayoutId id="2147483727"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9.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video" Target="https://www.youtube.com/embed/DN7FwObY_uQ?feature=oembed" TargetMode="External"/><Relationship Id="rId5" Type="http://schemas.openxmlformats.org/officeDocument/2006/relationships/image" Target="../media/image39.jpeg"/><Relationship Id="rId4" Type="http://schemas.openxmlformats.org/officeDocument/2006/relationships/hyperlink" Target="https://www.youtube.com/watch?v=DN7FwObY_uQ"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44.xml"/><Relationship Id="rId1" Type="http://schemas.openxmlformats.org/officeDocument/2006/relationships/video" Target="https://www.youtube.com/embed/I5spW9gHgm8?feature=oembed" TargetMode="External"/><Relationship Id="rId6" Type="http://schemas.openxmlformats.org/officeDocument/2006/relationships/image" Target="../media/image41.png"/><Relationship Id="rId5" Type="http://schemas.openxmlformats.org/officeDocument/2006/relationships/hyperlink" Target="https://ai4seniorsproject.eu/resources/" TargetMode="External"/><Relationship Id="rId4" Type="http://schemas.openxmlformats.org/officeDocument/2006/relationships/hyperlink" Target="https://www.youtube.com/watch?v=I5spW9gHgm8"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20.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hyperlink" Target="https://www.google.com/maps" TargetMode="External"/><Relationship Id="rId5" Type="http://schemas.openxmlformats.org/officeDocument/2006/relationships/hyperlink" Target="https://www.amazon.se/" TargetMode="External"/><Relationship Id="rId4" Type="http://schemas.openxmlformats.org/officeDocument/2006/relationships/hyperlink" Target="https://www.netflix.com/se/"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8.xml"/><Relationship Id="rId1" Type="http://schemas.openxmlformats.org/officeDocument/2006/relationships/video" Target="https://www.youtube.com/embed/c2CBFSJyTdo?feature=oembed" TargetMode="External"/><Relationship Id="rId6" Type="http://schemas.openxmlformats.org/officeDocument/2006/relationships/image" Target="../media/image49.jpeg"/><Relationship Id="rId5" Type="http://schemas.openxmlformats.org/officeDocument/2006/relationships/hyperlink" Target="https://www.youtube.com/watch?v=c2CBFSJyTdo" TargetMode="External"/><Relationship Id="rId4" Type="http://schemas.openxmlformats.org/officeDocument/2006/relationships/image" Target="../media/image48.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8.xml"/><Relationship Id="rId1" Type="http://schemas.openxmlformats.org/officeDocument/2006/relationships/video" Target="https://www.youtube.com/embed/ad79nYk2keg?feature=oembed" TargetMode="External"/><Relationship Id="rId5" Type="http://schemas.openxmlformats.org/officeDocument/2006/relationships/image" Target="../media/image53.jpeg"/><Relationship Id="rId4" Type="http://schemas.openxmlformats.org/officeDocument/2006/relationships/hyperlink" Target="https://www.youtube.com/watch?v=ad79nYk2keg&amp;t=2s"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5.xml"/><Relationship Id="rId1" Type="http://schemas.openxmlformats.org/officeDocument/2006/relationships/slideLayout" Target="../slideLayouts/slideLayout18.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7.jpeg"/><Relationship Id="rId7" Type="http://schemas.openxmlformats.org/officeDocument/2006/relationships/hyperlink" Target="https://openai.com/sv-SE/index/chatgpt/"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alexa.amazon.com/about" TargetMode="External"/><Relationship Id="rId5" Type="http://schemas.openxmlformats.org/officeDocument/2006/relationships/hyperlink" Target="https://assistant.google.com/" TargetMode="External"/><Relationship Id="rId4" Type="http://schemas.openxmlformats.org/officeDocument/2006/relationships/hyperlink" Target="https://www.apple.com/siri/"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891B4395-C80B-F7DA-3315-8EF9824AB539}"/>
              </a:ext>
            </a:extLst>
          </p:cNvPr>
          <p:cNvPicPr>
            <a:picLocks noGrp="1" noChangeAspect="1"/>
          </p:cNvPicPr>
          <p:nvPr>
            <p:ph type="pic" sz="quarter" idx="10"/>
          </p:nvPr>
        </p:nvPicPr>
        <p:blipFill>
          <a:blip r:embed="rId2"/>
          <a:srcRect/>
          <a:stretch/>
        </p:blipFill>
        <p:spPr>
          <a:xfrm>
            <a:off x="534376" y="0"/>
            <a:ext cx="7137369" cy="6858000"/>
          </a:xfrm>
        </p:spPr>
      </p:pic>
      <p:sp>
        <p:nvSpPr>
          <p:cNvPr id="5" name="TextBox 4">
            <a:extLst>
              <a:ext uri="{FF2B5EF4-FFF2-40B4-BE49-F238E27FC236}">
                <a16:creationId xmlns:a16="http://schemas.microsoft.com/office/drawing/2014/main" id="{0B5133A5-4E90-289E-FCFD-BE39647BAE88}"/>
              </a:ext>
            </a:extLst>
          </p:cNvPr>
          <p:cNvSpPr txBox="1"/>
          <p:nvPr/>
        </p:nvSpPr>
        <p:spPr>
          <a:xfrm>
            <a:off x="8276734" y="4053526"/>
            <a:ext cx="360103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5400" b="1" i="0" u="none" strike="noStrike" kern="1200" cap="none" spc="0" normalizeH="0" baseline="0" noProof="0" dirty="0">
                <a:ln>
                  <a:noFill/>
                </a:ln>
                <a:solidFill>
                  <a:srgbClr val="242B62"/>
                </a:solidFill>
                <a:effectLst/>
                <a:uLnTx/>
                <a:uFillTx/>
                <a:latin typeface="Calibri" panose="020F0502020204030204"/>
                <a:ea typeface="+mn-ea"/>
                <a:cs typeface="+mn-cs"/>
              </a:rPr>
              <a:t>MODUL 4</a:t>
            </a:r>
          </a:p>
        </p:txBody>
      </p:sp>
      <p:sp>
        <p:nvSpPr>
          <p:cNvPr id="6" name="TextBox 5">
            <a:extLst>
              <a:ext uri="{FF2B5EF4-FFF2-40B4-BE49-F238E27FC236}">
                <a16:creationId xmlns:a16="http://schemas.microsoft.com/office/drawing/2014/main" id="{2AC0BA0B-3904-0A61-3DE2-14DD0C6DEC07}"/>
              </a:ext>
            </a:extLst>
          </p:cNvPr>
          <p:cNvSpPr txBox="1"/>
          <p:nvPr/>
        </p:nvSpPr>
        <p:spPr>
          <a:xfrm>
            <a:off x="302148" y="4380097"/>
            <a:ext cx="4862767" cy="1569660"/>
          </a:xfrm>
          <a:prstGeom prst="rect">
            <a:avLst/>
          </a:prstGeom>
          <a:noFill/>
        </p:spPr>
        <p:txBody>
          <a:bodyPr wrap="square" rtlCol="0">
            <a:spAutoFit/>
          </a:bodyPr>
          <a:lstStyle/>
          <a:p>
            <a:pPr lvl="0">
              <a:buSzPts val="4400"/>
            </a:pPr>
            <a:r>
              <a:rPr lang="en-US" sz="4800" dirty="0">
                <a:solidFill>
                  <a:schemeClr val="lt1"/>
                </a:solidFill>
                <a:latin typeface="Calibri"/>
                <a:ea typeface="Calibri"/>
                <a:cs typeface="Calibri"/>
                <a:sym typeface="Calibri"/>
              </a:rPr>
              <a:t>AI til hjælp med daglige opgaver</a:t>
            </a:r>
          </a:p>
        </p:txBody>
      </p:sp>
    </p:spTree>
    <p:extLst>
      <p:ext uri="{BB962C8B-B14F-4D97-AF65-F5344CB8AC3E}">
        <p14:creationId xmlns:p14="http://schemas.microsoft.com/office/powerpoint/2010/main" val="3232638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89"/>
          <p:cNvSpPr txBox="1">
            <a:spLocks noGrp="1"/>
          </p:cNvSpPr>
          <p:nvPr>
            <p:ph type="body" idx="1"/>
          </p:nvPr>
        </p:nvSpPr>
        <p:spPr>
          <a:xfrm>
            <a:off x="920434" y="638321"/>
            <a:ext cx="100131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SzPts val="3600"/>
              <a:buNone/>
            </a:pPr>
            <a:r>
              <a:rPr lang="en-US"/>
              <a:t>Hvordan kan de hjælpe i hverdagen?</a:t>
            </a:r>
            <a:endParaRPr/>
          </a:p>
          <a:p>
            <a:pPr marL="0" lvl="0" indent="0" algn="l" rtl="0">
              <a:lnSpc>
                <a:spcPct val="103333"/>
              </a:lnSpc>
              <a:spcBef>
                <a:spcPts val="0"/>
              </a:spcBef>
              <a:spcAft>
                <a:spcPts val="0"/>
              </a:spcAft>
              <a:buClr>
                <a:srgbClr val="242B62"/>
              </a:buClr>
              <a:buSzPts val="3600"/>
              <a:buNone/>
            </a:pPr>
            <a:endParaRPr/>
          </a:p>
        </p:txBody>
      </p:sp>
      <p:sp>
        <p:nvSpPr>
          <p:cNvPr id="409" name="Google Shape;409;p89"/>
          <p:cNvSpPr/>
          <p:nvPr/>
        </p:nvSpPr>
        <p:spPr>
          <a:xfrm>
            <a:off x="1235725" y="1855630"/>
            <a:ext cx="1859421" cy="4460758"/>
          </a:xfrm>
          <a:custGeom>
            <a:avLst/>
            <a:gdLst/>
            <a:ahLst/>
            <a:cxnLst/>
            <a:rect l="l" t="t" r="r" b="b"/>
            <a:pathLst>
              <a:path w="3235" h="8984" extrusionOk="0">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3" y="8983"/>
                  <a:pt x="2338" y="8843"/>
                  <a:pt x="2612" y="8610"/>
                </a:cubicBezTo>
                <a:lnTo>
                  <a:pt x="2612" y="8610"/>
                </a:lnTo>
                <a:cubicBezTo>
                  <a:pt x="2644" y="8583"/>
                  <a:pt x="2683" y="8567"/>
                  <a:pt x="2723" y="8567"/>
                </a:cubicBezTo>
                <a:lnTo>
                  <a:pt x="3054" y="8567"/>
                </a:lnTo>
                <a:lnTo>
                  <a:pt x="3054" y="8567"/>
                </a:lnTo>
                <a:cubicBezTo>
                  <a:pt x="3154" y="8567"/>
                  <a:pt x="3234" y="8479"/>
                  <a:pt x="3234" y="8370"/>
                </a:cubicBezTo>
                <a:lnTo>
                  <a:pt x="3234" y="7221"/>
                </a:lnTo>
                <a:lnTo>
                  <a:pt x="3234" y="5401"/>
                </a:lnTo>
                <a:lnTo>
                  <a:pt x="3234" y="197"/>
                </a:lnTo>
                <a:lnTo>
                  <a:pt x="3234" y="197"/>
                </a:lnTo>
                <a:cubicBezTo>
                  <a:pt x="3234" y="89"/>
                  <a:pt x="3154" y="0"/>
                  <a:pt x="3054" y="0"/>
                </a:cubicBezTo>
                <a:lnTo>
                  <a:pt x="181" y="0"/>
                </a:ln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0" name="Google Shape;410;p89"/>
          <p:cNvSpPr/>
          <p:nvPr/>
        </p:nvSpPr>
        <p:spPr>
          <a:xfrm>
            <a:off x="1235725" y="1819345"/>
            <a:ext cx="1859421" cy="1098333"/>
          </a:xfrm>
          <a:custGeom>
            <a:avLst/>
            <a:gdLst/>
            <a:ahLst/>
            <a:cxnLst/>
            <a:rect l="l" t="t" r="r" b="b"/>
            <a:pathLst>
              <a:path w="3235" h="3583" extrusionOk="0">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1" name="Google Shape;411;p89"/>
          <p:cNvSpPr/>
          <p:nvPr/>
        </p:nvSpPr>
        <p:spPr>
          <a:xfrm>
            <a:off x="3125344" y="1855630"/>
            <a:ext cx="1859421" cy="4460758"/>
          </a:xfrm>
          <a:custGeom>
            <a:avLst/>
            <a:gdLst/>
            <a:ahLst/>
            <a:cxnLst/>
            <a:rect l="l" t="t" r="r" b="b"/>
            <a:pathLst>
              <a:path w="3235" h="8984" extrusionOk="0">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2" y="8983"/>
                  <a:pt x="2338" y="8843"/>
                  <a:pt x="2612" y="8610"/>
                </a:cubicBezTo>
                <a:lnTo>
                  <a:pt x="2612" y="8610"/>
                </a:lnTo>
                <a:cubicBezTo>
                  <a:pt x="2644" y="8583"/>
                  <a:pt x="2682" y="8567"/>
                  <a:pt x="2723"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1" y="0"/>
                </a:lnTo>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300"/>
              <a:buFont typeface="Arial"/>
              <a:buNone/>
            </a:pPr>
            <a:endParaRPr sz="2300" b="0" i="0" u="none" strike="noStrike" cap="none">
              <a:solidFill>
                <a:schemeClr val="dk1"/>
              </a:solidFill>
              <a:latin typeface="Calibri"/>
              <a:ea typeface="Calibri"/>
              <a:cs typeface="Calibri"/>
              <a:sym typeface="Calibri"/>
            </a:endParaRPr>
          </a:p>
        </p:txBody>
      </p:sp>
      <p:sp>
        <p:nvSpPr>
          <p:cNvPr id="412" name="Google Shape;412;p89"/>
          <p:cNvSpPr/>
          <p:nvPr/>
        </p:nvSpPr>
        <p:spPr>
          <a:xfrm>
            <a:off x="3125344" y="1825497"/>
            <a:ext cx="1859421" cy="1092179"/>
          </a:xfrm>
          <a:custGeom>
            <a:avLst/>
            <a:gdLst/>
            <a:ahLst/>
            <a:cxnLst/>
            <a:rect l="l" t="t" r="r" b="b"/>
            <a:pathLst>
              <a:path w="3235" h="3583" extrusionOk="0">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3" name="Google Shape;413;p89"/>
          <p:cNvSpPr/>
          <p:nvPr/>
        </p:nvSpPr>
        <p:spPr>
          <a:xfrm>
            <a:off x="5012519" y="1825497"/>
            <a:ext cx="1856882" cy="4490877"/>
          </a:xfrm>
          <a:custGeom>
            <a:avLst/>
            <a:gdLst/>
            <a:ahLst/>
            <a:cxnLst/>
            <a:rect l="l" t="t" r="r" b="b"/>
            <a:pathLst>
              <a:path w="3234" h="8984" extrusionOk="0">
                <a:moveTo>
                  <a:pt x="180" y="0"/>
                </a:moveTo>
                <a:lnTo>
                  <a:pt x="180" y="0"/>
                </a:lnTo>
                <a:cubicBezTo>
                  <a:pt x="80" y="0"/>
                  <a:pt x="0" y="89"/>
                  <a:pt x="0" y="197"/>
                </a:cubicBezTo>
                <a:lnTo>
                  <a:pt x="0" y="5401"/>
                </a:lnTo>
                <a:lnTo>
                  <a:pt x="0" y="7221"/>
                </a:lnTo>
                <a:lnTo>
                  <a:pt x="0" y="8370"/>
                </a:lnTo>
                <a:lnTo>
                  <a:pt x="0" y="8370"/>
                </a:lnTo>
                <a:cubicBezTo>
                  <a:pt x="0" y="8479"/>
                  <a:pt x="80" y="8567"/>
                  <a:pt x="180" y="8567"/>
                </a:cubicBezTo>
                <a:lnTo>
                  <a:pt x="511" y="8567"/>
                </a:lnTo>
                <a:lnTo>
                  <a:pt x="511" y="8567"/>
                </a:lnTo>
                <a:cubicBezTo>
                  <a:pt x="551" y="8567"/>
                  <a:pt x="590" y="8583"/>
                  <a:pt x="622" y="8610"/>
                </a:cubicBezTo>
                <a:lnTo>
                  <a:pt x="622" y="8610"/>
                </a:lnTo>
                <a:cubicBezTo>
                  <a:pt x="896" y="8843"/>
                  <a:pt x="1241" y="8983"/>
                  <a:pt x="1617" y="8983"/>
                </a:cubicBezTo>
                <a:lnTo>
                  <a:pt x="1617" y="8983"/>
                </a:lnTo>
                <a:cubicBezTo>
                  <a:pt x="1992" y="8983"/>
                  <a:pt x="2338" y="8843"/>
                  <a:pt x="2611" y="8610"/>
                </a:cubicBezTo>
                <a:lnTo>
                  <a:pt x="2611" y="8610"/>
                </a:lnTo>
                <a:cubicBezTo>
                  <a:pt x="2643" y="8583"/>
                  <a:pt x="2682" y="8567"/>
                  <a:pt x="2722" y="8567"/>
                </a:cubicBezTo>
                <a:lnTo>
                  <a:pt x="3052" y="8567"/>
                </a:lnTo>
                <a:lnTo>
                  <a:pt x="3052" y="8567"/>
                </a:lnTo>
                <a:cubicBezTo>
                  <a:pt x="3152" y="8567"/>
                  <a:pt x="3233" y="8479"/>
                  <a:pt x="3233" y="8370"/>
                </a:cubicBezTo>
                <a:lnTo>
                  <a:pt x="3233" y="7221"/>
                </a:lnTo>
                <a:lnTo>
                  <a:pt x="3233" y="5401"/>
                </a:lnTo>
                <a:lnTo>
                  <a:pt x="3233" y="197"/>
                </a:lnTo>
                <a:lnTo>
                  <a:pt x="3233" y="197"/>
                </a:lnTo>
                <a:cubicBezTo>
                  <a:pt x="3233" y="89"/>
                  <a:pt x="3152" y="0"/>
                  <a:pt x="3052" y="0"/>
                </a:cubicBezTo>
                <a:lnTo>
                  <a:pt x="180" y="0"/>
                </a:ln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4" name="Google Shape;414;p89"/>
          <p:cNvSpPr/>
          <p:nvPr/>
        </p:nvSpPr>
        <p:spPr>
          <a:xfrm>
            <a:off x="5012519" y="1825497"/>
            <a:ext cx="1856882" cy="1092179"/>
          </a:xfrm>
          <a:custGeom>
            <a:avLst/>
            <a:gdLst/>
            <a:ahLst/>
            <a:cxnLst/>
            <a:rect l="l" t="t" r="r" b="b"/>
            <a:pathLst>
              <a:path w="3234" h="3583" extrusionOk="0">
                <a:moveTo>
                  <a:pt x="1617" y="3582"/>
                </a:moveTo>
                <a:lnTo>
                  <a:pt x="1617" y="3582"/>
                </a:lnTo>
                <a:lnTo>
                  <a:pt x="1617" y="3582"/>
                </a:lnTo>
                <a:cubicBezTo>
                  <a:pt x="724" y="3582"/>
                  <a:pt x="0" y="2858"/>
                  <a:pt x="0" y="1965"/>
                </a:cubicBezTo>
                <a:lnTo>
                  <a:pt x="0" y="0"/>
                </a:lnTo>
                <a:lnTo>
                  <a:pt x="3233" y="0"/>
                </a:lnTo>
                <a:lnTo>
                  <a:pt x="3233" y="1965"/>
                </a:lnTo>
                <a:lnTo>
                  <a:pt x="3233" y="1965"/>
                </a:lnTo>
                <a:cubicBezTo>
                  <a:pt x="3233"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5" name="Google Shape;415;p89"/>
          <p:cNvSpPr/>
          <p:nvPr/>
        </p:nvSpPr>
        <p:spPr>
          <a:xfrm>
            <a:off x="6902135" y="1855630"/>
            <a:ext cx="1859421" cy="4460758"/>
          </a:xfrm>
          <a:custGeom>
            <a:avLst/>
            <a:gdLst/>
            <a:ahLst/>
            <a:cxnLst/>
            <a:rect l="l" t="t" r="r" b="b"/>
            <a:pathLst>
              <a:path w="3235" h="8984" extrusionOk="0">
                <a:moveTo>
                  <a:pt x="180" y="0"/>
                </a:moveTo>
                <a:lnTo>
                  <a:pt x="180" y="0"/>
                </a:lnTo>
                <a:cubicBezTo>
                  <a:pt x="81" y="0"/>
                  <a:pt x="0" y="89"/>
                  <a:pt x="0" y="197"/>
                </a:cubicBezTo>
                <a:lnTo>
                  <a:pt x="0" y="5401"/>
                </a:lnTo>
                <a:lnTo>
                  <a:pt x="0" y="7221"/>
                </a:lnTo>
                <a:lnTo>
                  <a:pt x="0" y="8370"/>
                </a:lnTo>
                <a:lnTo>
                  <a:pt x="0" y="8370"/>
                </a:lnTo>
                <a:cubicBezTo>
                  <a:pt x="0" y="8479"/>
                  <a:pt x="81" y="8567"/>
                  <a:pt x="180" y="8567"/>
                </a:cubicBezTo>
                <a:lnTo>
                  <a:pt x="511" y="8567"/>
                </a:lnTo>
                <a:lnTo>
                  <a:pt x="511" y="8567"/>
                </a:lnTo>
                <a:cubicBezTo>
                  <a:pt x="551" y="8567"/>
                  <a:pt x="589" y="8583"/>
                  <a:pt x="621" y="8610"/>
                </a:cubicBezTo>
                <a:lnTo>
                  <a:pt x="621" y="8610"/>
                </a:lnTo>
                <a:cubicBezTo>
                  <a:pt x="896" y="8843"/>
                  <a:pt x="1241" y="8983"/>
                  <a:pt x="1617" y="8983"/>
                </a:cubicBezTo>
                <a:lnTo>
                  <a:pt x="1617" y="8983"/>
                </a:lnTo>
                <a:lnTo>
                  <a:pt x="1617" y="8983"/>
                </a:lnTo>
                <a:cubicBezTo>
                  <a:pt x="1992" y="8983"/>
                  <a:pt x="2337" y="8843"/>
                  <a:pt x="2612" y="8610"/>
                </a:cubicBezTo>
                <a:lnTo>
                  <a:pt x="2612" y="8610"/>
                </a:lnTo>
                <a:cubicBezTo>
                  <a:pt x="2643" y="8583"/>
                  <a:pt x="2682" y="8567"/>
                  <a:pt x="2722"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0" y="0"/>
                </a:lnTo>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6" name="Google Shape;416;p89"/>
          <p:cNvSpPr/>
          <p:nvPr/>
        </p:nvSpPr>
        <p:spPr>
          <a:xfrm>
            <a:off x="6902135" y="1825497"/>
            <a:ext cx="1859421" cy="1092179"/>
          </a:xfrm>
          <a:custGeom>
            <a:avLst/>
            <a:gdLst/>
            <a:ahLst/>
            <a:cxnLst/>
            <a:rect l="l" t="t" r="r" b="b"/>
            <a:pathLst>
              <a:path w="3235" h="3583" extrusionOk="0">
                <a:moveTo>
                  <a:pt x="1617" y="3582"/>
                </a:moveTo>
                <a:lnTo>
                  <a:pt x="1617" y="3582"/>
                </a:lnTo>
                <a:lnTo>
                  <a:pt x="1617" y="3582"/>
                </a:lnTo>
                <a:cubicBezTo>
                  <a:pt x="723" y="3582"/>
                  <a:pt x="0" y="2858"/>
                  <a:pt x="0" y="1965"/>
                </a:cubicBezTo>
                <a:lnTo>
                  <a:pt x="0" y="0"/>
                </a:lnTo>
                <a:lnTo>
                  <a:pt x="3234" y="0"/>
                </a:lnTo>
                <a:lnTo>
                  <a:pt x="3234" y="1965"/>
                </a:lnTo>
                <a:lnTo>
                  <a:pt x="3234" y="1965"/>
                </a:lnTo>
                <a:cubicBezTo>
                  <a:pt x="3234"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7" name="Google Shape;417;p89"/>
          <p:cNvSpPr txBox="1"/>
          <p:nvPr/>
        </p:nvSpPr>
        <p:spPr>
          <a:xfrm>
            <a:off x="1238531" y="2926501"/>
            <a:ext cx="1902900" cy="2462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Calibri"/>
                <a:ea typeface="Calibri"/>
                <a:cs typeface="Calibri"/>
                <a:sym typeface="Calibri"/>
              </a:rPr>
              <a:t>Påmindelser om medicin,  aftaler og daglige opgaver,</a:t>
            </a:r>
            <a:endParaRPr/>
          </a:p>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Calibri"/>
                <a:ea typeface="Calibri"/>
                <a:cs typeface="Calibri"/>
                <a:sym typeface="Calibri"/>
              </a:rPr>
              <a:t>noter, du kan søge i senere.</a:t>
            </a:r>
            <a:endParaRPr sz="2200" b="0" i="0" u="none" strike="noStrike" cap="none">
              <a:solidFill>
                <a:srgbClr val="000000"/>
              </a:solidFill>
              <a:latin typeface="Arial"/>
              <a:ea typeface="Arial"/>
              <a:cs typeface="Arial"/>
              <a:sym typeface="Arial"/>
            </a:endParaRPr>
          </a:p>
        </p:txBody>
      </p:sp>
      <p:sp>
        <p:nvSpPr>
          <p:cNvPr id="418" name="Google Shape;418;p89"/>
          <p:cNvSpPr txBox="1"/>
          <p:nvPr/>
        </p:nvSpPr>
        <p:spPr>
          <a:xfrm>
            <a:off x="3026182" y="2982994"/>
            <a:ext cx="2062557" cy="2800726"/>
          </a:xfrm>
          <a:prstGeom prst="rect">
            <a:avLst/>
          </a:prstGeom>
          <a:noFill/>
          <a:ln>
            <a:noFill/>
          </a:ln>
        </p:spPr>
        <p:txBody>
          <a:bodyPr spcFirstLastPara="1" wrap="square" lIns="91425" tIns="45700" rIns="91425" bIns="45700" anchor="t" anchorCtr="0">
            <a:spAutoFit/>
          </a:bodyPr>
          <a:lstStyle/>
          <a:p>
            <a:pPr algn="ctr">
              <a:buSzPts val="2200"/>
            </a:pPr>
            <a:r>
              <a:rPr lang="en-US" sz="2200" dirty="0">
                <a:solidFill>
                  <a:schemeClr val="lt1"/>
                </a:solidFill>
                <a:latin typeface="Calibri"/>
                <a:ea typeface="Calibri"/>
                <a:cs typeface="Calibri"/>
                <a:sym typeface="Calibri"/>
              </a:rPr>
              <a:t>Man </a:t>
            </a:r>
            <a:r>
              <a:rPr lang="en-US" sz="2200" dirty="0" err="1">
                <a:solidFill>
                  <a:schemeClr val="lt1"/>
                </a:solidFill>
                <a:latin typeface="Calibri"/>
                <a:ea typeface="Calibri"/>
                <a:cs typeface="Calibri"/>
                <a:sym typeface="Calibri"/>
              </a:rPr>
              <a:t>behøver</a:t>
            </a:r>
            <a:r>
              <a:rPr lang="en-US" sz="2200" dirty="0">
                <a:solidFill>
                  <a:schemeClr val="lt1"/>
                </a:solidFill>
                <a:latin typeface="Calibri"/>
                <a:ea typeface="Calibri"/>
                <a:cs typeface="Calibri"/>
                <a:sym typeface="Calibri"/>
              </a:rPr>
              <a:t> </a:t>
            </a:r>
            <a:r>
              <a:rPr lang="en-US" sz="2200" dirty="0" err="1">
                <a:solidFill>
                  <a:schemeClr val="lt1"/>
                </a:solidFill>
                <a:latin typeface="Calibri"/>
                <a:ea typeface="Calibri"/>
                <a:cs typeface="Calibri"/>
                <a:sym typeface="Calibri"/>
              </a:rPr>
              <a:t>ikke</a:t>
            </a:r>
            <a:r>
              <a:rPr lang="en-US" sz="2200" dirty="0">
                <a:solidFill>
                  <a:schemeClr val="lt1"/>
                </a:solidFill>
                <a:latin typeface="Calibri"/>
                <a:ea typeface="Calibri"/>
                <a:cs typeface="Calibri"/>
                <a:sym typeface="Calibri"/>
              </a:rPr>
              <a:t> </a:t>
            </a:r>
            <a:r>
              <a:rPr lang="en-US" sz="2200" dirty="0" err="1">
                <a:solidFill>
                  <a:schemeClr val="lt1"/>
                </a:solidFill>
                <a:latin typeface="Calibri"/>
                <a:ea typeface="Calibri"/>
                <a:cs typeface="Calibri"/>
                <a:sym typeface="Calibri"/>
              </a:rPr>
              <a:t>skrive</a:t>
            </a:r>
            <a:r>
              <a:rPr lang="en-US" sz="2200" dirty="0">
                <a:solidFill>
                  <a:schemeClr val="lt1"/>
                </a:solidFill>
                <a:latin typeface="Calibri"/>
                <a:ea typeface="Calibri"/>
                <a:cs typeface="Calibri"/>
                <a:sym typeface="Calibri"/>
              </a:rPr>
              <a:t> </a:t>
            </a:r>
            <a:r>
              <a:rPr lang="en-US" sz="2200" dirty="0" err="1">
                <a:solidFill>
                  <a:schemeClr val="lt1"/>
                </a:solidFill>
                <a:latin typeface="Calibri"/>
                <a:ea typeface="Calibri"/>
                <a:cs typeface="Calibri"/>
                <a:sym typeface="Calibri"/>
              </a:rPr>
              <a:t>noget</a:t>
            </a:r>
            <a:r>
              <a:rPr lang="en-US" sz="2200" dirty="0">
                <a:solidFill>
                  <a:schemeClr val="lt1"/>
                </a:solidFill>
                <a:latin typeface="Calibri"/>
                <a:ea typeface="Calibri"/>
                <a:cs typeface="Calibri"/>
                <a:sym typeface="Calibri"/>
              </a:rPr>
              <a:t>.</a:t>
            </a:r>
            <a:endParaRPr lang="da-DK" dirty="0">
              <a:solidFill>
                <a:schemeClr val="lt1"/>
              </a:solidFill>
              <a:ea typeface="Calibri"/>
            </a:endParaRPr>
          </a:p>
          <a:p>
            <a:pPr algn="ctr">
              <a:buSzPts val="2200"/>
            </a:pPr>
            <a:r>
              <a:rPr lang="en-US" sz="2200" dirty="0">
                <a:solidFill>
                  <a:schemeClr val="lt1"/>
                </a:solidFill>
                <a:latin typeface="Calibri"/>
                <a:ea typeface="Calibri"/>
                <a:cs typeface="Calibri"/>
                <a:sym typeface="Calibri"/>
              </a:rPr>
              <a:t>Nyttigt</a:t>
            </a:r>
            <a:r>
              <a:rPr lang="en-US" sz="2200" b="0" i="0" u="none" strike="noStrike" cap="none" dirty="0">
                <a:solidFill>
                  <a:schemeClr val="lt1"/>
                </a:solidFill>
                <a:latin typeface="Calibri"/>
                <a:ea typeface="Calibri"/>
                <a:cs typeface="Calibri"/>
                <a:sym typeface="Calibri"/>
              </a:rPr>
              <a:t> for </a:t>
            </a:r>
            <a:r>
              <a:rPr lang="en-US" sz="2200" b="0" i="0" u="none" strike="noStrike" cap="none" dirty="0" err="1">
                <a:solidFill>
                  <a:schemeClr val="lt1"/>
                </a:solidFill>
                <a:latin typeface="Calibri"/>
                <a:ea typeface="Calibri"/>
                <a:cs typeface="Calibri"/>
                <a:sym typeface="Calibri"/>
              </a:rPr>
              <a:t>personer</a:t>
            </a:r>
            <a:r>
              <a:rPr lang="en-US" sz="2200" b="0" i="0" u="none" strike="noStrike" cap="none" dirty="0">
                <a:solidFill>
                  <a:schemeClr val="lt1"/>
                </a:solidFill>
                <a:latin typeface="Calibri"/>
                <a:ea typeface="Calibri"/>
                <a:cs typeface="Calibri"/>
                <a:sym typeface="Calibri"/>
              </a:rPr>
              <a:t> med </a:t>
            </a:r>
            <a:r>
              <a:rPr lang="en-US" sz="2200" b="0" i="0" u="none" strike="noStrike" cap="none" dirty="0" err="1">
                <a:solidFill>
                  <a:schemeClr val="lt1"/>
                </a:solidFill>
                <a:latin typeface="Calibri"/>
                <a:ea typeface="Calibri"/>
                <a:cs typeface="Calibri"/>
                <a:sym typeface="Calibri"/>
              </a:rPr>
              <a:t>syns</a:t>
            </a:r>
            <a:r>
              <a:rPr lang="en-US" sz="2200" b="0" i="0" u="none" strike="noStrike" cap="none" dirty="0">
                <a:solidFill>
                  <a:schemeClr val="lt1"/>
                </a:solidFill>
                <a:latin typeface="Calibri"/>
                <a:ea typeface="Calibri"/>
                <a:cs typeface="Calibri"/>
                <a:sym typeface="Calibri"/>
              </a:rPr>
              <a:t>- </a:t>
            </a:r>
            <a:r>
              <a:rPr lang="en-US" sz="2200" b="0" i="0" u="none" strike="noStrike" cap="none" dirty="0" err="1">
                <a:solidFill>
                  <a:schemeClr val="lt1"/>
                </a:solidFill>
                <a:latin typeface="Calibri"/>
                <a:ea typeface="Calibri"/>
                <a:cs typeface="Calibri"/>
                <a:sym typeface="Calibri"/>
              </a:rPr>
              <a:t>eller</a:t>
            </a:r>
            <a:r>
              <a:rPr lang="en-US" sz="2200" b="0" i="0" u="none" strike="noStrike" cap="none" dirty="0">
                <a:solidFill>
                  <a:schemeClr val="lt1"/>
                </a:solidFill>
                <a:latin typeface="Calibri"/>
                <a:ea typeface="Calibri"/>
                <a:cs typeface="Calibri"/>
                <a:sym typeface="Calibri"/>
              </a:rPr>
              <a:t> </a:t>
            </a:r>
            <a:r>
              <a:rPr lang="en-US" sz="2200" dirty="0" err="1">
                <a:solidFill>
                  <a:schemeClr val="lt1"/>
                </a:solidFill>
                <a:latin typeface="Calibri"/>
                <a:ea typeface="Calibri"/>
                <a:cs typeface="Calibri"/>
                <a:sym typeface="Calibri"/>
              </a:rPr>
              <a:t>mobilitets-problemer</a:t>
            </a:r>
            <a:r>
              <a:rPr lang="en-US" sz="2200" b="0" i="0" u="none" strike="noStrike" cap="none" dirty="0">
                <a:solidFill>
                  <a:schemeClr val="lt1"/>
                </a:solidFill>
                <a:latin typeface="Calibri"/>
                <a:ea typeface="Calibri"/>
                <a:cs typeface="Calibri"/>
                <a:sym typeface="Calibri"/>
              </a:rPr>
              <a:t>.</a:t>
            </a:r>
            <a:endParaRPr dirty="0">
              <a:solidFill>
                <a:schemeClr val="lt1"/>
              </a:solidFill>
            </a:endParaRPr>
          </a:p>
        </p:txBody>
      </p:sp>
      <p:sp>
        <p:nvSpPr>
          <p:cNvPr id="419" name="Google Shape;419;p89"/>
          <p:cNvSpPr txBox="1"/>
          <p:nvPr/>
        </p:nvSpPr>
        <p:spPr>
          <a:xfrm>
            <a:off x="4966598" y="2917680"/>
            <a:ext cx="1902900" cy="2801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Calibri"/>
                <a:ea typeface="Calibri"/>
                <a:cs typeface="Calibri"/>
                <a:sym typeface="Calibri"/>
              </a:rPr>
              <a:t>Organiser opgaver automatisk, få daglige oversigter (vejr, planer), hjælp til at mindske stress og forvirring.</a:t>
            </a:r>
            <a:endParaRPr sz="2200" b="0" i="0" u="none" strike="noStrike" cap="none">
              <a:solidFill>
                <a:schemeClr val="lt1"/>
              </a:solidFill>
              <a:latin typeface="Calibri"/>
              <a:ea typeface="Calibri"/>
              <a:cs typeface="Calibri"/>
              <a:sym typeface="Calibri"/>
            </a:endParaRPr>
          </a:p>
        </p:txBody>
      </p:sp>
      <p:sp>
        <p:nvSpPr>
          <p:cNvPr id="420" name="Google Shape;420;p89"/>
          <p:cNvSpPr txBox="1"/>
          <p:nvPr/>
        </p:nvSpPr>
        <p:spPr>
          <a:xfrm>
            <a:off x="6847633" y="3032270"/>
            <a:ext cx="2026271" cy="21236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Calibri"/>
                <a:ea typeface="Calibri"/>
                <a:cs typeface="Calibri"/>
                <a:sym typeface="Calibri"/>
              </a:rPr>
              <a:t>Automatisering: tænder og slukker lys, låser døre, regulerer temperaturen.</a:t>
            </a:r>
            <a:endParaRPr sz="2200" b="0" i="0" u="none" strike="noStrike" cap="none">
              <a:solidFill>
                <a:schemeClr val="lt1"/>
              </a:solidFill>
              <a:latin typeface="Calibri"/>
              <a:ea typeface="Calibri"/>
              <a:cs typeface="Calibri"/>
              <a:sym typeface="Calibri"/>
            </a:endParaRPr>
          </a:p>
        </p:txBody>
      </p:sp>
      <p:sp>
        <p:nvSpPr>
          <p:cNvPr id="421" name="Google Shape;421;p89"/>
          <p:cNvSpPr txBox="1"/>
          <p:nvPr/>
        </p:nvSpPr>
        <p:spPr>
          <a:xfrm>
            <a:off x="1150099" y="1950091"/>
            <a:ext cx="2018214"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Hukommelsesstøtte </a:t>
            </a:r>
            <a:endParaRPr/>
          </a:p>
        </p:txBody>
      </p:sp>
      <p:sp>
        <p:nvSpPr>
          <p:cNvPr id="422" name="Google Shape;422;p89"/>
          <p:cNvSpPr txBox="1"/>
          <p:nvPr/>
        </p:nvSpPr>
        <p:spPr>
          <a:xfrm>
            <a:off x="3319762" y="1935577"/>
            <a:ext cx="1468529" cy="831000"/>
          </a:xfrm>
          <a:prstGeom prst="rect">
            <a:avLst/>
          </a:prstGeom>
          <a:solidFill>
            <a:srgbClr val="5696D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Stemme </a:t>
            </a:r>
            <a:endParaRPr/>
          </a:p>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styring</a:t>
            </a:r>
            <a:endParaRPr sz="2400" b="0" i="0" u="none" strike="noStrike" cap="none">
              <a:solidFill>
                <a:schemeClr val="lt1"/>
              </a:solidFill>
              <a:latin typeface="Calibri"/>
              <a:ea typeface="Calibri"/>
              <a:cs typeface="Calibri"/>
              <a:sym typeface="Calibri"/>
            </a:endParaRPr>
          </a:p>
        </p:txBody>
      </p:sp>
      <p:sp>
        <p:nvSpPr>
          <p:cNvPr id="423" name="Google Shape;423;p89"/>
          <p:cNvSpPr txBox="1"/>
          <p:nvPr/>
        </p:nvSpPr>
        <p:spPr>
          <a:xfrm>
            <a:off x="4985068" y="1947228"/>
            <a:ext cx="1899470" cy="461624"/>
          </a:xfrm>
          <a:prstGeom prst="rect">
            <a:avLst/>
          </a:prstGeom>
          <a:solidFill>
            <a:srgbClr val="5696D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Planlægning</a:t>
            </a:r>
            <a:endParaRPr sz="2400" b="0" i="0" u="none" strike="noStrike" cap="none">
              <a:solidFill>
                <a:schemeClr val="lt1"/>
              </a:solidFill>
              <a:latin typeface="Calibri"/>
              <a:ea typeface="Calibri"/>
              <a:cs typeface="Calibri"/>
              <a:sym typeface="Calibri"/>
            </a:endParaRPr>
          </a:p>
        </p:txBody>
      </p:sp>
      <p:sp>
        <p:nvSpPr>
          <p:cNvPr id="424" name="Google Shape;424;p89"/>
          <p:cNvSpPr txBox="1"/>
          <p:nvPr/>
        </p:nvSpPr>
        <p:spPr>
          <a:xfrm>
            <a:off x="7134727" y="1935577"/>
            <a:ext cx="1394100" cy="831000"/>
          </a:xfrm>
          <a:prstGeom prst="rect">
            <a:avLst/>
          </a:prstGeom>
          <a:solidFill>
            <a:srgbClr val="5696D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Smart Home</a:t>
            </a:r>
            <a:endParaRPr/>
          </a:p>
        </p:txBody>
      </p:sp>
      <p:pic>
        <p:nvPicPr>
          <p:cNvPr id="425" name="Google Shape;425;p89" descr="Badge 1 outline"/>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89532" y="1191527"/>
            <a:ext cx="914400" cy="914400"/>
          </a:xfrm>
          <a:prstGeom prst="rect">
            <a:avLst/>
          </a:prstGeom>
          <a:noFill/>
          <a:ln>
            <a:noFill/>
          </a:ln>
        </p:spPr>
      </p:pic>
      <p:pic>
        <p:nvPicPr>
          <p:cNvPr id="426" name="Google Shape;426;p89" descr="Badge outline"/>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063204" y="1182706"/>
            <a:ext cx="914400" cy="914400"/>
          </a:xfrm>
          <a:prstGeom prst="rect">
            <a:avLst/>
          </a:prstGeom>
          <a:noFill/>
          <a:ln>
            <a:noFill/>
          </a:ln>
        </p:spPr>
      </p:pic>
      <p:pic>
        <p:nvPicPr>
          <p:cNvPr id="427" name="Google Shape;427;p89" descr="Badge 3 outline"/>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942223" y="1182706"/>
            <a:ext cx="914400" cy="914400"/>
          </a:xfrm>
          <a:prstGeom prst="rect">
            <a:avLst/>
          </a:prstGeom>
          <a:noFill/>
          <a:ln>
            <a:noFill/>
          </a:ln>
        </p:spPr>
      </p:pic>
      <p:pic>
        <p:nvPicPr>
          <p:cNvPr id="428" name="Google Shape;428;p89" descr="Badge 4 outline"/>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845300" y="1191527"/>
            <a:ext cx="914400" cy="914400"/>
          </a:xfrm>
          <a:prstGeom prst="rect">
            <a:avLst/>
          </a:prstGeom>
          <a:noFill/>
          <a:ln>
            <a:noFill/>
          </a:ln>
        </p:spPr>
      </p:pic>
      <p:sp>
        <p:nvSpPr>
          <p:cNvPr id="429" name="Google Shape;429;p89"/>
          <p:cNvSpPr/>
          <p:nvPr/>
        </p:nvSpPr>
        <p:spPr>
          <a:xfrm>
            <a:off x="8794285" y="1861702"/>
            <a:ext cx="1859421" cy="4460758"/>
          </a:xfrm>
          <a:custGeom>
            <a:avLst/>
            <a:gdLst/>
            <a:ahLst/>
            <a:cxnLst/>
            <a:rect l="l" t="t" r="r" b="b"/>
            <a:pathLst>
              <a:path w="3235" h="8984" extrusionOk="0">
                <a:moveTo>
                  <a:pt x="180" y="0"/>
                </a:moveTo>
                <a:lnTo>
                  <a:pt x="180" y="0"/>
                </a:lnTo>
                <a:cubicBezTo>
                  <a:pt x="81" y="0"/>
                  <a:pt x="0" y="89"/>
                  <a:pt x="0" y="197"/>
                </a:cubicBezTo>
                <a:lnTo>
                  <a:pt x="0" y="5401"/>
                </a:lnTo>
                <a:lnTo>
                  <a:pt x="0" y="7221"/>
                </a:lnTo>
                <a:lnTo>
                  <a:pt x="0" y="8370"/>
                </a:lnTo>
                <a:lnTo>
                  <a:pt x="0" y="8370"/>
                </a:lnTo>
                <a:cubicBezTo>
                  <a:pt x="0" y="8479"/>
                  <a:pt x="81" y="8567"/>
                  <a:pt x="180" y="8567"/>
                </a:cubicBezTo>
                <a:lnTo>
                  <a:pt x="511" y="8567"/>
                </a:lnTo>
                <a:lnTo>
                  <a:pt x="511" y="8567"/>
                </a:lnTo>
                <a:cubicBezTo>
                  <a:pt x="551" y="8567"/>
                  <a:pt x="589" y="8583"/>
                  <a:pt x="621" y="8610"/>
                </a:cubicBezTo>
                <a:lnTo>
                  <a:pt x="621" y="8610"/>
                </a:lnTo>
                <a:cubicBezTo>
                  <a:pt x="896" y="8843"/>
                  <a:pt x="1241" y="8983"/>
                  <a:pt x="1617" y="8983"/>
                </a:cubicBezTo>
                <a:lnTo>
                  <a:pt x="1617" y="8983"/>
                </a:lnTo>
                <a:lnTo>
                  <a:pt x="1617" y="8983"/>
                </a:lnTo>
                <a:cubicBezTo>
                  <a:pt x="1992" y="8983"/>
                  <a:pt x="2337" y="8843"/>
                  <a:pt x="2612" y="8610"/>
                </a:cubicBezTo>
                <a:lnTo>
                  <a:pt x="2612" y="8610"/>
                </a:lnTo>
                <a:cubicBezTo>
                  <a:pt x="2643" y="8583"/>
                  <a:pt x="2682" y="8567"/>
                  <a:pt x="2722"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0" y="0"/>
                </a:ln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0" name="Google Shape;430;p89"/>
          <p:cNvSpPr/>
          <p:nvPr/>
        </p:nvSpPr>
        <p:spPr>
          <a:xfrm>
            <a:off x="8794285" y="1831569"/>
            <a:ext cx="1859421" cy="1092179"/>
          </a:xfrm>
          <a:custGeom>
            <a:avLst/>
            <a:gdLst/>
            <a:ahLst/>
            <a:cxnLst/>
            <a:rect l="l" t="t" r="r" b="b"/>
            <a:pathLst>
              <a:path w="3235" h="3583" extrusionOk="0">
                <a:moveTo>
                  <a:pt x="1617" y="3582"/>
                </a:moveTo>
                <a:lnTo>
                  <a:pt x="1617" y="3582"/>
                </a:lnTo>
                <a:lnTo>
                  <a:pt x="1617" y="3582"/>
                </a:lnTo>
                <a:cubicBezTo>
                  <a:pt x="723" y="3582"/>
                  <a:pt x="0" y="2858"/>
                  <a:pt x="0" y="1965"/>
                </a:cubicBezTo>
                <a:lnTo>
                  <a:pt x="0" y="0"/>
                </a:lnTo>
                <a:lnTo>
                  <a:pt x="3234" y="0"/>
                </a:lnTo>
                <a:lnTo>
                  <a:pt x="3234" y="1965"/>
                </a:lnTo>
                <a:lnTo>
                  <a:pt x="3234" y="1965"/>
                </a:lnTo>
                <a:cubicBezTo>
                  <a:pt x="3234"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1" name="Google Shape;431;p89"/>
          <p:cNvSpPr txBox="1"/>
          <p:nvPr/>
        </p:nvSpPr>
        <p:spPr>
          <a:xfrm>
            <a:off x="8718011" y="3029854"/>
            <a:ext cx="1997243" cy="21236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Calibri"/>
                <a:ea typeface="Calibri"/>
                <a:cs typeface="Calibri"/>
                <a:sym typeface="Calibri"/>
              </a:rPr>
              <a:t>Falddetektering (f.eks. smarture),  nødalarmer, automatiske check-ins.</a:t>
            </a:r>
            <a:endParaRPr/>
          </a:p>
        </p:txBody>
      </p:sp>
      <p:sp>
        <p:nvSpPr>
          <p:cNvPr id="432" name="Google Shape;432;p89"/>
          <p:cNvSpPr txBox="1"/>
          <p:nvPr/>
        </p:nvSpPr>
        <p:spPr>
          <a:xfrm>
            <a:off x="8925277" y="1861821"/>
            <a:ext cx="1590042" cy="838257"/>
          </a:xfrm>
          <a:prstGeom prst="rect">
            <a:avLst/>
          </a:prstGeom>
          <a:solidFill>
            <a:srgbClr val="5696D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Sikkerhed og support</a:t>
            </a:r>
            <a:endParaRPr sz="2400" b="0" i="0" u="none" strike="noStrike" cap="none">
              <a:solidFill>
                <a:schemeClr val="lt1"/>
              </a:solidFill>
              <a:latin typeface="Calibri"/>
              <a:ea typeface="Calibri"/>
              <a:cs typeface="Calibri"/>
              <a:sym typeface="Calibri"/>
            </a:endParaRPr>
          </a:p>
        </p:txBody>
      </p:sp>
      <p:pic>
        <p:nvPicPr>
          <p:cNvPr id="433" name="Google Shape;433;p89" descr="Badge 5 outline"/>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8762345" y="1185063"/>
            <a:ext cx="914400" cy="9144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2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292668"/>
              </a:buClr>
              <a:buSzPts val="2400"/>
              <a:buNone/>
            </a:pPr>
            <a:r>
              <a:rPr lang="en-US"/>
              <a:t>Sådan fungerer AI-assistenter</a:t>
            </a:r>
            <a:endParaRPr/>
          </a:p>
        </p:txBody>
      </p:sp>
      <p:sp>
        <p:nvSpPr>
          <p:cNvPr id="439" name="Google Shape;439;p28"/>
          <p:cNvSpPr/>
          <p:nvPr/>
        </p:nvSpPr>
        <p:spPr>
          <a:xfrm>
            <a:off x="904856" y="2578807"/>
            <a:ext cx="2251998" cy="2251998"/>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0" name="Google Shape;440;p28"/>
          <p:cNvSpPr/>
          <p:nvPr/>
        </p:nvSpPr>
        <p:spPr>
          <a:xfrm>
            <a:off x="965584" y="2639535"/>
            <a:ext cx="2251998" cy="2251998"/>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1" name="Google Shape;441;p28"/>
          <p:cNvSpPr/>
          <p:nvPr/>
        </p:nvSpPr>
        <p:spPr>
          <a:xfrm>
            <a:off x="1028843" y="2700263"/>
            <a:ext cx="2251998" cy="2251998"/>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2" name="Google Shape;442;p28"/>
          <p:cNvSpPr/>
          <p:nvPr/>
        </p:nvSpPr>
        <p:spPr>
          <a:xfrm>
            <a:off x="2493906" y="3998326"/>
            <a:ext cx="928634" cy="928632"/>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3" name="Google Shape;443;p28"/>
          <p:cNvSpPr/>
          <p:nvPr/>
        </p:nvSpPr>
        <p:spPr>
          <a:xfrm>
            <a:off x="2440770" y="3945188"/>
            <a:ext cx="1032377" cy="1032377"/>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4" name="Google Shape;444;p28"/>
          <p:cNvSpPr/>
          <p:nvPr/>
        </p:nvSpPr>
        <p:spPr>
          <a:xfrm>
            <a:off x="3589542" y="3368272"/>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5" name="Google Shape;445;p28"/>
          <p:cNvSpPr/>
          <p:nvPr/>
        </p:nvSpPr>
        <p:spPr>
          <a:xfrm>
            <a:off x="3650270" y="3429000"/>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6" name="Google Shape;446;p28"/>
          <p:cNvSpPr/>
          <p:nvPr/>
        </p:nvSpPr>
        <p:spPr>
          <a:xfrm>
            <a:off x="3713527" y="3489728"/>
            <a:ext cx="2251998" cy="2251998"/>
          </a:xfrm>
          <a:custGeom>
            <a:avLst/>
            <a:gdLst/>
            <a:ahLst/>
            <a:cxnLst/>
            <a:rect l="l" t="t" r="r" b="b"/>
            <a:pathLst>
              <a:path w="3924" h="3924" extrusionOk="0">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7" name="Google Shape;447;p28"/>
          <p:cNvSpPr/>
          <p:nvPr/>
        </p:nvSpPr>
        <p:spPr>
          <a:xfrm>
            <a:off x="5178591" y="4787790"/>
            <a:ext cx="926103" cy="928632"/>
          </a:xfrm>
          <a:custGeom>
            <a:avLst/>
            <a:gdLst/>
            <a:ahLst/>
            <a:cxnLst/>
            <a:rect l="l" t="t" r="r" b="b"/>
            <a:pathLst>
              <a:path w="1616" h="1618" extrusionOk="0">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8" name="Google Shape;448;p28"/>
          <p:cNvSpPr/>
          <p:nvPr/>
        </p:nvSpPr>
        <p:spPr>
          <a:xfrm>
            <a:off x="5125454" y="4734652"/>
            <a:ext cx="1032377" cy="1032377"/>
          </a:xfrm>
          <a:custGeom>
            <a:avLst/>
            <a:gdLst/>
            <a:ahLst/>
            <a:cxnLst/>
            <a:rect l="l" t="t" r="r" b="b"/>
            <a:pathLst>
              <a:path w="1798" h="1799" extrusionOk="0">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9" name="Google Shape;449;p28"/>
          <p:cNvSpPr/>
          <p:nvPr/>
        </p:nvSpPr>
        <p:spPr>
          <a:xfrm>
            <a:off x="5968056" y="2578807"/>
            <a:ext cx="2251998" cy="2251998"/>
          </a:xfrm>
          <a:custGeom>
            <a:avLst/>
            <a:gdLst/>
            <a:ahLst/>
            <a:cxnLst/>
            <a:rect l="l" t="t" r="r" b="b"/>
            <a:pathLst>
              <a:path w="3924" h="3924" extrusionOk="0">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0" name="Google Shape;450;p28"/>
          <p:cNvSpPr/>
          <p:nvPr/>
        </p:nvSpPr>
        <p:spPr>
          <a:xfrm>
            <a:off x="6028784" y="2639535"/>
            <a:ext cx="2251998" cy="2251998"/>
          </a:xfrm>
          <a:custGeom>
            <a:avLst/>
            <a:gdLst/>
            <a:ahLst/>
            <a:cxnLst/>
            <a:rect l="l" t="t" r="r" b="b"/>
            <a:pathLst>
              <a:path w="3925" h="3923" extrusionOk="0">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1" name="Google Shape;451;p28"/>
          <p:cNvSpPr/>
          <p:nvPr/>
        </p:nvSpPr>
        <p:spPr>
          <a:xfrm>
            <a:off x="6089512" y="2700263"/>
            <a:ext cx="2251998" cy="2251998"/>
          </a:xfrm>
          <a:custGeom>
            <a:avLst/>
            <a:gdLst/>
            <a:ahLst/>
            <a:cxnLst/>
            <a:rect l="l" t="t" r="r" b="b"/>
            <a:pathLst>
              <a:path w="3925" h="3924" extrusionOk="0">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2" name="Google Shape;452;p28"/>
          <p:cNvSpPr/>
          <p:nvPr/>
        </p:nvSpPr>
        <p:spPr>
          <a:xfrm>
            <a:off x="7554574" y="3998326"/>
            <a:ext cx="928634" cy="928632"/>
          </a:xfrm>
          <a:custGeom>
            <a:avLst/>
            <a:gdLst/>
            <a:ahLst/>
            <a:cxnLst/>
            <a:rect l="l" t="t" r="r" b="b"/>
            <a:pathLst>
              <a:path w="1617" h="1617" extrusionOk="0">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3" name="Google Shape;453;p28"/>
          <p:cNvSpPr/>
          <p:nvPr/>
        </p:nvSpPr>
        <p:spPr>
          <a:xfrm>
            <a:off x="7503968" y="3945188"/>
            <a:ext cx="1032377" cy="1032377"/>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4" name="Google Shape;454;p28"/>
          <p:cNvSpPr/>
          <p:nvPr/>
        </p:nvSpPr>
        <p:spPr>
          <a:xfrm>
            <a:off x="8650210" y="3368272"/>
            <a:ext cx="2251998" cy="2251998"/>
          </a:xfrm>
          <a:custGeom>
            <a:avLst/>
            <a:gdLst/>
            <a:ahLst/>
            <a:cxnLst/>
            <a:rect l="l" t="t" r="r" b="b"/>
            <a:pathLst>
              <a:path w="3925" h="3925" extrusionOk="0">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5" name="Google Shape;455;p28"/>
          <p:cNvSpPr/>
          <p:nvPr/>
        </p:nvSpPr>
        <p:spPr>
          <a:xfrm>
            <a:off x="8710938" y="3429000"/>
            <a:ext cx="2251998" cy="2251998"/>
          </a:xfrm>
          <a:custGeom>
            <a:avLst/>
            <a:gdLst/>
            <a:ahLst/>
            <a:cxnLst/>
            <a:rect l="l" t="t" r="r" b="b"/>
            <a:pathLst>
              <a:path w="3924" h="3925" extrusionOk="0">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6" name="Google Shape;456;p28"/>
          <p:cNvSpPr/>
          <p:nvPr/>
        </p:nvSpPr>
        <p:spPr>
          <a:xfrm>
            <a:off x="8774195" y="3489728"/>
            <a:ext cx="2251998" cy="2251998"/>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7" name="Google Shape;457;p28"/>
          <p:cNvSpPr/>
          <p:nvPr/>
        </p:nvSpPr>
        <p:spPr>
          <a:xfrm>
            <a:off x="10239260" y="4787790"/>
            <a:ext cx="928632" cy="928632"/>
          </a:xfrm>
          <a:custGeom>
            <a:avLst/>
            <a:gdLst/>
            <a:ahLst/>
            <a:cxnLst/>
            <a:rect l="l" t="t" r="r" b="b"/>
            <a:pathLst>
              <a:path w="1618" h="1618" extrusionOk="0">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8" name="Google Shape;458;p28"/>
          <p:cNvSpPr/>
          <p:nvPr/>
        </p:nvSpPr>
        <p:spPr>
          <a:xfrm>
            <a:off x="10186122" y="4734652"/>
            <a:ext cx="1032377" cy="1032377"/>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9" name="Google Shape;459;p28"/>
          <p:cNvSpPr txBox="1"/>
          <p:nvPr/>
        </p:nvSpPr>
        <p:spPr>
          <a:xfrm>
            <a:off x="938975" y="3458820"/>
            <a:ext cx="2328391"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Du stiller et spørgsmål</a:t>
            </a:r>
            <a:endParaRPr sz="1400" b="0" i="0" u="none" strike="noStrike" cap="none">
              <a:solidFill>
                <a:srgbClr val="000000"/>
              </a:solidFill>
              <a:latin typeface="Arial"/>
              <a:ea typeface="Arial"/>
              <a:cs typeface="Arial"/>
              <a:sym typeface="Arial"/>
            </a:endParaRPr>
          </a:p>
        </p:txBody>
      </p:sp>
      <p:sp>
        <p:nvSpPr>
          <p:cNvPr id="460" name="Google Shape;460;p28"/>
          <p:cNvSpPr txBox="1"/>
          <p:nvPr/>
        </p:nvSpPr>
        <p:spPr>
          <a:xfrm>
            <a:off x="3785433" y="4043792"/>
            <a:ext cx="1981672"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292668"/>
                </a:solidFill>
                <a:latin typeface="Calibri"/>
                <a:ea typeface="Calibri"/>
                <a:cs typeface="Calibri"/>
                <a:sym typeface="Calibri"/>
              </a:rPr>
              <a:t>AI forstår anmodningen</a:t>
            </a:r>
            <a:endParaRPr sz="1400" b="0" i="0" u="none" strike="noStrike" cap="none" dirty="0">
              <a:solidFill>
                <a:srgbClr val="292668"/>
              </a:solidFill>
              <a:latin typeface="Arial"/>
              <a:ea typeface="Arial"/>
              <a:cs typeface="Arial"/>
              <a:sym typeface="Arial"/>
            </a:endParaRPr>
          </a:p>
        </p:txBody>
      </p:sp>
      <p:sp>
        <p:nvSpPr>
          <p:cNvPr id="461" name="Google Shape;461;p28"/>
          <p:cNvSpPr txBox="1"/>
          <p:nvPr/>
        </p:nvSpPr>
        <p:spPr>
          <a:xfrm>
            <a:off x="6043611" y="3289882"/>
            <a:ext cx="2247292"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AI søger efter information</a:t>
            </a:r>
            <a:endParaRPr sz="1400" b="0" i="0" u="none" strike="noStrike" cap="none">
              <a:solidFill>
                <a:srgbClr val="000000"/>
              </a:solidFill>
              <a:latin typeface="Arial"/>
              <a:ea typeface="Arial"/>
              <a:cs typeface="Arial"/>
              <a:sym typeface="Arial"/>
            </a:endParaRPr>
          </a:p>
        </p:txBody>
      </p:sp>
      <p:sp>
        <p:nvSpPr>
          <p:cNvPr id="462" name="Google Shape;462;p28"/>
          <p:cNvSpPr txBox="1"/>
          <p:nvPr/>
        </p:nvSpPr>
        <p:spPr>
          <a:xfrm>
            <a:off x="8748891" y="3966078"/>
            <a:ext cx="2069903"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292668"/>
                </a:solidFill>
                <a:latin typeface="Calibri"/>
                <a:ea typeface="Calibri"/>
                <a:cs typeface="Calibri"/>
                <a:sym typeface="Calibri"/>
              </a:rPr>
              <a:t>AI giver et svar</a:t>
            </a:r>
            <a:endParaRPr sz="1400" b="0" i="0" u="none" strike="noStrike" cap="none" dirty="0">
              <a:solidFill>
                <a:srgbClr val="292668"/>
              </a:solidFill>
              <a:latin typeface="Arial"/>
              <a:ea typeface="Arial"/>
              <a:cs typeface="Arial"/>
              <a:sym typeface="Arial"/>
            </a:endParaRPr>
          </a:p>
        </p:txBody>
      </p:sp>
      <p:pic>
        <p:nvPicPr>
          <p:cNvPr id="463" name="Google Shape;463;p28" descr="Sparrpilar med hel fyllni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669140" y="4151610"/>
            <a:ext cx="619531" cy="619531"/>
          </a:xfrm>
          <a:prstGeom prst="rect">
            <a:avLst/>
          </a:prstGeom>
          <a:noFill/>
          <a:ln>
            <a:noFill/>
          </a:ln>
        </p:spPr>
      </p:pic>
      <p:pic>
        <p:nvPicPr>
          <p:cNvPr id="464" name="Google Shape;464;p28" descr="Sparrpilar med hel fyllni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363708" y="4948198"/>
            <a:ext cx="619531" cy="619531"/>
          </a:xfrm>
          <a:prstGeom prst="rect">
            <a:avLst/>
          </a:prstGeom>
          <a:noFill/>
          <a:ln>
            <a:noFill/>
          </a:ln>
        </p:spPr>
      </p:pic>
      <p:pic>
        <p:nvPicPr>
          <p:cNvPr id="465" name="Google Shape;465;p28" descr="Sparrpilar med hel fyllni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742333" y="4151610"/>
            <a:ext cx="619531" cy="619531"/>
          </a:xfrm>
          <a:prstGeom prst="rect">
            <a:avLst/>
          </a:prstGeom>
          <a:noFill/>
          <a:ln>
            <a:noFill/>
          </a:ln>
        </p:spPr>
      </p:pic>
      <p:grpSp>
        <p:nvGrpSpPr>
          <p:cNvPr id="466" name="Google Shape;466;p28"/>
          <p:cNvGrpSpPr/>
          <p:nvPr/>
        </p:nvGrpSpPr>
        <p:grpSpPr>
          <a:xfrm>
            <a:off x="6845697" y="379164"/>
            <a:ext cx="896094" cy="896083"/>
            <a:chOff x="10387608" y="788458"/>
            <a:chExt cx="896094" cy="896083"/>
          </a:xfrm>
        </p:grpSpPr>
        <p:sp>
          <p:nvSpPr>
            <p:cNvPr id="467" name="Google Shape;467;p28"/>
            <p:cNvSpPr/>
            <p:nvPr/>
          </p:nvSpPr>
          <p:spPr>
            <a:xfrm>
              <a:off x="10700650" y="810127"/>
              <a:ext cx="289473" cy="332422"/>
            </a:xfrm>
            <a:custGeom>
              <a:avLst/>
              <a:gdLst/>
              <a:ahLst/>
              <a:cxnLst/>
              <a:rect l="l" t="t" r="r" b="b"/>
              <a:pathLst>
                <a:path w="289473" h="332422" extrusionOk="0">
                  <a:moveTo>
                    <a:pt x="144942" y="0"/>
                  </a:moveTo>
                  <a:cubicBezTo>
                    <a:pt x="224434" y="0"/>
                    <a:pt x="289473" y="65039"/>
                    <a:pt x="289473" y="144531"/>
                  </a:cubicBezTo>
                  <a:cubicBezTo>
                    <a:pt x="289473" y="198731"/>
                    <a:pt x="258760" y="248413"/>
                    <a:pt x="210885" y="273706"/>
                  </a:cubicBezTo>
                  <a:cubicBezTo>
                    <a:pt x="206368" y="276416"/>
                    <a:pt x="202754" y="280933"/>
                    <a:pt x="202754" y="286353"/>
                  </a:cubicBezTo>
                  <a:lnTo>
                    <a:pt x="202754" y="332422"/>
                  </a:lnTo>
                  <a:lnTo>
                    <a:pt x="188302" y="332422"/>
                  </a:lnTo>
                  <a:lnTo>
                    <a:pt x="188302" y="187891"/>
                  </a:lnTo>
                  <a:cubicBezTo>
                    <a:pt x="188302" y="179761"/>
                    <a:pt x="181978" y="173438"/>
                    <a:pt x="173848" y="173438"/>
                  </a:cubicBezTo>
                  <a:cubicBezTo>
                    <a:pt x="165718" y="173438"/>
                    <a:pt x="159395" y="179761"/>
                    <a:pt x="159395" y="187891"/>
                  </a:cubicBezTo>
                  <a:lnTo>
                    <a:pt x="159395" y="332422"/>
                  </a:lnTo>
                  <a:lnTo>
                    <a:pt x="130489" y="332422"/>
                  </a:lnTo>
                  <a:lnTo>
                    <a:pt x="130489" y="187891"/>
                  </a:lnTo>
                  <a:cubicBezTo>
                    <a:pt x="130489" y="179761"/>
                    <a:pt x="124165" y="173438"/>
                    <a:pt x="116036" y="173438"/>
                  </a:cubicBezTo>
                  <a:cubicBezTo>
                    <a:pt x="107906" y="173438"/>
                    <a:pt x="101582" y="179761"/>
                    <a:pt x="101582" y="187891"/>
                  </a:cubicBezTo>
                  <a:lnTo>
                    <a:pt x="101582" y="332422"/>
                  </a:lnTo>
                  <a:lnTo>
                    <a:pt x="87129" y="332422"/>
                  </a:lnTo>
                  <a:lnTo>
                    <a:pt x="87129" y="286353"/>
                  </a:lnTo>
                  <a:cubicBezTo>
                    <a:pt x="87129" y="280933"/>
                    <a:pt x="84420" y="275513"/>
                    <a:pt x="78999" y="273706"/>
                  </a:cubicBezTo>
                  <a:cubicBezTo>
                    <a:pt x="7637" y="237573"/>
                    <a:pt x="-20366" y="149951"/>
                    <a:pt x="15767" y="79492"/>
                  </a:cubicBezTo>
                  <a:cubicBezTo>
                    <a:pt x="40157" y="30713"/>
                    <a:pt x="89839" y="0"/>
                    <a:pt x="144942" y="0"/>
                  </a:cubicBezTo>
                  <a:close/>
                </a:path>
              </a:pathLst>
            </a:custGeom>
            <a:solidFill>
              <a:srgbClr val="00BAD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468" name="Google Shape;468;p28"/>
            <p:cNvGrpSpPr/>
            <p:nvPr/>
          </p:nvGrpSpPr>
          <p:grpSpPr>
            <a:xfrm>
              <a:off x="10387608" y="788458"/>
              <a:ext cx="896094" cy="896083"/>
              <a:chOff x="10387608" y="788458"/>
              <a:chExt cx="896094" cy="896083"/>
            </a:xfrm>
          </p:grpSpPr>
          <p:grpSp>
            <p:nvGrpSpPr>
              <p:cNvPr id="469" name="Google Shape;469;p28"/>
              <p:cNvGrpSpPr/>
              <p:nvPr/>
            </p:nvGrpSpPr>
            <p:grpSpPr>
              <a:xfrm>
                <a:off x="10647765" y="1164229"/>
                <a:ext cx="375781" cy="505859"/>
                <a:chOff x="10647765" y="1164229"/>
                <a:chExt cx="375781" cy="505859"/>
              </a:xfrm>
            </p:grpSpPr>
            <p:sp>
              <p:nvSpPr>
                <p:cNvPr id="470" name="Google Shape;470;p28"/>
                <p:cNvSpPr/>
                <p:nvPr/>
              </p:nvSpPr>
              <p:spPr>
                <a:xfrm>
                  <a:off x="10647765" y="1626729"/>
                  <a:ext cx="375781" cy="43359"/>
                </a:xfrm>
                <a:custGeom>
                  <a:avLst/>
                  <a:gdLst/>
                  <a:ahLst/>
                  <a:cxnLst/>
                  <a:rect l="l" t="t" r="r" b="b"/>
                  <a:pathLst>
                    <a:path w="375781" h="43359" extrusionOk="0">
                      <a:moveTo>
                        <a:pt x="0" y="0"/>
                      </a:moveTo>
                      <a:lnTo>
                        <a:pt x="375782" y="0"/>
                      </a:lnTo>
                      <a:lnTo>
                        <a:pt x="375782" y="43360"/>
                      </a:lnTo>
                      <a:lnTo>
                        <a:pt x="0" y="43360"/>
                      </a:lnTo>
                      <a:lnTo>
                        <a:pt x="0" y="0"/>
                      </a:lnTo>
                      <a:close/>
                    </a:path>
                  </a:pathLst>
                </a:custGeom>
                <a:solidFill>
                  <a:srgbClr val="D8D7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1" name="Google Shape;471;p28"/>
                <p:cNvSpPr/>
                <p:nvPr/>
              </p:nvSpPr>
              <p:spPr>
                <a:xfrm>
                  <a:off x="10734483" y="1164229"/>
                  <a:ext cx="202344" cy="43359"/>
                </a:xfrm>
                <a:custGeom>
                  <a:avLst/>
                  <a:gdLst/>
                  <a:ahLst/>
                  <a:cxnLst/>
                  <a:rect l="l" t="t" r="r" b="b"/>
                  <a:pathLst>
                    <a:path w="202344" h="43359" extrusionOk="0">
                      <a:moveTo>
                        <a:pt x="0" y="0"/>
                      </a:moveTo>
                      <a:lnTo>
                        <a:pt x="202344" y="0"/>
                      </a:lnTo>
                      <a:lnTo>
                        <a:pt x="202344" y="43359"/>
                      </a:lnTo>
                      <a:lnTo>
                        <a:pt x="0" y="43359"/>
                      </a:lnTo>
                      <a:lnTo>
                        <a:pt x="0" y="0"/>
                      </a:lnTo>
                      <a:close/>
                    </a:path>
                  </a:pathLst>
                </a:custGeom>
                <a:solidFill>
                  <a:srgbClr val="D8D7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2" name="Google Shape;472;p28"/>
                <p:cNvSpPr/>
                <p:nvPr/>
              </p:nvSpPr>
              <p:spPr>
                <a:xfrm>
                  <a:off x="10806749" y="1294307"/>
                  <a:ext cx="57812" cy="43359"/>
                </a:xfrm>
                <a:custGeom>
                  <a:avLst/>
                  <a:gdLst/>
                  <a:ahLst/>
                  <a:cxnLst/>
                  <a:rect l="l" t="t" r="r" b="b"/>
                  <a:pathLst>
                    <a:path w="57812" h="43359" extrusionOk="0">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solidFill>
                  <a:srgbClr val="FEDA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73" name="Google Shape;473;p28"/>
              <p:cNvGrpSpPr/>
              <p:nvPr/>
            </p:nvGrpSpPr>
            <p:grpSpPr>
              <a:xfrm>
                <a:off x="10387608" y="788458"/>
                <a:ext cx="896094" cy="896083"/>
                <a:chOff x="10387608" y="788458"/>
                <a:chExt cx="896094" cy="896083"/>
              </a:xfrm>
            </p:grpSpPr>
            <p:sp>
              <p:nvSpPr>
                <p:cNvPr id="474" name="Google Shape;474;p28"/>
                <p:cNvSpPr/>
                <p:nvPr/>
              </p:nvSpPr>
              <p:spPr>
                <a:xfrm>
                  <a:off x="10387608" y="788458"/>
                  <a:ext cx="896094" cy="896083"/>
                </a:xfrm>
                <a:custGeom>
                  <a:avLst/>
                  <a:gdLst/>
                  <a:ahLst/>
                  <a:cxnLst/>
                  <a:rect l="l" t="t" r="r" b="b"/>
                  <a:pathLst>
                    <a:path w="896094" h="896083" extrusionOk="0">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5" name="Google Shape;475;p28"/>
                <p:cNvSpPr/>
                <p:nvPr/>
              </p:nvSpPr>
              <p:spPr>
                <a:xfrm>
                  <a:off x="10445420" y="1482197"/>
                  <a:ext cx="115625" cy="28906"/>
                </a:xfrm>
                <a:custGeom>
                  <a:avLst/>
                  <a:gdLst/>
                  <a:ahLst/>
                  <a:cxnLst/>
                  <a:rect l="l" t="t" r="r" b="b"/>
                  <a:pathLst>
                    <a:path w="115625" h="28906" extrusionOk="0">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6" name="Google Shape;476;p28"/>
                <p:cNvSpPr/>
                <p:nvPr/>
              </p:nvSpPr>
              <p:spPr>
                <a:xfrm>
                  <a:off x="10575499" y="1482197"/>
                  <a:ext cx="43359" cy="28906"/>
                </a:xfrm>
                <a:custGeom>
                  <a:avLst/>
                  <a:gdLst/>
                  <a:ahLst/>
                  <a:cxnLst/>
                  <a:rect l="l" t="t" r="r" b="b"/>
                  <a:pathLst>
                    <a:path w="43359" h="28906" extrusionOk="0">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7" name="Google Shape;477;p28"/>
                <p:cNvSpPr/>
                <p:nvPr/>
              </p:nvSpPr>
              <p:spPr>
                <a:xfrm>
                  <a:off x="10763390" y="947432"/>
                  <a:ext cx="144531" cy="28905"/>
                </a:xfrm>
                <a:custGeom>
                  <a:avLst/>
                  <a:gdLst/>
                  <a:ahLst/>
                  <a:cxnLst/>
                  <a:rect l="l" t="t" r="r" b="b"/>
                  <a:pathLst>
                    <a:path w="144531" h="28905" extrusionOk="0">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pic>
        <p:nvPicPr>
          <p:cNvPr id="478" name="Google Shape;478;p28" descr="Bock med hel fyllning"/>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0392963" y="4921573"/>
            <a:ext cx="658534" cy="65853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20"/>
          <p:cNvSpPr txBox="1">
            <a:spLocks noGrp="1"/>
          </p:cNvSpPr>
          <p:nvPr>
            <p:ph type="body" idx="1"/>
          </p:nvPr>
        </p:nvSpPr>
        <p:spPr>
          <a:xfrm>
            <a:off x="1654156" y="703927"/>
            <a:ext cx="4078155" cy="697353"/>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rgbClr val="242B62"/>
              </a:buClr>
              <a:buSzPts val="3600"/>
              <a:buNone/>
            </a:pPr>
            <a:r>
              <a:rPr lang="en-US" b="1"/>
              <a:t>Casestudie: Anna</a:t>
            </a:r>
            <a:endParaRPr/>
          </a:p>
        </p:txBody>
      </p:sp>
      <p:sp>
        <p:nvSpPr>
          <p:cNvPr id="484" name="Google Shape;484;p20"/>
          <p:cNvSpPr txBox="1">
            <a:spLocks noGrp="1"/>
          </p:cNvSpPr>
          <p:nvPr>
            <p:ph type="body" idx="3"/>
          </p:nvPr>
        </p:nvSpPr>
        <p:spPr>
          <a:xfrm>
            <a:off x="1654156" y="1418354"/>
            <a:ext cx="4899044" cy="4021291"/>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2400"/>
              <a:buNone/>
            </a:pPr>
            <a:r>
              <a:rPr lang="en-US" dirty="0"/>
              <a:t>Anna (72) glemte ofte sine lægeaftaler.</a:t>
            </a:r>
            <a:endParaRPr dirty="0"/>
          </a:p>
          <a:p>
            <a:pPr marL="0" lvl="0" indent="0" algn="l" rtl="0">
              <a:lnSpc>
                <a:spcPct val="103333"/>
              </a:lnSpc>
              <a:spcBef>
                <a:spcPts val="0"/>
              </a:spcBef>
              <a:spcAft>
                <a:spcPts val="0"/>
              </a:spcAft>
              <a:buClr>
                <a:srgbClr val="242B62"/>
              </a:buClr>
              <a:buSzPts val="2400"/>
              <a:buNone/>
            </a:pPr>
            <a:endParaRPr sz="2000" dirty="0"/>
          </a:p>
          <a:p>
            <a:pPr marL="0" lvl="0" indent="0" algn="l" rtl="0">
              <a:lnSpc>
                <a:spcPct val="103333"/>
              </a:lnSpc>
              <a:spcBef>
                <a:spcPts val="0"/>
              </a:spcBef>
              <a:spcAft>
                <a:spcPts val="0"/>
              </a:spcAft>
              <a:buClr>
                <a:srgbClr val="242B62"/>
              </a:buClr>
              <a:buSzPts val="2400"/>
              <a:buNone/>
            </a:pPr>
            <a:r>
              <a:rPr lang="en-US" dirty="0"/>
              <a:t>Nu siger hun:</a:t>
            </a:r>
            <a:endParaRPr dirty="0"/>
          </a:p>
          <a:p>
            <a:pPr marL="0" lvl="0" indent="0" algn="l" rtl="0">
              <a:lnSpc>
                <a:spcPct val="103333"/>
              </a:lnSpc>
              <a:spcBef>
                <a:spcPts val="0"/>
              </a:spcBef>
              <a:spcAft>
                <a:spcPts val="0"/>
              </a:spcAft>
              <a:buClr>
                <a:srgbClr val="242B62"/>
              </a:buClr>
              <a:buSzPts val="2400"/>
              <a:buNone/>
            </a:pPr>
            <a:r>
              <a:rPr lang="en-US" b="1" dirty="0"/>
              <a:t>"</a:t>
            </a:r>
            <a:r>
              <a:rPr lang="en-US" b="1" i="1" dirty="0"/>
              <a:t>Hej Siri, mind mig om det i morgen kl. 10.</a:t>
            </a:r>
            <a:r>
              <a:rPr lang="en-US" b="1" dirty="0"/>
              <a:t>"</a:t>
            </a:r>
            <a:endParaRPr b="1" dirty="0"/>
          </a:p>
          <a:p>
            <a:pPr marL="0" lvl="0" indent="0" algn="l" rtl="0">
              <a:lnSpc>
                <a:spcPct val="103333"/>
              </a:lnSpc>
              <a:spcBef>
                <a:spcPts val="0"/>
              </a:spcBef>
              <a:spcAft>
                <a:spcPts val="0"/>
              </a:spcAft>
              <a:buClr>
                <a:srgbClr val="242B62"/>
              </a:buClr>
              <a:buSzPts val="2400"/>
              <a:buNone/>
            </a:pPr>
            <a:endParaRPr sz="2000" dirty="0"/>
          </a:p>
          <a:p>
            <a:pPr marL="0" lvl="0" indent="0" algn="l" rtl="0">
              <a:lnSpc>
                <a:spcPct val="103333"/>
              </a:lnSpc>
              <a:spcBef>
                <a:spcPts val="0"/>
              </a:spcBef>
              <a:spcAft>
                <a:spcPts val="0"/>
              </a:spcAft>
              <a:buClr>
                <a:srgbClr val="242B62"/>
              </a:buClr>
              <a:buSzPts val="2400"/>
              <a:buNone/>
            </a:pPr>
            <a:r>
              <a:rPr lang="en-US" dirty="0"/>
              <a:t>Hendes telefon minder hende automatisk om det.</a:t>
            </a:r>
            <a:endParaRPr dirty="0"/>
          </a:p>
          <a:p>
            <a:pPr marL="0" lvl="0" indent="0" algn="l" rtl="0">
              <a:lnSpc>
                <a:spcPct val="103333"/>
              </a:lnSpc>
              <a:spcBef>
                <a:spcPts val="0"/>
              </a:spcBef>
              <a:spcAft>
                <a:spcPts val="0"/>
              </a:spcAft>
              <a:buClr>
                <a:srgbClr val="242B62"/>
              </a:buClr>
              <a:buSzPts val="2400"/>
              <a:buNone/>
            </a:pPr>
            <a:endParaRPr dirty="0"/>
          </a:p>
          <a:p>
            <a:pPr marL="0" lvl="0" indent="0" algn="l" rtl="0">
              <a:lnSpc>
                <a:spcPct val="103333"/>
              </a:lnSpc>
              <a:spcBef>
                <a:spcPts val="0"/>
              </a:spcBef>
              <a:spcAft>
                <a:spcPts val="0"/>
              </a:spcAft>
              <a:buClr>
                <a:srgbClr val="242B62"/>
              </a:buClr>
              <a:buSzPts val="2400"/>
              <a:buNone/>
            </a:pPr>
            <a:r>
              <a:rPr lang="en-US" b="1" dirty="0"/>
              <a:t>Resultater:</a:t>
            </a:r>
            <a:endParaRPr dirty="0"/>
          </a:p>
          <a:p>
            <a:r>
              <a:rPr lang="en-US" dirty="0"/>
              <a:t>• Færre </a:t>
            </a:r>
            <a:r>
              <a:rPr lang="en-US" dirty="0" err="1"/>
              <a:t>glemte</a:t>
            </a:r>
            <a:r>
              <a:rPr lang="en-US" dirty="0"/>
              <a:t> </a:t>
            </a:r>
            <a:r>
              <a:rPr lang="en-US" dirty="0" err="1"/>
              <a:t>aftaler</a:t>
            </a:r>
            <a:endParaRPr dirty="0" err="1"/>
          </a:p>
          <a:p>
            <a:pPr marL="0" lvl="0" indent="0" algn="l" rtl="0">
              <a:lnSpc>
                <a:spcPct val="103333"/>
              </a:lnSpc>
              <a:spcBef>
                <a:spcPts val="0"/>
              </a:spcBef>
              <a:spcAft>
                <a:spcPts val="0"/>
              </a:spcAft>
              <a:buClr>
                <a:srgbClr val="242B62"/>
              </a:buClr>
              <a:buSzPts val="2400"/>
              <a:buNone/>
            </a:pPr>
            <a:r>
              <a:rPr lang="en-US" dirty="0"/>
              <a:t>• </a:t>
            </a:r>
            <a:r>
              <a:rPr lang="en-US" dirty="0" err="1"/>
              <a:t>Mndre</a:t>
            </a:r>
            <a:r>
              <a:rPr lang="en-US" dirty="0"/>
              <a:t> stress</a:t>
            </a:r>
            <a:endParaRPr dirty="0"/>
          </a:p>
        </p:txBody>
      </p:sp>
      <p:pic>
        <p:nvPicPr>
          <p:cNvPr id="485" name="Google Shape;485;p20" descr="Two people smiling&#10;&#10;AI-generated content may be incorrec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966760" y="2884487"/>
            <a:ext cx="3896842" cy="3973513"/>
          </a:xfrm>
          <a:prstGeom prst="rect">
            <a:avLst/>
          </a:prstGeom>
          <a:solidFill>
            <a:srgbClr val="D9D9D9"/>
          </a:solid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pic>
        <p:nvPicPr>
          <p:cNvPr id="491" name="Google Shape;491;p73" descr="En bild som visar person, klädsel, leende, utomhus&#10;&#10;AI-genererat innehåll kan vara felaktig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492" name="Google Shape;492;p73"/>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p>
            <a:pPr marL="0" marR="0" lvl="0" indent="0" algn="l" rtl="0">
              <a:lnSpc>
                <a:spcPct val="103333"/>
              </a:lnSpc>
              <a:spcBef>
                <a:spcPts val="0"/>
              </a:spcBef>
              <a:spcAft>
                <a:spcPts val="0"/>
              </a:spcAft>
              <a:buSzPts val="3600"/>
              <a:buNone/>
            </a:pPr>
            <a:r>
              <a:rPr lang="en-US"/>
              <a:t>Øvelse</a:t>
            </a:r>
            <a:endParaRPr/>
          </a:p>
        </p:txBody>
      </p:sp>
      <p:sp>
        <p:nvSpPr>
          <p:cNvPr id="493" name="Google Shape;493;p73"/>
          <p:cNvSpPr txBox="1">
            <a:spLocks noGrp="1"/>
          </p:cNvSpPr>
          <p:nvPr>
            <p:ph type="body" idx="3"/>
          </p:nvPr>
        </p:nvSpPr>
        <p:spPr>
          <a:xfrm>
            <a:off x="4644609" y="2227348"/>
            <a:ext cx="6570233" cy="4501590"/>
          </a:xfrm>
          <a:prstGeom prst="rect">
            <a:avLst/>
          </a:prstGeom>
          <a:noFill/>
          <a:ln>
            <a:noFill/>
          </a:ln>
        </p:spPr>
        <p:txBody>
          <a:bodyPr spcFirstLastPara="1" wrap="square" lIns="91425" tIns="45700" rIns="91425" bIns="45700" anchor="t" anchorCtr="0">
            <a:normAutofit/>
          </a:bodyPr>
          <a:lstStyle/>
          <a:p>
            <a:pPr marL="457200" indent="-228600"/>
            <a:r>
              <a:rPr lang="en-US" b="1" dirty="0" err="1"/>
              <a:t>Skriv</a:t>
            </a:r>
            <a:r>
              <a:rPr lang="en-US" b="1" dirty="0"/>
              <a:t> 3 </a:t>
            </a:r>
            <a:r>
              <a:rPr lang="en-US" b="1" dirty="0" err="1"/>
              <a:t>opgaver</a:t>
            </a:r>
            <a:r>
              <a:rPr lang="en-US" b="1" dirty="0"/>
              <a:t> </a:t>
            </a:r>
            <a:r>
              <a:rPr lang="en-US" b="1" dirty="0" err="1"/>
              <a:t>ned</a:t>
            </a:r>
            <a:r>
              <a:rPr lang="en-US" b="1" dirty="0"/>
              <a:t>, </a:t>
            </a:r>
            <a:r>
              <a:rPr lang="en-US" b="1" dirty="0" err="1"/>
              <a:t>som</a:t>
            </a:r>
            <a:r>
              <a:rPr lang="en-US" b="1" dirty="0"/>
              <a:t> du </a:t>
            </a:r>
            <a:r>
              <a:rPr lang="en-US" b="1" dirty="0" err="1"/>
              <a:t>kan</a:t>
            </a:r>
            <a:r>
              <a:rPr lang="en-US" b="1" dirty="0"/>
              <a:t> have </a:t>
            </a:r>
            <a:r>
              <a:rPr lang="en-US" b="1" dirty="0" err="1"/>
              <a:t>tendens</a:t>
            </a:r>
            <a:endParaRPr lang="da-DK" dirty="0" err="1"/>
          </a:p>
          <a:p>
            <a:pPr marL="457200" indent="-228600"/>
            <a:r>
              <a:rPr lang="en-US" b="1" dirty="0" err="1"/>
              <a:t>til</a:t>
            </a:r>
            <a:r>
              <a:rPr lang="en-US" b="1" dirty="0"/>
              <a:t> at </a:t>
            </a:r>
            <a:r>
              <a:rPr lang="en-US" b="1" dirty="0" err="1"/>
              <a:t>glemme</a:t>
            </a:r>
            <a:endParaRPr/>
          </a:p>
          <a:p>
            <a:pPr marL="457200" marR="0" lvl="0" indent="-228600" algn="l">
              <a:lnSpc>
                <a:spcPct val="103333"/>
              </a:lnSpc>
              <a:spcBef>
                <a:spcPts val="0"/>
              </a:spcBef>
              <a:spcAft>
                <a:spcPts val="0"/>
              </a:spcAft>
              <a:buSzPts val="2400"/>
              <a:buFont typeface="Arial"/>
              <a:buNone/>
            </a:pPr>
            <a:r>
              <a:rPr lang="en-US" b="1" dirty="0"/>
              <a:t>________________________</a:t>
            </a:r>
          </a:p>
          <a:p>
            <a:pPr marL="457200" indent="-228600"/>
            <a:r>
              <a:rPr lang="en-US" b="1" dirty="0"/>
              <a:t>________________________</a:t>
            </a:r>
          </a:p>
          <a:p>
            <a:pPr marL="457200" indent="-228600"/>
            <a:r>
              <a:rPr lang="en-US" b="1" dirty="0"/>
              <a:t>________________________</a:t>
            </a:r>
          </a:p>
          <a:p>
            <a:pPr marL="457200" indent="-228600"/>
            <a:endParaRPr lang="en-US" dirty="0"/>
          </a:p>
          <a:p>
            <a:pPr marL="457200" marR="0" lvl="0" indent="-228600" algn="l" rtl="0">
              <a:lnSpc>
                <a:spcPct val="103333"/>
              </a:lnSpc>
              <a:spcBef>
                <a:spcPts val="0"/>
              </a:spcBef>
              <a:spcAft>
                <a:spcPts val="0"/>
              </a:spcAft>
              <a:buClr>
                <a:srgbClr val="242B62"/>
              </a:buClr>
              <a:buSzPts val="2400"/>
              <a:buFont typeface="Arial"/>
              <a:buNone/>
            </a:pPr>
            <a:r>
              <a:rPr lang="en-US" b="1" dirty="0"/>
              <a:t>Spørgsmål:</a:t>
            </a:r>
            <a:endParaRPr b="1" dirty="0"/>
          </a:p>
          <a:p>
            <a:pPr marL="457200" indent="-228600"/>
            <a:r>
              <a:rPr lang="en-US" i="1" dirty="0"/>
              <a:t>Kunne </a:t>
            </a:r>
            <a:r>
              <a:rPr lang="en-US" i="1" dirty="0" err="1"/>
              <a:t>en</a:t>
            </a:r>
            <a:r>
              <a:rPr lang="en-US" i="1" dirty="0"/>
              <a:t> AI-</a:t>
            </a:r>
            <a:r>
              <a:rPr lang="en-US" i="1" dirty="0" err="1"/>
              <a:t>assistent</a:t>
            </a:r>
            <a:r>
              <a:rPr lang="en-US" i="1" dirty="0"/>
              <a:t> </a:t>
            </a:r>
            <a:r>
              <a:rPr lang="en-US" i="1" dirty="0" err="1"/>
              <a:t>hjælpe</a:t>
            </a:r>
            <a:r>
              <a:rPr lang="en-US" i="1" dirty="0"/>
              <a:t> dig med at </a:t>
            </a:r>
            <a:r>
              <a:rPr lang="en-US" i="1" dirty="0" err="1"/>
              <a:t>huske</a:t>
            </a:r>
            <a:endParaRPr lang="en-US" dirty="0" err="1"/>
          </a:p>
          <a:p>
            <a:pPr marL="457200" marR="0" lvl="0" indent="-228600" algn="l">
              <a:lnSpc>
                <a:spcPct val="103333"/>
              </a:lnSpc>
              <a:spcBef>
                <a:spcPts val="0"/>
              </a:spcBef>
              <a:spcAft>
                <a:spcPts val="0"/>
              </a:spcAft>
              <a:buSzPts val="2400"/>
              <a:buFont typeface="Arial"/>
              <a:buNone/>
            </a:pPr>
            <a:r>
              <a:rPr lang="en-US" i="1" dirty="0" err="1"/>
              <a:t>disse</a:t>
            </a:r>
            <a:r>
              <a:rPr lang="en-US" i="1" dirty="0"/>
              <a:t>?</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indent="-228600"/>
            <a:r>
              <a:rPr lang="en-US" dirty="0" err="1"/>
              <a:t>Diskuter</a:t>
            </a:r>
            <a:r>
              <a:rPr lang="en-US" dirty="0"/>
              <a:t> det gerne </a:t>
            </a:r>
            <a:r>
              <a:rPr lang="en-US" dirty="0" err="1"/>
              <a:t>i</a:t>
            </a:r>
            <a:r>
              <a:rPr lang="en-US" dirty="0"/>
              <a:t> par </a:t>
            </a:r>
            <a:r>
              <a:rPr lang="en-US" dirty="0" err="1"/>
              <a:t>eller</a:t>
            </a:r>
            <a:r>
              <a:rPr lang="en-US" dirty="0"/>
              <a:t> </a:t>
            </a:r>
            <a:r>
              <a:rPr lang="en-US" dirty="0" err="1"/>
              <a:t>små</a:t>
            </a:r>
            <a:r>
              <a:rPr lang="en-US" dirty="0"/>
              <a:t> </a:t>
            </a:r>
            <a:r>
              <a:rPr lang="en-US" dirty="0" err="1"/>
              <a:t>grupper</a:t>
            </a:r>
            <a:endParaRPr dirty="0" err="1"/>
          </a:p>
        </p:txBody>
      </p:sp>
      <p:pic>
        <p:nvPicPr>
          <p:cNvPr id="494" name="Google Shape;494;p73"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grpSp>
        <p:nvGrpSpPr>
          <p:cNvPr id="2" name="Google Shape;552;p30">
            <a:extLst>
              <a:ext uri="{FF2B5EF4-FFF2-40B4-BE49-F238E27FC236}">
                <a16:creationId xmlns:a16="http://schemas.microsoft.com/office/drawing/2014/main" id="{DC2AD1F4-CDBF-405F-FAE5-4EA4FAEAE771}"/>
              </a:ext>
            </a:extLst>
          </p:cNvPr>
          <p:cNvGrpSpPr/>
          <p:nvPr/>
        </p:nvGrpSpPr>
        <p:grpSpPr>
          <a:xfrm>
            <a:off x="9639300" y="385460"/>
            <a:ext cx="1366843" cy="1538590"/>
            <a:chOff x="3258209" y="1217582"/>
            <a:chExt cx="4712093" cy="4711281"/>
          </a:xfrm>
        </p:grpSpPr>
        <p:sp>
          <p:nvSpPr>
            <p:cNvPr id="3" name="Google Shape;553;p30">
              <a:extLst>
                <a:ext uri="{FF2B5EF4-FFF2-40B4-BE49-F238E27FC236}">
                  <a16:creationId xmlns:a16="http://schemas.microsoft.com/office/drawing/2014/main" id="{21761727-03C9-E6DA-B2EC-E999BC1744DC}"/>
                </a:ext>
              </a:extLst>
            </p:cNvPr>
            <p:cNvSpPr/>
            <p:nvPr/>
          </p:nvSpPr>
          <p:spPr>
            <a:xfrm>
              <a:off x="3687633" y="4742937"/>
              <a:ext cx="759770" cy="759011"/>
            </a:xfrm>
            <a:custGeom>
              <a:avLst/>
              <a:gdLst/>
              <a:ahLst/>
              <a:cxnLst/>
              <a:rect l="l" t="t" r="r" b="b"/>
              <a:pathLst>
                <a:path w="759770" h="759011" extrusionOk="0">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 name="Google Shape;554;p30">
              <a:extLst>
                <a:ext uri="{FF2B5EF4-FFF2-40B4-BE49-F238E27FC236}">
                  <a16:creationId xmlns:a16="http://schemas.microsoft.com/office/drawing/2014/main" id="{CA6F8DA2-0ED2-628D-A6CA-770F4307E815}"/>
                </a:ext>
              </a:extLst>
            </p:cNvPr>
            <p:cNvSpPr/>
            <p:nvPr/>
          </p:nvSpPr>
          <p:spPr>
            <a:xfrm>
              <a:off x="3686062" y="3374832"/>
              <a:ext cx="759133" cy="758614"/>
            </a:xfrm>
            <a:custGeom>
              <a:avLst/>
              <a:gdLst/>
              <a:ahLst/>
              <a:cxnLst/>
              <a:rect l="l" t="t" r="r" b="b"/>
              <a:pathLst>
                <a:path w="759133" h="758614" extrusionOk="0">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 name="Google Shape;555;p30">
              <a:extLst>
                <a:ext uri="{FF2B5EF4-FFF2-40B4-BE49-F238E27FC236}">
                  <a16:creationId xmlns:a16="http://schemas.microsoft.com/office/drawing/2014/main" id="{C689ACCE-83F8-3FFC-391F-551B4D88896F}"/>
                </a:ext>
              </a:extLst>
            </p:cNvPr>
            <p:cNvGrpSpPr/>
            <p:nvPr/>
          </p:nvGrpSpPr>
          <p:grpSpPr>
            <a:xfrm>
              <a:off x="3258209" y="1217582"/>
              <a:ext cx="4712093" cy="4711281"/>
              <a:chOff x="3258209" y="1217582"/>
              <a:chExt cx="4712093" cy="4711281"/>
            </a:xfrm>
          </p:grpSpPr>
          <p:sp>
            <p:nvSpPr>
              <p:cNvPr id="6" name="Google Shape;556;p30">
                <a:extLst>
                  <a:ext uri="{FF2B5EF4-FFF2-40B4-BE49-F238E27FC236}">
                    <a16:creationId xmlns:a16="http://schemas.microsoft.com/office/drawing/2014/main" id="{03EB56E0-5023-C3F4-660B-099F7418B3AF}"/>
                  </a:ext>
                </a:extLst>
              </p:cNvPr>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 name="Google Shape;557;p30">
                <a:extLst>
                  <a:ext uri="{FF2B5EF4-FFF2-40B4-BE49-F238E27FC236}">
                    <a16:creationId xmlns:a16="http://schemas.microsoft.com/office/drawing/2014/main" id="{5F27A516-896A-FD7D-D9B9-219196520F81}"/>
                  </a:ext>
                </a:extLst>
              </p:cNvPr>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558;p30">
                <a:extLst>
                  <a:ext uri="{FF2B5EF4-FFF2-40B4-BE49-F238E27FC236}">
                    <a16:creationId xmlns:a16="http://schemas.microsoft.com/office/drawing/2014/main" id="{F769987C-DA3A-B589-45BF-DC5F3F093AE7}"/>
                  </a:ext>
                </a:extLst>
              </p:cNvPr>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559;p30">
                <a:extLst>
                  <a:ext uri="{FF2B5EF4-FFF2-40B4-BE49-F238E27FC236}">
                    <a16:creationId xmlns:a16="http://schemas.microsoft.com/office/drawing/2014/main" id="{70D4DCF5-7D80-AA5E-396F-AA56AEED0996}"/>
                  </a:ext>
                </a:extLst>
              </p:cNvPr>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 name="Google Shape;560;p30">
                <a:extLst>
                  <a:ext uri="{FF2B5EF4-FFF2-40B4-BE49-F238E27FC236}">
                    <a16:creationId xmlns:a16="http://schemas.microsoft.com/office/drawing/2014/main" id="{5BC52BB4-B0FA-080F-7B9B-134F334836EF}"/>
                  </a:ext>
                </a:extLst>
              </p:cNvPr>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 name="Google Shape;561;p30">
                <a:extLst>
                  <a:ext uri="{FF2B5EF4-FFF2-40B4-BE49-F238E27FC236}">
                    <a16:creationId xmlns:a16="http://schemas.microsoft.com/office/drawing/2014/main" id="{9573F236-236C-1917-A798-F9DAED83648D}"/>
                  </a:ext>
                </a:extLst>
              </p:cNvPr>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 name="Google Shape;562;p30">
                <a:extLst>
                  <a:ext uri="{FF2B5EF4-FFF2-40B4-BE49-F238E27FC236}">
                    <a16:creationId xmlns:a16="http://schemas.microsoft.com/office/drawing/2014/main" id="{83190042-F0C6-F7F4-D684-9939F818A792}"/>
                  </a:ext>
                </a:extLst>
              </p:cNvPr>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 name="Google Shape;563;p30">
                <a:extLst>
                  <a:ext uri="{FF2B5EF4-FFF2-40B4-BE49-F238E27FC236}">
                    <a16:creationId xmlns:a16="http://schemas.microsoft.com/office/drawing/2014/main" id="{D1B82299-4B5B-AE05-6718-E332473A0927}"/>
                  </a:ext>
                </a:extLst>
              </p:cNvPr>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 name="Google Shape;564;p30">
                <a:extLst>
                  <a:ext uri="{FF2B5EF4-FFF2-40B4-BE49-F238E27FC236}">
                    <a16:creationId xmlns:a16="http://schemas.microsoft.com/office/drawing/2014/main" id="{5863FD91-B34A-D3ED-B7CC-0858D0D87011}"/>
                  </a:ext>
                </a:extLst>
              </p:cNvPr>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 name="Google Shape;565;p30">
                <a:extLst>
                  <a:ext uri="{FF2B5EF4-FFF2-40B4-BE49-F238E27FC236}">
                    <a16:creationId xmlns:a16="http://schemas.microsoft.com/office/drawing/2014/main" id="{BF9057D3-01B2-27FB-47E3-2FD90A4D057C}"/>
                  </a:ext>
                </a:extLst>
              </p:cNvPr>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 name="Google Shape;566;p30">
                <a:extLst>
                  <a:ext uri="{FF2B5EF4-FFF2-40B4-BE49-F238E27FC236}">
                    <a16:creationId xmlns:a16="http://schemas.microsoft.com/office/drawing/2014/main" id="{3352B885-7545-97CC-8BCD-193253A5EDC7}"/>
                  </a:ext>
                </a:extLst>
              </p:cNvPr>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 name="Google Shape;567;p30">
                <a:extLst>
                  <a:ext uri="{FF2B5EF4-FFF2-40B4-BE49-F238E27FC236}">
                    <a16:creationId xmlns:a16="http://schemas.microsoft.com/office/drawing/2014/main" id="{DE02B406-E2F0-892F-7185-DE812D3A55D6}"/>
                  </a:ext>
                </a:extLst>
              </p:cNvPr>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568;p30">
                <a:extLst>
                  <a:ext uri="{FF2B5EF4-FFF2-40B4-BE49-F238E27FC236}">
                    <a16:creationId xmlns:a16="http://schemas.microsoft.com/office/drawing/2014/main" id="{148ED80A-BB6A-E935-D460-A416788505C7}"/>
                  </a:ext>
                </a:extLst>
              </p:cNvPr>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569;p30">
                <a:extLst>
                  <a:ext uri="{FF2B5EF4-FFF2-40B4-BE49-F238E27FC236}">
                    <a16:creationId xmlns:a16="http://schemas.microsoft.com/office/drawing/2014/main" id="{A3D7C06F-1FC0-C7CC-CC25-64E865A2A9D6}"/>
                  </a:ext>
                </a:extLst>
              </p:cNvPr>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pic>
        <p:nvPicPr>
          <p:cNvPr id="500" name="Google Shape;500;p8" descr="Calendar dates"/>
          <p:cNvPicPr preferRelativeResize="0">
            <a:picLocks noGrp="1"/>
          </p:cNvPicPr>
          <p:nvPr>
            <p:ph type="pic" idx="2"/>
          </p:nvPr>
        </p:nvPicPr>
        <p:blipFill>
          <a:blip r:embed="rId3" cstate="screen">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D9D9D9"/>
          </a:solidFill>
          <a:ln>
            <a:noFill/>
          </a:ln>
        </p:spPr>
      </p:pic>
      <p:sp>
        <p:nvSpPr>
          <p:cNvPr id="501" name="Google Shape;501;p8"/>
          <p:cNvSpPr txBox="1">
            <a:spLocks noGrp="1"/>
          </p:cNvSpPr>
          <p:nvPr>
            <p:ph type="body" idx="1"/>
          </p:nvPr>
        </p:nvSpPr>
        <p:spPr>
          <a:xfrm>
            <a:off x="7441948" y="574685"/>
            <a:ext cx="2453206" cy="58222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0"/>
              <a:buNone/>
            </a:pPr>
            <a:r>
              <a:rPr lang="en-US"/>
              <a:t>02</a:t>
            </a:r>
            <a:endParaRPr/>
          </a:p>
        </p:txBody>
      </p:sp>
      <p:sp>
        <p:nvSpPr>
          <p:cNvPr id="502" name="Google Shape;502;p8"/>
          <p:cNvSpPr/>
          <p:nvPr/>
        </p:nvSpPr>
        <p:spPr>
          <a:xfrm>
            <a:off x="5466502" y="3555747"/>
            <a:ext cx="6019831" cy="161632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29"/>
              <a:buFont typeface="Arial"/>
              <a:buNone/>
            </a:pPr>
            <a:endParaRPr sz="529" b="0" i="0" u="none" strike="noStrike" cap="none">
              <a:solidFill>
                <a:srgbClr val="FFFFFF"/>
              </a:solidFill>
              <a:latin typeface="Montserrat"/>
              <a:ea typeface="Montserrat"/>
              <a:cs typeface="Montserrat"/>
              <a:sym typeface="Montserrat"/>
            </a:endParaRPr>
          </a:p>
        </p:txBody>
      </p:sp>
      <p:sp>
        <p:nvSpPr>
          <p:cNvPr id="503" name="Google Shape;503;p8"/>
          <p:cNvSpPr txBox="1"/>
          <p:nvPr/>
        </p:nvSpPr>
        <p:spPr>
          <a:xfrm>
            <a:off x="5469076" y="3556074"/>
            <a:ext cx="6134645" cy="173977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dirty="0">
                <a:solidFill>
                  <a:srgbClr val="242B62"/>
                </a:solidFill>
                <a:latin typeface="Calibri"/>
                <a:ea typeface="Calibri"/>
                <a:cs typeface="Calibri"/>
                <a:sym typeface="Calibri"/>
              </a:rPr>
              <a:t>BRUG AF AI, LISTER OG KALENDERE TIL PÅMINDELSER OG RUTINER</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pic>
        <p:nvPicPr>
          <p:cNvPr id="509" name="Google Shape;509;p75" descr="En bild som visar person, krukväxt, inomhus, möbler&#10;&#10;AI-genererat innehåll kan vara felaktig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510" name="Google Shape;510;p75"/>
          <p:cNvSpPr txBox="1">
            <a:spLocks noGrp="1"/>
          </p:cNvSpPr>
          <p:nvPr>
            <p:ph type="body" idx="1"/>
          </p:nvPr>
        </p:nvSpPr>
        <p:spPr>
          <a:xfrm>
            <a:off x="4927638" y="708896"/>
            <a:ext cx="6563093" cy="697353"/>
          </a:xfrm>
          <a:prstGeom prst="rect">
            <a:avLst/>
          </a:prstGeom>
          <a:noFill/>
          <a:ln>
            <a:noFill/>
          </a:ln>
        </p:spPr>
        <p:txBody>
          <a:bodyPr spcFirstLastPara="1" wrap="square" lIns="91425" tIns="45700" rIns="91425" bIns="45700" anchor="t" anchorCtr="0">
            <a:normAutofit fontScale="92500"/>
          </a:bodyPr>
          <a:lstStyle/>
          <a:p>
            <a:pPr marL="0" marR="0" lvl="0" indent="0" algn="l" rtl="0">
              <a:lnSpc>
                <a:spcPct val="103333"/>
              </a:lnSpc>
              <a:spcBef>
                <a:spcPts val="0"/>
              </a:spcBef>
              <a:spcAft>
                <a:spcPts val="0"/>
              </a:spcAft>
              <a:buSzPct val="117647"/>
              <a:buNone/>
            </a:pPr>
            <a:r>
              <a:rPr lang="en-US" b="1" dirty="0"/>
              <a:t>Brug af AI til påmindelser og rutiner</a:t>
            </a:r>
            <a:endParaRPr b="1" dirty="0"/>
          </a:p>
        </p:txBody>
      </p:sp>
      <p:sp>
        <p:nvSpPr>
          <p:cNvPr id="511" name="Google Shape;511;p75"/>
          <p:cNvSpPr txBox="1">
            <a:spLocks noGrp="1"/>
          </p:cNvSpPr>
          <p:nvPr>
            <p:ph type="body" idx="3"/>
          </p:nvPr>
        </p:nvSpPr>
        <p:spPr>
          <a:xfrm>
            <a:off x="4746209" y="1451829"/>
            <a:ext cx="6925832" cy="5024104"/>
          </a:xfrm>
          <a:prstGeom prst="rect">
            <a:avLst/>
          </a:prstGeom>
          <a:noFill/>
          <a:ln>
            <a:noFill/>
          </a:ln>
        </p:spPr>
        <p:txBody>
          <a:bodyPr spcFirstLastPara="1" wrap="square" lIns="91425" tIns="45700" rIns="91425" bIns="45700" anchor="t" anchorCtr="0">
            <a:normAutofit lnSpcReduction="10000"/>
          </a:bodyPr>
          <a:lstStyle/>
          <a:p>
            <a:pPr marL="457200" marR="0" lvl="0" indent="-228600" algn="l" rtl="0">
              <a:lnSpc>
                <a:spcPct val="103333"/>
              </a:lnSpc>
              <a:spcBef>
                <a:spcPts val="0"/>
              </a:spcBef>
              <a:spcAft>
                <a:spcPts val="0"/>
              </a:spcAft>
              <a:buClr>
                <a:srgbClr val="242B62"/>
              </a:buClr>
              <a:buSzPts val="2400"/>
              <a:buFont typeface="Arial"/>
              <a:buNone/>
            </a:pPr>
            <a:r>
              <a:rPr lang="en-US" dirty="0"/>
              <a:t>Brug af AI til at organisere din dag</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AI-værktøjer kan hjælpe dig med at:</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Huske vigtige ting (fødselsdage, aftaler, begivenheder)</a:t>
            </a:r>
            <a:endParaRPr dirty="0"/>
          </a:p>
          <a:p>
            <a:pPr marL="457200" indent="-228600"/>
            <a:endParaRPr lang="en-US" dirty="0"/>
          </a:p>
          <a:p>
            <a:pPr marL="457200" marR="0" lvl="0" indent="-228600" algn="l" rtl="0">
              <a:lnSpc>
                <a:spcPct val="103333"/>
              </a:lnSpc>
              <a:spcBef>
                <a:spcPts val="0"/>
              </a:spcBef>
              <a:spcAft>
                <a:spcPts val="0"/>
              </a:spcAft>
              <a:buClr>
                <a:srgbClr val="242B62"/>
              </a:buClr>
              <a:buSzPts val="2400"/>
              <a:buFont typeface="Arial"/>
              <a:buNone/>
            </a:pPr>
            <a:r>
              <a:rPr lang="en-US" dirty="0"/>
              <a:t>• Planlægge din dag (måltidsplanlægning, medicin, indkøbslister)</a:t>
            </a:r>
            <a:endParaRPr dirty="0"/>
          </a:p>
          <a:p>
            <a:pPr marL="457200" indent="-228600"/>
            <a:endParaRPr lang="en-US" dirty="0"/>
          </a:p>
          <a:p>
            <a:pPr marL="457200" marR="0" lvl="0" indent="-228600" algn="l" rtl="0">
              <a:lnSpc>
                <a:spcPct val="103333"/>
              </a:lnSpc>
              <a:spcBef>
                <a:spcPts val="0"/>
              </a:spcBef>
              <a:spcAft>
                <a:spcPts val="0"/>
              </a:spcAft>
              <a:buClr>
                <a:srgbClr val="242B62"/>
              </a:buClr>
              <a:buSzPts val="2400"/>
              <a:buFont typeface="Arial"/>
              <a:buNone/>
            </a:pPr>
            <a:r>
              <a:rPr lang="en-US" dirty="0"/>
              <a:t>• Holde styr på tingene</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indent="-228600"/>
            <a:r>
              <a:rPr lang="en-US" dirty="0"/>
              <a:t>Dette </a:t>
            </a:r>
            <a:r>
              <a:rPr lang="en-US" dirty="0" err="1"/>
              <a:t>emne</a:t>
            </a:r>
            <a:r>
              <a:rPr lang="en-US" dirty="0"/>
              <a:t> </a:t>
            </a:r>
            <a:r>
              <a:rPr lang="en-US" dirty="0" err="1"/>
              <a:t>viser</a:t>
            </a:r>
            <a:r>
              <a:rPr lang="en-US" dirty="0"/>
              <a:t>, </a:t>
            </a:r>
            <a:r>
              <a:rPr lang="en-US" dirty="0" err="1"/>
              <a:t>hvordan</a:t>
            </a:r>
            <a:r>
              <a:rPr lang="en-US" dirty="0"/>
              <a:t> du </a:t>
            </a:r>
            <a:r>
              <a:rPr lang="en-US" dirty="0" err="1"/>
              <a:t>kan</a:t>
            </a:r>
            <a:r>
              <a:rPr lang="en-US" dirty="0"/>
              <a:t> </a:t>
            </a:r>
            <a:r>
              <a:rPr lang="en-US" dirty="0" err="1"/>
              <a:t>bruge</a:t>
            </a:r>
            <a:r>
              <a:rPr lang="en-US" dirty="0"/>
              <a:t> AI I</a:t>
            </a:r>
          </a:p>
          <a:p>
            <a:pPr marL="457200" indent="-228600"/>
            <a:r>
              <a:rPr lang="en-US" dirty="0" err="1"/>
              <a:t>hverdagen</a:t>
            </a:r>
            <a:r>
              <a:rPr lang="en-US" dirty="0"/>
              <a:t>.</a:t>
            </a:r>
            <a:endParaRPr dirty="0"/>
          </a:p>
        </p:txBody>
      </p:sp>
      <p:pic>
        <p:nvPicPr>
          <p:cNvPr id="512" name="Google Shape;512;p75"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Google Shape;517;p30"/>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fontScale="92500"/>
          </a:bodyPr>
          <a:lstStyle/>
          <a:p>
            <a:pPr marL="0" lvl="0" indent="0" algn="l" rtl="0">
              <a:lnSpc>
                <a:spcPct val="103333"/>
              </a:lnSpc>
              <a:spcBef>
                <a:spcPts val="0"/>
              </a:spcBef>
              <a:spcAft>
                <a:spcPts val="0"/>
              </a:spcAft>
              <a:buClr>
                <a:srgbClr val="242B62"/>
              </a:buClr>
              <a:buSzPts val="3600"/>
              <a:buNone/>
            </a:pPr>
            <a:r>
              <a:rPr lang="en-US" b="1" dirty="0"/>
              <a:t>Hverdagen + AI-støtte – AI hjælper dig med at holde styr på tingene!</a:t>
            </a:r>
            <a:endParaRPr b="1" dirty="0"/>
          </a:p>
        </p:txBody>
      </p:sp>
      <p:sp>
        <p:nvSpPr>
          <p:cNvPr id="518" name="Google Shape;518;p30"/>
          <p:cNvSpPr/>
          <p:nvPr/>
        </p:nvSpPr>
        <p:spPr>
          <a:xfrm>
            <a:off x="1035592" y="3028801"/>
            <a:ext cx="1987044" cy="3002305"/>
          </a:xfrm>
          <a:custGeom>
            <a:avLst/>
            <a:gdLst/>
            <a:ahLst/>
            <a:cxnLst/>
            <a:rect l="l" t="t" r="r" b="b"/>
            <a:pathLst>
              <a:path w="3427" h="5179" extrusionOk="0">
                <a:moveTo>
                  <a:pt x="3128" y="0"/>
                </a:moveTo>
                <a:lnTo>
                  <a:pt x="297" y="0"/>
                </a:lnTo>
                <a:lnTo>
                  <a:pt x="297" y="0"/>
                </a:lnTo>
                <a:cubicBezTo>
                  <a:pt x="133" y="0"/>
                  <a:pt x="0" y="133"/>
                  <a:pt x="0" y="298"/>
                </a:cubicBezTo>
                <a:lnTo>
                  <a:pt x="0" y="3440"/>
                </a:lnTo>
                <a:lnTo>
                  <a:pt x="0" y="3533"/>
                </a:lnTo>
                <a:lnTo>
                  <a:pt x="0" y="3533"/>
                </a:lnTo>
                <a:cubicBezTo>
                  <a:pt x="0" y="3589"/>
                  <a:pt x="14" y="3639"/>
                  <a:pt x="40" y="3683"/>
                </a:cubicBezTo>
                <a:lnTo>
                  <a:pt x="147" y="3790"/>
                </a:lnTo>
                <a:lnTo>
                  <a:pt x="1309" y="4952"/>
                </a:lnTo>
                <a:lnTo>
                  <a:pt x="1309" y="4952"/>
                </a:lnTo>
                <a:cubicBezTo>
                  <a:pt x="1534" y="5177"/>
                  <a:pt x="1898" y="5178"/>
                  <a:pt x="2122" y="4954"/>
                </a:cubicBezTo>
                <a:lnTo>
                  <a:pt x="3300" y="3777"/>
                </a:lnTo>
                <a:lnTo>
                  <a:pt x="3371" y="3705"/>
                </a:lnTo>
                <a:lnTo>
                  <a:pt x="3371" y="3705"/>
                </a:lnTo>
                <a:cubicBezTo>
                  <a:pt x="3405" y="3656"/>
                  <a:pt x="3426" y="3598"/>
                  <a:pt x="3426" y="3533"/>
                </a:cubicBezTo>
                <a:lnTo>
                  <a:pt x="3426" y="3447"/>
                </a:lnTo>
                <a:lnTo>
                  <a:pt x="3426" y="298"/>
                </a:lnTo>
                <a:lnTo>
                  <a:pt x="3426" y="298"/>
                </a:lnTo>
                <a:cubicBezTo>
                  <a:pt x="3426" y="133"/>
                  <a:pt x="3292" y="0"/>
                  <a:pt x="3128" y="0"/>
                </a:cubicBezTo>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9" name="Google Shape;519;p30"/>
          <p:cNvSpPr/>
          <p:nvPr/>
        </p:nvSpPr>
        <p:spPr>
          <a:xfrm>
            <a:off x="974216" y="2962310"/>
            <a:ext cx="2107239" cy="1010146"/>
          </a:xfrm>
          <a:custGeom>
            <a:avLst/>
            <a:gdLst/>
            <a:ahLst/>
            <a:cxnLst/>
            <a:rect l="l" t="t" r="r" b="b"/>
            <a:pathLst>
              <a:path w="3635" h="1742" extrusionOk="0">
                <a:moveTo>
                  <a:pt x="3573" y="171"/>
                </a:moveTo>
                <a:lnTo>
                  <a:pt x="2226" y="1517"/>
                </a:lnTo>
                <a:lnTo>
                  <a:pt x="2226" y="1517"/>
                </a:lnTo>
                <a:cubicBezTo>
                  <a:pt x="2002" y="1741"/>
                  <a:pt x="1638" y="1740"/>
                  <a:pt x="1413" y="1515"/>
                </a:cubicBezTo>
                <a:lnTo>
                  <a:pt x="60" y="163"/>
                </a:lnTo>
                <a:lnTo>
                  <a:pt x="60" y="163"/>
                </a:lnTo>
                <a:cubicBezTo>
                  <a:pt x="0" y="103"/>
                  <a:pt x="42" y="0"/>
                  <a:pt x="127" y="0"/>
                </a:cubicBezTo>
                <a:lnTo>
                  <a:pt x="3506" y="8"/>
                </a:lnTo>
                <a:lnTo>
                  <a:pt x="3506" y="8"/>
                </a:lnTo>
                <a:cubicBezTo>
                  <a:pt x="3591" y="8"/>
                  <a:pt x="3634" y="111"/>
                  <a:pt x="3573"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20" name="Google Shape;520;p30"/>
          <p:cNvSpPr/>
          <p:nvPr/>
        </p:nvSpPr>
        <p:spPr>
          <a:xfrm>
            <a:off x="3682426" y="3028801"/>
            <a:ext cx="1987046" cy="3002305"/>
          </a:xfrm>
          <a:custGeom>
            <a:avLst/>
            <a:gdLst/>
            <a:ahLst/>
            <a:cxnLst/>
            <a:rect l="l" t="t" r="r" b="b"/>
            <a:pathLst>
              <a:path w="3427" h="5179" extrusionOk="0">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21" name="Google Shape;521;p30"/>
          <p:cNvSpPr/>
          <p:nvPr/>
        </p:nvSpPr>
        <p:spPr>
          <a:xfrm>
            <a:off x="3621051" y="2962310"/>
            <a:ext cx="2107239" cy="1010146"/>
          </a:xfrm>
          <a:custGeom>
            <a:avLst/>
            <a:gdLst/>
            <a:ahLst/>
            <a:cxnLst/>
            <a:rect l="l" t="t" r="r" b="b"/>
            <a:pathLst>
              <a:path w="3635" h="1742" extrusionOk="0">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22" name="Google Shape;522;p30"/>
          <p:cNvSpPr/>
          <p:nvPr/>
        </p:nvSpPr>
        <p:spPr>
          <a:xfrm>
            <a:off x="6329263" y="3028801"/>
            <a:ext cx="1987044" cy="3002305"/>
          </a:xfrm>
          <a:custGeom>
            <a:avLst/>
            <a:gdLst/>
            <a:ahLst/>
            <a:cxnLst/>
            <a:rect l="l" t="t" r="r" b="b"/>
            <a:pathLst>
              <a:path w="3427" h="5179" extrusionOk="0">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23" name="Google Shape;523;p30"/>
          <p:cNvSpPr/>
          <p:nvPr/>
        </p:nvSpPr>
        <p:spPr>
          <a:xfrm>
            <a:off x="6270444" y="2962310"/>
            <a:ext cx="2107239" cy="1010146"/>
          </a:xfrm>
          <a:custGeom>
            <a:avLst/>
            <a:gdLst/>
            <a:ahLst/>
            <a:cxnLst/>
            <a:rect l="l" t="t" r="r" b="b"/>
            <a:pathLst>
              <a:path w="3635" h="1742" extrusionOk="0">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24" name="Google Shape;524;p30"/>
          <p:cNvSpPr/>
          <p:nvPr/>
        </p:nvSpPr>
        <p:spPr>
          <a:xfrm>
            <a:off x="8978656" y="3028801"/>
            <a:ext cx="1987044" cy="3002305"/>
          </a:xfrm>
          <a:custGeom>
            <a:avLst/>
            <a:gdLst/>
            <a:ahLst/>
            <a:cxnLst/>
            <a:rect l="l" t="t" r="r" b="b"/>
            <a:pathLst>
              <a:path w="3427" h="5179" extrusionOk="0">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1"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25" name="Google Shape;525;p30"/>
          <p:cNvSpPr/>
          <p:nvPr/>
        </p:nvSpPr>
        <p:spPr>
          <a:xfrm>
            <a:off x="8917280" y="2962310"/>
            <a:ext cx="2107239" cy="1010146"/>
          </a:xfrm>
          <a:custGeom>
            <a:avLst/>
            <a:gdLst/>
            <a:ahLst/>
            <a:cxnLst/>
            <a:rect l="l" t="t" r="r" b="b"/>
            <a:pathLst>
              <a:path w="3634" h="1742" extrusionOk="0">
                <a:moveTo>
                  <a:pt x="3573" y="171"/>
                </a:moveTo>
                <a:lnTo>
                  <a:pt x="2226" y="1517"/>
                </a:lnTo>
                <a:lnTo>
                  <a:pt x="2226" y="1517"/>
                </a:lnTo>
                <a:cubicBezTo>
                  <a:pt x="2002" y="1741"/>
                  <a:pt x="1638" y="1740"/>
                  <a:pt x="1413" y="1515"/>
                </a:cubicBezTo>
                <a:lnTo>
                  <a:pt x="60" y="163"/>
                </a:lnTo>
                <a:lnTo>
                  <a:pt x="60" y="163"/>
                </a:lnTo>
                <a:cubicBezTo>
                  <a:pt x="0" y="103"/>
                  <a:pt x="42" y="0"/>
                  <a:pt x="127" y="0"/>
                </a:cubicBezTo>
                <a:lnTo>
                  <a:pt x="3505" y="8"/>
                </a:lnTo>
                <a:lnTo>
                  <a:pt x="3505" y="8"/>
                </a:lnTo>
                <a:cubicBezTo>
                  <a:pt x="3590" y="8"/>
                  <a:pt x="3633" y="111"/>
                  <a:pt x="3573"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26" name="Google Shape;526;p30"/>
          <p:cNvSpPr txBox="1"/>
          <p:nvPr/>
        </p:nvSpPr>
        <p:spPr>
          <a:xfrm>
            <a:off x="847398" y="4130885"/>
            <a:ext cx="2466886" cy="8309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400" b="1" i="0" u="none" strike="noStrike" cap="none">
                <a:solidFill>
                  <a:schemeClr val="lt1"/>
                </a:solidFill>
                <a:latin typeface="Calibri"/>
                <a:ea typeface="Calibri"/>
                <a:cs typeface="Calibri"/>
                <a:sym typeface="Calibri"/>
              </a:rPr>
              <a:t>Medicin </a:t>
            </a:r>
            <a:endParaRPr sz="2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US" sz="2400" b="1" i="0" u="none" strike="noStrike" cap="none">
                <a:solidFill>
                  <a:schemeClr val="lt1"/>
                </a:solidFill>
                <a:latin typeface="Calibri"/>
                <a:ea typeface="Calibri"/>
                <a:cs typeface="Calibri"/>
                <a:sym typeface="Calibri"/>
              </a:rPr>
              <a:t>påmindelse</a:t>
            </a:r>
            <a:endParaRPr sz="2400" b="0" i="0" u="none" strike="noStrike" cap="none">
              <a:solidFill>
                <a:srgbClr val="000000"/>
              </a:solidFill>
              <a:latin typeface="Arial"/>
              <a:ea typeface="Arial"/>
              <a:cs typeface="Arial"/>
              <a:sym typeface="Arial"/>
            </a:endParaRPr>
          </a:p>
        </p:txBody>
      </p:sp>
      <p:sp>
        <p:nvSpPr>
          <p:cNvPr id="527" name="Google Shape;527;p30"/>
          <p:cNvSpPr txBox="1"/>
          <p:nvPr/>
        </p:nvSpPr>
        <p:spPr>
          <a:xfrm>
            <a:off x="3459007" y="4130885"/>
            <a:ext cx="2483557"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400" b="1" i="0" u="none" strike="noStrike" cap="none">
                <a:solidFill>
                  <a:schemeClr val="lt1"/>
                </a:solidFill>
                <a:latin typeface="Calibri"/>
                <a:ea typeface="Calibri"/>
                <a:cs typeface="Calibri"/>
                <a:sym typeface="Calibri"/>
              </a:rPr>
              <a:t>Kalender</a:t>
            </a:r>
            <a:endParaRPr sz="2400" b="0" i="0" u="none" strike="noStrike" cap="none">
              <a:solidFill>
                <a:srgbClr val="000000"/>
              </a:solidFill>
              <a:latin typeface="Arial"/>
              <a:ea typeface="Arial"/>
              <a:cs typeface="Arial"/>
              <a:sym typeface="Arial"/>
            </a:endParaRPr>
          </a:p>
        </p:txBody>
      </p:sp>
      <p:sp>
        <p:nvSpPr>
          <p:cNvPr id="528" name="Google Shape;528;p30"/>
          <p:cNvSpPr txBox="1"/>
          <p:nvPr/>
        </p:nvSpPr>
        <p:spPr>
          <a:xfrm>
            <a:off x="6072339" y="4134141"/>
            <a:ext cx="2513093"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400" b="1" i="0" u="none" strike="noStrike" cap="none">
                <a:solidFill>
                  <a:schemeClr val="lt1"/>
                </a:solidFill>
                <a:latin typeface="Calibri"/>
                <a:ea typeface="Calibri"/>
                <a:cs typeface="Calibri"/>
                <a:sym typeface="Calibri"/>
              </a:rPr>
              <a:t>Indkøbsliste</a:t>
            </a:r>
            <a:endParaRPr sz="2400" b="0" i="0" u="none" strike="noStrike" cap="none">
              <a:solidFill>
                <a:srgbClr val="000000"/>
              </a:solidFill>
              <a:latin typeface="Arial"/>
              <a:ea typeface="Arial"/>
              <a:cs typeface="Arial"/>
              <a:sym typeface="Arial"/>
            </a:endParaRPr>
          </a:p>
        </p:txBody>
      </p:sp>
      <p:sp>
        <p:nvSpPr>
          <p:cNvPr id="529" name="Google Shape;529;p30"/>
          <p:cNvSpPr txBox="1"/>
          <p:nvPr/>
        </p:nvSpPr>
        <p:spPr>
          <a:xfrm>
            <a:off x="8714352" y="4214158"/>
            <a:ext cx="2513094"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400" b="1" i="0" u="none" strike="noStrike" cap="none">
                <a:solidFill>
                  <a:schemeClr val="lt1"/>
                </a:solidFill>
                <a:latin typeface="Calibri"/>
                <a:ea typeface="Calibri"/>
                <a:cs typeface="Calibri"/>
                <a:sym typeface="Calibri"/>
              </a:rPr>
              <a:t>Vækkeur</a:t>
            </a:r>
            <a:endParaRPr sz="2400" b="0" i="0" u="none" strike="noStrike" cap="none">
              <a:solidFill>
                <a:srgbClr val="000000"/>
              </a:solidFill>
              <a:latin typeface="Arial"/>
              <a:ea typeface="Arial"/>
              <a:cs typeface="Arial"/>
              <a:sym typeface="Arial"/>
            </a:endParaRPr>
          </a:p>
        </p:txBody>
      </p:sp>
      <p:grpSp>
        <p:nvGrpSpPr>
          <p:cNvPr id="530" name="Google Shape;530;p30"/>
          <p:cNvGrpSpPr/>
          <p:nvPr/>
        </p:nvGrpSpPr>
        <p:grpSpPr>
          <a:xfrm>
            <a:off x="4386777" y="1856174"/>
            <a:ext cx="772300" cy="871495"/>
            <a:chOff x="4643578" y="432838"/>
            <a:chExt cx="1028134" cy="1160188"/>
          </a:xfrm>
        </p:grpSpPr>
        <p:sp>
          <p:nvSpPr>
            <p:cNvPr id="531" name="Google Shape;531;p30"/>
            <p:cNvSpPr/>
            <p:nvPr/>
          </p:nvSpPr>
          <p:spPr>
            <a:xfrm>
              <a:off x="5046765" y="465751"/>
              <a:ext cx="419643" cy="433356"/>
            </a:xfrm>
            <a:custGeom>
              <a:avLst/>
              <a:gdLst/>
              <a:ahLst/>
              <a:cxnLst/>
              <a:rect l="l" t="t" r="r" b="b"/>
              <a:pathLst>
                <a:path w="419643" h="433356" extrusionOk="0">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32" name="Google Shape;532;p30"/>
            <p:cNvGrpSpPr/>
            <p:nvPr/>
          </p:nvGrpSpPr>
          <p:grpSpPr>
            <a:xfrm>
              <a:off x="4643578" y="432838"/>
              <a:ext cx="1028134" cy="1160188"/>
              <a:chOff x="4643578" y="432838"/>
              <a:chExt cx="1028134" cy="1160188"/>
            </a:xfrm>
          </p:grpSpPr>
          <p:sp>
            <p:nvSpPr>
              <p:cNvPr id="533" name="Google Shape;533;p30"/>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34" name="Google Shape;534;p30"/>
              <p:cNvGrpSpPr/>
              <p:nvPr/>
            </p:nvGrpSpPr>
            <p:grpSpPr>
              <a:xfrm>
                <a:off x="4643578" y="432838"/>
                <a:ext cx="1028134" cy="1160188"/>
                <a:chOff x="4643578" y="432838"/>
                <a:chExt cx="1028134" cy="1160188"/>
              </a:xfrm>
            </p:grpSpPr>
            <p:sp>
              <p:nvSpPr>
                <p:cNvPr id="535" name="Google Shape;535;p30"/>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6" name="Google Shape;536;p30"/>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grpSp>
        <p:nvGrpSpPr>
          <p:cNvPr id="537" name="Google Shape;537;p30"/>
          <p:cNvGrpSpPr/>
          <p:nvPr/>
        </p:nvGrpSpPr>
        <p:grpSpPr>
          <a:xfrm>
            <a:off x="6904110" y="1876568"/>
            <a:ext cx="837349" cy="785686"/>
            <a:chOff x="6615628" y="2116894"/>
            <a:chExt cx="1066935" cy="1001107"/>
          </a:xfrm>
        </p:grpSpPr>
        <p:sp>
          <p:nvSpPr>
            <p:cNvPr id="538" name="Google Shape;538;p30"/>
            <p:cNvSpPr/>
            <p:nvPr/>
          </p:nvSpPr>
          <p:spPr>
            <a:xfrm>
              <a:off x="7183381" y="2256775"/>
              <a:ext cx="285542" cy="320903"/>
            </a:xfrm>
            <a:custGeom>
              <a:avLst/>
              <a:gdLst/>
              <a:ahLst/>
              <a:cxnLst/>
              <a:rect l="l" t="t" r="r" b="b"/>
              <a:pathLst>
                <a:path w="285542" h="320903" extrusionOk="0">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39" name="Google Shape;539;p30"/>
            <p:cNvGrpSpPr/>
            <p:nvPr/>
          </p:nvGrpSpPr>
          <p:grpSpPr>
            <a:xfrm>
              <a:off x="6615628" y="2116894"/>
              <a:ext cx="1066935" cy="1001107"/>
              <a:chOff x="6615628" y="2116894"/>
              <a:chExt cx="1066935" cy="1001107"/>
            </a:xfrm>
          </p:grpSpPr>
          <p:sp>
            <p:nvSpPr>
              <p:cNvPr id="540" name="Google Shape;540;p30"/>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1" name="Google Shape;541;p30"/>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2" name="Google Shape;542;p30"/>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3" name="Google Shape;543;p30"/>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4" name="Google Shape;544;p30"/>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5" name="Google Shape;545;p30"/>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6" name="Google Shape;546;p30"/>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7" name="Google Shape;547;p30"/>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8" name="Google Shape;548;p30"/>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9" name="Google Shape;549;p30"/>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0" name="Google Shape;550;p30"/>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1" name="Google Shape;551;p30"/>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552" name="Google Shape;552;p30"/>
          <p:cNvGrpSpPr/>
          <p:nvPr/>
        </p:nvGrpSpPr>
        <p:grpSpPr>
          <a:xfrm>
            <a:off x="1785930" y="2000263"/>
            <a:ext cx="676288" cy="676171"/>
            <a:chOff x="3258209" y="1217582"/>
            <a:chExt cx="4712093" cy="4711281"/>
          </a:xfrm>
        </p:grpSpPr>
        <p:sp>
          <p:nvSpPr>
            <p:cNvPr id="553" name="Google Shape;553;p30"/>
            <p:cNvSpPr/>
            <p:nvPr/>
          </p:nvSpPr>
          <p:spPr>
            <a:xfrm>
              <a:off x="3687633" y="4742937"/>
              <a:ext cx="759770" cy="759011"/>
            </a:xfrm>
            <a:custGeom>
              <a:avLst/>
              <a:gdLst/>
              <a:ahLst/>
              <a:cxnLst/>
              <a:rect l="l" t="t" r="r" b="b"/>
              <a:pathLst>
                <a:path w="759770" h="759011" extrusionOk="0">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4" name="Google Shape;554;p30"/>
            <p:cNvSpPr/>
            <p:nvPr/>
          </p:nvSpPr>
          <p:spPr>
            <a:xfrm>
              <a:off x="3686062" y="3374832"/>
              <a:ext cx="759133" cy="758614"/>
            </a:xfrm>
            <a:custGeom>
              <a:avLst/>
              <a:gdLst/>
              <a:ahLst/>
              <a:cxnLst/>
              <a:rect l="l" t="t" r="r" b="b"/>
              <a:pathLst>
                <a:path w="759133" h="758614" extrusionOk="0">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55" name="Google Shape;555;p30"/>
            <p:cNvGrpSpPr/>
            <p:nvPr/>
          </p:nvGrpSpPr>
          <p:grpSpPr>
            <a:xfrm>
              <a:off x="3258209" y="1217582"/>
              <a:ext cx="4712093" cy="4711281"/>
              <a:chOff x="3258209" y="1217582"/>
              <a:chExt cx="4712093" cy="4711281"/>
            </a:xfrm>
          </p:grpSpPr>
          <p:sp>
            <p:nvSpPr>
              <p:cNvPr id="556" name="Google Shape;556;p30"/>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7" name="Google Shape;557;p30"/>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8" name="Google Shape;558;p30"/>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9" name="Google Shape;559;p30"/>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0" name="Google Shape;560;p30"/>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1" name="Google Shape;561;p30"/>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2" name="Google Shape;562;p30"/>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3" name="Google Shape;563;p30"/>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4" name="Google Shape;564;p30"/>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5" name="Google Shape;565;p30"/>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6" name="Google Shape;566;p30"/>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7" name="Google Shape;567;p30"/>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8" name="Google Shape;568;p30"/>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9" name="Google Shape;569;p30"/>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570" name="Google Shape;570;p30"/>
          <p:cNvGrpSpPr/>
          <p:nvPr/>
        </p:nvGrpSpPr>
        <p:grpSpPr>
          <a:xfrm>
            <a:off x="9499601" y="1708040"/>
            <a:ext cx="872482" cy="1012568"/>
            <a:chOff x="8360213" y="3458151"/>
            <a:chExt cx="853935" cy="991043"/>
          </a:xfrm>
        </p:grpSpPr>
        <p:grpSp>
          <p:nvGrpSpPr>
            <p:cNvPr id="571" name="Google Shape;571;p30"/>
            <p:cNvGrpSpPr/>
            <p:nvPr/>
          </p:nvGrpSpPr>
          <p:grpSpPr>
            <a:xfrm>
              <a:off x="8599192" y="3595917"/>
              <a:ext cx="375981" cy="204367"/>
              <a:chOff x="2642504" y="3763150"/>
              <a:chExt cx="375981" cy="204367"/>
            </a:xfrm>
          </p:grpSpPr>
          <p:sp>
            <p:nvSpPr>
              <p:cNvPr id="572" name="Google Shape;572;p30"/>
              <p:cNvSpPr/>
              <p:nvPr/>
            </p:nvSpPr>
            <p:spPr>
              <a:xfrm>
                <a:off x="2813454" y="3763150"/>
                <a:ext cx="205031" cy="204367"/>
              </a:xfrm>
              <a:custGeom>
                <a:avLst/>
                <a:gdLst/>
                <a:ahLst/>
                <a:cxnLst/>
                <a:rect l="l" t="t" r="r" b="b"/>
                <a:pathLst>
                  <a:path w="205031" h="204367" extrusionOk="0">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3" name="Google Shape;573;p30"/>
              <p:cNvSpPr/>
              <p:nvPr/>
            </p:nvSpPr>
            <p:spPr>
              <a:xfrm>
                <a:off x="2642504" y="3763235"/>
                <a:ext cx="161142" cy="204281"/>
              </a:xfrm>
              <a:custGeom>
                <a:avLst/>
                <a:gdLst/>
                <a:ahLst/>
                <a:cxnLst/>
                <a:rect l="l" t="t" r="r" b="b"/>
                <a:pathLst>
                  <a:path w="161142" h="204281" extrusionOk="0">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74" name="Google Shape;574;p30"/>
            <p:cNvGrpSpPr/>
            <p:nvPr/>
          </p:nvGrpSpPr>
          <p:grpSpPr>
            <a:xfrm>
              <a:off x="8360213" y="3458151"/>
              <a:ext cx="853935" cy="991043"/>
              <a:chOff x="2403525" y="3625384"/>
              <a:chExt cx="853935" cy="991043"/>
            </a:xfrm>
          </p:grpSpPr>
          <p:sp>
            <p:nvSpPr>
              <p:cNvPr id="575" name="Google Shape;575;p30"/>
              <p:cNvSpPr/>
              <p:nvPr/>
            </p:nvSpPr>
            <p:spPr>
              <a:xfrm>
                <a:off x="2403525" y="3625384"/>
                <a:ext cx="853935" cy="991043"/>
              </a:xfrm>
              <a:custGeom>
                <a:avLst/>
                <a:gdLst/>
                <a:ahLst/>
                <a:cxnLst/>
                <a:rect l="l" t="t" r="r" b="b"/>
                <a:pathLst>
                  <a:path w="853935" h="991043" extrusionOk="0">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6" name="Google Shape;576;p30"/>
              <p:cNvSpPr/>
              <p:nvPr/>
            </p:nvSpPr>
            <p:spPr>
              <a:xfrm>
                <a:off x="2592262" y="4172728"/>
                <a:ext cx="170086" cy="102379"/>
              </a:xfrm>
              <a:custGeom>
                <a:avLst/>
                <a:gdLst/>
                <a:ahLst/>
                <a:cxnLst/>
                <a:rect l="l" t="t" r="r" b="b"/>
                <a:pathLst>
                  <a:path w="170086" h="102379" extrusionOk="0">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7" name="Google Shape;577;p30"/>
              <p:cNvSpPr/>
              <p:nvPr/>
            </p:nvSpPr>
            <p:spPr>
              <a:xfrm>
                <a:off x="2779628" y="4206241"/>
                <a:ext cx="102434" cy="171023"/>
              </a:xfrm>
              <a:custGeom>
                <a:avLst/>
                <a:gdLst/>
                <a:ahLst/>
                <a:cxnLst/>
                <a:rect l="l" t="t" r="r" b="b"/>
                <a:pathLst>
                  <a:path w="102434" h="171023" extrusionOk="0">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8" name="Google Shape;578;p30"/>
              <p:cNvSpPr/>
              <p:nvPr/>
            </p:nvSpPr>
            <p:spPr>
              <a:xfrm>
                <a:off x="2899237" y="4173246"/>
                <a:ext cx="169747" cy="101861"/>
              </a:xfrm>
              <a:custGeom>
                <a:avLst/>
                <a:gdLst/>
                <a:ahLst/>
                <a:cxnLst/>
                <a:rect l="l" t="t" r="r" b="b"/>
                <a:pathLst>
                  <a:path w="169747" h="101861" extrusionOk="0">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14"/>
          <p:cNvSpPr txBox="1">
            <a:spLocks noGrp="1"/>
          </p:cNvSpPr>
          <p:nvPr>
            <p:ph type="body" idx="1"/>
          </p:nvPr>
        </p:nvSpPr>
        <p:spPr>
          <a:xfrm>
            <a:off x="2489185" y="758207"/>
            <a:ext cx="7213629" cy="697353"/>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4645"/>
              <a:buNone/>
            </a:pPr>
            <a:r>
              <a:rPr lang="en-US" b="1"/>
              <a:t>Brug af AI-assistenter til påmindelser</a:t>
            </a:r>
            <a:endParaRPr/>
          </a:p>
        </p:txBody>
      </p:sp>
      <p:sp>
        <p:nvSpPr>
          <p:cNvPr id="585" name="Google Shape;585;p14"/>
          <p:cNvSpPr txBox="1">
            <a:spLocks noGrp="1"/>
          </p:cNvSpPr>
          <p:nvPr>
            <p:ph type="body" idx="2"/>
          </p:nvPr>
        </p:nvSpPr>
        <p:spPr>
          <a:xfrm>
            <a:off x="6095999" y="1569437"/>
            <a:ext cx="5829301" cy="4021291"/>
          </a:xfrm>
          <a:prstGeom prst="rect">
            <a:avLst/>
          </a:prstGeom>
          <a:noFill/>
          <a:ln>
            <a:noFill/>
          </a:ln>
        </p:spPr>
        <p:txBody>
          <a:bodyPr spcFirstLastPara="1" wrap="square" lIns="91425" tIns="45700" rIns="91425" bIns="45700" anchor="t" anchorCtr="0">
            <a:noAutofit/>
          </a:bodyPr>
          <a:lstStyle/>
          <a:p>
            <a:r>
              <a:rPr lang="en-US" dirty="0"/>
              <a:t>Se denne korte demo: </a:t>
            </a:r>
            <a:endParaRPr lang="da-DK" i="1" dirty="0"/>
          </a:p>
          <a:p>
            <a:pPr marL="0" lvl="0" indent="0" algn="l">
              <a:lnSpc>
                <a:spcPct val="103333"/>
              </a:lnSpc>
              <a:spcBef>
                <a:spcPts val="0"/>
              </a:spcBef>
              <a:spcAft>
                <a:spcPts val="0"/>
              </a:spcAft>
              <a:buSzPts val="2400"/>
              <a:buNone/>
            </a:pPr>
            <a:r>
              <a:rPr lang="en-US" b="1" i="1" dirty="0" err="1"/>
              <a:t>Sådan</a:t>
            </a:r>
            <a:r>
              <a:rPr lang="en-US" b="1" i="1" dirty="0"/>
              <a:t> </a:t>
            </a:r>
            <a:r>
              <a:rPr lang="en-US" b="1" i="1" dirty="0" err="1"/>
              <a:t>indstiller</a:t>
            </a:r>
            <a:r>
              <a:rPr lang="en-US" b="1" i="1" dirty="0"/>
              <a:t> du </a:t>
            </a:r>
            <a:r>
              <a:rPr lang="en-US" b="1" i="1" dirty="0" err="1"/>
              <a:t>påmindelser</a:t>
            </a:r>
            <a:r>
              <a:rPr lang="en-US" b="1" i="1" dirty="0"/>
              <a:t> med Siri</a:t>
            </a:r>
            <a:endParaRPr i="1"/>
          </a:p>
          <a:p>
            <a:pPr marL="0" lvl="0" indent="0" algn="l" rtl="0">
              <a:lnSpc>
                <a:spcPct val="103333"/>
              </a:lnSpc>
              <a:spcBef>
                <a:spcPts val="0"/>
              </a:spcBef>
              <a:spcAft>
                <a:spcPts val="0"/>
              </a:spcAft>
              <a:buClr>
                <a:srgbClr val="242B62"/>
              </a:buClr>
              <a:buSzPts val="2400"/>
              <a:buNone/>
            </a:pPr>
            <a:endParaRPr dirty="0"/>
          </a:p>
          <a:p>
            <a:pPr marL="0" lvl="0" indent="0" algn="l" rtl="0">
              <a:lnSpc>
                <a:spcPct val="103333"/>
              </a:lnSpc>
              <a:spcBef>
                <a:spcPts val="0"/>
              </a:spcBef>
              <a:spcAft>
                <a:spcPts val="0"/>
              </a:spcAft>
              <a:buClr>
                <a:srgbClr val="242B62"/>
              </a:buClr>
              <a:buSzPts val="2400"/>
              <a:buNone/>
            </a:pPr>
            <a:r>
              <a:rPr lang="en-US" dirty="0"/>
              <a:t>Prøv denne øvelse, når du har set videoen:</a:t>
            </a:r>
            <a:endParaRPr dirty="0"/>
          </a:p>
          <a:p>
            <a:pPr marL="0" lvl="0" indent="0" algn="l" rtl="0">
              <a:lnSpc>
                <a:spcPct val="103333"/>
              </a:lnSpc>
              <a:spcBef>
                <a:spcPts val="0"/>
              </a:spcBef>
              <a:spcAft>
                <a:spcPts val="0"/>
              </a:spcAft>
              <a:buClr>
                <a:srgbClr val="242B62"/>
              </a:buClr>
              <a:buSzPts val="2400"/>
              <a:buNone/>
            </a:pPr>
            <a:endParaRPr dirty="0"/>
          </a:p>
          <a:p>
            <a:pPr marL="0" lvl="0" indent="0" algn="l" rtl="0">
              <a:lnSpc>
                <a:spcPct val="103333"/>
              </a:lnSpc>
              <a:spcBef>
                <a:spcPts val="0"/>
              </a:spcBef>
              <a:spcAft>
                <a:spcPts val="0"/>
              </a:spcAft>
              <a:buClr>
                <a:srgbClr val="242B62"/>
              </a:buClr>
              <a:buSzPts val="2400"/>
              <a:buNone/>
            </a:pPr>
            <a:r>
              <a:rPr lang="en-US" b="1" dirty="0"/>
              <a:t>Øvelse:</a:t>
            </a:r>
            <a:endParaRPr b="1" dirty="0"/>
          </a:p>
          <a:p>
            <a:pPr marL="0" lvl="0" indent="0" algn="l" rtl="0">
              <a:lnSpc>
                <a:spcPct val="103333"/>
              </a:lnSpc>
              <a:spcBef>
                <a:spcPts val="0"/>
              </a:spcBef>
              <a:spcAft>
                <a:spcPts val="0"/>
              </a:spcAft>
              <a:buClr>
                <a:srgbClr val="242B62"/>
              </a:buClr>
              <a:buSzPts val="2400"/>
              <a:buNone/>
            </a:pPr>
            <a:r>
              <a:rPr lang="en-US" dirty="0"/>
              <a:t>En påmindelse om medicin</a:t>
            </a:r>
            <a:endParaRPr dirty="0"/>
          </a:p>
          <a:p>
            <a:pPr marL="0" lvl="0" indent="0" algn="l" rtl="0">
              <a:lnSpc>
                <a:spcPct val="103333"/>
              </a:lnSpc>
              <a:spcBef>
                <a:spcPts val="0"/>
              </a:spcBef>
              <a:spcAft>
                <a:spcPts val="0"/>
              </a:spcAft>
              <a:buClr>
                <a:srgbClr val="242B62"/>
              </a:buClr>
              <a:buSzPts val="2400"/>
              <a:buNone/>
            </a:pPr>
            <a:r>
              <a:rPr lang="en-US" dirty="0"/>
              <a:t>En post på indkøbslisten</a:t>
            </a:r>
            <a:endParaRPr dirty="0"/>
          </a:p>
          <a:p>
            <a:pPr marL="0" lvl="0" indent="0" algn="l" rtl="0">
              <a:lnSpc>
                <a:spcPct val="103333"/>
              </a:lnSpc>
              <a:spcBef>
                <a:spcPts val="0"/>
              </a:spcBef>
              <a:spcAft>
                <a:spcPts val="0"/>
              </a:spcAft>
              <a:buClr>
                <a:srgbClr val="242B62"/>
              </a:buClr>
              <a:buSzPts val="2400"/>
              <a:buNone/>
            </a:pPr>
            <a:r>
              <a:rPr lang="en-US" dirty="0"/>
              <a:t>En kalenderpåmindelse</a:t>
            </a:r>
            <a:endParaRPr dirty="0"/>
          </a:p>
          <a:p>
            <a:pPr marL="0" lvl="0" indent="0" algn="l" rtl="0">
              <a:lnSpc>
                <a:spcPct val="103333"/>
              </a:lnSpc>
              <a:spcBef>
                <a:spcPts val="0"/>
              </a:spcBef>
              <a:spcAft>
                <a:spcPts val="0"/>
              </a:spcAft>
              <a:buClr>
                <a:srgbClr val="242B62"/>
              </a:buClr>
              <a:buSzPts val="2400"/>
              <a:buNone/>
            </a:pPr>
            <a:endParaRPr dirty="0"/>
          </a:p>
          <a:p>
            <a:pPr marL="0" lvl="0" indent="0" algn="l" rtl="0">
              <a:lnSpc>
                <a:spcPct val="103333"/>
              </a:lnSpc>
              <a:spcBef>
                <a:spcPts val="0"/>
              </a:spcBef>
              <a:spcAft>
                <a:spcPts val="0"/>
              </a:spcAft>
              <a:buClr>
                <a:srgbClr val="242B62"/>
              </a:buClr>
              <a:buSzPts val="2400"/>
              <a:buNone/>
            </a:pPr>
            <a:r>
              <a:rPr lang="en-US" dirty="0"/>
              <a:t>Eksempel: "Hej Siri, mind mig om at ringe til min datter kl. 18."</a:t>
            </a:r>
            <a:endParaRPr dirty="0"/>
          </a:p>
        </p:txBody>
      </p:sp>
      <p:sp>
        <p:nvSpPr>
          <p:cNvPr id="587" name="Google Shape;587;p14"/>
          <p:cNvSpPr txBox="1"/>
          <p:nvPr/>
        </p:nvSpPr>
        <p:spPr>
          <a:xfrm>
            <a:off x="686729" y="6368983"/>
            <a:ext cx="8281989"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1" u="none" strike="noStrike" cap="none" dirty="0">
                <a:solidFill>
                  <a:srgbClr val="292668"/>
                </a:solidFill>
                <a:latin typeface="Calibri"/>
                <a:ea typeface="Calibri"/>
                <a:cs typeface="Calibri"/>
                <a:sym typeface="Calibri"/>
              </a:rPr>
              <a:t>Eller </a:t>
            </a:r>
            <a:r>
              <a:rPr lang="en-US" sz="2400" b="0" i="0" u="none" strike="noStrike" cap="none" dirty="0">
                <a:solidFill>
                  <a:srgbClr val="292668"/>
                </a:solidFill>
                <a:latin typeface="Calibri"/>
                <a:ea typeface="Calibri"/>
                <a:cs typeface="Calibri"/>
                <a:sym typeface="Calibri"/>
              </a:rPr>
              <a:t>se det her på </a:t>
            </a:r>
            <a:r>
              <a:rPr lang="en-US" sz="2400" b="0" i="0" u="sng" strike="noStrike" cap="none" dirty="0" err="1">
                <a:solidFill>
                  <a:srgbClr val="292668"/>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YouTube</a:t>
            </a:r>
            <a:r>
              <a:rPr lang="en-US" sz="2400" b="0" i="0" u="none" strike="noStrike" cap="none" dirty="0">
                <a:solidFill>
                  <a:srgbClr val="292668"/>
                </a:solidFill>
                <a:latin typeface="Calibri"/>
                <a:ea typeface="Calibri"/>
                <a:cs typeface="Calibri"/>
                <a:sym typeface="Calibri"/>
              </a:rPr>
              <a:t>!</a:t>
            </a:r>
            <a:endParaRPr dirty="0"/>
          </a:p>
        </p:txBody>
      </p:sp>
      <p:sp>
        <p:nvSpPr>
          <p:cNvPr id="4" name="Picture Placeholder 3">
            <a:extLst>
              <a:ext uri="{FF2B5EF4-FFF2-40B4-BE49-F238E27FC236}">
                <a16:creationId xmlns:a16="http://schemas.microsoft.com/office/drawing/2014/main" id="{CD54BF96-7E70-2B02-B224-7F43AB3BEB7C}"/>
              </a:ext>
            </a:extLst>
          </p:cNvPr>
          <p:cNvSpPr>
            <a:spLocks noGrp="1"/>
          </p:cNvSpPr>
          <p:nvPr>
            <p:ph type="pic" idx="3"/>
          </p:nvPr>
        </p:nvSpPr>
        <p:spPr/>
        <p:txBody>
          <a:bodyPr/>
          <a:lstStyle/>
          <a:p>
            <a:endParaRPr lang="en-IE"/>
          </a:p>
        </p:txBody>
      </p:sp>
      <p:pic>
        <p:nvPicPr>
          <p:cNvPr id="2" name="Online Media 1" title="Setting Reminders with Siri">
            <a:hlinkClick r:id="" action="ppaction://media"/>
            <a:extLst>
              <a:ext uri="{FF2B5EF4-FFF2-40B4-BE49-F238E27FC236}">
                <a16:creationId xmlns:a16="http://schemas.microsoft.com/office/drawing/2014/main" id="{408D7074-3792-7B15-2ACF-502B63B7FC75}"/>
              </a:ext>
            </a:extLst>
          </p:cNvPr>
          <p:cNvPicPr>
            <a:picLocks noRot="1" noChangeAspect="1"/>
          </p:cNvPicPr>
          <p:nvPr>
            <a:videoFile r:link="rId1"/>
          </p:nvPr>
        </p:nvPicPr>
        <p:blipFill>
          <a:blip r:embed="rId5"/>
          <a:stretch>
            <a:fillRect/>
          </a:stretch>
        </p:blipFill>
        <p:spPr>
          <a:xfrm>
            <a:off x="635768" y="2347106"/>
            <a:ext cx="4577416" cy="3433062"/>
          </a:xfrm>
          <a:prstGeom prst="rect">
            <a:avLst/>
          </a:prstGeom>
        </p:spPr>
      </p:pic>
      <p:grpSp>
        <p:nvGrpSpPr>
          <p:cNvPr id="3" name="Graphic 4">
            <a:extLst>
              <a:ext uri="{FF2B5EF4-FFF2-40B4-BE49-F238E27FC236}">
                <a16:creationId xmlns:a16="http://schemas.microsoft.com/office/drawing/2014/main" id="{8F8F896E-A11C-4EBB-AE3C-D75D5E1EE90F}"/>
              </a:ext>
            </a:extLst>
          </p:cNvPr>
          <p:cNvGrpSpPr/>
          <p:nvPr/>
        </p:nvGrpSpPr>
        <p:grpSpPr>
          <a:xfrm rot="17481610">
            <a:off x="4458623" y="6300060"/>
            <a:ext cx="288439" cy="700165"/>
            <a:chOff x="9129274" y="2719113"/>
            <a:chExt cx="717139" cy="1386496"/>
          </a:xfrm>
          <a:solidFill>
            <a:srgbClr val="242B62"/>
          </a:solidFill>
        </p:grpSpPr>
        <p:grpSp>
          <p:nvGrpSpPr>
            <p:cNvPr id="5" name="Graphic 4">
              <a:extLst>
                <a:ext uri="{FF2B5EF4-FFF2-40B4-BE49-F238E27FC236}">
                  <a16:creationId xmlns:a16="http://schemas.microsoft.com/office/drawing/2014/main" id="{2E6724BA-01D1-FBE0-C96B-491F17136A75}"/>
                </a:ext>
              </a:extLst>
            </p:cNvPr>
            <p:cNvGrpSpPr/>
            <p:nvPr/>
          </p:nvGrpSpPr>
          <p:grpSpPr>
            <a:xfrm>
              <a:off x="9159507" y="2719113"/>
              <a:ext cx="446280" cy="440141"/>
              <a:chOff x="9159507" y="2719113"/>
              <a:chExt cx="446280" cy="440141"/>
            </a:xfrm>
            <a:grpFill/>
          </p:grpSpPr>
          <p:sp>
            <p:nvSpPr>
              <p:cNvPr id="14" name="Freeform 21">
                <a:extLst>
                  <a:ext uri="{FF2B5EF4-FFF2-40B4-BE49-F238E27FC236}">
                    <a16:creationId xmlns:a16="http://schemas.microsoft.com/office/drawing/2014/main" id="{BBE4F064-C1B2-9C89-7160-7C2D30AA134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5" name="Freeform 22">
                <a:extLst>
                  <a:ext uri="{FF2B5EF4-FFF2-40B4-BE49-F238E27FC236}">
                    <a16:creationId xmlns:a16="http://schemas.microsoft.com/office/drawing/2014/main" id="{DA37BAFF-3EEA-5B57-BBF3-EEEF0EC3C8D3}"/>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6" name="Graphic 4">
              <a:extLst>
                <a:ext uri="{FF2B5EF4-FFF2-40B4-BE49-F238E27FC236}">
                  <a16:creationId xmlns:a16="http://schemas.microsoft.com/office/drawing/2014/main" id="{740AA515-B3F7-F1D8-9B95-4D9D5C6B2004}"/>
                </a:ext>
              </a:extLst>
            </p:cNvPr>
            <p:cNvGrpSpPr/>
            <p:nvPr/>
          </p:nvGrpSpPr>
          <p:grpSpPr>
            <a:xfrm>
              <a:off x="9129274" y="2893887"/>
              <a:ext cx="717139" cy="1211722"/>
              <a:chOff x="9129274" y="2893887"/>
              <a:chExt cx="717139" cy="1211722"/>
            </a:xfrm>
            <a:grpFill/>
          </p:grpSpPr>
          <p:sp>
            <p:nvSpPr>
              <p:cNvPr id="7" name="Freeform 14">
                <a:extLst>
                  <a:ext uri="{FF2B5EF4-FFF2-40B4-BE49-F238E27FC236}">
                    <a16:creationId xmlns:a16="http://schemas.microsoft.com/office/drawing/2014/main" id="{E06EA09F-907A-2939-5DFB-7FAE6C9ECE3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5">
                <a:extLst>
                  <a:ext uri="{FF2B5EF4-FFF2-40B4-BE49-F238E27FC236}">
                    <a16:creationId xmlns:a16="http://schemas.microsoft.com/office/drawing/2014/main" id="{9CA4673E-6277-0147-08F1-F7428FC714F1}"/>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6">
                <a:extLst>
                  <a:ext uri="{FF2B5EF4-FFF2-40B4-BE49-F238E27FC236}">
                    <a16:creationId xmlns:a16="http://schemas.microsoft.com/office/drawing/2014/main" id="{46FF82AE-B387-C3F6-B8AD-29AC95FBE95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7">
                <a:extLst>
                  <a:ext uri="{FF2B5EF4-FFF2-40B4-BE49-F238E27FC236}">
                    <a16:creationId xmlns:a16="http://schemas.microsoft.com/office/drawing/2014/main" id="{98E17E6F-144D-1B87-04D9-B66A8A4403B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18">
                <a:extLst>
                  <a:ext uri="{FF2B5EF4-FFF2-40B4-BE49-F238E27FC236}">
                    <a16:creationId xmlns:a16="http://schemas.microsoft.com/office/drawing/2014/main" id="{404B1BE3-B471-446C-B4D7-C0C08492FEE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2" name="Freeform 19">
                <a:extLst>
                  <a:ext uri="{FF2B5EF4-FFF2-40B4-BE49-F238E27FC236}">
                    <a16:creationId xmlns:a16="http://schemas.microsoft.com/office/drawing/2014/main" id="{EB100DFC-1206-CD66-68BD-3A05FF438E57}"/>
                  </a:ext>
                </a:extLst>
              </p:cNvPr>
              <p:cNvSpPr/>
              <p:nvPr/>
            </p:nvSpPr>
            <p:spPr>
              <a:xfrm>
                <a:off x="9682801" y="3503023"/>
                <a:ext cx="163612" cy="602586"/>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3" name="Freeform 20">
                <a:extLst>
                  <a:ext uri="{FF2B5EF4-FFF2-40B4-BE49-F238E27FC236}">
                    <a16:creationId xmlns:a16="http://schemas.microsoft.com/office/drawing/2014/main" id="{3E77D478-2447-29B0-D660-ACAEEA69B58B}"/>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84"/>
                                        </p:tgtEl>
                                        <p:attrNameLst>
                                          <p:attrName>style.visibility</p:attrName>
                                        </p:attrNameLst>
                                      </p:cBhvr>
                                      <p:to>
                                        <p:strVal val="visible"/>
                                      </p:to>
                                    </p:set>
                                    <p:animEffect transition="in" filter="fade">
                                      <p:cBhvr>
                                        <p:cTn id="7" dur="1"/>
                                        <p:tgtEl>
                                          <p:spTgt spid="584"/>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2"/>
                </p:tgtEl>
              </p:cMediaNode>
            </p:video>
            <p:seq concurrent="1" nextAc="seek">
              <p:cTn id="13" restart="whenNotActive" fill="hold" evtFilter="cancelBubble" nodeType="interactiveSeq">
                <p:stCondLst>
                  <p:cond evt="onClick" delay="0">
                    <p:tgtEl>
                      <p:spTgt spid="2"/>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FEBF9463-F4C4-F3DE-5CD9-67EE6C8DECEF}"/>
              </a:ext>
            </a:extLst>
          </p:cNvPr>
          <p:cNvSpPr>
            <a:spLocks noGrp="1"/>
          </p:cNvSpPr>
          <p:nvPr>
            <p:ph type="pic" idx="2"/>
          </p:nvPr>
        </p:nvSpPr>
        <p:spPr/>
        <p:txBody>
          <a:bodyPr/>
          <a:lstStyle/>
          <a:p>
            <a:endParaRPr lang="en-IE"/>
          </a:p>
        </p:txBody>
      </p:sp>
      <p:sp>
        <p:nvSpPr>
          <p:cNvPr id="3" name="Text Placeholder 2">
            <a:extLst>
              <a:ext uri="{FF2B5EF4-FFF2-40B4-BE49-F238E27FC236}">
                <a16:creationId xmlns:a16="http://schemas.microsoft.com/office/drawing/2014/main" id="{615C0A97-316E-2013-F9FD-DFFAB0F4AC60}"/>
              </a:ext>
            </a:extLst>
          </p:cNvPr>
          <p:cNvSpPr>
            <a:spLocks noGrp="1"/>
          </p:cNvSpPr>
          <p:nvPr>
            <p:ph type="body" idx="1"/>
          </p:nvPr>
        </p:nvSpPr>
        <p:spPr>
          <a:xfrm>
            <a:off x="5542643" y="766341"/>
            <a:ext cx="5792084" cy="704610"/>
          </a:xfrm>
        </p:spPr>
        <p:txBody>
          <a:bodyPr>
            <a:noAutofit/>
          </a:bodyPr>
          <a:lstStyle/>
          <a:p>
            <a:r>
              <a:rPr lang="en-US" b="1" dirty="0">
                <a:solidFill>
                  <a:srgbClr val="292668"/>
                </a:solidFill>
              </a:rPr>
              <a:t>Sådan opretter du rutiner </a:t>
            </a:r>
            <a:endParaRPr lang="en-US" dirty="0">
              <a:solidFill>
                <a:srgbClr val="292668"/>
              </a:solidFill>
            </a:endParaRPr>
          </a:p>
          <a:p>
            <a:endParaRPr lang="en-IE" dirty="0">
              <a:solidFill>
                <a:srgbClr val="292668"/>
              </a:solidFill>
            </a:endParaRPr>
          </a:p>
        </p:txBody>
      </p:sp>
      <p:sp>
        <p:nvSpPr>
          <p:cNvPr id="4" name="Text Placeholder 3">
            <a:extLst>
              <a:ext uri="{FF2B5EF4-FFF2-40B4-BE49-F238E27FC236}">
                <a16:creationId xmlns:a16="http://schemas.microsoft.com/office/drawing/2014/main" id="{1B413D9D-516A-F13F-2EE2-D815437FCD33}"/>
              </a:ext>
            </a:extLst>
          </p:cNvPr>
          <p:cNvSpPr>
            <a:spLocks noGrp="1"/>
          </p:cNvSpPr>
          <p:nvPr>
            <p:ph type="body" idx="3"/>
          </p:nvPr>
        </p:nvSpPr>
        <p:spPr>
          <a:xfrm>
            <a:off x="6367522" y="1880274"/>
            <a:ext cx="5822433" cy="3261772"/>
          </a:xfrm>
        </p:spPr>
        <p:txBody>
          <a:bodyPr/>
          <a:lstStyle/>
          <a:p>
            <a:pPr marL="0" lvl="0" indent="0">
              <a:buClr>
                <a:srgbClr val="242B62"/>
              </a:buClr>
            </a:pPr>
            <a:r>
              <a:rPr lang="en-US" dirty="0"/>
              <a:t>Stemmeassistenter kan hjælpe med </a:t>
            </a:r>
            <a:r>
              <a:rPr lang="en-US" dirty="0" err="1"/>
              <a:t>at organisere </a:t>
            </a:r>
            <a:r>
              <a:rPr lang="en-US" dirty="0"/>
              <a:t>daglige aktiviteter ved at oprette automatiske rutiner.</a:t>
            </a:r>
          </a:p>
          <a:p>
            <a:pPr marL="0" lvl="0" indent="0">
              <a:buClr>
                <a:srgbClr val="242B62"/>
              </a:buClr>
            </a:pPr>
            <a:endParaRPr lang="en-US" sz="1200" dirty="0"/>
          </a:p>
          <a:p>
            <a:pPr marL="0" lvl="0" indent="0">
              <a:buClr>
                <a:srgbClr val="242B62"/>
              </a:buClr>
            </a:pPr>
            <a:r>
              <a:rPr lang="en-US" dirty="0"/>
              <a:t>Eksempler:</a:t>
            </a:r>
          </a:p>
          <a:p>
            <a:pPr marL="0" lvl="0" indent="0">
              <a:buClr>
                <a:srgbClr val="242B62"/>
              </a:buClr>
            </a:pPr>
            <a:r>
              <a:rPr lang="en-US" dirty="0"/>
              <a:t>• morgenpåmindelser</a:t>
            </a:r>
          </a:p>
          <a:p>
            <a:pPr marL="0" lvl="0" indent="0">
              <a:buClr>
                <a:srgbClr val="242B62"/>
              </a:buClr>
            </a:pPr>
            <a:r>
              <a:rPr lang="en-US" dirty="0"/>
              <a:t>• medicinplaner</a:t>
            </a:r>
          </a:p>
          <a:p>
            <a:pPr marL="0" lvl="0" indent="0">
              <a:buClr>
                <a:srgbClr val="242B62"/>
              </a:buClr>
            </a:pPr>
            <a:r>
              <a:rPr lang="en-US" dirty="0"/>
              <a:t>• daglige træningspåmindelser</a:t>
            </a:r>
          </a:p>
          <a:p>
            <a:pPr marL="0" lvl="0" indent="0">
              <a:buClr>
                <a:srgbClr val="242B62"/>
              </a:buClr>
            </a:pPr>
            <a:r>
              <a:rPr lang="en-US" dirty="0"/>
              <a:t>• aftenrutiner</a:t>
            </a:r>
          </a:p>
          <a:p>
            <a:pPr marL="0" lvl="0" indent="0">
              <a:buClr>
                <a:srgbClr val="242B62"/>
              </a:buClr>
            </a:pPr>
            <a:endParaRPr lang="en-US" sz="1200" dirty="0"/>
          </a:p>
          <a:p>
            <a:pPr marL="0" lvl="0" indent="0">
              <a:buClr>
                <a:srgbClr val="242B62"/>
              </a:buClr>
            </a:pPr>
            <a:r>
              <a:rPr lang="en-US" dirty="0"/>
              <a:t>Se eksemplet på, hvordan man kan oprette en rutine ved hjælp af Alexa.</a:t>
            </a:r>
          </a:p>
          <a:p>
            <a:endParaRPr lang="en-IE" dirty="0"/>
          </a:p>
        </p:txBody>
      </p:sp>
      <p:pic>
        <p:nvPicPr>
          <p:cNvPr id="5" name="Online Media 3" title="How to Set Up Routines with Alexa">
            <a:hlinkClick r:id="" action="ppaction://media"/>
            <a:extLst>
              <a:ext uri="{FF2B5EF4-FFF2-40B4-BE49-F238E27FC236}">
                <a16:creationId xmlns:a16="http://schemas.microsoft.com/office/drawing/2014/main" id="{1C3F06A3-936E-AAC5-8D9F-B4A20F13477E}"/>
              </a:ext>
            </a:extLst>
          </p:cNvPr>
          <p:cNvPicPr>
            <a:picLocks noRot="1" noChangeAspect="1"/>
          </p:cNvPicPr>
          <p:nvPr>
            <a:videoFile r:link="rId1"/>
          </p:nvPr>
        </p:nvPicPr>
        <p:blipFill>
          <a:blip r:embed="rId3"/>
          <a:stretch>
            <a:fillRect/>
          </a:stretch>
        </p:blipFill>
        <p:spPr>
          <a:xfrm>
            <a:off x="1039075" y="2802349"/>
            <a:ext cx="5056925" cy="3200797"/>
          </a:xfrm>
          <a:prstGeom prst="rect">
            <a:avLst/>
          </a:prstGeom>
        </p:spPr>
      </p:pic>
      <p:sp>
        <p:nvSpPr>
          <p:cNvPr id="596" name="Google Shape;596;p76"/>
          <p:cNvSpPr txBox="1"/>
          <p:nvPr/>
        </p:nvSpPr>
        <p:spPr>
          <a:xfrm>
            <a:off x="1133667" y="6301574"/>
            <a:ext cx="3730941"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1" u="none" strike="noStrike" cap="none" dirty="0">
                <a:solidFill>
                  <a:srgbClr val="292668"/>
                </a:solidFill>
                <a:latin typeface="Calibri"/>
                <a:ea typeface="Calibri"/>
                <a:cs typeface="Calibri"/>
                <a:sym typeface="Calibri"/>
              </a:rPr>
              <a:t>Eller </a:t>
            </a:r>
            <a:r>
              <a:rPr lang="en-US" sz="2400" b="0" i="0" u="none" strike="noStrike" cap="none" dirty="0">
                <a:solidFill>
                  <a:srgbClr val="292668"/>
                </a:solidFill>
                <a:latin typeface="Calibri"/>
                <a:ea typeface="Calibri"/>
                <a:cs typeface="Calibri"/>
                <a:sym typeface="Calibri"/>
              </a:rPr>
              <a:t>se det her på </a:t>
            </a:r>
            <a:r>
              <a:rPr lang="en-US" sz="2400" b="0" i="0" u="sng" strike="noStrike" cap="none" dirty="0" err="1">
                <a:solidFill>
                  <a:srgbClr val="292668"/>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YouTube</a:t>
            </a:r>
            <a:r>
              <a:rPr lang="en-US" sz="2400" b="0" i="0" u="none" strike="noStrike" cap="none" dirty="0">
                <a:solidFill>
                  <a:srgbClr val="292668"/>
                </a:solidFill>
                <a:latin typeface="Calibri"/>
                <a:ea typeface="Calibri"/>
                <a:cs typeface="Calibri"/>
                <a:sym typeface="Calibri"/>
              </a:rPr>
              <a:t>!</a:t>
            </a:r>
            <a:endParaRPr dirty="0"/>
          </a:p>
        </p:txBody>
      </p:sp>
      <p:grpSp>
        <p:nvGrpSpPr>
          <p:cNvPr id="6" name="Graphic 4">
            <a:extLst>
              <a:ext uri="{FF2B5EF4-FFF2-40B4-BE49-F238E27FC236}">
                <a16:creationId xmlns:a16="http://schemas.microsoft.com/office/drawing/2014/main" id="{69FD871F-828C-2905-08DF-0686CD9AF192}"/>
              </a:ext>
            </a:extLst>
          </p:cNvPr>
          <p:cNvGrpSpPr/>
          <p:nvPr/>
        </p:nvGrpSpPr>
        <p:grpSpPr>
          <a:xfrm rot="17733947">
            <a:off x="4857257" y="6299093"/>
            <a:ext cx="288224" cy="694193"/>
            <a:chOff x="9129274" y="2719113"/>
            <a:chExt cx="717139" cy="1386497"/>
          </a:xfrm>
          <a:solidFill>
            <a:srgbClr val="242B62"/>
          </a:solidFill>
        </p:grpSpPr>
        <p:grpSp>
          <p:nvGrpSpPr>
            <p:cNvPr id="7" name="Graphic 4">
              <a:extLst>
                <a:ext uri="{FF2B5EF4-FFF2-40B4-BE49-F238E27FC236}">
                  <a16:creationId xmlns:a16="http://schemas.microsoft.com/office/drawing/2014/main" id="{82651C20-DA22-2727-89ED-C1140E1A1454}"/>
                </a:ext>
              </a:extLst>
            </p:cNvPr>
            <p:cNvGrpSpPr/>
            <p:nvPr/>
          </p:nvGrpSpPr>
          <p:grpSpPr>
            <a:xfrm>
              <a:off x="9159507" y="2719113"/>
              <a:ext cx="446280" cy="440141"/>
              <a:chOff x="9159507" y="2719113"/>
              <a:chExt cx="446280" cy="440141"/>
            </a:xfrm>
            <a:grpFill/>
          </p:grpSpPr>
          <p:sp>
            <p:nvSpPr>
              <p:cNvPr id="16" name="Freeform 21">
                <a:extLst>
                  <a:ext uri="{FF2B5EF4-FFF2-40B4-BE49-F238E27FC236}">
                    <a16:creationId xmlns:a16="http://schemas.microsoft.com/office/drawing/2014/main" id="{920A5DA7-DB92-4748-53C0-F48A41317F6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7" name="Freeform 22">
                <a:extLst>
                  <a:ext uri="{FF2B5EF4-FFF2-40B4-BE49-F238E27FC236}">
                    <a16:creationId xmlns:a16="http://schemas.microsoft.com/office/drawing/2014/main" id="{6B268483-0124-3BE9-4E87-E4A6879F0868}"/>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8" name="Graphic 4">
              <a:extLst>
                <a:ext uri="{FF2B5EF4-FFF2-40B4-BE49-F238E27FC236}">
                  <a16:creationId xmlns:a16="http://schemas.microsoft.com/office/drawing/2014/main" id="{08177AD8-D9E3-59E8-A4E4-CDC35A9E32F2}"/>
                </a:ext>
              </a:extLst>
            </p:cNvPr>
            <p:cNvGrpSpPr/>
            <p:nvPr/>
          </p:nvGrpSpPr>
          <p:grpSpPr>
            <a:xfrm>
              <a:off x="9129274" y="2893887"/>
              <a:ext cx="717139" cy="1211724"/>
              <a:chOff x="9129274" y="2893887"/>
              <a:chExt cx="717139" cy="1211724"/>
            </a:xfrm>
            <a:grpFill/>
          </p:grpSpPr>
          <p:sp>
            <p:nvSpPr>
              <p:cNvPr id="9" name="Freeform 14">
                <a:extLst>
                  <a:ext uri="{FF2B5EF4-FFF2-40B4-BE49-F238E27FC236}">
                    <a16:creationId xmlns:a16="http://schemas.microsoft.com/office/drawing/2014/main" id="{2279361F-102E-42D8-2EEE-A38B3DF47A3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5">
                <a:extLst>
                  <a:ext uri="{FF2B5EF4-FFF2-40B4-BE49-F238E27FC236}">
                    <a16:creationId xmlns:a16="http://schemas.microsoft.com/office/drawing/2014/main" id="{0BD94DDA-6CA2-4C00-2B15-E2D55A89EF09}"/>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16">
                <a:extLst>
                  <a:ext uri="{FF2B5EF4-FFF2-40B4-BE49-F238E27FC236}">
                    <a16:creationId xmlns:a16="http://schemas.microsoft.com/office/drawing/2014/main" id="{6262C27C-F05F-53B1-2AD0-02C69FB6682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2" name="Freeform 17">
                <a:extLst>
                  <a:ext uri="{FF2B5EF4-FFF2-40B4-BE49-F238E27FC236}">
                    <a16:creationId xmlns:a16="http://schemas.microsoft.com/office/drawing/2014/main" id="{E0257BAF-1054-CE04-4487-E7A67D8E68A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3" name="Freeform 18">
                <a:extLst>
                  <a:ext uri="{FF2B5EF4-FFF2-40B4-BE49-F238E27FC236}">
                    <a16:creationId xmlns:a16="http://schemas.microsoft.com/office/drawing/2014/main" id="{0FB86AB0-5D9E-1415-2A72-E9330F1D825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4" name="Freeform 19">
                <a:extLst>
                  <a:ext uri="{FF2B5EF4-FFF2-40B4-BE49-F238E27FC236}">
                    <a16:creationId xmlns:a16="http://schemas.microsoft.com/office/drawing/2014/main" id="{98481B0F-C833-F4BC-74F8-96E62A250D4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5" name="Freeform 20">
                <a:extLst>
                  <a:ext uri="{FF2B5EF4-FFF2-40B4-BE49-F238E27FC236}">
                    <a16:creationId xmlns:a16="http://schemas.microsoft.com/office/drawing/2014/main" id="{17353D80-9E83-F794-46B2-5DDF4E208767}"/>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
        <p:nvSpPr>
          <p:cNvPr id="18" name="textruta 17">
            <a:extLst>
              <a:ext uri="{FF2B5EF4-FFF2-40B4-BE49-F238E27FC236}">
                <a16:creationId xmlns:a16="http://schemas.microsoft.com/office/drawing/2014/main" id="{1B7E1C4D-0AFF-86F1-02CA-188D2A3C9A3A}"/>
              </a:ext>
            </a:extLst>
          </p:cNvPr>
          <p:cNvSpPr txBox="1"/>
          <p:nvPr/>
        </p:nvSpPr>
        <p:spPr>
          <a:xfrm>
            <a:off x="95646" y="765723"/>
            <a:ext cx="3209544" cy="707886"/>
          </a:xfrm>
          <a:prstGeom prst="rect">
            <a:avLst/>
          </a:prstGeom>
          <a:noFill/>
        </p:spPr>
        <p:txBody>
          <a:bodyPr wrap="square" rtlCol="0">
            <a:spAutoFit/>
          </a:bodyPr>
          <a:lstStyle/>
          <a:p>
            <a:r>
              <a:rPr lang="sv-SE" sz="2000" dirty="0">
                <a:solidFill>
                  <a:srgbClr val="292668"/>
                </a:solidFill>
              </a:rPr>
              <a:t>Læs </a:t>
            </a:r>
            <a:r>
              <a:rPr lang="sv-SE" sz="2000" dirty="0" err="1">
                <a:solidFill>
                  <a:srgbClr val="292668"/>
                </a:solidFill>
              </a:rPr>
              <a:t>mere </a:t>
            </a:r>
            <a:r>
              <a:rPr lang="sv-SE" sz="2000" dirty="0">
                <a:solidFill>
                  <a:srgbClr val="292668"/>
                </a:solidFill>
              </a:rPr>
              <a:t>om, </a:t>
            </a:r>
            <a:r>
              <a:rPr lang="sv-SE" sz="2000" dirty="0" err="1">
                <a:solidFill>
                  <a:srgbClr val="292668"/>
                </a:solidFill>
              </a:rPr>
              <a:t>hvordan </a:t>
            </a:r>
            <a:r>
              <a:rPr lang="sv-SE" sz="2000" dirty="0">
                <a:solidFill>
                  <a:srgbClr val="292668"/>
                </a:solidFill>
              </a:rPr>
              <a:t>du </a:t>
            </a:r>
            <a:r>
              <a:rPr lang="sv-SE" sz="2000" dirty="0" err="1">
                <a:solidFill>
                  <a:srgbClr val="292668"/>
                </a:solidFill>
              </a:rPr>
              <a:t>opsætter påmindelser her</a:t>
            </a:r>
            <a:endParaRPr lang="sv-SE" sz="2000" dirty="0">
              <a:solidFill>
                <a:srgbClr val="292668"/>
              </a:solidFill>
            </a:endParaRPr>
          </a:p>
        </p:txBody>
      </p:sp>
      <p:pic>
        <p:nvPicPr>
          <p:cNvPr id="19" name="Picture 3">
            <a:hlinkClick r:id="rId5"/>
            <a:extLst>
              <a:ext uri="{FF2B5EF4-FFF2-40B4-BE49-F238E27FC236}">
                <a16:creationId xmlns:a16="http://schemas.microsoft.com/office/drawing/2014/main" id="{E347528E-9874-52F0-5E1B-67B71E902E0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305191" y="965207"/>
            <a:ext cx="1062553" cy="1502784"/>
          </a:xfrm>
          <a:prstGeom prst="rect">
            <a:avLst/>
          </a:prstGeom>
          <a:ln>
            <a:solidFill>
              <a:srgbClr val="002465"/>
            </a:solidFill>
          </a:ln>
        </p:spPr>
      </p:pic>
      <p:grpSp>
        <p:nvGrpSpPr>
          <p:cNvPr id="21" name="Graphic 4">
            <a:extLst>
              <a:ext uri="{FF2B5EF4-FFF2-40B4-BE49-F238E27FC236}">
                <a16:creationId xmlns:a16="http://schemas.microsoft.com/office/drawing/2014/main" id="{1DDF48B8-8931-3D29-931D-59DE550EAA43}"/>
              </a:ext>
            </a:extLst>
          </p:cNvPr>
          <p:cNvGrpSpPr/>
          <p:nvPr/>
        </p:nvGrpSpPr>
        <p:grpSpPr>
          <a:xfrm rot="3714422">
            <a:off x="2502789" y="1403572"/>
            <a:ext cx="416812" cy="946355"/>
            <a:chOff x="9129274" y="2719113"/>
            <a:chExt cx="717139" cy="1386497"/>
          </a:xfrm>
          <a:solidFill>
            <a:srgbClr val="242B62"/>
          </a:solidFill>
        </p:grpSpPr>
        <p:grpSp>
          <p:nvGrpSpPr>
            <p:cNvPr id="22" name="Graphic 4">
              <a:extLst>
                <a:ext uri="{FF2B5EF4-FFF2-40B4-BE49-F238E27FC236}">
                  <a16:creationId xmlns:a16="http://schemas.microsoft.com/office/drawing/2014/main" id="{E83885C2-5205-C4C7-E1E7-C744A827F6F6}"/>
                </a:ext>
              </a:extLst>
            </p:cNvPr>
            <p:cNvGrpSpPr/>
            <p:nvPr/>
          </p:nvGrpSpPr>
          <p:grpSpPr>
            <a:xfrm>
              <a:off x="9159507" y="2719113"/>
              <a:ext cx="446280" cy="440141"/>
              <a:chOff x="9159507" y="2719113"/>
              <a:chExt cx="446280" cy="440141"/>
            </a:xfrm>
            <a:grpFill/>
          </p:grpSpPr>
          <p:sp>
            <p:nvSpPr>
              <p:cNvPr id="31" name="Freeform 21">
                <a:extLst>
                  <a:ext uri="{FF2B5EF4-FFF2-40B4-BE49-F238E27FC236}">
                    <a16:creationId xmlns:a16="http://schemas.microsoft.com/office/drawing/2014/main" id="{8FDA3DCE-0BC6-5EDA-D9EA-3D5339C3696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32" name="Freeform 22">
                <a:extLst>
                  <a:ext uri="{FF2B5EF4-FFF2-40B4-BE49-F238E27FC236}">
                    <a16:creationId xmlns:a16="http://schemas.microsoft.com/office/drawing/2014/main" id="{F3DF443E-A096-E8BA-FEE4-72790C283EB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23" name="Graphic 4">
              <a:extLst>
                <a:ext uri="{FF2B5EF4-FFF2-40B4-BE49-F238E27FC236}">
                  <a16:creationId xmlns:a16="http://schemas.microsoft.com/office/drawing/2014/main" id="{1BBDE495-0388-EF29-7324-00E55F4EA923}"/>
                </a:ext>
              </a:extLst>
            </p:cNvPr>
            <p:cNvGrpSpPr/>
            <p:nvPr/>
          </p:nvGrpSpPr>
          <p:grpSpPr>
            <a:xfrm>
              <a:off x="9129274" y="2893887"/>
              <a:ext cx="717139" cy="1211724"/>
              <a:chOff x="9129274" y="2893887"/>
              <a:chExt cx="717139" cy="1211724"/>
            </a:xfrm>
            <a:grpFill/>
          </p:grpSpPr>
          <p:sp>
            <p:nvSpPr>
              <p:cNvPr id="24" name="Freeform 14">
                <a:extLst>
                  <a:ext uri="{FF2B5EF4-FFF2-40B4-BE49-F238E27FC236}">
                    <a16:creationId xmlns:a16="http://schemas.microsoft.com/office/drawing/2014/main" id="{B852A4C2-5BC3-DFAA-F7BB-7330A9C5E83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25" name="Freeform 15">
                <a:extLst>
                  <a:ext uri="{FF2B5EF4-FFF2-40B4-BE49-F238E27FC236}">
                    <a16:creationId xmlns:a16="http://schemas.microsoft.com/office/drawing/2014/main" id="{DCC9BA65-3586-0775-8BC6-BDDD3756D89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26" name="Freeform 16">
                <a:extLst>
                  <a:ext uri="{FF2B5EF4-FFF2-40B4-BE49-F238E27FC236}">
                    <a16:creationId xmlns:a16="http://schemas.microsoft.com/office/drawing/2014/main" id="{C89A6CCD-15A1-6133-A89C-8A35558A2617}"/>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27" name="Freeform 17">
                <a:extLst>
                  <a:ext uri="{FF2B5EF4-FFF2-40B4-BE49-F238E27FC236}">
                    <a16:creationId xmlns:a16="http://schemas.microsoft.com/office/drawing/2014/main" id="{A0DEB2F8-0DAE-CF9F-0992-9FC644856EAB}"/>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28" name="Freeform 18">
                <a:extLst>
                  <a:ext uri="{FF2B5EF4-FFF2-40B4-BE49-F238E27FC236}">
                    <a16:creationId xmlns:a16="http://schemas.microsoft.com/office/drawing/2014/main" id="{FCAEC91A-B163-D6C3-FBC5-C0DF7C785EDF}"/>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29" name="Freeform 19">
                <a:extLst>
                  <a:ext uri="{FF2B5EF4-FFF2-40B4-BE49-F238E27FC236}">
                    <a16:creationId xmlns:a16="http://schemas.microsoft.com/office/drawing/2014/main" id="{6BF8399C-1216-71D1-846B-265EBA0EB008}"/>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30" name="Freeform 20">
                <a:extLst>
                  <a:ext uri="{FF2B5EF4-FFF2-40B4-BE49-F238E27FC236}">
                    <a16:creationId xmlns:a16="http://schemas.microsoft.com/office/drawing/2014/main" id="{A670FA74-10E0-DAC6-762C-D8A565108AD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extLst>
      <p:ext uri="{BB962C8B-B14F-4D97-AF65-F5344CB8AC3E}">
        <p14:creationId xmlns:p14="http://schemas.microsoft.com/office/powerpoint/2010/main" val="1506527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pic>
        <p:nvPicPr>
          <p:cNvPr id="603" name="Google Shape;603;p9" descr="Mobile device with apps"/>
          <p:cNvPicPr preferRelativeResize="0">
            <a:picLocks noGrp="1"/>
          </p:cNvPicPr>
          <p:nvPr>
            <p:ph type="pic" idx="2"/>
          </p:nvPr>
        </p:nvPicPr>
        <p:blipFill>
          <a:blip r:embed="rId3" cstate="screen">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D9D9D9"/>
          </a:solidFill>
          <a:ln>
            <a:noFill/>
          </a:ln>
        </p:spPr>
      </p:pic>
      <p:sp>
        <p:nvSpPr>
          <p:cNvPr id="604" name="Google Shape;604;p9"/>
          <p:cNvSpPr txBox="1">
            <a:spLocks noGrp="1"/>
          </p:cNvSpPr>
          <p:nvPr>
            <p:ph type="body" idx="1"/>
          </p:nvPr>
        </p:nvSpPr>
        <p:spPr>
          <a:xfrm>
            <a:off x="7371760" y="608251"/>
            <a:ext cx="2667409" cy="64551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0"/>
              <a:buNone/>
            </a:pPr>
            <a:r>
              <a:rPr lang="en-US"/>
              <a:t>03</a:t>
            </a:r>
            <a:endParaRPr/>
          </a:p>
        </p:txBody>
      </p:sp>
      <p:sp>
        <p:nvSpPr>
          <p:cNvPr id="605" name="Google Shape;605;p9"/>
          <p:cNvSpPr/>
          <p:nvPr/>
        </p:nvSpPr>
        <p:spPr>
          <a:xfrm>
            <a:off x="6070639" y="3770085"/>
            <a:ext cx="5311506" cy="13131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29"/>
              <a:buFont typeface="Arial"/>
              <a:buNone/>
            </a:pPr>
            <a:endParaRPr sz="529" b="0" i="0" u="none" strike="noStrike" cap="none">
              <a:solidFill>
                <a:srgbClr val="FFFFFF"/>
              </a:solidFill>
              <a:latin typeface="Montserrat"/>
              <a:ea typeface="Montserrat"/>
              <a:cs typeface="Montserrat"/>
              <a:sym typeface="Montserrat"/>
            </a:endParaRPr>
          </a:p>
        </p:txBody>
      </p:sp>
      <p:sp>
        <p:nvSpPr>
          <p:cNvPr id="606" name="Google Shape;606;p9"/>
          <p:cNvSpPr txBox="1"/>
          <p:nvPr/>
        </p:nvSpPr>
        <p:spPr>
          <a:xfrm>
            <a:off x="6232892" y="3778841"/>
            <a:ext cx="5156295" cy="1200288"/>
          </a:xfrm>
          <a:prstGeom prst="rect">
            <a:avLst/>
          </a:prstGeom>
          <a:noFill/>
          <a:ln>
            <a:noFill/>
          </a:ln>
        </p:spPr>
        <p:txBody>
          <a:bodyPr spcFirstLastPara="1" wrap="square" lIns="91425" tIns="45700" rIns="91425" bIns="45700" anchor="t" anchorCtr="0">
            <a:spAutoFit/>
          </a:bodyPr>
          <a:lstStyle/>
          <a:p>
            <a:pPr>
              <a:buClr>
                <a:srgbClr val="242B62"/>
              </a:buClr>
              <a:buSzPts val="3600"/>
            </a:pPr>
            <a:r>
              <a:rPr lang="en-US" sz="3600" b="1" i="0" u="none" strike="noStrike" cap="none" dirty="0">
                <a:solidFill>
                  <a:srgbClr val="242B62"/>
                </a:solidFill>
                <a:latin typeface="Calibri"/>
                <a:ea typeface="Calibri"/>
                <a:cs typeface="Calibri"/>
                <a:sym typeface="Calibri"/>
              </a:rPr>
              <a:t>ANBEFALINGSSYSTEMER (SHOPPING, REJSER</a:t>
            </a:r>
            <a:r>
              <a:rPr lang="en-US" sz="3600" b="1" dirty="0">
                <a:solidFill>
                  <a:srgbClr val="242B62"/>
                </a:solidFill>
                <a:latin typeface="Calibri"/>
                <a:ea typeface="Calibri"/>
                <a:cs typeface="Calibri"/>
                <a:sym typeface="Calibri"/>
              </a:rPr>
              <a:t> MM.)</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BD2D27-6891-9B64-368E-446C15B2D9FB}"/>
              </a:ext>
            </a:extLst>
          </p:cNvPr>
          <p:cNvSpPr>
            <a:spLocks noGrp="1"/>
          </p:cNvSpPr>
          <p:nvPr>
            <p:ph type="body" sz="quarter" idx="13"/>
          </p:nvPr>
        </p:nvSpPr>
        <p:spPr>
          <a:xfrm>
            <a:off x="3342897" y="1227343"/>
            <a:ext cx="6128571" cy="3117538"/>
          </a:xfrm>
        </p:spPr>
        <p:txBody>
          <a:bodyPr lIns="91440" tIns="45720" rIns="91440" bIns="45720" anchor="ctr">
            <a:normAutofit/>
          </a:bodyPr>
          <a:lstStyle/>
          <a:p>
            <a:r>
              <a:rPr lang="en-IE" dirty="0" err="1"/>
              <a:t>Hvis</a:t>
            </a:r>
            <a:r>
              <a:rPr lang="en-IE" dirty="0"/>
              <a:t> du </a:t>
            </a:r>
            <a:r>
              <a:rPr lang="en-IE" dirty="0" err="1"/>
              <a:t>støder</a:t>
            </a:r>
            <a:r>
              <a:rPr lang="en-IE" dirty="0"/>
              <a:t> </a:t>
            </a:r>
            <a:r>
              <a:rPr lang="en-IE" dirty="0" err="1"/>
              <a:t>på</a:t>
            </a:r>
            <a:r>
              <a:rPr lang="en-IE" dirty="0"/>
              <a:t> </a:t>
            </a:r>
            <a:r>
              <a:rPr lang="en-IE" dirty="0" err="1"/>
              <a:t>ukendte</a:t>
            </a:r>
            <a:r>
              <a:rPr lang="en-IE" dirty="0"/>
              <a:t> </a:t>
            </a:r>
            <a:r>
              <a:rPr lang="en-IE" dirty="0" err="1"/>
              <a:t>ord</a:t>
            </a:r>
            <a:r>
              <a:rPr lang="en-IE" dirty="0"/>
              <a:t> </a:t>
            </a:r>
            <a:r>
              <a:rPr lang="en-IE" dirty="0" err="1"/>
              <a:t>eller</a:t>
            </a:r>
            <a:r>
              <a:rPr lang="en-IE" dirty="0"/>
              <a:t> </a:t>
            </a:r>
            <a:r>
              <a:rPr lang="en-IE" dirty="0" err="1"/>
              <a:t>fagudtryk</a:t>
            </a:r>
            <a:r>
              <a:rPr lang="en-IE" dirty="0"/>
              <a:t> </a:t>
            </a:r>
            <a:r>
              <a:rPr lang="en-IE" dirty="0" err="1"/>
              <a:t>i</a:t>
            </a:r>
            <a:r>
              <a:rPr lang="en-IE" dirty="0"/>
              <a:t> </a:t>
            </a:r>
            <a:r>
              <a:rPr lang="en-IE" dirty="0" err="1"/>
              <a:t>løbet</a:t>
            </a:r>
            <a:r>
              <a:rPr lang="en-IE" dirty="0"/>
              <a:t> </a:t>
            </a:r>
            <a:r>
              <a:rPr lang="en-IE" dirty="0" err="1"/>
              <a:t>af</a:t>
            </a:r>
            <a:r>
              <a:rPr lang="en-IE" dirty="0"/>
              <a:t> </a:t>
            </a:r>
            <a:r>
              <a:rPr lang="en-IE" dirty="0" err="1"/>
              <a:t>dette</a:t>
            </a:r>
            <a:r>
              <a:rPr lang="en-IE" dirty="0"/>
              <a:t> </a:t>
            </a:r>
            <a:r>
              <a:rPr lang="en-IE" dirty="0" err="1"/>
              <a:t>modul</a:t>
            </a:r>
            <a:r>
              <a:rPr lang="en-IE" dirty="0"/>
              <a:t> </a:t>
            </a:r>
            <a:r>
              <a:rPr lang="en-IE" dirty="0" err="1"/>
              <a:t>og</a:t>
            </a:r>
            <a:r>
              <a:rPr lang="en-IE" dirty="0"/>
              <a:t> </a:t>
            </a:r>
            <a:r>
              <a:rPr lang="en-IE" dirty="0" err="1"/>
              <a:t>kurset</a:t>
            </a:r>
            <a:r>
              <a:rPr lang="en-IE" dirty="0"/>
              <a:t> »AI for </a:t>
            </a:r>
            <a:r>
              <a:rPr lang="en-IE" dirty="0" err="1"/>
              <a:t>seniorer</a:t>
            </a:r>
            <a:r>
              <a:rPr lang="en-IE" dirty="0"/>
              <a:t>«… Kan du </a:t>
            </a:r>
            <a:r>
              <a:rPr lang="en-IE" dirty="0" err="1"/>
              <a:t>til</a:t>
            </a:r>
            <a:r>
              <a:rPr lang="en-IE" dirty="0"/>
              <a:t> enhver tid finde enkle forklaringer i </a:t>
            </a:r>
            <a:r>
              <a:rPr lang="en-IE" b="1" dirty="0"/>
              <a:t>ordlisten</a:t>
            </a:r>
            <a:r>
              <a:rPr lang="en-IE" dirty="0"/>
              <a:t> til »AI for seniorer« på vores hjemmeside! </a:t>
            </a:r>
          </a:p>
        </p:txBody>
      </p:sp>
      <p:sp>
        <p:nvSpPr>
          <p:cNvPr id="4" name="Text Placeholder 1">
            <a:extLst>
              <a:ext uri="{FF2B5EF4-FFF2-40B4-BE49-F238E27FC236}">
                <a16:creationId xmlns:a16="http://schemas.microsoft.com/office/drawing/2014/main" id="{2A227B00-8530-E563-C75F-D5EDE6F8D65B}"/>
              </a:ext>
            </a:extLst>
          </p:cNvPr>
          <p:cNvSpPr txBox="1">
            <a:spLocks/>
          </p:cNvSpPr>
          <p:nvPr/>
        </p:nvSpPr>
        <p:spPr>
          <a:xfrm>
            <a:off x="3690667" y="5328319"/>
            <a:ext cx="6021745" cy="466127"/>
          </a:xfrm>
        </p:spPr>
        <p:txBody>
          <a:bodyPr anchor="ctr">
            <a:noAutofit/>
          </a:bodyPr>
          <a:lstStyle>
            <a:lvl1pPr marL="0" indent="0" algn="ctr" defTabSz="914400" rtl="0" eaLnBrk="1" latinLnBrk="0" hangingPunct="1">
              <a:lnSpc>
                <a:spcPts val="3100"/>
              </a:lnSpc>
              <a:spcBef>
                <a:spcPts val="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rgbClr val="292668"/>
                </a:solidFill>
              </a:rPr>
              <a:t>www.ai4seniorsproject.eu</a:t>
            </a:r>
          </a:p>
          <a:p>
            <a:endParaRPr lang="en-US" sz="3200" dirty="0">
              <a:solidFill>
                <a:srgbClr val="292668"/>
              </a:solidFill>
            </a:endParaRPr>
          </a:p>
        </p:txBody>
      </p:sp>
    </p:spTree>
    <p:extLst>
      <p:ext uri="{BB962C8B-B14F-4D97-AF65-F5344CB8AC3E}">
        <p14:creationId xmlns:p14="http://schemas.microsoft.com/office/powerpoint/2010/main" val="4201379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pic>
        <p:nvPicPr>
          <p:cNvPr id="612" name="Google Shape;612;p78"/>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613" name="Google Shape;613;p78"/>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p>
            <a:pPr marL="0" marR="0" lvl="0" indent="0" algn="l" rtl="0">
              <a:lnSpc>
                <a:spcPct val="103333"/>
              </a:lnSpc>
              <a:spcBef>
                <a:spcPts val="0"/>
              </a:spcBef>
              <a:spcAft>
                <a:spcPts val="0"/>
              </a:spcAft>
              <a:buSzPts val="3600"/>
              <a:buNone/>
            </a:pPr>
            <a:r>
              <a:rPr lang="en-US" b="1" dirty="0"/>
              <a:t>Hvad er anbefalinger?</a:t>
            </a:r>
            <a:endParaRPr b="1" dirty="0"/>
          </a:p>
        </p:txBody>
      </p:sp>
      <p:sp>
        <p:nvSpPr>
          <p:cNvPr id="614" name="Google Shape;614;p78"/>
          <p:cNvSpPr txBox="1">
            <a:spLocks noGrp="1"/>
          </p:cNvSpPr>
          <p:nvPr>
            <p:ph type="body" idx="3"/>
          </p:nvPr>
        </p:nvSpPr>
        <p:spPr>
          <a:xfrm>
            <a:off x="4927638" y="1531657"/>
            <a:ext cx="6570233" cy="4501590"/>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103333"/>
              </a:lnSpc>
              <a:spcBef>
                <a:spcPts val="0"/>
              </a:spcBef>
              <a:spcAft>
                <a:spcPts val="0"/>
              </a:spcAft>
              <a:buClr>
                <a:srgbClr val="242B62"/>
              </a:buClr>
              <a:buSzPts val="2400"/>
              <a:buFont typeface="Arial"/>
              <a:buNone/>
            </a:pPr>
            <a:r>
              <a:rPr lang="en-US" dirty="0"/>
              <a:t>AI foreslår nogle gange ting til dig.</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Eksempler:</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Film på </a:t>
            </a:r>
            <a:r>
              <a:rPr lang="en-US" dirty="0">
                <a:hlinkClick r:id="rId4"/>
              </a:rPr>
              <a:t>Netflix</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Produkter på </a:t>
            </a:r>
            <a:r>
              <a:rPr lang="en-US" dirty="0">
                <a:hlinkClick r:id="rId5"/>
              </a:rPr>
              <a:t>Amazon</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Rejseruter på </a:t>
            </a:r>
            <a:r>
              <a:rPr lang="en-US" dirty="0">
                <a:hlinkClick r:id="rId6"/>
              </a:rPr>
              <a:t>Google Maps</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Restauranter i nærheden</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Disse forslag kaldes </a:t>
            </a:r>
            <a:r>
              <a:rPr lang="en-US" b="1" dirty="0"/>
              <a:t>anbefalingssystemer.</a:t>
            </a:r>
            <a:endParaRPr dirty="0"/>
          </a:p>
        </p:txBody>
      </p:sp>
      <p:pic>
        <p:nvPicPr>
          <p:cNvPr id="615" name="Google Shape;615;p78" descr="A colorful circles with white lines and dots&#10;&#10;AI-generated content may be incorrect."/>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37"/>
          <p:cNvSpPr txBox="1">
            <a:spLocks noGrp="1"/>
          </p:cNvSpPr>
          <p:nvPr>
            <p:ph type="body" idx="1"/>
          </p:nvPr>
        </p:nvSpPr>
        <p:spPr>
          <a:xfrm>
            <a:off x="343672" y="1203010"/>
            <a:ext cx="4894689" cy="5044640"/>
          </a:xfrm>
          <a:prstGeom prst="rect">
            <a:avLst/>
          </a:prstGeom>
          <a:noFill/>
          <a:ln>
            <a:noFill/>
          </a:ln>
        </p:spPr>
        <p:txBody>
          <a:bodyPr spcFirstLastPara="1" wrap="square" lIns="91425" tIns="45700" rIns="91425" bIns="45700" anchor="t" anchorCtr="0">
            <a:noAutofit/>
          </a:bodyPr>
          <a:lstStyle/>
          <a:p>
            <a:pPr marL="228600" algn="just">
              <a:spcBef>
                <a:spcPts val="0"/>
              </a:spcBef>
              <a:spcAft>
                <a:spcPts val="600"/>
              </a:spcAft>
            </a:pPr>
            <a:r>
              <a:rPr lang="en-US" i="1" dirty="0"/>
              <a:t>Har du nogensinde lagt mærke til, at en hjemmeside anbefaler noget til dig? </a:t>
            </a:r>
            <a:r>
              <a:rPr lang="en-US" dirty="0"/>
              <a:t>Var forslaget nyttigt eller ej? Systemet forsøger at forudsige, hvad du måske vil kunne lide, og viser forslag såsom produkter, film, rejseruter eller restauranter. </a:t>
            </a:r>
            <a:endParaRPr lang="da-DK"/>
          </a:p>
          <a:p>
            <a:pPr marL="228600" lvl="0" algn="just">
              <a:lnSpc>
                <a:spcPct val="90000"/>
              </a:lnSpc>
              <a:spcBef>
                <a:spcPts val="0"/>
              </a:spcBef>
              <a:spcAft>
                <a:spcPts val="600"/>
              </a:spcAft>
              <a:buSzPts val="2400"/>
              <a:buNone/>
            </a:pPr>
            <a:r>
              <a:rPr lang="en-US" dirty="0" err="1"/>
              <a:t>Hvis</a:t>
            </a:r>
            <a:r>
              <a:rPr lang="en-US" dirty="0"/>
              <a:t> du </a:t>
            </a:r>
            <a:r>
              <a:rPr lang="en-US" dirty="0" err="1"/>
              <a:t>søger</a:t>
            </a:r>
            <a:r>
              <a:rPr lang="en-US" dirty="0"/>
              <a:t> </a:t>
            </a:r>
            <a:r>
              <a:rPr lang="en-US" dirty="0" err="1"/>
              <a:t>efter</a:t>
            </a:r>
            <a:r>
              <a:rPr lang="en-US" dirty="0"/>
              <a:t> haveværktøj, kan du få vist forslag til lignende produkter.</a:t>
            </a:r>
            <a:endParaRPr lang="da-DK"/>
          </a:p>
          <a:p>
            <a:pPr marL="228600" lvl="0" algn="just" rtl="0">
              <a:lnSpc>
                <a:spcPct val="90000"/>
              </a:lnSpc>
              <a:spcBef>
                <a:spcPts val="0"/>
              </a:spcBef>
              <a:spcAft>
                <a:spcPts val="0"/>
              </a:spcAft>
              <a:buClr>
                <a:schemeClr val="lt1"/>
              </a:buClr>
              <a:buSzPts val="2400"/>
              <a:buNone/>
            </a:pPr>
            <a:r>
              <a:rPr lang="en-US" b="1" dirty="0"/>
              <a:t>Husk:</a:t>
            </a:r>
            <a:br>
              <a:rPr lang="en-US" dirty="0"/>
            </a:br>
            <a:r>
              <a:rPr lang="en-US" dirty="0"/>
              <a:t>AI-forslag er ikke altid korrekte eller passende.</a:t>
            </a:r>
            <a:br>
              <a:rPr lang="en-US" dirty="0"/>
            </a:br>
            <a:r>
              <a:rPr lang="en-US" dirty="0"/>
              <a:t>Sammenlign altid mulighederne, og træf din egen beslutning.</a:t>
            </a:r>
            <a:endParaRPr dirty="0"/>
          </a:p>
          <a:p>
            <a:pPr marL="228600" lvl="0" algn="just" rtl="0">
              <a:lnSpc>
                <a:spcPct val="90000"/>
              </a:lnSpc>
              <a:spcBef>
                <a:spcPts val="0"/>
              </a:spcBef>
              <a:spcAft>
                <a:spcPts val="0"/>
              </a:spcAft>
              <a:buClr>
                <a:schemeClr val="lt1"/>
              </a:buClr>
              <a:buSzPts val="2400"/>
              <a:buNone/>
            </a:pPr>
            <a:endParaRPr dirty="0"/>
          </a:p>
          <a:p>
            <a:pPr marL="228600" lvl="0" algn="just" rtl="0">
              <a:lnSpc>
                <a:spcPct val="90000"/>
              </a:lnSpc>
              <a:spcBef>
                <a:spcPts val="0"/>
              </a:spcBef>
              <a:spcAft>
                <a:spcPts val="0"/>
              </a:spcAft>
              <a:buClr>
                <a:schemeClr val="lt1"/>
              </a:buClr>
              <a:buSzPts val="2400"/>
              <a:buNone/>
            </a:pPr>
            <a:endParaRPr dirty="0"/>
          </a:p>
        </p:txBody>
      </p:sp>
      <p:sp>
        <p:nvSpPr>
          <p:cNvPr id="621" name="Google Shape;621;p37"/>
          <p:cNvSpPr txBox="1">
            <a:spLocks noGrp="1"/>
          </p:cNvSpPr>
          <p:nvPr>
            <p:ph type="body" idx="2"/>
          </p:nvPr>
        </p:nvSpPr>
        <p:spPr>
          <a:xfrm>
            <a:off x="150779" y="499051"/>
            <a:ext cx="5956403"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dirty="0">
                <a:solidFill>
                  <a:srgbClr val="292668"/>
                </a:solidFill>
              </a:rPr>
              <a:t>Sådan fungerer anbefalinger</a:t>
            </a:r>
            <a:endParaRPr dirty="0">
              <a:solidFill>
                <a:srgbClr val="292668"/>
              </a:solidFill>
            </a:endParaRPr>
          </a:p>
          <a:p>
            <a:pPr marL="0" lvl="0" indent="0" algn="l" rtl="0">
              <a:lnSpc>
                <a:spcPct val="90000"/>
              </a:lnSpc>
              <a:spcBef>
                <a:spcPts val="0"/>
              </a:spcBef>
              <a:spcAft>
                <a:spcPts val="0"/>
              </a:spcAft>
              <a:buClr>
                <a:schemeClr val="lt1"/>
              </a:buClr>
              <a:buSzPts val="3600"/>
              <a:buNone/>
            </a:pPr>
            <a:endParaRPr dirty="0">
              <a:solidFill>
                <a:srgbClr val="292668"/>
              </a:solidFill>
            </a:endParaRPr>
          </a:p>
        </p:txBody>
      </p:sp>
      <p:sp>
        <p:nvSpPr>
          <p:cNvPr id="622" name="Google Shape;622;p37"/>
          <p:cNvSpPr/>
          <p:nvPr/>
        </p:nvSpPr>
        <p:spPr>
          <a:xfrm>
            <a:off x="8409117" y="633657"/>
            <a:ext cx="2896067" cy="1157474"/>
          </a:xfrm>
          <a:custGeom>
            <a:avLst/>
            <a:gdLst/>
            <a:ahLst/>
            <a:cxnLst/>
            <a:rect l="l" t="t" r="r" b="b"/>
            <a:pathLst>
              <a:path w="5364" h="2142" extrusionOk="0">
                <a:moveTo>
                  <a:pt x="4955" y="2141"/>
                </a:moveTo>
                <a:lnTo>
                  <a:pt x="0" y="2141"/>
                </a:lnTo>
                <a:lnTo>
                  <a:pt x="0" y="0"/>
                </a:lnTo>
                <a:lnTo>
                  <a:pt x="4955" y="0"/>
                </a:lnTo>
                <a:lnTo>
                  <a:pt x="5363" y="1030"/>
                </a:lnTo>
                <a:lnTo>
                  <a:pt x="4955" y="2141"/>
                </a:ln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23" name="Google Shape;623;p37"/>
          <p:cNvSpPr/>
          <p:nvPr/>
        </p:nvSpPr>
        <p:spPr>
          <a:xfrm>
            <a:off x="7516005" y="490759"/>
            <a:ext cx="1462323" cy="1433744"/>
          </a:xfrm>
          <a:custGeom>
            <a:avLst/>
            <a:gdLst/>
            <a:ahLst/>
            <a:cxnLst/>
            <a:rect l="l" t="t" r="r" b="b"/>
            <a:pathLst>
              <a:path w="2706" h="2654" extrusionOk="0">
                <a:moveTo>
                  <a:pt x="2705" y="2653"/>
                </a:moveTo>
                <a:lnTo>
                  <a:pt x="0" y="2653"/>
                </a:lnTo>
                <a:lnTo>
                  <a:pt x="0" y="0"/>
                </a:lnTo>
                <a:lnTo>
                  <a:pt x="2705" y="0"/>
                </a:lnTo>
                <a:lnTo>
                  <a:pt x="2353" y="1338"/>
                </a:lnTo>
                <a:lnTo>
                  <a:pt x="2705" y="2653"/>
                </a:lnTo>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24" name="Google Shape;624;p37"/>
          <p:cNvSpPr/>
          <p:nvPr/>
        </p:nvSpPr>
        <p:spPr>
          <a:xfrm>
            <a:off x="6737210" y="2053111"/>
            <a:ext cx="2896067" cy="1157474"/>
          </a:xfrm>
          <a:custGeom>
            <a:avLst/>
            <a:gdLst/>
            <a:ahLst/>
            <a:cxnLst/>
            <a:rect l="l" t="t" r="r" b="b"/>
            <a:pathLst>
              <a:path w="5362" h="2142" extrusionOk="0">
                <a:moveTo>
                  <a:pt x="4954" y="2141"/>
                </a:moveTo>
                <a:lnTo>
                  <a:pt x="0" y="2141"/>
                </a:lnTo>
                <a:lnTo>
                  <a:pt x="0" y="0"/>
                </a:lnTo>
                <a:lnTo>
                  <a:pt x="4954" y="0"/>
                </a:lnTo>
                <a:lnTo>
                  <a:pt x="5361" y="1030"/>
                </a:lnTo>
                <a:lnTo>
                  <a:pt x="4954" y="2141"/>
                </a:ln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25" name="Google Shape;625;p37"/>
          <p:cNvSpPr/>
          <p:nvPr/>
        </p:nvSpPr>
        <p:spPr>
          <a:xfrm>
            <a:off x="5844098" y="1910213"/>
            <a:ext cx="1459941" cy="1433744"/>
          </a:xfrm>
          <a:custGeom>
            <a:avLst/>
            <a:gdLst/>
            <a:ahLst/>
            <a:cxnLst/>
            <a:rect l="l" t="t" r="r" b="b"/>
            <a:pathLst>
              <a:path w="2705" h="2653" extrusionOk="0">
                <a:moveTo>
                  <a:pt x="2704" y="2652"/>
                </a:moveTo>
                <a:lnTo>
                  <a:pt x="0" y="2652"/>
                </a:lnTo>
                <a:lnTo>
                  <a:pt x="0" y="0"/>
                </a:lnTo>
                <a:lnTo>
                  <a:pt x="2704" y="0"/>
                </a:lnTo>
                <a:lnTo>
                  <a:pt x="2354" y="1338"/>
                </a:lnTo>
                <a:lnTo>
                  <a:pt x="2704" y="2652"/>
                </a:lnTo>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26" name="Google Shape;626;p37"/>
          <p:cNvSpPr/>
          <p:nvPr/>
        </p:nvSpPr>
        <p:spPr>
          <a:xfrm>
            <a:off x="8392385" y="3472565"/>
            <a:ext cx="2896067" cy="1157474"/>
          </a:xfrm>
          <a:custGeom>
            <a:avLst/>
            <a:gdLst/>
            <a:ahLst/>
            <a:cxnLst/>
            <a:rect l="l" t="t" r="r" b="b"/>
            <a:pathLst>
              <a:path w="5364" h="2143" extrusionOk="0">
                <a:moveTo>
                  <a:pt x="4955" y="2142"/>
                </a:moveTo>
                <a:lnTo>
                  <a:pt x="0" y="2142"/>
                </a:lnTo>
                <a:lnTo>
                  <a:pt x="0" y="0"/>
                </a:lnTo>
                <a:lnTo>
                  <a:pt x="4955" y="0"/>
                </a:lnTo>
                <a:lnTo>
                  <a:pt x="5363" y="1031"/>
                </a:lnTo>
                <a:lnTo>
                  <a:pt x="4955" y="2142"/>
                </a:ln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27" name="Google Shape;627;p37"/>
          <p:cNvSpPr/>
          <p:nvPr/>
        </p:nvSpPr>
        <p:spPr>
          <a:xfrm>
            <a:off x="7516005" y="3308231"/>
            <a:ext cx="1462323" cy="1433744"/>
          </a:xfrm>
          <a:custGeom>
            <a:avLst/>
            <a:gdLst/>
            <a:ahLst/>
            <a:cxnLst/>
            <a:rect l="l" t="t" r="r" b="b"/>
            <a:pathLst>
              <a:path w="2706" h="2653" extrusionOk="0">
                <a:moveTo>
                  <a:pt x="2705" y="2652"/>
                </a:moveTo>
                <a:lnTo>
                  <a:pt x="0" y="2652"/>
                </a:lnTo>
                <a:lnTo>
                  <a:pt x="0" y="0"/>
                </a:lnTo>
                <a:lnTo>
                  <a:pt x="2705" y="0"/>
                </a:lnTo>
                <a:lnTo>
                  <a:pt x="2353" y="1337"/>
                </a:lnTo>
                <a:lnTo>
                  <a:pt x="2705" y="2652"/>
                </a:lnTo>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28" name="Google Shape;628;p37"/>
          <p:cNvSpPr/>
          <p:nvPr/>
        </p:nvSpPr>
        <p:spPr>
          <a:xfrm>
            <a:off x="6737210" y="4870583"/>
            <a:ext cx="2896067" cy="1157474"/>
          </a:xfrm>
          <a:custGeom>
            <a:avLst/>
            <a:gdLst/>
            <a:ahLst/>
            <a:cxnLst/>
            <a:rect l="l" t="t" r="r" b="b"/>
            <a:pathLst>
              <a:path w="5362" h="2142" extrusionOk="0">
                <a:moveTo>
                  <a:pt x="4954" y="2141"/>
                </a:moveTo>
                <a:lnTo>
                  <a:pt x="0" y="2141"/>
                </a:lnTo>
                <a:lnTo>
                  <a:pt x="0" y="0"/>
                </a:lnTo>
                <a:lnTo>
                  <a:pt x="4954" y="0"/>
                </a:lnTo>
                <a:lnTo>
                  <a:pt x="5361" y="1030"/>
                </a:lnTo>
                <a:lnTo>
                  <a:pt x="4954" y="2141"/>
                </a:ln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29" name="Google Shape;629;p37"/>
          <p:cNvSpPr/>
          <p:nvPr/>
        </p:nvSpPr>
        <p:spPr>
          <a:xfrm>
            <a:off x="5844098" y="4727685"/>
            <a:ext cx="1459941" cy="1433744"/>
          </a:xfrm>
          <a:custGeom>
            <a:avLst/>
            <a:gdLst/>
            <a:ahLst/>
            <a:cxnLst/>
            <a:rect l="l" t="t" r="r" b="b"/>
            <a:pathLst>
              <a:path w="2705" h="2653" extrusionOk="0">
                <a:moveTo>
                  <a:pt x="2704" y="2652"/>
                </a:moveTo>
                <a:lnTo>
                  <a:pt x="0" y="2652"/>
                </a:lnTo>
                <a:lnTo>
                  <a:pt x="0" y="0"/>
                </a:lnTo>
                <a:lnTo>
                  <a:pt x="2704" y="0"/>
                </a:lnTo>
                <a:lnTo>
                  <a:pt x="2354" y="1338"/>
                </a:lnTo>
                <a:lnTo>
                  <a:pt x="2704" y="2652"/>
                </a:lnTo>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30" name="Google Shape;630;p37"/>
          <p:cNvSpPr txBox="1"/>
          <p:nvPr/>
        </p:nvSpPr>
        <p:spPr>
          <a:xfrm>
            <a:off x="8858257" y="999984"/>
            <a:ext cx="24668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dirty="0">
                <a:solidFill>
                  <a:schemeClr val="lt1"/>
                </a:solidFill>
                <a:latin typeface="Calibri"/>
                <a:ea typeface="Calibri"/>
                <a:cs typeface="Calibri"/>
                <a:sym typeface="Calibri"/>
              </a:rPr>
              <a:t>Dine</a:t>
            </a:r>
            <a:r>
              <a:rPr lang="en-US" sz="2000" b="1" i="0" u="none" strike="noStrike" cap="none"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søgninger</a:t>
            </a:r>
            <a:endParaRPr sz="1400" b="0" i="0" u="none" strike="noStrike" cap="none" dirty="0" err="1">
              <a:solidFill>
                <a:schemeClr val="lt1"/>
              </a:solidFill>
              <a:latin typeface="Arial"/>
              <a:ea typeface="Arial"/>
              <a:cs typeface="Arial"/>
              <a:sym typeface="Arial"/>
            </a:endParaRPr>
          </a:p>
        </p:txBody>
      </p:sp>
      <p:sp>
        <p:nvSpPr>
          <p:cNvPr id="631" name="Google Shape;631;p37"/>
          <p:cNvSpPr txBox="1"/>
          <p:nvPr/>
        </p:nvSpPr>
        <p:spPr>
          <a:xfrm>
            <a:off x="7060230" y="2410327"/>
            <a:ext cx="24835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dirty="0">
                <a:solidFill>
                  <a:schemeClr val="lt1"/>
                </a:solidFill>
                <a:latin typeface="Calibri"/>
                <a:ea typeface="Calibri"/>
                <a:cs typeface="Calibri"/>
                <a:sym typeface="Calibri"/>
              </a:rPr>
              <a:t>Dine</a:t>
            </a:r>
            <a:r>
              <a:rPr lang="en-US" sz="2000" b="1" i="0" u="none" strike="noStrike" cap="none"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tidligere</a:t>
            </a:r>
            <a:r>
              <a:rPr lang="en-US" sz="2000" b="1" i="0" u="none" strike="noStrike" cap="none"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valg</a:t>
            </a:r>
            <a:endParaRPr sz="1400" b="0" i="0" u="none" strike="noStrike" cap="none" dirty="0" err="1">
              <a:solidFill>
                <a:schemeClr val="lt1"/>
              </a:solidFill>
              <a:latin typeface="Arial"/>
              <a:ea typeface="Arial"/>
              <a:cs typeface="Arial"/>
              <a:sym typeface="Arial"/>
            </a:endParaRPr>
          </a:p>
        </p:txBody>
      </p:sp>
      <p:sp>
        <p:nvSpPr>
          <p:cNvPr id="632" name="Google Shape;632;p37"/>
          <p:cNvSpPr txBox="1"/>
          <p:nvPr/>
        </p:nvSpPr>
        <p:spPr>
          <a:xfrm>
            <a:off x="8705816" y="3723123"/>
            <a:ext cx="2513093"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dirty="0">
                <a:solidFill>
                  <a:schemeClr val="lt1"/>
                </a:solidFill>
                <a:latin typeface="Calibri"/>
                <a:ea typeface="Calibri"/>
                <a:cs typeface="Calibri"/>
                <a:sym typeface="Calibri"/>
              </a:rPr>
              <a:t>Andre</a:t>
            </a:r>
            <a:r>
              <a:rPr lang="en-US" sz="2000" b="1" i="0" u="none" strike="noStrike" cap="none"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brugeres</a:t>
            </a:r>
            <a:r>
              <a:rPr lang="en-US" sz="2000" b="1" i="0" u="none" strike="noStrike" cap="none"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adfærd</a:t>
            </a:r>
            <a:endParaRPr sz="1400" b="0" i="0" u="none" strike="noStrike" cap="none" dirty="0" err="1">
              <a:solidFill>
                <a:schemeClr val="lt1"/>
              </a:solidFill>
              <a:latin typeface="Arial"/>
              <a:ea typeface="Arial"/>
              <a:cs typeface="Arial"/>
              <a:sym typeface="Arial"/>
            </a:endParaRPr>
          </a:p>
        </p:txBody>
      </p:sp>
      <p:sp>
        <p:nvSpPr>
          <p:cNvPr id="633" name="Google Shape;633;p37"/>
          <p:cNvSpPr txBox="1"/>
          <p:nvPr/>
        </p:nvSpPr>
        <p:spPr>
          <a:xfrm>
            <a:off x="6990619" y="5267181"/>
            <a:ext cx="2513094"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dirty="0" err="1">
                <a:solidFill>
                  <a:schemeClr val="lt1"/>
                </a:solidFill>
                <a:latin typeface="Calibri"/>
                <a:ea typeface="Calibri"/>
                <a:cs typeface="Calibri"/>
                <a:sym typeface="Calibri"/>
              </a:rPr>
              <a:t>Foreslår</a:t>
            </a:r>
            <a:r>
              <a:rPr lang="en-US" sz="2000" b="1" i="0" u="none" strike="noStrike" cap="none" dirty="0">
                <a:solidFill>
                  <a:schemeClr val="lt1"/>
                </a:solidFill>
                <a:latin typeface="Calibri"/>
                <a:ea typeface="Calibri"/>
                <a:cs typeface="Calibri"/>
                <a:sym typeface="Calibri"/>
              </a:rPr>
              <a:t> nye ting</a:t>
            </a:r>
            <a:endParaRPr sz="1400" b="0" i="0" u="none" strike="noStrike" cap="none" dirty="0">
              <a:solidFill>
                <a:schemeClr val="lt1"/>
              </a:solidFill>
              <a:latin typeface="Arial"/>
              <a:ea typeface="Arial"/>
              <a:cs typeface="Arial"/>
              <a:sym typeface="Arial"/>
            </a:endParaRPr>
          </a:p>
        </p:txBody>
      </p:sp>
      <p:grpSp>
        <p:nvGrpSpPr>
          <p:cNvPr id="634" name="Google Shape;634;p37"/>
          <p:cNvGrpSpPr/>
          <p:nvPr/>
        </p:nvGrpSpPr>
        <p:grpSpPr>
          <a:xfrm>
            <a:off x="6092780" y="2154454"/>
            <a:ext cx="772300" cy="871495"/>
            <a:chOff x="4643578" y="432838"/>
            <a:chExt cx="1028134" cy="1160188"/>
          </a:xfrm>
        </p:grpSpPr>
        <p:sp>
          <p:nvSpPr>
            <p:cNvPr id="635" name="Google Shape;635;p37"/>
            <p:cNvSpPr/>
            <p:nvPr/>
          </p:nvSpPr>
          <p:spPr>
            <a:xfrm>
              <a:off x="5046765" y="465751"/>
              <a:ext cx="419643" cy="433356"/>
            </a:xfrm>
            <a:custGeom>
              <a:avLst/>
              <a:gdLst/>
              <a:ahLst/>
              <a:cxnLst/>
              <a:rect l="l" t="t" r="r" b="b"/>
              <a:pathLst>
                <a:path w="419643" h="433356" extrusionOk="0">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7473B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36" name="Google Shape;636;p37"/>
            <p:cNvGrpSpPr/>
            <p:nvPr/>
          </p:nvGrpSpPr>
          <p:grpSpPr>
            <a:xfrm>
              <a:off x="4643578" y="432838"/>
              <a:ext cx="1028134" cy="1160188"/>
              <a:chOff x="4643578" y="432838"/>
              <a:chExt cx="1028134" cy="1160188"/>
            </a:xfrm>
          </p:grpSpPr>
          <p:sp>
            <p:nvSpPr>
              <p:cNvPr id="637" name="Google Shape;637;p37"/>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38" name="Google Shape;638;p37"/>
              <p:cNvGrpSpPr/>
              <p:nvPr/>
            </p:nvGrpSpPr>
            <p:grpSpPr>
              <a:xfrm>
                <a:off x="4643578" y="432838"/>
                <a:ext cx="1028134" cy="1160188"/>
                <a:chOff x="4643578" y="432838"/>
                <a:chExt cx="1028134" cy="1160188"/>
              </a:xfrm>
            </p:grpSpPr>
            <p:sp>
              <p:nvSpPr>
                <p:cNvPr id="639" name="Google Shape;639;p37"/>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0" name="Google Shape;640;p37"/>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grpSp>
        <p:nvGrpSpPr>
          <p:cNvPr id="641" name="Google Shape;641;p37"/>
          <p:cNvGrpSpPr/>
          <p:nvPr/>
        </p:nvGrpSpPr>
        <p:grpSpPr>
          <a:xfrm>
            <a:off x="7806886" y="3603467"/>
            <a:ext cx="837349" cy="785686"/>
            <a:chOff x="6615628" y="2116894"/>
            <a:chExt cx="1066935" cy="1001107"/>
          </a:xfrm>
        </p:grpSpPr>
        <p:sp>
          <p:nvSpPr>
            <p:cNvPr id="642" name="Google Shape;642;p37"/>
            <p:cNvSpPr/>
            <p:nvPr/>
          </p:nvSpPr>
          <p:spPr>
            <a:xfrm>
              <a:off x="7183381" y="2256775"/>
              <a:ext cx="285542" cy="320903"/>
            </a:xfrm>
            <a:custGeom>
              <a:avLst/>
              <a:gdLst/>
              <a:ahLst/>
              <a:cxnLst/>
              <a:rect l="l" t="t" r="r" b="b"/>
              <a:pathLst>
                <a:path w="285542" h="320903" extrusionOk="0">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7473B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43" name="Google Shape;643;p37"/>
            <p:cNvGrpSpPr/>
            <p:nvPr/>
          </p:nvGrpSpPr>
          <p:grpSpPr>
            <a:xfrm>
              <a:off x="6615628" y="2116894"/>
              <a:ext cx="1066935" cy="1001107"/>
              <a:chOff x="6615628" y="2116894"/>
              <a:chExt cx="1066935" cy="1001107"/>
            </a:xfrm>
          </p:grpSpPr>
          <p:sp>
            <p:nvSpPr>
              <p:cNvPr id="644" name="Google Shape;644;p37"/>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5" name="Google Shape;645;p37"/>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6" name="Google Shape;646;p37"/>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7" name="Google Shape;647;p37"/>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8" name="Google Shape;648;p37"/>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9" name="Google Shape;649;p37"/>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0" name="Google Shape;650;p37"/>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1" name="Google Shape;651;p37"/>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2" name="Google Shape;652;p37"/>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3" name="Google Shape;653;p37"/>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4" name="Google Shape;654;p37"/>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5" name="Google Shape;655;p37"/>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56" name="Google Shape;656;p37"/>
          <p:cNvGrpSpPr/>
          <p:nvPr/>
        </p:nvGrpSpPr>
        <p:grpSpPr>
          <a:xfrm>
            <a:off x="7835486" y="897147"/>
            <a:ext cx="676288" cy="676171"/>
            <a:chOff x="3258209" y="1217582"/>
            <a:chExt cx="4712093" cy="4711281"/>
          </a:xfrm>
        </p:grpSpPr>
        <p:sp>
          <p:nvSpPr>
            <p:cNvPr id="657" name="Google Shape;657;p37"/>
            <p:cNvSpPr/>
            <p:nvPr/>
          </p:nvSpPr>
          <p:spPr>
            <a:xfrm>
              <a:off x="3687633" y="4742937"/>
              <a:ext cx="759770" cy="759011"/>
            </a:xfrm>
            <a:custGeom>
              <a:avLst/>
              <a:gdLst/>
              <a:ahLst/>
              <a:cxnLst/>
              <a:rect l="l" t="t" r="r" b="b"/>
              <a:pathLst>
                <a:path w="759770" h="759011" extrusionOk="0">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7473B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8" name="Google Shape;658;p37"/>
            <p:cNvSpPr/>
            <p:nvPr/>
          </p:nvSpPr>
          <p:spPr>
            <a:xfrm>
              <a:off x="3686062" y="3374832"/>
              <a:ext cx="759133" cy="758614"/>
            </a:xfrm>
            <a:custGeom>
              <a:avLst/>
              <a:gdLst/>
              <a:ahLst/>
              <a:cxnLst/>
              <a:rect l="l" t="t" r="r" b="b"/>
              <a:pathLst>
                <a:path w="759133" h="758614" extrusionOk="0">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7473B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59" name="Google Shape;659;p37"/>
            <p:cNvGrpSpPr/>
            <p:nvPr/>
          </p:nvGrpSpPr>
          <p:grpSpPr>
            <a:xfrm>
              <a:off x="3258209" y="1217582"/>
              <a:ext cx="4712093" cy="4711281"/>
              <a:chOff x="3258209" y="1217582"/>
              <a:chExt cx="4712093" cy="4711281"/>
            </a:xfrm>
          </p:grpSpPr>
          <p:sp>
            <p:nvSpPr>
              <p:cNvPr id="660" name="Google Shape;660;p37"/>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1" name="Google Shape;661;p37"/>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2" name="Google Shape;662;p37"/>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3" name="Google Shape;663;p37"/>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4" name="Google Shape;664;p37"/>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5" name="Google Shape;665;p37"/>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6" name="Google Shape;666;p37"/>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7" name="Google Shape;667;p37"/>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8" name="Google Shape;668;p37"/>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9" name="Google Shape;669;p37"/>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0" name="Google Shape;670;p37"/>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1" name="Google Shape;671;p37"/>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2" name="Google Shape;672;p37"/>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3" name="Google Shape;673;p37"/>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74" name="Google Shape;674;p37"/>
          <p:cNvGrpSpPr/>
          <p:nvPr/>
        </p:nvGrpSpPr>
        <p:grpSpPr>
          <a:xfrm>
            <a:off x="6060098" y="4870583"/>
            <a:ext cx="872482" cy="1012568"/>
            <a:chOff x="8360213" y="3458151"/>
            <a:chExt cx="853935" cy="991043"/>
          </a:xfrm>
        </p:grpSpPr>
        <p:grpSp>
          <p:nvGrpSpPr>
            <p:cNvPr id="675" name="Google Shape;675;p37"/>
            <p:cNvGrpSpPr/>
            <p:nvPr/>
          </p:nvGrpSpPr>
          <p:grpSpPr>
            <a:xfrm>
              <a:off x="8599192" y="3595917"/>
              <a:ext cx="375981" cy="204367"/>
              <a:chOff x="2642504" y="3763150"/>
              <a:chExt cx="375981" cy="204367"/>
            </a:xfrm>
          </p:grpSpPr>
          <p:sp>
            <p:nvSpPr>
              <p:cNvPr id="676" name="Google Shape;676;p37"/>
              <p:cNvSpPr/>
              <p:nvPr/>
            </p:nvSpPr>
            <p:spPr>
              <a:xfrm>
                <a:off x="2813454" y="3763150"/>
                <a:ext cx="205031" cy="204367"/>
              </a:xfrm>
              <a:custGeom>
                <a:avLst/>
                <a:gdLst/>
                <a:ahLst/>
                <a:cxnLst/>
                <a:rect l="l" t="t" r="r" b="b"/>
                <a:pathLst>
                  <a:path w="205031" h="204367" extrusionOk="0">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7473B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7" name="Google Shape;677;p37"/>
              <p:cNvSpPr/>
              <p:nvPr/>
            </p:nvSpPr>
            <p:spPr>
              <a:xfrm>
                <a:off x="2642504" y="3763235"/>
                <a:ext cx="161142" cy="204281"/>
              </a:xfrm>
              <a:custGeom>
                <a:avLst/>
                <a:gdLst/>
                <a:ahLst/>
                <a:cxnLst/>
                <a:rect l="l" t="t" r="r" b="b"/>
                <a:pathLst>
                  <a:path w="161142" h="204281" extrusionOk="0">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7473B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78" name="Google Shape;678;p37"/>
            <p:cNvGrpSpPr/>
            <p:nvPr/>
          </p:nvGrpSpPr>
          <p:grpSpPr>
            <a:xfrm>
              <a:off x="8360213" y="3458151"/>
              <a:ext cx="853935" cy="991043"/>
              <a:chOff x="2403525" y="3625384"/>
              <a:chExt cx="853935" cy="991043"/>
            </a:xfrm>
          </p:grpSpPr>
          <p:sp>
            <p:nvSpPr>
              <p:cNvPr id="679" name="Google Shape;679;p37"/>
              <p:cNvSpPr/>
              <p:nvPr/>
            </p:nvSpPr>
            <p:spPr>
              <a:xfrm>
                <a:off x="2403525" y="3625384"/>
                <a:ext cx="853935" cy="991043"/>
              </a:xfrm>
              <a:custGeom>
                <a:avLst/>
                <a:gdLst/>
                <a:ahLst/>
                <a:cxnLst/>
                <a:rect l="l" t="t" r="r" b="b"/>
                <a:pathLst>
                  <a:path w="853935" h="991043" extrusionOk="0">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0" name="Google Shape;680;p37"/>
              <p:cNvSpPr/>
              <p:nvPr/>
            </p:nvSpPr>
            <p:spPr>
              <a:xfrm>
                <a:off x="2592262" y="4172728"/>
                <a:ext cx="170086" cy="102379"/>
              </a:xfrm>
              <a:custGeom>
                <a:avLst/>
                <a:gdLst/>
                <a:ahLst/>
                <a:cxnLst/>
                <a:rect l="l" t="t" r="r" b="b"/>
                <a:pathLst>
                  <a:path w="170086" h="102379" extrusionOk="0">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1" name="Google Shape;681;p37"/>
              <p:cNvSpPr/>
              <p:nvPr/>
            </p:nvSpPr>
            <p:spPr>
              <a:xfrm>
                <a:off x="2779628" y="4206241"/>
                <a:ext cx="102434" cy="171023"/>
              </a:xfrm>
              <a:custGeom>
                <a:avLst/>
                <a:gdLst/>
                <a:ahLst/>
                <a:cxnLst/>
                <a:rect l="l" t="t" r="r" b="b"/>
                <a:pathLst>
                  <a:path w="102434" h="171023" extrusionOk="0">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2" name="Google Shape;682;p37"/>
              <p:cNvSpPr/>
              <p:nvPr/>
            </p:nvSpPr>
            <p:spPr>
              <a:xfrm>
                <a:off x="2899237" y="4173246"/>
                <a:ext cx="169747" cy="101861"/>
              </a:xfrm>
              <a:custGeom>
                <a:avLst/>
                <a:gdLst/>
                <a:ahLst/>
                <a:cxnLst/>
                <a:rect l="l" t="t" r="r" b="b"/>
                <a:pathLst>
                  <a:path w="169747" h="101861" extrusionOk="0">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86"/>
        <p:cNvGrpSpPr/>
        <p:nvPr/>
      </p:nvGrpSpPr>
      <p:grpSpPr>
        <a:xfrm>
          <a:off x="0" y="0"/>
          <a:ext cx="0" cy="0"/>
          <a:chOff x="0" y="0"/>
          <a:chExt cx="0" cy="0"/>
        </a:xfrm>
      </p:grpSpPr>
      <p:sp>
        <p:nvSpPr>
          <p:cNvPr id="687" name="Google Shape;687;p79"/>
          <p:cNvSpPr txBox="1">
            <a:spLocks noGrp="1"/>
          </p:cNvSpPr>
          <p:nvPr>
            <p:ph type="body" idx="1"/>
          </p:nvPr>
        </p:nvSpPr>
        <p:spPr>
          <a:xfrm>
            <a:off x="1651559" y="1086752"/>
            <a:ext cx="4078155" cy="697353"/>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rgbClr val="242B62"/>
              </a:buClr>
              <a:buSzPts val="3600"/>
              <a:buNone/>
            </a:pPr>
            <a:r>
              <a:rPr lang="en-US" b="1" dirty="0"/>
              <a:t>Casestudie: Maria</a:t>
            </a:r>
            <a:endParaRPr dirty="0"/>
          </a:p>
        </p:txBody>
      </p:sp>
      <p:sp>
        <p:nvSpPr>
          <p:cNvPr id="688" name="Google Shape;688;p79"/>
          <p:cNvSpPr txBox="1">
            <a:spLocks noGrp="1"/>
          </p:cNvSpPr>
          <p:nvPr>
            <p:ph type="body" idx="3"/>
          </p:nvPr>
        </p:nvSpPr>
        <p:spPr>
          <a:xfrm>
            <a:off x="1651559" y="1784105"/>
            <a:ext cx="4949266" cy="4021291"/>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2400"/>
              <a:buNone/>
            </a:pPr>
            <a:r>
              <a:rPr lang="en-US" dirty="0"/>
              <a:t>Maria (70) søgte efter togbilletter.</a:t>
            </a:r>
            <a:endParaRPr dirty="0"/>
          </a:p>
          <a:p>
            <a:pPr marL="0" lvl="0" indent="0" algn="l" rtl="0">
              <a:lnSpc>
                <a:spcPct val="103333"/>
              </a:lnSpc>
              <a:spcBef>
                <a:spcPts val="0"/>
              </a:spcBef>
              <a:spcAft>
                <a:spcPts val="0"/>
              </a:spcAft>
              <a:buClr>
                <a:srgbClr val="242B62"/>
              </a:buClr>
              <a:buSzPts val="2400"/>
              <a:buNone/>
            </a:pPr>
            <a:endParaRPr dirty="0"/>
          </a:p>
          <a:p>
            <a:pPr marL="0" lvl="0" indent="0" algn="l" rtl="0">
              <a:lnSpc>
                <a:spcPct val="103333"/>
              </a:lnSpc>
              <a:spcBef>
                <a:spcPts val="0"/>
              </a:spcBef>
              <a:spcAft>
                <a:spcPts val="0"/>
              </a:spcAft>
              <a:buClr>
                <a:srgbClr val="242B62"/>
              </a:buClr>
              <a:buSzPts val="2400"/>
              <a:buNone/>
            </a:pPr>
            <a:r>
              <a:rPr lang="en-US" dirty="0"/>
              <a:t>Hjemmesiden foreslog:</a:t>
            </a:r>
            <a:endParaRPr dirty="0"/>
          </a:p>
          <a:p>
            <a:pPr marL="0" lvl="0" indent="0" algn="l" rtl="0">
              <a:lnSpc>
                <a:spcPct val="103333"/>
              </a:lnSpc>
              <a:spcBef>
                <a:spcPts val="0"/>
              </a:spcBef>
              <a:spcAft>
                <a:spcPts val="0"/>
              </a:spcAft>
              <a:buClr>
                <a:srgbClr val="242B62"/>
              </a:buClr>
              <a:buSzPts val="2400"/>
              <a:buNone/>
            </a:pPr>
            <a:r>
              <a:rPr lang="en-US" dirty="0"/>
              <a:t>• billigere rejsetider</a:t>
            </a:r>
            <a:endParaRPr dirty="0"/>
          </a:p>
          <a:p>
            <a:pPr marL="0" lvl="0" indent="0" algn="l" rtl="0">
              <a:lnSpc>
                <a:spcPct val="103333"/>
              </a:lnSpc>
              <a:spcBef>
                <a:spcPts val="0"/>
              </a:spcBef>
              <a:spcAft>
                <a:spcPts val="0"/>
              </a:spcAft>
              <a:buClr>
                <a:srgbClr val="242B62"/>
              </a:buClr>
              <a:buSzPts val="2400"/>
              <a:buNone/>
            </a:pPr>
            <a:r>
              <a:rPr lang="en-US" dirty="0"/>
              <a:t>• hoteller i nærheden</a:t>
            </a:r>
            <a:endParaRPr dirty="0"/>
          </a:p>
          <a:p>
            <a:pPr marL="0" lvl="0" indent="0" algn="l" rtl="0">
              <a:lnSpc>
                <a:spcPct val="103333"/>
              </a:lnSpc>
              <a:spcBef>
                <a:spcPts val="0"/>
              </a:spcBef>
              <a:spcAft>
                <a:spcPts val="0"/>
              </a:spcAft>
              <a:buClr>
                <a:srgbClr val="242B62"/>
              </a:buClr>
              <a:buSzPts val="2400"/>
              <a:buNone/>
            </a:pPr>
            <a:endParaRPr dirty="0"/>
          </a:p>
          <a:p>
            <a:pPr marL="0" lvl="0" indent="0" algn="l" rtl="0">
              <a:lnSpc>
                <a:spcPct val="103333"/>
              </a:lnSpc>
              <a:spcBef>
                <a:spcPts val="0"/>
              </a:spcBef>
              <a:spcAft>
                <a:spcPts val="0"/>
              </a:spcAft>
              <a:buClr>
                <a:srgbClr val="242B62"/>
              </a:buClr>
              <a:buSzPts val="2400"/>
              <a:buNone/>
            </a:pPr>
            <a:r>
              <a:rPr lang="en-US" dirty="0"/>
              <a:t>Hun sammenlignede mulighederne, før hun valgte.</a:t>
            </a:r>
            <a:endParaRPr dirty="0"/>
          </a:p>
          <a:p>
            <a:pPr marL="0" lvl="0" indent="0" algn="l" rtl="0">
              <a:lnSpc>
                <a:spcPct val="103333"/>
              </a:lnSpc>
              <a:spcBef>
                <a:spcPts val="0"/>
              </a:spcBef>
              <a:spcAft>
                <a:spcPts val="0"/>
              </a:spcAft>
              <a:buClr>
                <a:srgbClr val="242B62"/>
              </a:buClr>
              <a:buSzPts val="2400"/>
              <a:buNone/>
            </a:pPr>
            <a:endParaRPr dirty="0"/>
          </a:p>
          <a:p>
            <a:r>
              <a:rPr lang="en-US" b="1" dirty="0"/>
              <a:t>AI-</a:t>
            </a:r>
            <a:r>
              <a:rPr lang="en-US" b="1" dirty="0" err="1"/>
              <a:t>forslag</a:t>
            </a:r>
            <a:r>
              <a:rPr lang="en-US" b="1" dirty="0"/>
              <a:t> </a:t>
            </a:r>
            <a:r>
              <a:rPr lang="en-US" b="1" dirty="0" err="1"/>
              <a:t>kan</a:t>
            </a:r>
            <a:r>
              <a:rPr lang="en-US" b="1" dirty="0"/>
              <a:t> </a:t>
            </a:r>
            <a:r>
              <a:rPr lang="en-US" b="1" dirty="0" err="1"/>
              <a:t>være</a:t>
            </a:r>
            <a:r>
              <a:rPr lang="en-US" b="1" dirty="0"/>
              <a:t> </a:t>
            </a:r>
            <a:r>
              <a:rPr lang="en-US" b="1" dirty="0" err="1"/>
              <a:t>en</a:t>
            </a:r>
            <a:r>
              <a:rPr lang="en-US" b="1" dirty="0"/>
              <a:t> </a:t>
            </a:r>
            <a:r>
              <a:rPr lang="en-US" b="1" dirty="0" err="1"/>
              <a:t>hjælp</a:t>
            </a:r>
            <a:r>
              <a:rPr lang="en-US" b="1" dirty="0"/>
              <a:t> - men </a:t>
            </a:r>
            <a:r>
              <a:rPr lang="en-US" b="1" dirty="0" err="1"/>
              <a:t>sørg</a:t>
            </a:r>
            <a:r>
              <a:rPr lang="en-US" b="1" dirty="0"/>
              <a:t> </a:t>
            </a:r>
            <a:r>
              <a:rPr lang="en-US" b="1" dirty="0" err="1"/>
              <a:t>altid</a:t>
            </a:r>
            <a:r>
              <a:rPr lang="en-US" b="1" dirty="0"/>
              <a:t> for at sammenligne!</a:t>
            </a:r>
            <a:endParaRPr dirty="0"/>
          </a:p>
        </p:txBody>
      </p:sp>
      <p:pic>
        <p:nvPicPr>
          <p:cNvPr id="689" name="Google Shape;689;p79" descr="En bild som visar Människoansikte, person, leende, klädsel&#10;&#10;AI-genererat innehåll kan vara felaktig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966760" y="2884487"/>
            <a:ext cx="3896842" cy="3973513"/>
          </a:xfrm>
          <a:prstGeom prst="rect">
            <a:avLst/>
          </a:prstGeom>
          <a:solidFill>
            <a:srgbClr val="D9D9D9"/>
          </a:solid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pic>
        <p:nvPicPr>
          <p:cNvPr id="695" name="Google Shape;695;p80" descr="En bild som visar person, hand, finger, nagel&#10;&#10;AI-genererat innehåll kan vara felaktig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696" name="Google Shape;696;p80"/>
          <p:cNvSpPr txBox="1">
            <a:spLocks noGrp="1"/>
          </p:cNvSpPr>
          <p:nvPr>
            <p:ph type="body" idx="1"/>
          </p:nvPr>
        </p:nvSpPr>
        <p:spPr>
          <a:xfrm>
            <a:off x="4927638" y="193639"/>
            <a:ext cx="5997036" cy="697353"/>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SzPts val="3600"/>
              <a:buNone/>
            </a:pPr>
            <a:r>
              <a:rPr lang="en-US" b="1" dirty="0"/>
              <a:t>Øvelse: </a:t>
            </a:r>
            <a:r>
              <a:rPr lang="en-US" sz="3600" dirty="0"/>
              <a:t>AI-anbefalinger</a:t>
            </a:r>
            <a:endParaRPr dirty="0"/>
          </a:p>
          <a:p>
            <a:pPr marL="0" marR="0" lvl="0" indent="0" algn="l" rtl="0">
              <a:lnSpc>
                <a:spcPct val="103333"/>
              </a:lnSpc>
              <a:spcBef>
                <a:spcPts val="0"/>
              </a:spcBef>
              <a:spcAft>
                <a:spcPts val="0"/>
              </a:spcAft>
              <a:buSzPts val="3600"/>
              <a:buNone/>
            </a:pPr>
            <a:endParaRPr dirty="0"/>
          </a:p>
        </p:txBody>
      </p:sp>
      <p:sp>
        <p:nvSpPr>
          <p:cNvPr id="697" name="Google Shape;697;p80"/>
          <p:cNvSpPr txBox="1">
            <a:spLocks noGrp="1"/>
          </p:cNvSpPr>
          <p:nvPr>
            <p:ph type="body" idx="3"/>
          </p:nvPr>
        </p:nvSpPr>
        <p:spPr>
          <a:xfrm>
            <a:off x="4644609" y="929314"/>
            <a:ext cx="6570233" cy="5710138"/>
          </a:xfrm>
          <a:prstGeom prst="rect">
            <a:avLst/>
          </a:prstGeom>
          <a:noFill/>
          <a:ln>
            <a:noFill/>
          </a:ln>
        </p:spPr>
        <p:txBody>
          <a:bodyPr spcFirstLastPara="1" wrap="square" lIns="91425" tIns="45700" rIns="91425" bIns="45700" anchor="t" anchorCtr="0">
            <a:normAutofit/>
          </a:bodyPr>
          <a:lstStyle/>
          <a:p>
            <a:pPr marL="457200" indent="-228600">
              <a:buSzPts val="3840"/>
            </a:pPr>
            <a:r>
              <a:rPr lang="en-US" dirty="0" err="1"/>
              <a:t>Tænk</a:t>
            </a:r>
            <a:r>
              <a:rPr lang="en-US" dirty="0"/>
              <a:t> </a:t>
            </a:r>
            <a:r>
              <a:rPr lang="en-US" dirty="0" err="1"/>
              <a:t>på</a:t>
            </a:r>
            <a:r>
              <a:rPr lang="en-US" dirty="0"/>
              <a:t> </a:t>
            </a:r>
            <a:r>
              <a:rPr lang="en-US" dirty="0" err="1"/>
              <a:t>en</a:t>
            </a:r>
            <a:r>
              <a:rPr lang="en-US" dirty="0"/>
              <a:t> situation, </a:t>
            </a:r>
            <a:r>
              <a:rPr lang="en-US" dirty="0" err="1"/>
              <a:t>hvor</a:t>
            </a:r>
            <a:r>
              <a:rPr lang="en-US" dirty="0"/>
              <a:t> </a:t>
            </a:r>
            <a:r>
              <a:rPr lang="en-US" dirty="0" err="1"/>
              <a:t>en</a:t>
            </a:r>
            <a:r>
              <a:rPr lang="en-US" dirty="0"/>
              <a:t> </a:t>
            </a:r>
            <a:r>
              <a:rPr lang="en-US" dirty="0" err="1"/>
              <a:t>hjemmeside</a:t>
            </a:r>
            <a:r>
              <a:rPr lang="en-US" dirty="0"/>
              <a:t> </a:t>
            </a:r>
            <a:r>
              <a:rPr lang="en-US" dirty="0" err="1"/>
              <a:t>eller</a:t>
            </a:r>
            <a:endParaRPr lang="da-DK" dirty="0" err="1"/>
          </a:p>
          <a:p>
            <a:pPr marL="457200" marR="0" lvl="0" indent="-228600" algn="l">
              <a:lnSpc>
                <a:spcPct val="103333"/>
              </a:lnSpc>
              <a:spcBef>
                <a:spcPts val="0"/>
              </a:spcBef>
              <a:spcAft>
                <a:spcPts val="0"/>
              </a:spcAft>
              <a:buSzPts val="3840"/>
              <a:buFont typeface="Arial"/>
              <a:buNone/>
            </a:pPr>
            <a:r>
              <a:rPr lang="en-US" dirty="0" err="1"/>
              <a:t>en</a:t>
            </a:r>
            <a:r>
              <a:rPr lang="en-US" dirty="0"/>
              <a:t> app </a:t>
            </a:r>
            <a:r>
              <a:rPr lang="en-US" dirty="0" err="1"/>
              <a:t>har</a:t>
            </a:r>
            <a:r>
              <a:rPr lang="en-US" dirty="0"/>
              <a:t> </a:t>
            </a:r>
            <a:r>
              <a:rPr lang="en-US" dirty="0" err="1"/>
              <a:t>foreslået</a:t>
            </a:r>
            <a:r>
              <a:rPr lang="en-US" dirty="0"/>
              <a:t> </a:t>
            </a:r>
            <a:r>
              <a:rPr lang="en-US" dirty="0" err="1"/>
              <a:t>noget</a:t>
            </a:r>
            <a:r>
              <a:rPr lang="en-US" dirty="0"/>
              <a:t> </a:t>
            </a:r>
            <a:r>
              <a:rPr lang="en-US" dirty="0" err="1"/>
              <a:t>til</a:t>
            </a:r>
            <a:r>
              <a:rPr lang="en-US" dirty="0"/>
              <a:t> dig.</a:t>
            </a:r>
            <a:endParaRPr dirty="0"/>
          </a:p>
          <a:p>
            <a:pPr marL="457200" marR="0" lvl="0" indent="-228600" algn="l" rtl="0">
              <a:lnSpc>
                <a:spcPct val="103333"/>
              </a:lnSpc>
              <a:spcBef>
                <a:spcPts val="0"/>
              </a:spcBef>
              <a:spcAft>
                <a:spcPts val="0"/>
              </a:spcAft>
              <a:buClr>
                <a:srgbClr val="242B62"/>
              </a:buClr>
              <a:buSzPts val="3840"/>
              <a:buFont typeface="Arial"/>
              <a:buNone/>
            </a:pPr>
            <a:endParaRPr dirty="0"/>
          </a:p>
          <a:p>
            <a:pPr marL="457200" indent="-228600">
              <a:buSzPts val="3840"/>
            </a:pPr>
            <a:r>
              <a:rPr lang="en-US" dirty="0" err="1"/>
              <a:t>Eksempler</a:t>
            </a:r>
            <a:r>
              <a:rPr lang="en-US" dirty="0"/>
              <a:t>: online shopping, film </a:t>
            </a:r>
            <a:r>
              <a:rPr lang="en-US" dirty="0" err="1"/>
              <a:t>eller</a:t>
            </a:r>
            <a:r>
              <a:rPr lang="en-US" dirty="0"/>
              <a:t> tv-</a:t>
            </a:r>
            <a:r>
              <a:rPr lang="en-US" dirty="0" err="1"/>
              <a:t>serier</a:t>
            </a:r>
            <a:r>
              <a:rPr lang="en-US" dirty="0"/>
              <a:t>,</a:t>
            </a:r>
          </a:p>
          <a:p>
            <a:pPr marL="457200" marR="0" lvl="0" indent="-228600" algn="l">
              <a:lnSpc>
                <a:spcPct val="103333"/>
              </a:lnSpc>
              <a:spcBef>
                <a:spcPts val="0"/>
              </a:spcBef>
              <a:spcAft>
                <a:spcPts val="0"/>
              </a:spcAft>
              <a:buSzPts val="3840"/>
              <a:buFont typeface="Arial"/>
              <a:buNone/>
            </a:pPr>
            <a:r>
              <a:rPr lang="en-US" dirty="0" err="1"/>
              <a:t>rejseruter</a:t>
            </a:r>
            <a:r>
              <a:rPr lang="en-US" dirty="0"/>
              <a:t>, </a:t>
            </a:r>
            <a:r>
              <a:rPr lang="en-US" dirty="0" err="1"/>
              <a:t>tjenester</a:t>
            </a:r>
            <a:r>
              <a:rPr lang="en-US" dirty="0"/>
              <a:t> </a:t>
            </a:r>
            <a:r>
              <a:rPr lang="en-US" dirty="0" err="1"/>
              <a:t>i</a:t>
            </a:r>
            <a:r>
              <a:rPr lang="en-US" dirty="0"/>
              <a:t> </a:t>
            </a:r>
            <a:r>
              <a:rPr lang="en-US" dirty="0" err="1"/>
              <a:t>nærheden</a:t>
            </a:r>
            <a:endParaRPr lang="en-US" dirty="0"/>
          </a:p>
          <a:p>
            <a:pPr marL="457200" marR="0" lvl="0" indent="-228600" algn="l">
              <a:lnSpc>
                <a:spcPct val="103333"/>
              </a:lnSpc>
              <a:spcBef>
                <a:spcPts val="0"/>
              </a:spcBef>
              <a:spcAft>
                <a:spcPts val="0"/>
              </a:spcAft>
              <a:buSzPts val="3840"/>
              <a:buFont typeface="Arial"/>
              <a:buNone/>
            </a:pPr>
            <a:endParaRPr lang="en-US" dirty="0"/>
          </a:p>
          <a:p>
            <a:pPr marL="457200" indent="-228600">
              <a:buSzPts val="3840"/>
            </a:pPr>
            <a:r>
              <a:rPr lang="en-US" b="1" dirty="0" err="1"/>
              <a:t>Reflekter</a:t>
            </a:r>
            <a:r>
              <a:rPr lang="en-US" b="1" dirty="0"/>
              <a:t>: </a:t>
            </a:r>
            <a:endParaRPr lang="en-US" b="1"/>
          </a:p>
          <a:p>
            <a:pPr marL="571500" indent="-342900">
              <a:buSzPts val="3840"/>
              <a:buChar char="•"/>
            </a:pPr>
            <a:r>
              <a:rPr lang="en-US" dirty="0"/>
              <a:t>Var det </a:t>
            </a:r>
            <a:r>
              <a:rPr lang="en-US" dirty="0" err="1"/>
              <a:t>nyttigt</a:t>
            </a:r>
            <a:r>
              <a:rPr lang="en-US" dirty="0"/>
              <a:t>? </a:t>
            </a:r>
            <a:endParaRPr lang="en-US"/>
          </a:p>
          <a:p>
            <a:pPr marL="571500" indent="-342900">
              <a:buSzPts val="3840"/>
              <a:buChar char="•"/>
            </a:pPr>
            <a:r>
              <a:rPr lang="en-US" dirty="0" err="1"/>
              <a:t>Passede</a:t>
            </a:r>
            <a:r>
              <a:rPr lang="en-US" dirty="0"/>
              <a:t> det </a:t>
            </a:r>
            <a:r>
              <a:rPr lang="en-US" dirty="0" err="1"/>
              <a:t>til</a:t>
            </a:r>
            <a:r>
              <a:rPr lang="en-US" dirty="0"/>
              <a:t> dine </a:t>
            </a:r>
            <a:r>
              <a:rPr lang="en-US" dirty="0" err="1"/>
              <a:t>behov</a:t>
            </a:r>
            <a:r>
              <a:rPr lang="en-US" dirty="0"/>
              <a:t>? </a:t>
            </a:r>
          </a:p>
          <a:p>
            <a:pPr marL="571500" indent="-342900">
              <a:buSzPts val="3840"/>
              <a:buChar char="•"/>
            </a:pPr>
            <a:r>
              <a:rPr lang="en-US" dirty="0" err="1"/>
              <a:t>Fulgte</a:t>
            </a:r>
            <a:r>
              <a:rPr lang="en-US" dirty="0"/>
              <a:t> du </a:t>
            </a:r>
            <a:r>
              <a:rPr lang="en-US" dirty="0" err="1"/>
              <a:t>anbefalingen</a:t>
            </a:r>
            <a:r>
              <a:rPr lang="en-US" dirty="0"/>
              <a:t>, </a:t>
            </a:r>
            <a:r>
              <a:rPr lang="en-US" dirty="0" err="1"/>
              <a:t>eller</a:t>
            </a:r>
            <a:r>
              <a:rPr lang="en-US" dirty="0"/>
              <a:t> </a:t>
            </a:r>
            <a:r>
              <a:rPr lang="en-US" dirty="0" err="1"/>
              <a:t>valgte</a:t>
            </a:r>
            <a:r>
              <a:rPr lang="en-US" dirty="0"/>
              <a:t> du </a:t>
            </a:r>
            <a:r>
              <a:rPr lang="en-US" dirty="0" err="1"/>
              <a:t>noget</a:t>
            </a:r>
            <a:r>
              <a:rPr lang="en-US" dirty="0"/>
              <a:t> </a:t>
            </a:r>
            <a:r>
              <a:rPr lang="en-US" dirty="0" err="1"/>
              <a:t>andet</a:t>
            </a:r>
            <a:r>
              <a:rPr lang="en-US" dirty="0"/>
              <a:t>?</a:t>
            </a:r>
            <a:endParaRPr/>
          </a:p>
          <a:p>
            <a:pPr marL="457200" marR="0" lvl="0" indent="-228600" algn="l">
              <a:lnSpc>
                <a:spcPct val="103333"/>
              </a:lnSpc>
              <a:spcBef>
                <a:spcPts val="0"/>
              </a:spcBef>
              <a:spcAft>
                <a:spcPts val="0"/>
              </a:spcAft>
              <a:buSzPts val="3840"/>
              <a:buFont typeface="Arial"/>
              <a:buNone/>
            </a:pPr>
            <a:endParaRPr lang="en-US" dirty="0"/>
          </a:p>
          <a:p>
            <a:pPr marL="457200" indent="-228600">
              <a:buSzPts val="3840"/>
            </a:pPr>
            <a:r>
              <a:rPr lang="en-US" dirty="0"/>
              <a:t>Selvom AI-</a:t>
            </a:r>
            <a:r>
              <a:rPr lang="en-US" dirty="0" err="1"/>
              <a:t>forslag</a:t>
            </a:r>
            <a:r>
              <a:rPr lang="en-US" dirty="0"/>
              <a:t> </a:t>
            </a:r>
            <a:r>
              <a:rPr lang="en-US" dirty="0" err="1"/>
              <a:t>kan</a:t>
            </a:r>
            <a:r>
              <a:rPr lang="en-US" dirty="0"/>
              <a:t> </a:t>
            </a:r>
            <a:r>
              <a:rPr lang="en-US" dirty="0" err="1"/>
              <a:t>være</a:t>
            </a:r>
            <a:r>
              <a:rPr lang="en-US" dirty="0"/>
              <a:t> </a:t>
            </a:r>
            <a:r>
              <a:rPr lang="en-US" dirty="0" err="1"/>
              <a:t>nyttige</a:t>
            </a:r>
            <a:r>
              <a:rPr lang="en-US" dirty="0"/>
              <a:t>, </a:t>
            </a:r>
            <a:r>
              <a:rPr lang="en-US" dirty="0" err="1"/>
              <a:t>bør</a:t>
            </a:r>
            <a:r>
              <a:rPr lang="en-US" dirty="0"/>
              <a:t> de </a:t>
            </a:r>
            <a:r>
              <a:rPr lang="en-US" dirty="0" err="1"/>
              <a:t>ikke</a:t>
            </a:r>
          </a:p>
          <a:p>
            <a:pPr marL="457200" indent="-228600">
              <a:buSzPts val="3840"/>
            </a:pPr>
            <a:r>
              <a:rPr lang="en-US" dirty="0" err="1"/>
              <a:t>betragtes</a:t>
            </a:r>
            <a:r>
              <a:rPr lang="en-US" dirty="0"/>
              <a:t> </a:t>
            </a:r>
            <a:r>
              <a:rPr lang="en-US" dirty="0" err="1"/>
              <a:t>som</a:t>
            </a:r>
            <a:r>
              <a:rPr lang="en-US" dirty="0"/>
              <a:t> </a:t>
            </a:r>
            <a:r>
              <a:rPr lang="en-US" dirty="0" err="1"/>
              <a:t>beslutninger</a:t>
            </a:r>
            <a:r>
              <a:rPr lang="en-US" dirty="0"/>
              <a:t>.</a:t>
            </a:r>
            <a:endParaRPr/>
          </a:p>
        </p:txBody>
      </p:sp>
      <p:pic>
        <p:nvPicPr>
          <p:cNvPr id="698" name="Google Shape;698;p80"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pic>
        <p:nvPicPr>
          <p:cNvPr id="704" name="Google Shape;704;p11" descr="Man relaxing"/>
          <p:cNvPicPr preferRelativeResize="0">
            <a:picLocks noGrp="1"/>
          </p:cNvPicPr>
          <p:nvPr>
            <p:ph type="pic" idx="2"/>
          </p:nvPr>
        </p:nvPicPr>
        <p:blipFill>
          <a:blip r:embed="rId3" cstate="screen">
            <a:alphaModFix/>
            <a:extLst>
              <a:ext uri="{28A0092B-C50C-407E-A947-70E740481C1C}">
                <a14:useLocalDpi xmlns:a14="http://schemas.microsoft.com/office/drawing/2010/main"/>
              </a:ext>
            </a:extLst>
          </a:blip>
          <a:srcRect l="4614" r="8851" b="213"/>
          <a:stretch>
            <a:fillRect/>
          </a:stretch>
        </p:blipFill>
        <p:spPr>
          <a:xfrm>
            <a:off x="333115" y="2641336"/>
            <a:ext cx="6667613" cy="3389588"/>
          </a:xfrm>
          <a:prstGeom prst="rect">
            <a:avLst/>
          </a:prstGeom>
          <a:solidFill>
            <a:srgbClr val="D9D9D9"/>
          </a:solidFill>
          <a:ln>
            <a:noFill/>
          </a:ln>
        </p:spPr>
      </p:pic>
      <p:sp>
        <p:nvSpPr>
          <p:cNvPr id="705" name="Google Shape;705;p11"/>
          <p:cNvSpPr txBox="1">
            <a:spLocks noGrp="1"/>
          </p:cNvSpPr>
          <p:nvPr>
            <p:ph type="body" idx="1"/>
          </p:nvPr>
        </p:nvSpPr>
        <p:spPr>
          <a:xfrm>
            <a:off x="7503737" y="543238"/>
            <a:ext cx="2356324" cy="58222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0"/>
              <a:buNone/>
            </a:pPr>
            <a:r>
              <a:rPr lang="en-US"/>
              <a:t>04</a:t>
            </a:r>
            <a:endParaRPr/>
          </a:p>
        </p:txBody>
      </p:sp>
      <p:sp>
        <p:nvSpPr>
          <p:cNvPr id="706" name="Google Shape;706;p11"/>
          <p:cNvSpPr/>
          <p:nvPr/>
        </p:nvSpPr>
        <p:spPr>
          <a:xfrm>
            <a:off x="5874697" y="3683000"/>
            <a:ext cx="5580020" cy="190096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29"/>
              <a:buFont typeface="Arial"/>
              <a:buNone/>
            </a:pPr>
            <a:endParaRPr sz="529" b="0" i="0" u="none" strike="noStrike" cap="none">
              <a:solidFill>
                <a:srgbClr val="FFFFFF"/>
              </a:solidFill>
              <a:latin typeface="Montserrat"/>
              <a:ea typeface="Montserrat"/>
              <a:cs typeface="Montserrat"/>
              <a:sym typeface="Montserrat"/>
            </a:endParaRPr>
          </a:p>
        </p:txBody>
      </p:sp>
      <p:sp>
        <p:nvSpPr>
          <p:cNvPr id="707" name="Google Shape;707;p11"/>
          <p:cNvSpPr txBox="1"/>
          <p:nvPr/>
        </p:nvSpPr>
        <p:spPr>
          <a:xfrm>
            <a:off x="5877292" y="3757070"/>
            <a:ext cx="5860237" cy="1754286"/>
          </a:xfrm>
          <a:prstGeom prst="rect">
            <a:avLst/>
          </a:prstGeom>
          <a:noFill/>
          <a:ln>
            <a:noFill/>
          </a:ln>
        </p:spPr>
        <p:txBody>
          <a:bodyPr spcFirstLastPara="1" wrap="square" lIns="91425" tIns="45700" rIns="91425" bIns="45700" anchor="t" anchorCtr="0">
            <a:spAutoFit/>
          </a:bodyPr>
          <a:lstStyle/>
          <a:p>
            <a:pPr>
              <a:buClr>
                <a:srgbClr val="242B62"/>
              </a:buClr>
              <a:buSzPts val="3600"/>
            </a:pPr>
            <a:r>
              <a:rPr lang="en-US" sz="3600" b="1" i="0" u="none" strike="noStrike" cap="none" dirty="0">
                <a:solidFill>
                  <a:srgbClr val="242B62"/>
                </a:solidFill>
                <a:latin typeface="Calibri"/>
                <a:ea typeface="Calibri"/>
                <a:cs typeface="Calibri"/>
                <a:sym typeface="Calibri"/>
              </a:rPr>
              <a:t>FORSTÅELSE AF AI'S BEGRÆNSNINGER </a:t>
            </a:r>
            <a:r>
              <a:rPr lang="en-US" sz="3600" b="1" dirty="0">
                <a:solidFill>
                  <a:srgbClr val="242B62"/>
                </a:solidFill>
                <a:latin typeface="Calibri"/>
                <a:ea typeface="Calibri"/>
                <a:cs typeface="Calibri"/>
                <a:sym typeface="Calibri"/>
              </a:rPr>
              <a:t>&amp; </a:t>
            </a:r>
            <a:endParaRPr lang="en-US" dirty="0">
              <a:ea typeface="Calibri"/>
              <a:sym typeface="Calibri"/>
            </a:endParaRPr>
          </a:p>
          <a:p>
            <a:pPr>
              <a:buSzPts val="3600"/>
            </a:pPr>
            <a:r>
              <a:rPr lang="en-US" sz="3600" b="1" dirty="0">
                <a:solidFill>
                  <a:srgbClr val="242B62"/>
                </a:solidFill>
                <a:latin typeface="Calibri"/>
                <a:ea typeface="Calibri"/>
                <a:cs typeface="Calibri"/>
                <a:sym typeface="Calibri"/>
              </a:rPr>
              <a:t>UNDGÅ OVERDREVEN</a:t>
            </a:r>
            <a:r>
              <a:rPr lang="en-US" sz="3600" b="1" i="0" u="none" strike="noStrike" cap="none" dirty="0">
                <a:solidFill>
                  <a:srgbClr val="242B62"/>
                </a:solidFill>
                <a:latin typeface="Calibri"/>
                <a:ea typeface="Calibri"/>
                <a:cs typeface="Calibri"/>
                <a:sym typeface="Calibri"/>
              </a:rPr>
              <a:t> </a:t>
            </a:r>
            <a:r>
              <a:rPr lang="en-US" sz="3600" b="1" dirty="0">
                <a:solidFill>
                  <a:srgbClr val="242B62"/>
                </a:solidFill>
                <a:latin typeface="Calibri"/>
                <a:ea typeface="Calibri"/>
                <a:cs typeface="Calibri"/>
                <a:sym typeface="Calibri"/>
              </a:rPr>
              <a:t>BRUG</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pic>
        <p:nvPicPr>
          <p:cNvPr id="713" name="Google Shape;713;p82" descr="En bild som visar person, inomhus, klädsel, Människoansikte&#10;&#10;AI-genererat innehåll kan vara felaktig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714" name="Google Shape;714;p82"/>
          <p:cNvSpPr txBox="1">
            <a:spLocks noGrp="1"/>
          </p:cNvSpPr>
          <p:nvPr>
            <p:ph type="body" idx="1"/>
          </p:nvPr>
        </p:nvSpPr>
        <p:spPr>
          <a:xfrm>
            <a:off x="4927638" y="382325"/>
            <a:ext cx="5997036" cy="697353"/>
          </a:xfrm>
          <a:prstGeom prst="rect">
            <a:avLst/>
          </a:prstGeom>
          <a:noFill/>
          <a:ln>
            <a:noFill/>
          </a:ln>
        </p:spPr>
        <p:txBody>
          <a:bodyPr spcFirstLastPara="1" wrap="square" lIns="91425" tIns="45700" rIns="91425" bIns="45700" anchor="t" anchorCtr="0">
            <a:normAutofit/>
          </a:bodyPr>
          <a:lstStyle/>
          <a:p>
            <a:pPr marL="0" marR="0" lvl="0" indent="0" algn="l" rtl="0">
              <a:lnSpc>
                <a:spcPct val="103333"/>
              </a:lnSpc>
              <a:spcBef>
                <a:spcPts val="0"/>
              </a:spcBef>
              <a:spcAft>
                <a:spcPts val="0"/>
              </a:spcAft>
              <a:buSzPts val="3600"/>
              <a:buNone/>
            </a:pPr>
            <a:r>
              <a:rPr lang="en-US" b="1" dirty="0"/>
              <a:t>AI er nyttigt, men ikke perfekt</a:t>
            </a:r>
            <a:endParaRPr b="1" dirty="0"/>
          </a:p>
        </p:txBody>
      </p:sp>
      <p:sp>
        <p:nvSpPr>
          <p:cNvPr id="715" name="Google Shape;715;p82"/>
          <p:cNvSpPr txBox="1">
            <a:spLocks noGrp="1"/>
          </p:cNvSpPr>
          <p:nvPr>
            <p:ph type="body" idx="3"/>
          </p:nvPr>
        </p:nvSpPr>
        <p:spPr>
          <a:xfrm>
            <a:off x="4644609" y="1081714"/>
            <a:ext cx="7136290" cy="5401475"/>
          </a:xfrm>
          <a:prstGeom prst="rect">
            <a:avLst/>
          </a:prstGeom>
          <a:noFill/>
          <a:ln>
            <a:noFill/>
          </a:ln>
        </p:spPr>
        <p:txBody>
          <a:bodyPr spcFirstLastPara="1" wrap="square" lIns="91425" tIns="45700" rIns="91425" bIns="45700" anchor="t" anchorCtr="0">
            <a:normAutofit fontScale="92500" lnSpcReduction="10000"/>
          </a:bodyPr>
          <a:lstStyle/>
          <a:p>
            <a:pPr marL="457200" indent="-228600"/>
            <a:r>
              <a:rPr lang="en-US" dirty="0"/>
              <a:t>AI-</a:t>
            </a:r>
            <a:r>
              <a:rPr lang="en-US" dirty="0" err="1"/>
              <a:t>værktøjer</a:t>
            </a:r>
            <a:r>
              <a:rPr lang="en-US" dirty="0"/>
              <a:t> </a:t>
            </a:r>
            <a:r>
              <a:rPr lang="en-US" dirty="0" err="1"/>
              <a:t>kan</a:t>
            </a:r>
            <a:r>
              <a:rPr lang="en-US" dirty="0"/>
              <a:t> </a:t>
            </a:r>
            <a:r>
              <a:rPr lang="en-US" dirty="0" err="1"/>
              <a:t>hjælpe</a:t>
            </a:r>
            <a:r>
              <a:rPr lang="en-US" dirty="0"/>
              <a:t> </a:t>
            </a:r>
            <a:r>
              <a:rPr lang="en-US" dirty="0" err="1"/>
              <a:t>os</a:t>
            </a:r>
            <a:r>
              <a:rPr lang="en-US" dirty="0"/>
              <a:t> med </a:t>
            </a:r>
            <a:r>
              <a:rPr lang="en-US" dirty="0" err="1"/>
              <a:t>hverdagens</a:t>
            </a:r>
            <a:r>
              <a:rPr lang="en-US" dirty="0"/>
              <a:t> </a:t>
            </a:r>
            <a:r>
              <a:rPr lang="en-US" dirty="0" err="1"/>
              <a:t>opgaver</a:t>
            </a:r>
            <a:r>
              <a:rPr lang="en-US" dirty="0"/>
              <a:t>, men</a:t>
            </a:r>
            <a:endParaRPr lang="da-DK" dirty="0"/>
          </a:p>
          <a:p>
            <a:pPr marL="457200" indent="-228600"/>
            <a:r>
              <a:rPr lang="en-US" dirty="0"/>
              <a:t>de </a:t>
            </a:r>
            <a:r>
              <a:rPr lang="en-US" dirty="0" err="1"/>
              <a:t>forstår</a:t>
            </a:r>
            <a:r>
              <a:rPr lang="en-US" dirty="0"/>
              <a:t> </a:t>
            </a:r>
            <a:r>
              <a:rPr lang="en-US" dirty="0" err="1"/>
              <a:t>ikke</a:t>
            </a:r>
            <a:r>
              <a:rPr lang="en-US" dirty="0"/>
              <a:t> </a:t>
            </a:r>
            <a:r>
              <a:rPr lang="en-US" dirty="0" err="1"/>
              <a:t>verden</a:t>
            </a:r>
            <a:r>
              <a:rPr lang="en-US" dirty="0"/>
              <a:t>, </a:t>
            </a:r>
            <a:r>
              <a:rPr lang="en-US" dirty="0" err="1"/>
              <a:t>på</a:t>
            </a:r>
            <a:r>
              <a:rPr lang="en-US" dirty="0"/>
              <a:t> </a:t>
            </a:r>
            <a:r>
              <a:rPr lang="en-US" dirty="0" err="1"/>
              <a:t>samme</a:t>
            </a:r>
            <a:r>
              <a:rPr lang="en-US" dirty="0"/>
              <a:t> </a:t>
            </a:r>
            <a:r>
              <a:rPr lang="en-US" dirty="0" err="1"/>
              <a:t>måde</a:t>
            </a:r>
            <a:r>
              <a:rPr lang="en-US" dirty="0"/>
              <a:t> </a:t>
            </a:r>
            <a:r>
              <a:rPr lang="en-US" dirty="0" err="1"/>
              <a:t>som</a:t>
            </a:r>
            <a:r>
              <a:rPr lang="en-US" dirty="0"/>
              <a:t> </a:t>
            </a:r>
            <a:r>
              <a:rPr lang="en-US" dirty="0" err="1"/>
              <a:t>mennesker</a:t>
            </a:r>
            <a:endParaRPr lang="en-US" dirty="0"/>
          </a:p>
          <a:p>
            <a:pPr marL="457200" marR="0" lvl="0" indent="-228600" algn="l">
              <a:lnSpc>
                <a:spcPct val="103333"/>
              </a:lnSpc>
              <a:spcBef>
                <a:spcPts val="0"/>
              </a:spcBef>
              <a:spcAft>
                <a:spcPts val="0"/>
              </a:spcAft>
              <a:buSzPts val="2400"/>
              <a:buFont typeface="Arial"/>
              <a:buNone/>
            </a:pPr>
            <a:r>
              <a:rPr lang="en-US" dirty="0" err="1"/>
              <a:t>gør</a:t>
            </a:r>
            <a:r>
              <a:rPr lang="en-US" dirty="0"/>
              <a:t>.</a:t>
            </a:r>
            <a:endParaRPr/>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Nogle gange kan AI:</a:t>
            </a:r>
            <a:endParaRPr dirty="0"/>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Give </a:t>
            </a:r>
            <a:r>
              <a:rPr lang="en-US" b="1" dirty="0" err="1"/>
              <a:t>forkerte</a:t>
            </a:r>
            <a:r>
              <a:rPr lang="en-US" b="1" dirty="0"/>
              <a:t> </a:t>
            </a:r>
            <a:r>
              <a:rPr lang="en-US" b="1" dirty="0" err="1"/>
              <a:t>svar</a:t>
            </a:r>
            <a:endParaRPr dirty="0"/>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err="1"/>
              <a:t>Misforstå</a:t>
            </a:r>
            <a:r>
              <a:rPr lang="en-US" dirty="0"/>
              <a:t> et </a:t>
            </a:r>
            <a:r>
              <a:rPr lang="en-US" dirty="0" err="1"/>
              <a:t>spørgsmål</a:t>
            </a:r>
            <a:endParaRPr/>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Levere </a:t>
            </a:r>
            <a:r>
              <a:rPr lang="en-US" b="1" dirty="0" err="1"/>
              <a:t>forældede</a:t>
            </a:r>
            <a:r>
              <a:rPr lang="en-US" b="1" dirty="0"/>
              <a:t> </a:t>
            </a:r>
            <a:r>
              <a:rPr lang="en-US" b="1" dirty="0" err="1"/>
              <a:t>oplysninger</a:t>
            </a:r>
            <a:endParaRPr lang="en-US" b="1" dirty="0"/>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IE" dirty="0"/>
              <a:t>Give et </a:t>
            </a:r>
            <a:r>
              <a:rPr lang="en-IE" b="1" dirty="0" err="1"/>
              <a:t>forudindtaget</a:t>
            </a:r>
            <a:r>
              <a:rPr lang="en-IE" b="1" dirty="0"/>
              <a:t> </a:t>
            </a:r>
            <a:r>
              <a:rPr lang="en-IE" b="1" dirty="0" err="1"/>
              <a:t>svar</a:t>
            </a:r>
            <a:endParaRPr dirty="0" err="1"/>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Lyde </a:t>
            </a:r>
            <a:r>
              <a:rPr lang="en-US" dirty="0" err="1"/>
              <a:t>selvsikker</a:t>
            </a:r>
            <a:r>
              <a:rPr lang="en-US" dirty="0"/>
              <a:t>, </a:t>
            </a:r>
            <a:r>
              <a:rPr lang="en-US" dirty="0" err="1"/>
              <a:t>selv</a:t>
            </a:r>
            <a:r>
              <a:rPr lang="en-US" dirty="0"/>
              <a:t> når svaret er forkert</a:t>
            </a:r>
          </a:p>
          <a:p>
            <a:pPr marL="457200" marR="0" lvl="0" indent="-228600" algn="l" rtl="0">
              <a:lnSpc>
                <a:spcPct val="103333"/>
              </a:lnSpc>
              <a:spcBef>
                <a:spcPts val="0"/>
              </a:spcBef>
              <a:spcAft>
                <a:spcPts val="0"/>
              </a:spcAft>
              <a:buClr>
                <a:srgbClr val="242B62"/>
              </a:buClr>
              <a:buSzPts val="2400"/>
              <a:buFont typeface="Arial"/>
              <a:buNone/>
            </a:pPr>
            <a:endParaRPr lang="en-US" dirty="0"/>
          </a:p>
          <a:p>
            <a:pPr marL="457200" indent="-228600"/>
            <a:r>
              <a:rPr lang="en-US" b="1" dirty="0">
                <a:highlight>
                  <a:srgbClr val="EBCB1F"/>
                </a:highlight>
              </a:rPr>
              <a:t>TIP</a:t>
            </a:r>
            <a:r>
              <a:rPr lang="en-US" dirty="0">
                <a:highlight>
                  <a:srgbClr val="EBCB1F"/>
                </a:highlight>
              </a:rPr>
              <a:t>: </a:t>
            </a:r>
            <a:endParaRPr lang="en-US" dirty="0"/>
          </a:p>
          <a:p>
            <a:pPr marL="457200" indent="-228600"/>
            <a:r>
              <a:rPr lang="en-US" dirty="0"/>
              <a:t>Det er </a:t>
            </a:r>
            <a:r>
              <a:rPr lang="en-US" dirty="0" err="1"/>
              <a:t>helt</a:t>
            </a:r>
            <a:r>
              <a:rPr lang="en-US" dirty="0"/>
              <a:t> </a:t>
            </a:r>
            <a:r>
              <a:rPr lang="en-US" dirty="0" err="1"/>
              <a:t>i</a:t>
            </a:r>
            <a:r>
              <a:rPr lang="en-US" dirty="0"/>
              <a:t> </a:t>
            </a:r>
            <a:r>
              <a:rPr lang="en-US" dirty="0" err="1"/>
              <a:t>orden</a:t>
            </a:r>
            <a:r>
              <a:rPr lang="en-US" dirty="0"/>
              <a:t> at </a:t>
            </a:r>
            <a:r>
              <a:rPr lang="en-US" dirty="0" err="1"/>
              <a:t>bede</a:t>
            </a:r>
            <a:r>
              <a:rPr lang="en-US" dirty="0"/>
              <a:t> </a:t>
            </a:r>
            <a:r>
              <a:rPr lang="en-US" dirty="0" err="1"/>
              <a:t>dit</a:t>
            </a:r>
            <a:r>
              <a:rPr lang="en-US" dirty="0"/>
              <a:t> AI-</a:t>
            </a:r>
            <a:r>
              <a:rPr lang="en-US" dirty="0" err="1"/>
              <a:t>værktøj</a:t>
            </a:r>
            <a:r>
              <a:rPr lang="en-US" dirty="0"/>
              <a:t> om</a:t>
            </a:r>
          </a:p>
          <a:p>
            <a:pPr marL="457200" indent="-228600"/>
            <a:r>
              <a:rPr lang="en-US" b="1" dirty="0" err="1"/>
              <a:t>dokumentation</a:t>
            </a:r>
            <a:r>
              <a:rPr lang="en-US" b="1" dirty="0"/>
              <a:t> </a:t>
            </a:r>
            <a:r>
              <a:rPr lang="en-US" dirty="0" err="1"/>
              <a:t>eller</a:t>
            </a:r>
            <a:r>
              <a:rPr lang="en-US" dirty="0"/>
              <a:t> </a:t>
            </a:r>
            <a:r>
              <a:rPr lang="en-US" dirty="0" err="1"/>
              <a:t>bevis</a:t>
            </a:r>
            <a:r>
              <a:rPr lang="en-US" dirty="0"/>
              <a:t> for dets </a:t>
            </a:r>
            <a:r>
              <a:rPr lang="en-US" dirty="0" err="1"/>
              <a:t>svar</a:t>
            </a:r>
            <a:r>
              <a:rPr lang="en-US" dirty="0"/>
              <a:t> </a:t>
            </a:r>
            <a:r>
              <a:rPr lang="en-US" dirty="0" err="1"/>
              <a:t>eller</a:t>
            </a:r>
            <a:r>
              <a:rPr lang="en-US" dirty="0"/>
              <a:t> </a:t>
            </a:r>
            <a:r>
              <a:rPr lang="en-US" dirty="0" err="1"/>
              <a:t>oplysninger</a:t>
            </a:r>
            <a:r>
              <a:rPr lang="en-US" dirty="0"/>
              <a:t>.</a:t>
            </a:r>
          </a:p>
          <a:p>
            <a:pPr marL="457200" indent="-228600"/>
            <a:r>
              <a:rPr lang="en-US" dirty="0"/>
              <a:t>Nogle </a:t>
            </a:r>
            <a:r>
              <a:rPr lang="en-US" dirty="0" err="1"/>
              <a:t>værktøjer</a:t>
            </a:r>
            <a:r>
              <a:rPr lang="en-US" dirty="0"/>
              <a:t> </a:t>
            </a:r>
            <a:r>
              <a:rPr lang="en-US" dirty="0" err="1"/>
              <a:t>angiver</a:t>
            </a:r>
            <a:r>
              <a:rPr lang="en-US" dirty="0"/>
              <a:t> et </a:t>
            </a:r>
            <a:r>
              <a:rPr lang="en-US" dirty="0" err="1"/>
              <a:t>sikkerhedsniveau</a:t>
            </a:r>
            <a:r>
              <a:rPr lang="en-US" dirty="0"/>
              <a:t>, </a:t>
            </a:r>
            <a:r>
              <a:rPr lang="en-US" dirty="0" err="1"/>
              <a:t>hvilket</a:t>
            </a:r>
            <a:r>
              <a:rPr lang="en-US" dirty="0"/>
              <a:t> </a:t>
            </a:r>
            <a:r>
              <a:rPr lang="en-US" dirty="0" err="1"/>
              <a:t>kan</a:t>
            </a:r>
            <a:endParaRPr lang="en-US" dirty="0"/>
          </a:p>
          <a:p>
            <a:pPr marL="457200" indent="-228600"/>
            <a:r>
              <a:rPr lang="en-US" dirty="0" err="1"/>
              <a:t>være</a:t>
            </a:r>
            <a:r>
              <a:rPr lang="en-US" dirty="0"/>
              <a:t> </a:t>
            </a:r>
            <a:r>
              <a:rPr lang="en-US" dirty="0" err="1"/>
              <a:t>en</a:t>
            </a:r>
            <a:r>
              <a:rPr lang="en-US" dirty="0"/>
              <a:t> god </a:t>
            </a:r>
            <a:r>
              <a:rPr lang="en-US" dirty="0" err="1"/>
              <a:t>indikator</a:t>
            </a:r>
            <a:r>
              <a:rPr lang="en-US" dirty="0"/>
              <a:t> </a:t>
            </a:r>
            <a:r>
              <a:rPr lang="en-US" dirty="0" err="1"/>
              <a:t>på</a:t>
            </a:r>
            <a:r>
              <a:rPr lang="en-US" dirty="0"/>
              <a:t>, om </a:t>
            </a:r>
            <a:r>
              <a:rPr lang="en-US" dirty="0" err="1"/>
              <a:t>oplysningerne</a:t>
            </a:r>
            <a:r>
              <a:rPr lang="en-US" dirty="0"/>
              <a:t> er </a:t>
            </a:r>
            <a:r>
              <a:rPr lang="en-US" dirty="0" err="1"/>
              <a:t>faktuelle</a:t>
            </a:r>
            <a:endParaRPr lang="en-US" dirty="0"/>
          </a:p>
          <a:p>
            <a:pPr marL="457200" marR="0" lvl="0" indent="-228600" algn="l">
              <a:lnSpc>
                <a:spcPct val="103333"/>
              </a:lnSpc>
              <a:spcBef>
                <a:spcPts val="0"/>
              </a:spcBef>
              <a:spcAft>
                <a:spcPts val="0"/>
              </a:spcAft>
              <a:buSzPts val="2400"/>
              <a:buFont typeface="Arial"/>
              <a:buNone/>
            </a:pPr>
            <a:r>
              <a:rPr lang="en-US" dirty="0" err="1"/>
              <a:t>eller</a:t>
            </a:r>
            <a:r>
              <a:rPr lang="en-US" dirty="0"/>
              <a:t> </a:t>
            </a:r>
            <a:r>
              <a:rPr lang="en-US" dirty="0" err="1"/>
              <a:t>ikke</a:t>
            </a:r>
            <a:r>
              <a:rPr lang="en-US" dirty="0"/>
              <a:t>.</a:t>
            </a:r>
            <a:endParaRPr/>
          </a:p>
        </p:txBody>
      </p:sp>
      <p:pic>
        <p:nvPicPr>
          <p:cNvPr id="716" name="Google Shape;716;p82"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2" name="Google Shape;722;p83"/>
          <p:cNvSpPr txBox="1">
            <a:spLocks noGrp="1"/>
          </p:cNvSpPr>
          <p:nvPr>
            <p:ph type="body" idx="1"/>
          </p:nvPr>
        </p:nvSpPr>
        <p:spPr>
          <a:xfrm>
            <a:off x="6098665" y="336476"/>
            <a:ext cx="5154698" cy="697353"/>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rgbClr val="242B62"/>
              </a:buClr>
              <a:buSzPts val="3600"/>
              <a:buNone/>
            </a:pPr>
            <a:r>
              <a:rPr lang="en-US" b="1"/>
              <a:t>Kan AI begå fejl?</a:t>
            </a:r>
            <a:endParaRPr/>
          </a:p>
        </p:txBody>
      </p:sp>
      <p:pic>
        <p:nvPicPr>
          <p:cNvPr id="723" name="Google Shape;723;p83" descr="A person and person smiling with pink balloons&#10;&#10;AI-generated content may be incorrect."/>
          <p:cNvPicPr preferRelativeResize="0">
            <a:picLocks noGrp="1"/>
          </p:cNvPicPr>
          <p:nvPr>
            <p:ph type="pic" idx="3"/>
          </p:nvPr>
        </p:nvPicPr>
        <p:blipFill rotWithShape="1">
          <a:blip r:embed="rId4" cstate="screen">
            <a:alphaModFix/>
            <a:extLst>
              <a:ext uri="{28A0092B-C50C-407E-A947-70E740481C1C}">
                <a14:useLocalDpi xmlns:a14="http://schemas.microsoft.com/office/drawing/2010/main"/>
              </a:ext>
            </a:extLst>
          </a:blip>
          <a:srcRect/>
          <a:stretch/>
        </p:blipFill>
        <p:spPr>
          <a:xfrm>
            <a:off x="635768" y="2347106"/>
            <a:ext cx="4501280" cy="3433062"/>
          </a:xfrm>
          <a:prstGeom prst="rect">
            <a:avLst/>
          </a:prstGeom>
          <a:solidFill>
            <a:srgbClr val="D8D8D8"/>
          </a:solidFill>
          <a:ln>
            <a:noFill/>
          </a:ln>
        </p:spPr>
      </p:pic>
      <p:sp>
        <p:nvSpPr>
          <p:cNvPr id="724" name="Google Shape;724;p83"/>
          <p:cNvSpPr txBox="1">
            <a:spLocks noGrp="1"/>
          </p:cNvSpPr>
          <p:nvPr>
            <p:ph type="body" idx="2"/>
          </p:nvPr>
        </p:nvSpPr>
        <p:spPr>
          <a:xfrm>
            <a:off x="5946265" y="1164630"/>
            <a:ext cx="5819460" cy="5087960"/>
          </a:xfrm>
          <a:prstGeom prst="rect">
            <a:avLst/>
          </a:prstGeom>
          <a:noFill/>
          <a:ln>
            <a:noFill/>
          </a:ln>
        </p:spPr>
        <p:txBody>
          <a:bodyPr spcFirstLastPara="1" wrap="square" lIns="91425" tIns="45700" rIns="91425" bIns="45700" anchor="t" anchorCtr="0">
            <a:noAutofit/>
          </a:bodyPr>
          <a:lstStyle/>
          <a:p>
            <a:pPr marL="457200" indent="-228600"/>
            <a:r>
              <a:rPr lang="en-US" dirty="0"/>
              <a:t>AI </a:t>
            </a:r>
            <a:r>
              <a:rPr lang="en-US" dirty="0" err="1"/>
              <a:t>skal</a:t>
            </a:r>
            <a:r>
              <a:rPr lang="en-US" dirty="0"/>
              <a:t> </a:t>
            </a:r>
            <a:r>
              <a:rPr lang="en-US" b="1" dirty="0" err="1"/>
              <a:t>hjælpe</a:t>
            </a:r>
            <a:r>
              <a:rPr lang="en-US" b="1" dirty="0"/>
              <a:t> dig</a:t>
            </a:r>
            <a:r>
              <a:rPr lang="en-US" dirty="0"/>
              <a:t>, </a:t>
            </a:r>
            <a:r>
              <a:rPr lang="en-US" dirty="0" err="1"/>
              <a:t>ikke</a:t>
            </a:r>
            <a:r>
              <a:rPr lang="en-US" dirty="0"/>
              <a:t> </a:t>
            </a:r>
            <a:r>
              <a:rPr lang="en-US" dirty="0" err="1"/>
              <a:t>erstatte</a:t>
            </a:r>
            <a:r>
              <a:rPr lang="en-US" dirty="0"/>
              <a:t> din </a:t>
            </a:r>
            <a:r>
              <a:rPr lang="en-US" dirty="0" err="1"/>
              <a:t>evne</a:t>
            </a:r>
            <a:r>
              <a:rPr lang="en-US" dirty="0"/>
              <a:t> </a:t>
            </a:r>
            <a:r>
              <a:rPr lang="en-US" dirty="0" err="1"/>
              <a:t>til</a:t>
            </a:r>
            <a:endParaRPr lang="da-DK" dirty="0" err="1"/>
          </a:p>
          <a:p>
            <a:pPr marL="457200" marR="0" lvl="0" indent="-228600" algn="l">
              <a:lnSpc>
                <a:spcPct val="103333"/>
              </a:lnSpc>
              <a:spcBef>
                <a:spcPts val="0"/>
              </a:spcBef>
              <a:spcAft>
                <a:spcPts val="0"/>
              </a:spcAft>
              <a:buSzPts val="2400"/>
              <a:buFont typeface="Arial"/>
              <a:buNone/>
            </a:pPr>
            <a:r>
              <a:rPr lang="en-US" dirty="0"/>
              <a:t>at </a:t>
            </a:r>
            <a:r>
              <a:rPr lang="en-US" dirty="0" err="1"/>
              <a:t>træffe</a:t>
            </a:r>
            <a:r>
              <a:rPr lang="en-US" dirty="0"/>
              <a:t> </a:t>
            </a:r>
            <a:r>
              <a:rPr lang="en-US" dirty="0" err="1"/>
              <a:t>beslutninger</a:t>
            </a:r>
            <a:r>
              <a:rPr lang="en-US" dirty="0"/>
              <a:t>.</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Gode anvendelsesmuligheder:</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Påmindelser</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Organisering</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Søgning efter information</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Vær forsigtig med:</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Sundhedsråd</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Økonomiske beslutninger</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i="1" dirty="0"/>
              <a:t>Eller </a:t>
            </a:r>
            <a:r>
              <a:rPr lang="en-US" dirty="0"/>
              <a:t>se videoen på </a:t>
            </a:r>
            <a:r>
              <a:rPr lang="en-US" u="sng" dirty="0">
                <a:solidFill>
                  <a:schemeClr val="hlink"/>
                </a:solidFill>
                <a:hlinkClick r:id="rId5">
                  <a:extLst>
                    <a:ext uri="{A12FA001-AC4F-418D-AE19-62706E023703}">
                      <ahyp:hlinkClr xmlns:ahyp="http://schemas.microsoft.com/office/drawing/2018/hyperlinkcolor" val="tx"/>
                    </a:ext>
                  </a:extLst>
                </a:hlinkClick>
              </a:rPr>
              <a:t>YouTube</a:t>
            </a:r>
            <a:r>
              <a:rPr lang="en-US" dirty="0"/>
              <a:t>!</a:t>
            </a:r>
            <a:endParaRPr dirty="0"/>
          </a:p>
          <a:p>
            <a:pPr marL="457200" marR="0" lvl="0" indent="-228600" algn="l" rtl="0">
              <a:lnSpc>
                <a:spcPct val="103333"/>
              </a:lnSpc>
              <a:spcBef>
                <a:spcPts val="0"/>
              </a:spcBef>
              <a:spcAft>
                <a:spcPts val="0"/>
              </a:spcAft>
              <a:buClr>
                <a:srgbClr val="242B62"/>
              </a:buClr>
              <a:buSzPts val="2400"/>
              <a:buFont typeface="Arial"/>
              <a:buNone/>
            </a:pPr>
            <a:endParaRPr dirty="0"/>
          </a:p>
        </p:txBody>
      </p:sp>
      <p:sp>
        <p:nvSpPr>
          <p:cNvPr id="3" name="TextBox 2">
            <a:extLst>
              <a:ext uri="{FF2B5EF4-FFF2-40B4-BE49-F238E27FC236}">
                <a16:creationId xmlns:a16="http://schemas.microsoft.com/office/drawing/2014/main" id="{741DCA9F-49A8-2A19-573D-F0AE6CAD845A}"/>
              </a:ext>
            </a:extLst>
          </p:cNvPr>
          <p:cNvSpPr txBox="1"/>
          <p:nvPr/>
        </p:nvSpPr>
        <p:spPr>
          <a:xfrm>
            <a:off x="985838" y="6385024"/>
            <a:ext cx="6524624" cy="307777"/>
          </a:xfrm>
          <a:prstGeom prst="rect">
            <a:avLst/>
          </a:prstGeom>
          <a:noFill/>
        </p:spPr>
        <p:txBody>
          <a:bodyPr wrap="square">
            <a:spAutoFit/>
          </a:bodyPr>
          <a:lstStyle/>
          <a:p>
            <a:r>
              <a:rPr lang="en-US" dirty="0">
                <a:hlinkClick r:id="rId5"/>
              </a:rPr>
              <a:t>6. Her er grunden til, at AI kan begå fejl – YouTube</a:t>
            </a:r>
            <a:endParaRPr lang="en-IE" dirty="0"/>
          </a:p>
        </p:txBody>
      </p:sp>
      <p:pic>
        <p:nvPicPr>
          <p:cNvPr id="4" name="Online Media 3" title="6. Here's why AI can make mistakes">
            <a:hlinkClick r:id="" action="ppaction://media"/>
            <a:extLst>
              <a:ext uri="{FF2B5EF4-FFF2-40B4-BE49-F238E27FC236}">
                <a16:creationId xmlns:a16="http://schemas.microsoft.com/office/drawing/2014/main" id="{E6D29041-FB75-EE3F-7093-14F3725F874B}"/>
              </a:ext>
            </a:extLst>
          </p:cNvPr>
          <p:cNvPicPr>
            <a:picLocks noRot="1" noChangeAspect="1"/>
          </p:cNvPicPr>
          <p:nvPr>
            <a:videoFile r:link="rId1"/>
          </p:nvPr>
        </p:nvPicPr>
        <p:blipFill>
          <a:blip r:embed="rId6"/>
          <a:stretch>
            <a:fillRect/>
          </a:stretch>
        </p:blipFill>
        <p:spPr>
          <a:xfrm>
            <a:off x="635768" y="2329656"/>
            <a:ext cx="4577415" cy="3518694"/>
          </a:xfrm>
          <a:prstGeom prst="rect">
            <a:avLst/>
          </a:prstGeom>
        </p:spPr>
      </p:pic>
      <p:grpSp>
        <p:nvGrpSpPr>
          <p:cNvPr id="2" name="Graphic 4">
            <a:extLst>
              <a:ext uri="{FF2B5EF4-FFF2-40B4-BE49-F238E27FC236}">
                <a16:creationId xmlns:a16="http://schemas.microsoft.com/office/drawing/2014/main" id="{03480E1B-CFD6-EAFD-6BEB-464E645E7BF6}"/>
              </a:ext>
            </a:extLst>
          </p:cNvPr>
          <p:cNvGrpSpPr/>
          <p:nvPr/>
        </p:nvGrpSpPr>
        <p:grpSpPr>
          <a:xfrm rot="18653541">
            <a:off x="10119915" y="5636800"/>
            <a:ext cx="331560" cy="756218"/>
            <a:chOff x="9129274" y="2719113"/>
            <a:chExt cx="717139" cy="1386497"/>
          </a:xfrm>
          <a:solidFill>
            <a:srgbClr val="242B62"/>
          </a:solidFill>
        </p:grpSpPr>
        <p:grpSp>
          <p:nvGrpSpPr>
            <p:cNvPr id="5" name="Graphic 4">
              <a:extLst>
                <a:ext uri="{FF2B5EF4-FFF2-40B4-BE49-F238E27FC236}">
                  <a16:creationId xmlns:a16="http://schemas.microsoft.com/office/drawing/2014/main" id="{3A9082A9-0582-C943-9D5A-AA6A593D8D5B}"/>
                </a:ext>
              </a:extLst>
            </p:cNvPr>
            <p:cNvGrpSpPr/>
            <p:nvPr/>
          </p:nvGrpSpPr>
          <p:grpSpPr>
            <a:xfrm>
              <a:off x="9159507" y="2719113"/>
              <a:ext cx="446280" cy="440141"/>
              <a:chOff x="9159507" y="2719113"/>
              <a:chExt cx="446280" cy="440141"/>
            </a:xfrm>
            <a:grpFill/>
          </p:grpSpPr>
          <p:sp>
            <p:nvSpPr>
              <p:cNvPr id="14" name="Freeform 21">
                <a:extLst>
                  <a:ext uri="{FF2B5EF4-FFF2-40B4-BE49-F238E27FC236}">
                    <a16:creationId xmlns:a16="http://schemas.microsoft.com/office/drawing/2014/main" id="{12C8D246-E3E9-EA4B-6273-1794A617173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5" name="Freeform 22">
                <a:extLst>
                  <a:ext uri="{FF2B5EF4-FFF2-40B4-BE49-F238E27FC236}">
                    <a16:creationId xmlns:a16="http://schemas.microsoft.com/office/drawing/2014/main" id="{6B2903EA-99C1-7A9E-CEBC-7A082CF5936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6" name="Graphic 4">
              <a:extLst>
                <a:ext uri="{FF2B5EF4-FFF2-40B4-BE49-F238E27FC236}">
                  <a16:creationId xmlns:a16="http://schemas.microsoft.com/office/drawing/2014/main" id="{A80958F8-E77F-9C9A-B23C-C4A2DAC7218E}"/>
                </a:ext>
              </a:extLst>
            </p:cNvPr>
            <p:cNvGrpSpPr/>
            <p:nvPr/>
          </p:nvGrpSpPr>
          <p:grpSpPr>
            <a:xfrm>
              <a:off x="9129274" y="2893887"/>
              <a:ext cx="717139" cy="1211724"/>
              <a:chOff x="9129274" y="2893887"/>
              <a:chExt cx="717139" cy="1211724"/>
            </a:xfrm>
            <a:grpFill/>
          </p:grpSpPr>
          <p:sp>
            <p:nvSpPr>
              <p:cNvPr id="7" name="Freeform 14">
                <a:extLst>
                  <a:ext uri="{FF2B5EF4-FFF2-40B4-BE49-F238E27FC236}">
                    <a16:creationId xmlns:a16="http://schemas.microsoft.com/office/drawing/2014/main" id="{93A9E9A8-ECB3-11D9-5DD6-EC46006997AB}"/>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5">
                <a:extLst>
                  <a:ext uri="{FF2B5EF4-FFF2-40B4-BE49-F238E27FC236}">
                    <a16:creationId xmlns:a16="http://schemas.microsoft.com/office/drawing/2014/main" id="{BF280C25-422D-E120-CA48-B498A9A35B90}"/>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6">
                <a:extLst>
                  <a:ext uri="{FF2B5EF4-FFF2-40B4-BE49-F238E27FC236}">
                    <a16:creationId xmlns:a16="http://schemas.microsoft.com/office/drawing/2014/main" id="{1729A1F0-03E1-AED1-9FCA-6DC83831EF1B}"/>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7">
                <a:extLst>
                  <a:ext uri="{FF2B5EF4-FFF2-40B4-BE49-F238E27FC236}">
                    <a16:creationId xmlns:a16="http://schemas.microsoft.com/office/drawing/2014/main" id="{78AA1A2F-039B-7D3B-0E30-1B7E2D89F844}"/>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18">
                <a:extLst>
                  <a:ext uri="{FF2B5EF4-FFF2-40B4-BE49-F238E27FC236}">
                    <a16:creationId xmlns:a16="http://schemas.microsoft.com/office/drawing/2014/main" id="{03865A7C-C748-C2B8-BA45-D17CD8587CF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2" name="Freeform 19">
                <a:extLst>
                  <a:ext uri="{FF2B5EF4-FFF2-40B4-BE49-F238E27FC236}">
                    <a16:creationId xmlns:a16="http://schemas.microsoft.com/office/drawing/2014/main" id="{07D97661-9970-E867-4C0B-4C103F8C524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3" name="Freeform 20">
                <a:extLst>
                  <a:ext uri="{FF2B5EF4-FFF2-40B4-BE49-F238E27FC236}">
                    <a16:creationId xmlns:a16="http://schemas.microsoft.com/office/drawing/2014/main" id="{CF27DB62-AD73-2FE6-AC78-1D4C2EBE284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p12"/>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SzPts val="3600"/>
              <a:buNone/>
            </a:pPr>
            <a:r>
              <a:rPr lang="en-US" b="1" dirty="0">
                <a:latin typeface="Calibri" panose="020F0502020204030204" pitchFamily="34" charset="0"/>
                <a:ea typeface="Calibri" panose="020F0502020204030204" pitchFamily="34" charset="0"/>
                <a:cs typeface="Calibri" panose="020F0502020204030204" pitchFamily="34" charset="0"/>
              </a:rPr>
              <a:t>Scenarieeksempel – John</a:t>
            </a:r>
            <a:endParaRPr b="1" dirty="0">
              <a:latin typeface="Calibri" panose="020F0502020204030204" pitchFamily="34" charset="0"/>
              <a:ea typeface="Calibri" panose="020F0502020204030204" pitchFamily="34" charset="0"/>
              <a:cs typeface="Calibri" panose="020F0502020204030204" pitchFamily="34" charset="0"/>
            </a:endParaRPr>
          </a:p>
        </p:txBody>
      </p:sp>
      <p:sp>
        <p:nvSpPr>
          <p:cNvPr id="731" name="Google Shape;731;p12"/>
          <p:cNvSpPr txBox="1">
            <a:spLocks noGrp="1"/>
          </p:cNvSpPr>
          <p:nvPr>
            <p:ph type="body" idx="2"/>
          </p:nvPr>
        </p:nvSpPr>
        <p:spPr>
          <a:xfrm>
            <a:off x="763724" y="1836123"/>
            <a:ext cx="10664551" cy="4627888"/>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3333"/>
              </a:lnSpc>
              <a:spcBef>
                <a:spcPts val="0"/>
              </a:spcBef>
              <a:spcAft>
                <a:spcPts val="0"/>
              </a:spcAft>
              <a:buClr>
                <a:srgbClr val="242B62"/>
              </a:buClr>
              <a:buSzPts val="2400"/>
              <a:buFont typeface="Arial"/>
              <a:buNone/>
            </a:pP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r>
              <a:rPr lang="en-US" sz="2400" dirty="0">
                <a:latin typeface="Calibri" panose="020F0502020204030204" pitchFamily="34" charset="0"/>
                <a:ea typeface="Calibri" panose="020F0502020204030204" pitchFamily="34" charset="0"/>
                <a:cs typeface="Calibri" panose="020F0502020204030204" pitchFamily="34" charset="0"/>
              </a:rPr>
              <a:t>John (74) spurgte en AI-assistent om sin medicindosis.</a:t>
            </a: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r>
              <a:rPr lang="en-US" sz="2400" dirty="0">
                <a:latin typeface="Calibri" panose="020F0502020204030204" pitchFamily="34" charset="0"/>
                <a:ea typeface="Calibri" panose="020F0502020204030204" pitchFamily="34" charset="0"/>
                <a:cs typeface="Calibri" panose="020F0502020204030204" pitchFamily="34" charset="0"/>
              </a:rPr>
              <a:t>Svaret lød korrekt, men han var ikke sikker.</a:t>
            </a: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r>
              <a:rPr lang="en-US" sz="2400" dirty="0">
                <a:latin typeface="Calibri" panose="020F0502020204030204" pitchFamily="34" charset="0"/>
                <a:ea typeface="Calibri" panose="020F0502020204030204" pitchFamily="34" charset="0"/>
                <a:cs typeface="Calibri" panose="020F0502020204030204" pitchFamily="34" charset="0"/>
              </a:rPr>
              <a:t>Han tjekkede med en apoteker – og AI'en tog fejl.</a:t>
            </a: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endParaRPr dirty="0">
              <a:latin typeface="Calibri" panose="020F0502020204030204" pitchFamily="34" charset="0"/>
              <a:ea typeface="Calibri" panose="020F0502020204030204" pitchFamily="34" charset="0"/>
              <a:cs typeface="Calibri" panose="020F0502020204030204" pitchFamily="34" charset="0"/>
            </a:endParaRPr>
          </a:p>
          <a:p>
            <a:pPr>
              <a:buClr>
                <a:srgbClr val="242B62"/>
              </a:buClr>
            </a:pPr>
            <a:r>
              <a:rPr lang="en-US" sz="2400" b="1" dirty="0">
                <a:latin typeface="Calibri"/>
                <a:ea typeface="Calibri"/>
                <a:cs typeface="Calibri"/>
              </a:rPr>
              <a:t>Lærdom: </a:t>
            </a:r>
            <a:endParaRPr lang="en-US" b="1" dirty="0">
              <a:latin typeface="Calibri"/>
              <a:ea typeface="Calibri"/>
              <a:cs typeface="Calibri"/>
            </a:endParaRPr>
          </a:p>
          <a:p>
            <a:pPr marL="457200" marR="0" lvl="0" indent="-228600" algn="l">
              <a:lnSpc>
                <a:spcPct val="103333"/>
              </a:lnSpc>
              <a:spcBef>
                <a:spcPts val="0"/>
              </a:spcBef>
              <a:spcAft>
                <a:spcPts val="0"/>
              </a:spcAft>
              <a:buSzPts val="2400"/>
              <a:buFont typeface="Arial"/>
              <a:buNone/>
            </a:pPr>
            <a:r>
              <a:rPr lang="en-US" sz="2400" dirty="0">
                <a:latin typeface="Calibri"/>
                <a:ea typeface="Calibri"/>
                <a:cs typeface="Calibri"/>
              </a:rPr>
              <a:t>AI </a:t>
            </a:r>
            <a:r>
              <a:rPr lang="en-US" sz="2400" dirty="0" err="1">
                <a:latin typeface="Calibri"/>
                <a:ea typeface="Calibri"/>
                <a:cs typeface="Calibri"/>
              </a:rPr>
              <a:t>kan</a:t>
            </a:r>
            <a:r>
              <a:rPr lang="en-US" sz="2400" dirty="0">
                <a:latin typeface="Calibri"/>
                <a:ea typeface="Calibri"/>
                <a:cs typeface="Calibri"/>
              </a:rPr>
              <a:t> </a:t>
            </a:r>
            <a:r>
              <a:rPr lang="en-US" sz="2400" dirty="0" err="1">
                <a:latin typeface="Calibri"/>
                <a:ea typeface="Calibri"/>
                <a:cs typeface="Calibri"/>
              </a:rPr>
              <a:t>begå</a:t>
            </a:r>
            <a:r>
              <a:rPr lang="en-US" sz="2400" dirty="0">
                <a:latin typeface="Calibri"/>
                <a:ea typeface="Calibri"/>
                <a:cs typeface="Calibri"/>
              </a:rPr>
              <a:t> </a:t>
            </a:r>
            <a:r>
              <a:rPr lang="en-US" sz="2400" dirty="0" err="1">
                <a:latin typeface="Calibri"/>
                <a:ea typeface="Calibri"/>
                <a:cs typeface="Calibri"/>
              </a:rPr>
              <a:t>fejl</a:t>
            </a:r>
            <a:r>
              <a:rPr lang="en-US" sz="2400" dirty="0">
                <a:latin typeface="Calibri"/>
                <a:ea typeface="Calibri"/>
                <a:cs typeface="Calibri"/>
              </a:rPr>
              <a:t>, </a:t>
            </a:r>
            <a:r>
              <a:rPr lang="en-US" sz="2400" dirty="0" err="1">
                <a:latin typeface="Calibri"/>
                <a:ea typeface="Calibri"/>
                <a:cs typeface="Calibri"/>
              </a:rPr>
              <a:t>især</a:t>
            </a:r>
            <a:r>
              <a:rPr lang="en-US" sz="2400" dirty="0">
                <a:latin typeface="Calibri"/>
                <a:ea typeface="Calibri"/>
                <a:cs typeface="Calibri"/>
              </a:rPr>
              <a:t> </a:t>
            </a:r>
            <a:r>
              <a:rPr lang="en-US" sz="2400" dirty="0" err="1">
                <a:latin typeface="Calibri"/>
                <a:ea typeface="Calibri"/>
                <a:cs typeface="Calibri"/>
              </a:rPr>
              <a:t>når</a:t>
            </a:r>
            <a:r>
              <a:rPr lang="en-US" sz="2400" dirty="0">
                <a:latin typeface="Calibri"/>
                <a:ea typeface="Calibri"/>
                <a:cs typeface="Calibri"/>
              </a:rPr>
              <a:t> det </a:t>
            </a:r>
            <a:r>
              <a:rPr lang="en-US" sz="2400" dirty="0" err="1">
                <a:latin typeface="Calibri"/>
                <a:ea typeface="Calibri"/>
                <a:cs typeface="Calibri"/>
              </a:rPr>
              <a:t>gælder</a:t>
            </a:r>
            <a:r>
              <a:rPr lang="en-US" sz="2400" dirty="0">
                <a:latin typeface="Calibri"/>
                <a:ea typeface="Calibri"/>
                <a:cs typeface="Calibri"/>
              </a:rPr>
              <a:t> </a:t>
            </a:r>
            <a:r>
              <a:rPr lang="en-US" sz="2400" dirty="0" err="1">
                <a:latin typeface="Calibri"/>
                <a:ea typeface="Calibri"/>
                <a:cs typeface="Calibri"/>
              </a:rPr>
              <a:t>sundhedsoplysninger</a:t>
            </a:r>
            <a:r>
              <a:rPr lang="en-US" sz="2400" dirty="0">
                <a:latin typeface="Calibri"/>
                <a:ea typeface="Calibri"/>
                <a:cs typeface="Calibri"/>
              </a:rPr>
              <a:t>.</a:t>
            </a:r>
            <a:endParaRPr dirty="0">
              <a:latin typeface="Calibri"/>
              <a:ea typeface="Calibri"/>
              <a:cs typeface="Calibri"/>
            </a:endParaRPr>
          </a:p>
          <a:p>
            <a:pPr marL="457200" marR="0" lvl="0" indent="-228600" algn="l" rtl="0">
              <a:lnSpc>
                <a:spcPct val="103333"/>
              </a:lnSpc>
              <a:spcBef>
                <a:spcPts val="0"/>
              </a:spcBef>
              <a:spcAft>
                <a:spcPts val="0"/>
              </a:spcAft>
              <a:buClr>
                <a:srgbClr val="242B62"/>
              </a:buClr>
              <a:buSzPts val="2400"/>
              <a:buFont typeface="Arial"/>
              <a:buNone/>
            </a:pP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r>
              <a:rPr lang="en-US" sz="2400" b="1" dirty="0">
                <a:latin typeface="Calibri" panose="020F0502020204030204" pitchFamily="34" charset="0"/>
                <a:ea typeface="Calibri" panose="020F0502020204030204" pitchFamily="34" charset="0"/>
                <a:cs typeface="Calibri" panose="020F0502020204030204" pitchFamily="34" charset="0"/>
              </a:rPr>
              <a:t>Tjek altid vigtige råd hos en pålidelig fagperson!</a:t>
            </a:r>
            <a:endParaRPr b="1"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3333"/>
              </a:lnSpc>
              <a:spcBef>
                <a:spcPts val="0"/>
              </a:spcBef>
              <a:spcAft>
                <a:spcPts val="0"/>
              </a:spcAft>
              <a:buSzPts val="2400"/>
              <a:buNone/>
            </a:pPr>
            <a:endParaRPr dirty="0">
              <a:latin typeface="Calibri" panose="020F0502020204030204" pitchFamily="34" charset="0"/>
              <a:ea typeface="Calibri" panose="020F0502020204030204" pitchFamily="34" charset="0"/>
              <a:cs typeface="Calibri" panose="020F0502020204030204" pitchFamily="34" charset="0"/>
            </a:endParaRPr>
          </a:p>
        </p:txBody>
      </p:sp>
      <p:grpSp>
        <p:nvGrpSpPr>
          <p:cNvPr id="732" name="Google Shape;732;p12"/>
          <p:cNvGrpSpPr/>
          <p:nvPr/>
        </p:nvGrpSpPr>
        <p:grpSpPr>
          <a:xfrm>
            <a:off x="8170731" y="525101"/>
            <a:ext cx="873682" cy="1020065"/>
            <a:chOff x="8138828" y="4016838"/>
            <a:chExt cx="981393" cy="1151177"/>
          </a:xfrm>
        </p:grpSpPr>
        <p:sp>
          <p:nvSpPr>
            <p:cNvPr id="733" name="Google Shape;733;p12"/>
            <p:cNvSpPr/>
            <p:nvPr/>
          </p:nvSpPr>
          <p:spPr>
            <a:xfrm>
              <a:off x="8169112" y="4554473"/>
              <a:ext cx="928064" cy="288186"/>
            </a:xfrm>
            <a:custGeom>
              <a:avLst/>
              <a:gdLst/>
              <a:ahLst/>
              <a:cxnLst/>
              <a:rect l="l" t="t" r="r" b="b"/>
              <a:pathLst>
                <a:path w="928064" h="288186" extrusionOk="0">
                  <a:moveTo>
                    <a:pt x="0" y="0"/>
                  </a:moveTo>
                  <a:lnTo>
                    <a:pt x="928064" y="0"/>
                  </a:lnTo>
                  <a:lnTo>
                    <a:pt x="928064" y="288187"/>
                  </a:lnTo>
                  <a:lnTo>
                    <a:pt x="0" y="288187"/>
                  </a:lnTo>
                  <a:close/>
                </a:path>
              </a:pathLst>
            </a:custGeom>
            <a:solidFill>
              <a:srgbClr val="00BAD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34" name="Google Shape;734;p12"/>
            <p:cNvGrpSpPr/>
            <p:nvPr/>
          </p:nvGrpSpPr>
          <p:grpSpPr>
            <a:xfrm>
              <a:off x="8138828" y="4016838"/>
              <a:ext cx="981393" cy="1151177"/>
              <a:chOff x="8138828" y="4016838"/>
              <a:chExt cx="981393" cy="1151177"/>
            </a:xfrm>
          </p:grpSpPr>
          <p:sp>
            <p:nvSpPr>
              <p:cNvPr id="735" name="Google Shape;735;p12"/>
              <p:cNvSpPr/>
              <p:nvPr/>
            </p:nvSpPr>
            <p:spPr>
              <a:xfrm>
                <a:off x="8453330" y="4596248"/>
                <a:ext cx="160267" cy="195292"/>
              </a:xfrm>
              <a:custGeom>
                <a:avLst/>
                <a:gdLst/>
                <a:ahLst/>
                <a:cxnLst/>
                <a:rect l="l" t="t" r="r" b="b"/>
                <a:pathLst>
                  <a:path w="160267" h="195292" extrusionOk="0">
                    <a:moveTo>
                      <a:pt x="159785" y="178347"/>
                    </a:moveTo>
                    <a:cubicBezTo>
                      <a:pt x="159302" y="187036"/>
                      <a:pt x="154959" y="192829"/>
                      <a:pt x="146754" y="194760"/>
                    </a:cubicBezTo>
                    <a:cubicBezTo>
                      <a:pt x="138550" y="196691"/>
                      <a:pt x="131793" y="193312"/>
                      <a:pt x="128415" y="185588"/>
                    </a:cubicBezTo>
                    <a:cubicBezTo>
                      <a:pt x="125037" y="178347"/>
                      <a:pt x="123106" y="170141"/>
                      <a:pt x="119245" y="162900"/>
                    </a:cubicBezTo>
                    <a:cubicBezTo>
                      <a:pt x="117315" y="159521"/>
                      <a:pt x="112489" y="156142"/>
                      <a:pt x="109111" y="155659"/>
                    </a:cubicBezTo>
                    <a:cubicBezTo>
                      <a:pt x="89806" y="155176"/>
                      <a:pt x="70019" y="155176"/>
                      <a:pt x="50714" y="155659"/>
                    </a:cubicBezTo>
                    <a:cubicBezTo>
                      <a:pt x="47336" y="155659"/>
                      <a:pt x="42510" y="159521"/>
                      <a:pt x="40580" y="162900"/>
                    </a:cubicBezTo>
                    <a:cubicBezTo>
                      <a:pt x="36719" y="169175"/>
                      <a:pt x="35271" y="176899"/>
                      <a:pt x="32375" y="183657"/>
                    </a:cubicBezTo>
                    <a:cubicBezTo>
                      <a:pt x="28032" y="193312"/>
                      <a:pt x="19345" y="197173"/>
                      <a:pt x="10658" y="193794"/>
                    </a:cubicBezTo>
                    <a:cubicBezTo>
                      <a:pt x="1488" y="190415"/>
                      <a:pt x="-2373" y="181726"/>
                      <a:pt x="1488" y="171589"/>
                    </a:cubicBezTo>
                    <a:cubicBezTo>
                      <a:pt x="21275" y="118489"/>
                      <a:pt x="41545" y="65872"/>
                      <a:pt x="61815" y="13255"/>
                    </a:cubicBezTo>
                    <a:cubicBezTo>
                      <a:pt x="65193" y="4566"/>
                      <a:pt x="71949" y="-1226"/>
                      <a:pt x="80636" y="222"/>
                    </a:cubicBezTo>
                    <a:cubicBezTo>
                      <a:pt x="87393" y="1670"/>
                      <a:pt x="96563" y="6497"/>
                      <a:pt x="98976" y="12290"/>
                    </a:cubicBezTo>
                    <a:cubicBezTo>
                      <a:pt x="120211" y="65390"/>
                      <a:pt x="139998" y="118972"/>
                      <a:pt x="160268" y="172555"/>
                    </a:cubicBezTo>
                    <a:cubicBezTo>
                      <a:pt x="159785" y="174968"/>
                      <a:pt x="159785" y="176899"/>
                      <a:pt x="159785" y="178347"/>
                    </a:cubicBezTo>
                    <a:close/>
                    <a:moveTo>
                      <a:pt x="55541" y="121386"/>
                    </a:moveTo>
                    <a:cubicBezTo>
                      <a:pt x="72432" y="121386"/>
                      <a:pt x="87393" y="121386"/>
                      <a:pt x="103319" y="121386"/>
                    </a:cubicBezTo>
                    <a:cubicBezTo>
                      <a:pt x="95597" y="100628"/>
                      <a:pt x="87876" y="80837"/>
                      <a:pt x="79671" y="58149"/>
                    </a:cubicBezTo>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6" name="Google Shape;736;p12"/>
              <p:cNvSpPr/>
              <p:nvPr/>
            </p:nvSpPr>
            <p:spPr>
              <a:xfrm>
                <a:off x="8349394" y="4326412"/>
                <a:ext cx="558201" cy="463509"/>
              </a:xfrm>
              <a:custGeom>
                <a:avLst/>
                <a:gdLst/>
                <a:ahLst/>
                <a:cxnLst/>
                <a:rect l="l" t="t" r="r" b="b"/>
                <a:pathLst>
                  <a:path w="558201" h="463509" extrusionOk="0">
                    <a:moveTo>
                      <a:pt x="330322" y="327985"/>
                    </a:moveTo>
                    <a:cubicBezTo>
                      <a:pt x="330322" y="311572"/>
                      <a:pt x="330804" y="298538"/>
                      <a:pt x="330322" y="285022"/>
                    </a:cubicBezTo>
                    <a:cubicBezTo>
                      <a:pt x="329839" y="274402"/>
                      <a:pt x="322600" y="267644"/>
                      <a:pt x="313430" y="267644"/>
                    </a:cubicBezTo>
                    <a:cubicBezTo>
                      <a:pt x="304261" y="267644"/>
                      <a:pt x="297504" y="274885"/>
                      <a:pt x="297021" y="285505"/>
                    </a:cubicBezTo>
                    <a:cubicBezTo>
                      <a:pt x="297021" y="288401"/>
                      <a:pt x="297021" y="291298"/>
                      <a:pt x="297021" y="294677"/>
                    </a:cubicBezTo>
                    <a:cubicBezTo>
                      <a:pt x="297021" y="336191"/>
                      <a:pt x="297021" y="377705"/>
                      <a:pt x="297021" y="419220"/>
                    </a:cubicBezTo>
                    <a:cubicBezTo>
                      <a:pt x="297021" y="427909"/>
                      <a:pt x="297021" y="436598"/>
                      <a:pt x="297021" y="445287"/>
                    </a:cubicBezTo>
                    <a:cubicBezTo>
                      <a:pt x="297504" y="455907"/>
                      <a:pt x="304261" y="463148"/>
                      <a:pt x="313430" y="463148"/>
                    </a:cubicBezTo>
                    <a:cubicBezTo>
                      <a:pt x="322600" y="463148"/>
                      <a:pt x="329839" y="456389"/>
                      <a:pt x="330322" y="445769"/>
                    </a:cubicBezTo>
                    <a:cubicBezTo>
                      <a:pt x="330804" y="433219"/>
                      <a:pt x="330322" y="420185"/>
                      <a:pt x="330804" y="407634"/>
                    </a:cubicBezTo>
                    <a:cubicBezTo>
                      <a:pt x="330804" y="404738"/>
                      <a:pt x="331287" y="402324"/>
                      <a:pt x="332252" y="398462"/>
                    </a:cubicBezTo>
                    <a:cubicBezTo>
                      <a:pt x="353970" y="419220"/>
                      <a:pt x="373757" y="439011"/>
                      <a:pt x="394509" y="457838"/>
                    </a:cubicBezTo>
                    <a:cubicBezTo>
                      <a:pt x="402231" y="465078"/>
                      <a:pt x="411883" y="465078"/>
                      <a:pt x="418640" y="458320"/>
                    </a:cubicBezTo>
                    <a:cubicBezTo>
                      <a:pt x="425396" y="451562"/>
                      <a:pt x="425396" y="441908"/>
                      <a:pt x="418157" y="434184"/>
                    </a:cubicBezTo>
                    <a:cubicBezTo>
                      <a:pt x="407057" y="423081"/>
                      <a:pt x="395474" y="412461"/>
                      <a:pt x="384374" y="401359"/>
                    </a:cubicBezTo>
                    <a:cubicBezTo>
                      <a:pt x="371826" y="388325"/>
                      <a:pt x="359761" y="374326"/>
                      <a:pt x="346730" y="360327"/>
                    </a:cubicBezTo>
                    <a:cubicBezTo>
                      <a:pt x="350109" y="357431"/>
                      <a:pt x="354935" y="352604"/>
                      <a:pt x="359761" y="348259"/>
                    </a:cubicBezTo>
                    <a:cubicBezTo>
                      <a:pt x="377135" y="332329"/>
                      <a:pt x="394509" y="316399"/>
                      <a:pt x="411883" y="299987"/>
                    </a:cubicBezTo>
                    <a:cubicBezTo>
                      <a:pt x="419605" y="292746"/>
                      <a:pt x="420088" y="283091"/>
                      <a:pt x="413814" y="275850"/>
                    </a:cubicBezTo>
                    <a:cubicBezTo>
                      <a:pt x="407057" y="268127"/>
                      <a:pt x="397405" y="268127"/>
                      <a:pt x="388718" y="275368"/>
                    </a:cubicBezTo>
                    <a:cubicBezTo>
                      <a:pt x="385822" y="277781"/>
                      <a:pt x="383409" y="280678"/>
                      <a:pt x="380513" y="283091"/>
                    </a:cubicBezTo>
                    <a:cubicBezTo>
                      <a:pt x="364105" y="297090"/>
                      <a:pt x="348178" y="311572"/>
                      <a:pt x="330322" y="327985"/>
                    </a:cubicBezTo>
                    <a:close/>
                    <a:moveTo>
                      <a:pt x="491514" y="303366"/>
                    </a:moveTo>
                    <a:cubicBezTo>
                      <a:pt x="507923" y="303366"/>
                      <a:pt x="523367" y="303366"/>
                      <a:pt x="538810" y="303366"/>
                    </a:cubicBezTo>
                    <a:cubicBezTo>
                      <a:pt x="550876" y="302883"/>
                      <a:pt x="558115" y="296125"/>
                      <a:pt x="558115" y="285988"/>
                    </a:cubicBezTo>
                    <a:cubicBezTo>
                      <a:pt x="558115" y="276333"/>
                      <a:pt x="550876" y="270058"/>
                      <a:pt x="539293" y="269575"/>
                    </a:cubicBezTo>
                    <a:cubicBezTo>
                      <a:pt x="518058" y="269575"/>
                      <a:pt x="496823" y="269575"/>
                      <a:pt x="475106" y="269575"/>
                    </a:cubicBezTo>
                    <a:cubicBezTo>
                      <a:pt x="464005" y="269575"/>
                      <a:pt x="457249" y="275850"/>
                      <a:pt x="457249" y="286953"/>
                    </a:cubicBezTo>
                    <a:cubicBezTo>
                      <a:pt x="456766" y="339570"/>
                      <a:pt x="456766" y="392670"/>
                      <a:pt x="457249" y="445287"/>
                    </a:cubicBezTo>
                    <a:cubicBezTo>
                      <a:pt x="457249" y="456389"/>
                      <a:pt x="464005" y="462665"/>
                      <a:pt x="475106" y="463148"/>
                    </a:cubicBezTo>
                    <a:cubicBezTo>
                      <a:pt x="497306" y="463630"/>
                      <a:pt x="519506" y="463630"/>
                      <a:pt x="541224" y="463148"/>
                    </a:cubicBezTo>
                    <a:cubicBezTo>
                      <a:pt x="551841" y="463148"/>
                      <a:pt x="559080" y="454459"/>
                      <a:pt x="558115" y="444804"/>
                    </a:cubicBezTo>
                    <a:cubicBezTo>
                      <a:pt x="557150" y="435632"/>
                      <a:pt x="550393" y="429840"/>
                      <a:pt x="539293" y="429357"/>
                    </a:cubicBezTo>
                    <a:cubicBezTo>
                      <a:pt x="523367" y="429357"/>
                      <a:pt x="507441" y="429357"/>
                      <a:pt x="491514" y="429357"/>
                    </a:cubicBezTo>
                    <a:cubicBezTo>
                      <a:pt x="491514" y="412944"/>
                      <a:pt x="491514" y="397980"/>
                      <a:pt x="491514" y="382532"/>
                    </a:cubicBezTo>
                    <a:cubicBezTo>
                      <a:pt x="506958" y="382532"/>
                      <a:pt x="521436" y="383498"/>
                      <a:pt x="535915" y="382050"/>
                    </a:cubicBezTo>
                    <a:cubicBezTo>
                      <a:pt x="541224" y="381567"/>
                      <a:pt x="547980" y="377223"/>
                      <a:pt x="550393" y="372395"/>
                    </a:cubicBezTo>
                    <a:cubicBezTo>
                      <a:pt x="552806" y="368051"/>
                      <a:pt x="551841" y="359362"/>
                      <a:pt x="548945" y="356465"/>
                    </a:cubicBezTo>
                    <a:cubicBezTo>
                      <a:pt x="545084" y="352121"/>
                      <a:pt x="537363" y="349707"/>
                      <a:pt x="531571" y="349224"/>
                    </a:cubicBezTo>
                    <a:cubicBezTo>
                      <a:pt x="518541" y="348259"/>
                      <a:pt x="505028" y="348742"/>
                      <a:pt x="491032" y="348742"/>
                    </a:cubicBezTo>
                    <a:cubicBezTo>
                      <a:pt x="491514" y="333295"/>
                      <a:pt x="491514" y="318813"/>
                      <a:pt x="491514" y="303366"/>
                    </a:cubicBezTo>
                    <a:close/>
                    <a:moveTo>
                      <a:pt x="236212" y="33523"/>
                    </a:moveTo>
                    <a:cubicBezTo>
                      <a:pt x="289782" y="33523"/>
                      <a:pt x="343352" y="33523"/>
                      <a:pt x="396922" y="33523"/>
                    </a:cubicBezTo>
                    <a:cubicBezTo>
                      <a:pt x="400301" y="33523"/>
                      <a:pt x="403679" y="34005"/>
                      <a:pt x="407057" y="33523"/>
                    </a:cubicBezTo>
                    <a:cubicBezTo>
                      <a:pt x="416227" y="32074"/>
                      <a:pt x="422018" y="26282"/>
                      <a:pt x="422018" y="16627"/>
                    </a:cubicBezTo>
                    <a:cubicBezTo>
                      <a:pt x="422018" y="6973"/>
                      <a:pt x="416227" y="1663"/>
                      <a:pt x="407057" y="215"/>
                    </a:cubicBezTo>
                    <a:cubicBezTo>
                      <a:pt x="404644" y="-268"/>
                      <a:pt x="401748" y="215"/>
                      <a:pt x="399335" y="215"/>
                    </a:cubicBezTo>
                    <a:cubicBezTo>
                      <a:pt x="290747" y="215"/>
                      <a:pt x="182160" y="215"/>
                      <a:pt x="73572" y="215"/>
                    </a:cubicBezTo>
                    <a:cubicBezTo>
                      <a:pt x="70676" y="215"/>
                      <a:pt x="67298" y="-268"/>
                      <a:pt x="64402" y="697"/>
                    </a:cubicBezTo>
                    <a:cubicBezTo>
                      <a:pt x="55715" y="2628"/>
                      <a:pt x="50406" y="8421"/>
                      <a:pt x="50406" y="17110"/>
                    </a:cubicBezTo>
                    <a:cubicBezTo>
                      <a:pt x="50406" y="26282"/>
                      <a:pt x="55715" y="31592"/>
                      <a:pt x="64402" y="33523"/>
                    </a:cubicBezTo>
                    <a:cubicBezTo>
                      <a:pt x="67780" y="34005"/>
                      <a:pt x="71159" y="34005"/>
                      <a:pt x="74537" y="34005"/>
                    </a:cubicBezTo>
                    <a:cubicBezTo>
                      <a:pt x="128589" y="34005"/>
                      <a:pt x="182160" y="33523"/>
                      <a:pt x="236212" y="33523"/>
                    </a:cubicBezTo>
                    <a:close/>
                    <a:moveTo>
                      <a:pt x="236695" y="101104"/>
                    </a:moveTo>
                    <a:cubicBezTo>
                      <a:pt x="182642" y="101104"/>
                      <a:pt x="129072" y="101104"/>
                      <a:pt x="75019" y="101104"/>
                    </a:cubicBezTo>
                    <a:cubicBezTo>
                      <a:pt x="71159" y="101104"/>
                      <a:pt x="67298" y="100621"/>
                      <a:pt x="63919" y="101587"/>
                    </a:cubicBezTo>
                    <a:cubicBezTo>
                      <a:pt x="55715" y="103518"/>
                      <a:pt x="50889" y="108828"/>
                      <a:pt x="50406" y="117517"/>
                    </a:cubicBezTo>
                    <a:cubicBezTo>
                      <a:pt x="49924" y="126688"/>
                      <a:pt x="55232" y="132481"/>
                      <a:pt x="63919" y="134412"/>
                    </a:cubicBezTo>
                    <a:cubicBezTo>
                      <a:pt x="67298" y="135377"/>
                      <a:pt x="71159" y="134895"/>
                      <a:pt x="75019" y="134895"/>
                    </a:cubicBezTo>
                    <a:cubicBezTo>
                      <a:pt x="182642" y="134895"/>
                      <a:pt x="289782" y="134895"/>
                      <a:pt x="397405" y="134895"/>
                    </a:cubicBezTo>
                    <a:cubicBezTo>
                      <a:pt x="400783" y="134895"/>
                      <a:pt x="404161" y="135377"/>
                      <a:pt x="407540" y="134412"/>
                    </a:cubicBezTo>
                    <a:cubicBezTo>
                      <a:pt x="416709" y="132481"/>
                      <a:pt x="422018" y="127171"/>
                      <a:pt x="422018" y="117517"/>
                    </a:cubicBezTo>
                    <a:cubicBezTo>
                      <a:pt x="422018" y="108345"/>
                      <a:pt x="416709" y="103035"/>
                      <a:pt x="407540" y="101587"/>
                    </a:cubicBezTo>
                    <a:cubicBezTo>
                      <a:pt x="404161" y="101104"/>
                      <a:pt x="400783" y="101104"/>
                      <a:pt x="397405" y="101104"/>
                    </a:cubicBezTo>
                    <a:cubicBezTo>
                      <a:pt x="343835" y="101104"/>
                      <a:pt x="290265" y="101104"/>
                      <a:pt x="236695" y="101104"/>
                    </a:cubicBezTo>
                    <a:close/>
                    <a:moveTo>
                      <a:pt x="35445" y="347776"/>
                    </a:moveTo>
                    <a:cubicBezTo>
                      <a:pt x="35445" y="331846"/>
                      <a:pt x="35445" y="317847"/>
                      <a:pt x="35445" y="302883"/>
                    </a:cubicBezTo>
                    <a:cubicBezTo>
                      <a:pt x="50406" y="302883"/>
                      <a:pt x="64885" y="302883"/>
                      <a:pt x="78880" y="302883"/>
                    </a:cubicBezTo>
                    <a:cubicBezTo>
                      <a:pt x="91428" y="302883"/>
                      <a:pt x="99633" y="295642"/>
                      <a:pt x="99150" y="285505"/>
                    </a:cubicBezTo>
                    <a:cubicBezTo>
                      <a:pt x="98667" y="275850"/>
                      <a:pt x="91428" y="269575"/>
                      <a:pt x="78880" y="269575"/>
                    </a:cubicBezTo>
                    <a:cubicBezTo>
                      <a:pt x="59576" y="269575"/>
                      <a:pt x="40754" y="269575"/>
                      <a:pt x="21449" y="269575"/>
                    </a:cubicBezTo>
                    <a:cubicBezTo>
                      <a:pt x="6006" y="269575"/>
                      <a:pt x="697" y="275368"/>
                      <a:pt x="215" y="290332"/>
                    </a:cubicBezTo>
                    <a:cubicBezTo>
                      <a:pt x="215" y="326054"/>
                      <a:pt x="215" y="361293"/>
                      <a:pt x="215" y="397014"/>
                    </a:cubicBezTo>
                    <a:cubicBezTo>
                      <a:pt x="215" y="413427"/>
                      <a:pt x="-268" y="429840"/>
                      <a:pt x="215" y="446252"/>
                    </a:cubicBezTo>
                    <a:cubicBezTo>
                      <a:pt x="697" y="455907"/>
                      <a:pt x="7454" y="462665"/>
                      <a:pt x="16623" y="463148"/>
                    </a:cubicBezTo>
                    <a:cubicBezTo>
                      <a:pt x="25310" y="463148"/>
                      <a:pt x="32550" y="456872"/>
                      <a:pt x="33515" y="447218"/>
                    </a:cubicBezTo>
                    <a:cubicBezTo>
                      <a:pt x="33997" y="443356"/>
                      <a:pt x="33515" y="439011"/>
                      <a:pt x="33515" y="434667"/>
                    </a:cubicBezTo>
                    <a:cubicBezTo>
                      <a:pt x="33515" y="417289"/>
                      <a:pt x="33515" y="399911"/>
                      <a:pt x="33515" y="381567"/>
                    </a:cubicBezTo>
                    <a:cubicBezTo>
                      <a:pt x="41237" y="381567"/>
                      <a:pt x="47511" y="381567"/>
                      <a:pt x="53784" y="381567"/>
                    </a:cubicBezTo>
                    <a:cubicBezTo>
                      <a:pt x="60541" y="381567"/>
                      <a:pt x="67298" y="381567"/>
                      <a:pt x="74054" y="381567"/>
                    </a:cubicBezTo>
                    <a:cubicBezTo>
                      <a:pt x="82259" y="381567"/>
                      <a:pt x="89015" y="378671"/>
                      <a:pt x="91911" y="370464"/>
                    </a:cubicBezTo>
                    <a:cubicBezTo>
                      <a:pt x="96254" y="359362"/>
                      <a:pt x="89015" y="348742"/>
                      <a:pt x="75985" y="348259"/>
                    </a:cubicBezTo>
                    <a:cubicBezTo>
                      <a:pt x="62954" y="347294"/>
                      <a:pt x="49441" y="347776"/>
                      <a:pt x="35445" y="34777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7" name="Google Shape;737;p12"/>
              <p:cNvSpPr/>
              <p:nvPr/>
            </p:nvSpPr>
            <p:spPr>
              <a:xfrm>
                <a:off x="8138828" y="4016838"/>
                <a:ext cx="981393" cy="1151177"/>
              </a:xfrm>
              <a:custGeom>
                <a:avLst/>
                <a:gdLst/>
                <a:ahLst/>
                <a:cxnLst/>
                <a:rect l="l" t="t" r="r" b="b"/>
                <a:pathLst>
                  <a:path w="981393" h="1151177" extrusionOk="0">
                    <a:moveTo>
                      <a:pt x="215607" y="1150695"/>
                    </a:moveTo>
                    <a:cubicBezTo>
                      <a:pt x="202094" y="1144420"/>
                      <a:pt x="187616" y="1139592"/>
                      <a:pt x="175550" y="1131386"/>
                    </a:cubicBezTo>
                    <a:cubicBezTo>
                      <a:pt x="159142" y="1120283"/>
                      <a:pt x="150455" y="1103388"/>
                      <a:pt x="145146" y="1082148"/>
                    </a:cubicBezTo>
                    <a:cubicBezTo>
                      <a:pt x="135494" y="1082148"/>
                      <a:pt x="125841" y="1083114"/>
                      <a:pt x="116672" y="1082148"/>
                    </a:cubicBezTo>
                    <a:cubicBezTo>
                      <a:pt x="73237" y="1075873"/>
                      <a:pt x="43797" y="1041117"/>
                      <a:pt x="43315" y="996223"/>
                    </a:cubicBezTo>
                    <a:cubicBezTo>
                      <a:pt x="42832" y="948916"/>
                      <a:pt x="42832" y="901609"/>
                      <a:pt x="43315" y="854785"/>
                    </a:cubicBezTo>
                    <a:cubicBezTo>
                      <a:pt x="43315" y="846578"/>
                      <a:pt x="41867" y="841751"/>
                      <a:pt x="32697" y="838855"/>
                    </a:cubicBezTo>
                    <a:cubicBezTo>
                      <a:pt x="11945" y="831614"/>
                      <a:pt x="362" y="815684"/>
                      <a:pt x="362" y="793479"/>
                    </a:cubicBezTo>
                    <a:cubicBezTo>
                      <a:pt x="-121" y="715277"/>
                      <a:pt x="-121" y="637076"/>
                      <a:pt x="362" y="558392"/>
                    </a:cubicBezTo>
                    <a:cubicBezTo>
                      <a:pt x="362" y="536669"/>
                      <a:pt x="12427" y="520739"/>
                      <a:pt x="33180" y="513498"/>
                    </a:cubicBezTo>
                    <a:cubicBezTo>
                      <a:pt x="41867" y="510602"/>
                      <a:pt x="43315" y="506258"/>
                      <a:pt x="43315" y="498534"/>
                    </a:cubicBezTo>
                    <a:cubicBezTo>
                      <a:pt x="42832" y="467640"/>
                      <a:pt x="43315" y="436263"/>
                      <a:pt x="43315" y="405368"/>
                    </a:cubicBezTo>
                    <a:cubicBezTo>
                      <a:pt x="43315" y="402954"/>
                      <a:pt x="43315" y="400058"/>
                      <a:pt x="43315" y="397645"/>
                    </a:cubicBezTo>
                    <a:cubicBezTo>
                      <a:pt x="44280" y="386542"/>
                      <a:pt x="51519" y="379301"/>
                      <a:pt x="61171" y="380266"/>
                    </a:cubicBezTo>
                    <a:cubicBezTo>
                      <a:pt x="70341" y="380749"/>
                      <a:pt x="76615" y="387507"/>
                      <a:pt x="77097" y="398610"/>
                    </a:cubicBezTo>
                    <a:cubicBezTo>
                      <a:pt x="77097" y="431435"/>
                      <a:pt x="77097" y="464743"/>
                      <a:pt x="77097" y="497569"/>
                    </a:cubicBezTo>
                    <a:cubicBezTo>
                      <a:pt x="77097" y="501430"/>
                      <a:pt x="77097" y="505775"/>
                      <a:pt x="77097" y="510602"/>
                    </a:cubicBezTo>
                    <a:cubicBezTo>
                      <a:pt x="82889" y="510602"/>
                      <a:pt x="87232" y="510602"/>
                      <a:pt x="91576" y="510602"/>
                    </a:cubicBezTo>
                    <a:cubicBezTo>
                      <a:pt x="268212" y="510602"/>
                      <a:pt x="444366" y="510602"/>
                      <a:pt x="621002" y="510602"/>
                    </a:cubicBezTo>
                    <a:cubicBezTo>
                      <a:pt x="624863" y="510602"/>
                      <a:pt x="628724" y="510602"/>
                      <a:pt x="632102" y="510602"/>
                    </a:cubicBezTo>
                    <a:cubicBezTo>
                      <a:pt x="641754" y="511568"/>
                      <a:pt x="648511" y="518326"/>
                      <a:pt x="648028" y="527498"/>
                    </a:cubicBezTo>
                    <a:cubicBezTo>
                      <a:pt x="647546" y="537152"/>
                      <a:pt x="642237" y="542462"/>
                      <a:pt x="632585" y="543910"/>
                    </a:cubicBezTo>
                    <a:cubicBezTo>
                      <a:pt x="628724" y="544393"/>
                      <a:pt x="625346" y="543910"/>
                      <a:pt x="621485" y="543910"/>
                    </a:cubicBezTo>
                    <a:cubicBezTo>
                      <a:pt x="434231" y="543910"/>
                      <a:pt x="246977" y="543910"/>
                      <a:pt x="59723" y="543910"/>
                    </a:cubicBezTo>
                    <a:cubicBezTo>
                      <a:pt x="38488" y="543910"/>
                      <a:pt x="34145" y="548255"/>
                      <a:pt x="34145" y="569977"/>
                    </a:cubicBezTo>
                    <a:cubicBezTo>
                      <a:pt x="34145" y="641903"/>
                      <a:pt x="34145" y="713829"/>
                      <a:pt x="34145" y="785755"/>
                    </a:cubicBezTo>
                    <a:cubicBezTo>
                      <a:pt x="34145" y="804099"/>
                      <a:pt x="39454" y="809409"/>
                      <a:pt x="57310" y="809409"/>
                    </a:cubicBezTo>
                    <a:cubicBezTo>
                      <a:pt x="346395" y="809409"/>
                      <a:pt x="634998" y="809409"/>
                      <a:pt x="924083" y="809409"/>
                    </a:cubicBezTo>
                    <a:cubicBezTo>
                      <a:pt x="941457" y="809409"/>
                      <a:pt x="947248" y="804099"/>
                      <a:pt x="947248" y="786721"/>
                    </a:cubicBezTo>
                    <a:cubicBezTo>
                      <a:pt x="947248" y="713347"/>
                      <a:pt x="947248" y="639972"/>
                      <a:pt x="947248" y="566598"/>
                    </a:cubicBezTo>
                    <a:cubicBezTo>
                      <a:pt x="947248" y="549703"/>
                      <a:pt x="941457" y="544393"/>
                      <a:pt x="925048" y="544393"/>
                    </a:cubicBezTo>
                    <a:cubicBezTo>
                      <a:pt x="857000" y="544393"/>
                      <a:pt x="788469" y="544393"/>
                      <a:pt x="720420" y="544393"/>
                    </a:cubicBezTo>
                    <a:cubicBezTo>
                      <a:pt x="717525" y="544393"/>
                      <a:pt x="714629" y="544393"/>
                      <a:pt x="711251" y="544393"/>
                    </a:cubicBezTo>
                    <a:cubicBezTo>
                      <a:pt x="700633" y="543910"/>
                      <a:pt x="693394" y="537152"/>
                      <a:pt x="693394" y="527980"/>
                    </a:cubicBezTo>
                    <a:cubicBezTo>
                      <a:pt x="693394" y="518326"/>
                      <a:pt x="700633" y="511085"/>
                      <a:pt x="711733" y="511085"/>
                    </a:cubicBezTo>
                    <a:cubicBezTo>
                      <a:pt x="741655" y="511085"/>
                      <a:pt x="771577" y="511085"/>
                      <a:pt x="801499" y="511085"/>
                    </a:cubicBezTo>
                    <a:cubicBezTo>
                      <a:pt x="805843" y="511085"/>
                      <a:pt x="810186" y="511085"/>
                      <a:pt x="816460" y="511085"/>
                    </a:cubicBezTo>
                    <a:cubicBezTo>
                      <a:pt x="816460" y="506740"/>
                      <a:pt x="816460" y="502879"/>
                      <a:pt x="816460" y="499017"/>
                    </a:cubicBezTo>
                    <a:cubicBezTo>
                      <a:pt x="816460" y="362888"/>
                      <a:pt x="816460" y="226760"/>
                      <a:pt x="816460" y="91114"/>
                    </a:cubicBezTo>
                    <a:cubicBezTo>
                      <a:pt x="816460" y="54910"/>
                      <a:pt x="796191" y="34636"/>
                      <a:pt x="759995" y="34636"/>
                    </a:cubicBezTo>
                    <a:cubicBezTo>
                      <a:pt x="606524" y="34636"/>
                      <a:pt x="453535" y="34636"/>
                      <a:pt x="300065" y="34636"/>
                    </a:cubicBezTo>
                    <a:cubicBezTo>
                      <a:pt x="296204" y="34636"/>
                      <a:pt x="292825" y="34636"/>
                      <a:pt x="288482" y="34636"/>
                    </a:cubicBezTo>
                    <a:cubicBezTo>
                      <a:pt x="288482" y="55875"/>
                      <a:pt x="288482" y="75667"/>
                      <a:pt x="288482" y="97872"/>
                    </a:cubicBezTo>
                    <a:cubicBezTo>
                      <a:pt x="292825" y="97872"/>
                      <a:pt x="297169" y="97872"/>
                      <a:pt x="301512" y="97872"/>
                    </a:cubicBezTo>
                    <a:cubicBezTo>
                      <a:pt x="434714" y="97872"/>
                      <a:pt x="568397" y="97872"/>
                      <a:pt x="701598" y="97872"/>
                    </a:cubicBezTo>
                    <a:cubicBezTo>
                      <a:pt x="718490" y="97872"/>
                      <a:pt x="732968" y="102217"/>
                      <a:pt x="741655" y="117181"/>
                    </a:cubicBezTo>
                    <a:cubicBezTo>
                      <a:pt x="745516" y="123940"/>
                      <a:pt x="747929" y="132629"/>
                      <a:pt x="748412" y="140352"/>
                    </a:cubicBezTo>
                    <a:cubicBezTo>
                      <a:pt x="749377" y="160144"/>
                      <a:pt x="748895" y="179936"/>
                      <a:pt x="748895" y="199727"/>
                    </a:cubicBezTo>
                    <a:cubicBezTo>
                      <a:pt x="748895" y="229174"/>
                      <a:pt x="732486" y="245586"/>
                      <a:pt x="703046" y="245586"/>
                    </a:cubicBezTo>
                    <a:cubicBezTo>
                      <a:pt x="499384" y="245586"/>
                      <a:pt x="295238" y="245586"/>
                      <a:pt x="91576" y="245586"/>
                    </a:cubicBezTo>
                    <a:cubicBezTo>
                      <a:pt x="87232" y="245586"/>
                      <a:pt x="82889" y="245586"/>
                      <a:pt x="77580" y="245586"/>
                    </a:cubicBezTo>
                    <a:cubicBezTo>
                      <a:pt x="77097" y="249448"/>
                      <a:pt x="77097" y="252827"/>
                      <a:pt x="77097" y="256206"/>
                    </a:cubicBezTo>
                    <a:cubicBezTo>
                      <a:pt x="77097" y="275515"/>
                      <a:pt x="77097" y="295307"/>
                      <a:pt x="77097" y="314616"/>
                    </a:cubicBezTo>
                    <a:cubicBezTo>
                      <a:pt x="77097" y="327649"/>
                      <a:pt x="70341" y="335373"/>
                      <a:pt x="60206" y="335373"/>
                    </a:cubicBezTo>
                    <a:cubicBezTo>
                      <a:pt x="50071" y="335373"/>
                      <a:pt x="43315" y="327167"/>
                      <a:pt x="43315" y="314133"/>
                    </a:cubicBezTo>
                    <a:cubicBezTo>
                      <a:pt x="43315" y="287101"/>
                      <a:pt x="42832" y="260068"/>
                      <a:pt x="43797" y="233035"/>
                    </a:cubicBezTo>
                    <a:cubicBezTo>
                      <a:pt x="43797" y="226277"/>
                      <a:pt x="47175" y="218071"/>
                      <a:pt x="52002" y="213244"/>
                    </a:cubicBezTo>
                    <a:cubicBezTo>
                      <a:pt x="120050" y="144697"/>
                      <a:pt x="188098" y="76150"/>
                      <a:pt x="257112" y="8086"/>
                    </a:cubicBezTo>
                    <a:cubicBezTo>
                      <a:pt x="261456" y="3741"/>
                      <a:pt x="269660" y="362"/>
                      <a:pt x="275934" y="362"/>
                    </a:cubicBezTo>
                    <a:cubicBezTo>
                      <a:pt x="439540" y="-121"/>
                      <a:pt x="603145" y="-121"/>
                      <a:pt x="767234" y="362"/>
                    </a:cubicBezTo>
                    <a:cubicBezTo>
                      <a:pt x="806808" y="362"/>
                      <a:pt x="836247" y="24498"/>
                      <a:pt x="849278" y="66495"/>
                    </a:cubicBezTo>
                    <a:cubicBezTo>
                      <a:pt x="858448" y="67944"/>
                      <a:pt x="867617" y="68909"/>
                      <a:pt x="876787" y="71323"/>
                    </a:cubicBezTo>
                    <a:cubicBezTo>
                      <a:pt x="914913" y="82425"/>
                      <a:pt x="938079" y="114768"/>
                      <a:pt x="938079" y="156765"/>
                    </a:cubicBezTo>
                    <a:cubicBezTo>
                      <a:pt x="938079" y="269722"/>
                      <a:pt x="938079" y="382197"/>
                      <a:pt x="938079" y="495155"/>
                    </a:cubicBezTo>
                    <a:cubicBezTo>
                      <a:pt x="938079" y="505292"/>
                      <a:pt x="939527" y="511085"/>
                      <a:pt x="951109" y="515429"/>
                    </a:cubicBezTo>
                    <a:cubicBezTo>
                      <a:pt x="970414" y="522188"/>
                      <a:pt x="981031" y="538600"/>
                      <a:pt x="981031" y="558875"/>
                    </a:cubicBezTo>
                    <a:cubicBezTo>
                      <a:pt x="981514" y="637559"/>
                      <a:pt x="981514" y="716243"/>
                      <a:pt x="981031" y="794927"/>
                    </a:cubicBezTo>
                    <a:cubicBezTo>
                      <a:pt x="981031" y="815684"/>
                      <a:pt x="967035" y="834028"/>
                      <a:pt x="946766" y="840303"/>
                    </a:cubicBezTo>
                    <a:cubicBezTo>
                      <a:pt x="939527" y="842717"/>
                      <a:pt x="938079" y="846096"/>
                      <a:pt x="938079" y="852854"/>
                    </a:cubicBezTo>
                    <a:cubicBezTo>
                      <a:pt x="938079" y="918022"/>
                      <a:pt x="938079" y="983190"/>
                      <a:pt x="938079" y="1048357"/>
                    </a:cubicBezTo>
                    <a:cubicBezTo>
                      <a:pt x="938079" y="1108698"/>
                      <a:pt x="922635" y="1130903"/>
                      <a:pt x="866652" y="1151178"/>
                    </a:cubicBezTo>
                    <a:cubicBezTo>
                      <a:pt x="648994" y="1150695"/>
                      <a:pt x="432300" y="1150695"/>
                      <a:pt x="215607" y="1150695"/>
                    </a:cubicBezTo>
                    <a:close/>
                    <a:moveTo>
                      <a:pt x="77580" y="843199"/>
                    </a:moveTo>
                    <a:cubicBezTo>
                      <a:pt x="77580" y="846578"/>
                      <a:pt x="77097" y="849475"/>
                      <a:pt x="77097" y="852371"/>
                    </a:cubicBezTo>
                    <a:cubicBezTo>
                      <a:pt x="77097" y="900161"/>
                      <a:pt x="77097" y="947468"/>
                      <a:pt x="77097" y="995258"/>
                    </a:cubicBezTo>
                    <a:cubicBezTo>
                      <a:pt x="77097" y="1028566"/>
                      <a:pt x="98332" y="1049806"/>
                      <a:pt x="132115" y="1049806"/>
                    </a:cubicBezTo>
                    <a:cubicBezTo>
                      <a:pt x="342052" y="1049806"/>
                      <a:pt x="551506" y="1049806"/>
                      <a:pt x="761442" y="1049806"/>
                    </a:cubicBezTo>
                    <a:cubicBezTo>
                      <a:pt x="796191" y="1049806"/>
                      <a:pt x="816460" y="1029531"/>
                      <a:pt x="816460" y="994775"/>
                    </a:cubicBezTo>
                    <a:cubicBezTo>
                      <a:pt x="816460" y="947951"/>
                      <a:pt x="816460" y="901126"/>
                      <a:pt x="816460" y="854302"/>
                    </a:cubicBezTo>
                    <a:cubicBezTo>
                      <a:pt x="816460" y="850923"/>
                      <a:pt x="815978" y="847061"/>
                      <a:pt x="815978" y="843682"/>
                    </a:cubicBezTo>
                    <a:cubicBezTo>
                      <a:pt x="569362" y="843199"/>
                      <a:pt x="323713" y="843199"/>
                      <a:pt x="77580" y="843199"/>
                    </a:cubicBezTo>
                    <a:close/>
                    <a:moveTo>
                      <a:pt x="903331" y="843199"/>
                    </a:moveTo>
                    <a:cubicBezTo>
                      <a:pt x="884991" y="843199"/>
                      <a:pt x="868100" y="843199"/>
                      <a:pt x="850243" y="843199"/>
                    </a:cubicBezTo>
                    <a:cubicBezTo>
                      <a:pt x="850243" y="847544"/>
                      <a:pt x="850243" y="851888"/>
                      <a:pt x="850243" y="855750"/>
                    </a:cubicBezTo>
                    <a:cubicBezTo>
                      <a:pt x="850243" y="901609"/>
                      <a:pt x="850243" y="946985"/>
                      <a:pt x="850243" y="992844"/>
                    </a:cubicBezTo>
                    <a:cubicBezTo>
                      <a:pt x="850243" y="1000085"/>
                      <a:pt x="850243" y="1007809"/>
                      <a:pt x="848795" y="1015049"/>
                    </a:cubicBezTo>
                    <a:cubicBezTo>
                      <a:pt x="840108" y="1056081"/>
                      <a:pt x="806808" y="1083114"/>
                      <a:pt x="762890" y="1083114"/>
                    </a:cubicBezTo>
                    <a:cubicBezTo>
                      <a:pt x="573706" y="1083114"/>
                      <a:pt x="384522" y="1083114"/>
                      <a:pt x="195338" y="1083114"/>
                    </a:cubicBezTo>
                    <a:cubicBezTo>
                      <a:pt x="190994" y="1083114"/>
                      <a:pt x="186651" y="1083114"/>
                      <a:pt x="182307" y="1083114"/>
                    </a:cubicBezTo>
                    <a:cubicBezTo>
                      <a:pt x="182307" y="1085527"/>
                      <a:pt x="182307" y="1086010"/>
                      <a:pt x="182307" y="1086493"/>
                    </a:cubicBezTo>
                    <a:cubicBezTo>
                      <a:pt x="182790" y="1087458"/>
                      <a:pt x="183272" y="1088424"/>
                      <a:pt x="183755" y="1089389"/>
                    </a:cubicBezTo>
                    <a:cubicBezTo>
                      <a:pt x="194855" y="1109181"/>
                      <a:pt x="212229" y="1116422"/>
                      <a:pt x="234429" y="1116422"/>
                    </a:cubicBezTo>
                    <a:cubicBezTo>
                      <a:pt x="438574" y="1116422"/>
                      <a:pt x="642720" y="1116422"/>
                      <a:pt x="846865" y="1116422"/>
                    </a:cubicBezTo>
                    <a:cubicBezTo>
                      <a:pt x="882578" y="1116422"/>
                      <a:pt x="903331" y="1096147"/>
                      <a:pt x="903331" y="1059943"/>
                    </a:cubicBezTo>
                    <a:cubicBezTo>
                      <a:pt x="903331" y="990913"/>
                      <a:pt x="903331" y="921884"/>
                      <a:pt x="903331" y="853337"/>
                    </a:cubicBezTo>
                    <a:cubicBezTo>
                      <a:pt x="903331" y="850440"/>
                      <a:pt x="903331" y="847061"/>
                      <a:pt x="903331" y="843199"/>
                    </a:cubicBezTo>
                    <a:close/>
                    <a:moveTo>
                      <a:pt x="286069" y="210347"/>
                    </a:moveTo>
                    <a:cubicBezTo>
                      <a:pt x="284621" y="209865"/>
                      <a:pt x="285586" y="210347"/>
                      <a:pt x="286551" y="210347"/>
                    </a:cubicBezTo>
                    <a:cubicBezTo>
                      <a:pt x="425544" y="210347"/>
                      <a:pt x="564536" y="210347"/>
                      <a:pt x="703529" y="210347"/>
                    </a:cubicBezTo>
                    <a:cubicBezTo>
                      <a:pt x="712216" y="210347"/>
                      <a:pt x="715594" y="206486"/>
                      <a:pt x="715112" y="198279"/>
                    </a:cubicBezTo>
                    <a:cubicBezTo>
                      <a:pt x="714629" y="180901"/>
                      <a:pt x="715112" y="164006"/>
                      <a:pt x="715112" y="146628"/>
                    </a:cubicBezTo>
                    <a:cubicBezTo>
                      <a:pt x="715112" y="130215"/>
                      <a:pt x="714629" y="129732"/>
                      <a:pt x="697738" y="129732"/>
                    </a:cubicBezTo>
                    <a:cubicBezTo>
                      <a:pt x="565502" y="129732"/>
                      <a:pt x="433266" y="129732"/>
                      <a:pt x="301030" y="129732"/>
                    </a:cubicBezTo>
                    <a:cubicBezTo>
                      <a:pt x="297169" y="129732"/>
                      <a:pt x="292825" y="129732"/>
                      <a:pt x="286069" y="129732"/>
                    </a:cubicBezTo>
                    <a:cubicBezTo>
                      <a:pt x="286069" y="157248"/>
                      <a:pt x="286069" y="182832"/>
                      <a:pt x="286069" y="210347"/>
                    </a:cubicBezTo>
                    <a:close/>
                    <a:moveTo>
                      <a:pt x="851208" y="101252"/>
                    </a:moveTo>
                    <a:cubicBezTo>
                      <a:pt x="851208" y="237863"/>
                      <a:pt x="851208" y="373508"/>
                      <a:pt x="851208" y="508671"/>
                    </a:cubicBezTo>
                    <a:cubicBezTo>
                      <a:pt x="869065" y="508671"/>
                      <a:pt x="885957" y="508671"/>
                      <a:pt x="903813" y="508671"/>
                    </a:cubicBezTo>
                    <a:cubicBezTo>
                      <a:pt x="903813" y="503844"/>
                      <a:pt x="903813" y="499499"/>
                      <a:pt x="903813" y="495638"/>
                    </a:cubicBezTo>
                    <a:cubicBezTo>
                      <a:pt x="903813" y="383645"/>
                      <a:pt x="903813" y="271653"/>
                      <a:pt x="903813" y="159661"/>
                    </a:cubicBezTo>
                    <a:cubicBezTo>
                      <a:pt x="903813" y="155799"/>
                      <a:pt x="903813" y="151938"/>
                      <a:pt x="903813" y="148559"/>
                    </a:cubicBezTo>
                    <a:cubicBezTo>
                      <a:pt x="900435" y="120078"/>
                      <a:pt x="878717" y="99803"/>
                      <a:pt x="851208" y="101252"/>
                    </a:cubicBezTo>
                    <a:close/>
                    <a:moveTo>
                      <a:pt x="254216" y="63116"/>
                    </a:moveTo>
                    <a:cubicBezTo>
                      <a:pt x="205472" y="111872"/>
                      <a:pt x="155281" y="162075"/>
                      <a:pt x="106537" y="210830"/>
                    </a:cubicBezTo>
                    <a:cubicBezTo>
                      <a:pt x="143215" y="210830"/>
                      <a:pt x="182790" y="210830"/>
                      <a:pt x="221881" y="210830"/>
                    </a:cubicBezTo>
                    <a:cubicBezTo>
                      <a:pt x="243599" y="210830"/>
                      <a:pt x="254216" y="200210"/>
                      <a:pt x="254216" y="178487"/>
                    </a:cubicBezTo>
                    <a:cubicBezTo>
                      <a:pt x="254216" y="141800"/>
                      <a:pt x="254216" y="105113"/>
                      <a:pt x="254216" y="68426"/>
                    </a:cubicBezTo>
                    <a:cubicBezTo>
                      <a:pt x="254216" y="65530"/>
                      <a:pt x="254216" y="63116"/>
                      <a:pt x="254216" y="63116"/>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8" name="Google Shape;738;p12"/>
              <p:cNvSpPr/>
              <p:nvPr/>
            </p:nvSpPr>
            <p:spPr>
              <a:xfrm>
                <a:off x="8645236" y="4594056"/>
                <a:ext cx="127021" cy="195865"/>
              </a:xfrm>
              <a:custGeom>
                <a:avLst/>
                <a:gdLst/>
                <a:ahLst/>
                <a:cxnLst/>
                <a:rect l="l" t="t" r="r" b="b"/>
                <a:pathLst>
                  <a:path w="127021" h="195865" extrusionOk="0">
                    <a:moveTo>
                      <a:pt x="34480" y="60341"/>
                    </a:moveTo>
                    <a:cubicBezTo>
                      <a:pt x="52337" y="43928"/>
                      <a:pt x="68263" y="29446"/>
                      <a:pt x="83707" y="15447"/>
                    </a:cubicBezTo>
                    <a:cubicBezTo>
                      <a:pt x="86602" y="13034"/>
                      <a:pt x="89015" y="10137"/>
                      <a:pt x="91911" y="7724"/>
                    </a:cubicBezTo>
                    <a:cubicBezTo>
                      <a:pt x="100598" y="483"/>
                      <a:pt x="110250" y="483"/>
                      <a:pt x="117007" y="8206"/>
                    </a:cubicBezTo>
                    <a:cubicBezTo>
                      <a:pt x="123281" y="14964"/>
                      <a:pt x="122798" y="25102"/>
                      <a:pt x="115076" y="32343"/>
                    </a:cubicBezTo>
                    <a:cubicBezTo>
                      <a:pt x="98185" y="48755"/>
                      <a:pt x="80328" y="64202"/>
                      <a:pt x="62954" y="80615"/>
                    </a:cubicBezTo>
                    <a:cubicBezTo>
                      <a:pt x="58128" y="84960"/>
                      <a:pt x="53302" y="89787"/>
                      <a:pt x="49924" y="92683"/>
                    </a:cubicBezTo>
                    <a:cubicBezTo>
                      <a:pt x="62954" y="106682"/>
                      <a:pt x="75019" y="120681"/>
                      <a:pt x="87567" y="133715"/>
                    </a:cubicBezTo>
                    <a:cubicBezTo>
                      <a:pt x="98668" y="144817"/>
                      <a:pt x="110250" y="155437"/>
                      <a:pt x="121350" y="166540"/>
                    </a:cubicBezTo>
                    <a:cubicBezTo>
                      <a:pt x="129072" y="174264"/>
                      <a:pt x="128590" y="183918"/>
                      <a:pt x="121833" y="190676"/>
                    </a:cubicBezTo>
                    <a:cubicBezTo>
                      <a:pt x="115076" y="197434"/>
                      <a:pt x="105907" y="197917"/>
                      <a:pt x="97702" y="190194"/>
                    </a:cubicBezTo>
                    <a:cubicBezTo>
                      <a:pt x="77433" y="170885"/>
                      <a:pt x="57163" y="151576"/>
                      <a:pt x="35445" y="130818"/>
                    </a:cubicBezTo>
                    <a:cubicBezTo>
                      <a:pt x="34963" y="134680"/>
                      <a:pt x="33997" y="137577"/>
                      <a:pt x="33997" y="139990"/>
                    </a:cubicBezTo>
                    <a:cubicBezTo>
                      <a:pt x="33997" y="152541"/>
                      <a:pt x="34480" y="165575"/>
                      <a:pt x="33515" y="178125"/>
                    </a:cubicBezTo>
                    <a:cubicBezTo>
                      <a:pt x="33032" y="188745"/>
                      <a:pt x="25793" y="195504"/>
                      <a:pt x="16623" y="195504"/>
                    </a:cubicBezTo>
                    <a:cubicBezTo>
                      <a:pt x="7454" y="195504"/>
                      <a:pt x="697" y="188263"/>
                      <a:pt x="214" y="177643"/>
                    </a:cubicBezTo>
                    <a:cubicBezTo>
                      <a:pt x="-268" y="168954"/>
                      <a:pt x="214" y="160265"/>
                      <a:pt x="214" y="151576"/>
                    </a:cubicBezTo>
                    <a:cubicBezTo>
                      <a:pt x="214" y="110061"/>
                      <a:pt x="214" y="68547"/>
                      <a:pt x="214" y="27033"/>
                    </a:cubicBezTo>
                    <a:cubicBezTo>
                      <a:pt x="214" y="24136"/>
                      <a:pt x="214" y="21240"/>
                      <a:pt x="214" y="17861"/>
                    </a:cubicBezTo>
                    <a:cubicBezTo>
                      <a:pt x="697" y="7241"/>
                      <a:pt x="7454" y="0"/>
                      <a:pt x="16623" y="0"/>
                    </a:cubicBezTo>
                    <a:cubicBezTo>
                      <a:pt x="25793" y="0"/>
                      <a:pt x="33032" y="6758"/>
                      <a:pt x="33515" y="17378"/>
                    </a:cubicBezTo>
                    <a:cubicBezTo>
                      <a:pt x="34963" y="30894"/>
                      <a:pt x="34480" y="43928"/>
                      <a:pt x="34480" y="6034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9" name="Google Shape;739;p12"/>
              <p:cNvSpPr/>
              <p:nvPr/>
            </p:nvSpPr>
            <p:spPr>
              <a:xfrm>
                <a:off x="8806911" y="4596255"/>
                <a:ext cx="101166" cy="194149"/>
              </a:xfrm>
              <a:custGeom>
                <a:avLst/>
                <a:gdLst/>
                <a:ahLst/>
                <a:cxnLst/>
                <a:rect l="l" t="t" r="r" b="b"/>
                <a:pathLst>
                  <a:path w="101166" h="194149" extrusionOk="0">
                    <a:moveTo>
                      <a:pt x="33997" y="33523"/>
                    </a:moveTo>
                    <a:cubicBezTo>
                      <a:pt x="33997" y="48970"/>
                      <a:pt x="33997" y="63452"/>
                      <a:pt x="33997" y="79381"/>
                    </a:cubicBezTo>
                    <a:cubicBezTo>
                      <a:pt x="47993" y="79381"/>
                      <a:pt x="61024" y="78416"/>
                      <a:pt x="74537" y="79864"/>
                    </a:cubicBezTo>
                    <a:cubicBezTo>
                      <a:pt x="80811" y="80347"/>
                      <a:pt x="88050" y="82761"/>
                      <a:pt x="91911" y="87105"/>
                    </a:cubicBezTo>
                    <a:cubicBezTo>
                      <a:pt x="94807" y="90484"/>
                      <a:pt x="95772" y="99173"/>
                      <a:pt x="93359" y="103035"/>
                    </a:cubicBezTo>
                    <a:cubicBezTo>
                      <a:pt x="90946" y="107862"/>
                      <a:pt x="84189" y="112207"/>
                      <a:pt x="78880" y="112689"/>
                    </a:cubicBezTo>
                    <a:cubicBezTo>
                      <a:pt x="64402" y="114138"/>
                      <a:pt x="49924" y="113172"/>
                      <a:pt x="34480" y="113172"/>
                    </a:cubicBezTo>
                    <a:cubicBezTo>
                      <a:pt x="34480" y="128619"/>
                      <a:pt x="34480" y="143584"/>
                      <a:pt x="34480" y="159996"/>
                    </a:cubicBezTo>
                    <a:cubicBezTo>
                      <a:pt x="50406" y="159996"/>
                      <a:pt x="66332" y="159996"/>
                      <a:pt x="82259" y="159996"/>
                    </a:cubicBezTo>
                    <a:cubicBezTo>
                      <a:pt x="93359" y="159996"/>
                      <a:pt x="100115" y="165789"/>
                      <a:pt x="101081" y="175444"/>
                    </a:cubicBezTo>
                    <a:cubicBezTo>
                      <a:pt x="102046" y="185098"/>
                      <a:pt x="94807" y="193304"/>
                      <a:pt x="84189" y="193787"/>
                    </a:cubicBezTo>
                    <a:cubicBezTo>
                      <a:pt x="61989" y="194270"/>
                      <a:pt x="39789" y="194270"/>
                      <a:pt x="18071" y="193787"/>
                    </a:cubicBezTo>
                    <a:cubicBezTo>
                      <a:pt x="6971" y="193787"/>
                      <a:pt x="697" y="187029"/>
                      <a:pt x="214" y="175926"/>
                    </a:cubicBezTo>
                    <a:cubicBezTo>
                      <a:pt x="214" y="123309"/>
                      <a:pt x="-268" y="70210"/>
                      <a:pt x="214" y="17593"/>
                    </a:cubicBezTo>
                    <a:cubicBezTo>
                      <a:pt x="214" y="6490"/>
                      <a:pt x="6971" y="697"/>
                      <a:pt x="18071" y="215"/>
                    </a:cubicBezTo>
                    <a:cubicBezTo>
                      <a:pt x="39306" y="-268"/>
                      <a:pt x="60541" y="215"/>
                      <a:pt x="82259" y="215"/>
                    </a:cubicBezTo>
                    <a:cubicBezTo>
                      <a:pt x="93841" y="215"/>
                      <a:pt x="101081" y="6490"/>
                      <a:pt x="101081" y="16627"/>
                    </a:cubicBezTo>
                    <a:cubicBezTo>
                      <a:pt x="101081" y="26764"/>
                      <a:pt x="93841" y="33523"/>
                      <a:pt x="81776" y="34005"/>
                    </a:cubicBezTo>
                    <a:cubicBezTo>
                      <a:pt x="65850" y="33523"/>
                      <a:pt x="50406" y="33523"/>
                      <a:pt x="33997" y="3352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0" name="Google Shape;740;p12"/>
              <p:cNvSpPr/>
              <p:nvPr/>
            </p:nvSpPr>
            <p:spPr>
              <a:xfrm>
                <a:off x="8399800" y="4326144"/>
                <a:ext cx="371611" cy="33911"/>
              </a:xfrm>
              <a:custGeom>
                <a:avLst/>
                <a:gdLst/>
                <a:ahLst/>
                <a:cxnLst/>
                <a:rect l="l" t="t" r="r" b="b"/>
                <a:pathLst>
                  <a:path w="371611" h="33911" extrusionOk="0">
                    <a:moveTo>
                      <a:pt x="185806" y="33791"/>
                    </a:moveTo>
                    <a:cubicBezTo>
                      <a:pt x="131753" y="33791"/>
                      <a:pt x="78183" y="33791"/>
                      <a:pt x="24131" y="33791"/>
                    </a:cubicBezTo>
                    <a:cubicBezTo>
                      <a:pt x="20752" y="33791"/>
                      <a:pt x="17374" y="34273"/>
                      <a:pt x="13996" y="33308"/>
                    </a:cubicBezTo>
                    <a:cubicBezTo>
                      <a:pt x="5309" y="31377"/>
                      <a:pt x="0" y="26067"/>
                      <a:pt x="0" y="16895"/>
                    </a:cubicBezTo>
                    <a:cubicBezTo>
                      <a:pt x="0" y="7724"/>
                      <a:pt x="5309" y="2414"/>
                      <a:pt x="13996" y="483"/>
                    </a:cubicBezTo>
                    <a:cubicBezTo>
                      <a:pt x="16891" y="0"/>
                      <a:pt x="19787" y="0"/>
                      <a:pt x="23165" y="0"/>
                    </a:cubicBezTo>
                    <a:cubicBezTo>
                      <a:pt x="131753" y="0"/>
                      <a:pt x="240341" y="0"/>
                      <a:pt x="348929" y="0"/>
                    </a:cubicBezTo>
                    <a:cubicBezTo>
                      <a:pt x="351342" y="0"/>
                      <a:pt x="354238" y="0"/>
                      <a:pt x="356651" y="0"/>
                    </a:cubicBezTo>
                    <a:cubicBezTo>
                      <a:pt x="365821" y="1448"/>
                      <a:pt x="371612" y="7241"/>
                      <a:pt x="371612" y="16413"/>
                    </a:cubicBezTo>
                    <a:cubicBezTo>
                      <a:pt x="371612" y="26067"/>
                      <a:pt x="365821" y="31377"/>
                      <a:pt x="356651" y="33308"/>
                    </a:cubicBezTo>
                    <a:cubicBezTo>
                      <a:pt x="353273" y="33791"/>
                      <a:pt x="349894" y="33308"/>
                      <a:pt x="346516" y="33308"/>
                    </a:cubicBezTo>
                    <a:cubicBezTo>
                      <a:pt x="292946" y="34273"/>
                      <a:pt x="239376" y="33791"/>
                      <a:pt x="185806" y="3379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1" name="Google Shape;741;p12"/>
              <p:cNvSpPr/>
              <p:nvPr/>
            </p:nvSpPr>
            <p:spPr>
              <a:xfrm>
                <a:off x="8399800" y="4427395"/>
                <a:ext cx="371611" cy="34032"/>
              </a:xfrm>
              <a:custGeom>
                <a:avLst/>
                <a:gdLst/>
                <a:ahLst/>
                <a:cxnLst/>
                <a:rect l="l" t="t" r="r" b="b"/>
                <a:pathLst>
                  <a:path w="371611" h="34032" extrusionOk="0">
                    <a:moveTo>
                      <a:pt x="186289" y="121"/>
                    </a:moveTo>
                    <a:cubicBezTo>
                      <a:pt x="239859" y="121"/>
                      <a:pt x="293429" y="121"/>
                      <a:pt x="346999" y="121"/>
                    </a:cubicBezTo>
                    <a:cubicBezTo>
                      <a:pt x="350377" y="121"/>
                      <a:pt x="353755" y="-362"/>
                      <a:pt x="357134" y="603"/>
                    </a:cubicBezTo>
                    <a:cubicBezTo>
                      <a:pt x="365821" y="2052"/>
                      <a:pt x="371129" y="7844"/>
                      <a:pt x="371612" y="16533"/>
                    </a:cubicBezTo>
                    <a:cubicBezTo>
                      <a:pt x="371612" y="26188"/>
                      <a:pt x="366303" y="31981"/>
                      <a:pt x="357134" y="33429"/>
                    </a:cubicBezTo>
                    <a:cubicBezTo>
                      <a:pt x="353755" y="33911"/>
                      <a:pt x="350377" y="33911"/>
                      <a:pt x="346999" y="33911"/>
                    </a:cubicBezTo>
                    <a:cubicBezTo>
                      <a:pt x="239376" y="33911"/>
                      <a:pt x="132236" y="33911"/>
                      <a:pt x="24613" y="33911"/>
                    </a:cubicBezTo>
                    <a:cubicBezTo>
                      <a:pt x="20752" y="33911"/>
                      <a:pt x="16891" y="34394"/>
                      <a:pt x="13513" y="33429"/>
                    </a:cubicBezTo>
                    <a:cubicBezTo>
                      <a:pt x="4826" y="31498"/>
                      <a:pt x="0" y="25705"/>
                      <a:pt x="0" y="16533"/>
                    </a:cubicBezTo>
                    <a:cubicBezTo>
                      <a:pt x="483" y="7844"/>
                      <a:pt x="5309" y="2534"/>
                      <a:pt x="13513" y="603"/>
                    </a:cubicBezTo>
                    <a:cubicBezTo>
                      <a:pt x="16891" y="-362"/>
                      <a:pt x="20752" y="121"/>
                      <a:pt x="24613" y="121"/>
                    </a:cubicBezTo>
                    <a:cubicBezTo>
                      <a:pt x="78666" y="121"/>
                      <a:pt x="132719" y="121"/>
                      <a:pt x="186289" y="12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2" name="Google Shape;742;p12"/>
              <p:cNvSpPr/>
              <p:nvPr/>
            </p:nvSpPr>
            <p:spPr>
              <a:xfrm>
                <a:off x="8350359" y="4595504"/>
                <a:ext cx="99170" cy="193596"/>
              </a:xfrm>
              <a:custGeom>
                <a:avLst/>
                <a:gdLst/>
                <a:ahLst/>
                <a:cxnLst/>
                <a:rect l="l" t="t" r="r" b="b"/>
                <a:pathLst>
                  <a:path w="99170" h="193596" extrusionOk="0">
                    <a:moveTo>
                      <a:pt x="34480" y="78684"/>
                    </a:moveTo>
                    <a:cubicBezTo>
                      <a:pt x="48476" y="78684"/>
                      <a:pt x="61989" y="78201"/>
                      <a:pt x="75985" y="78684"/>
                    </a:cubicBezTo>
                    <a:cubicBezTo>
                      <a:pt x="89015" y="79167"/>
                      <a:pt x="96254" y="89787"/>
                      <a:pt x="91911" y="100890"/>
                    </a:cubicBezTo>
                    <a:cubicBezTo>
                      <a:pt x="89015" y="109096"/>
                      <a:pt x="82259" y="111992"/>
                      <a:pt x="74054" y="111992"/>
                    </a:cubicBezTo>
                    <a:cubicBezTo>
                      <a:pt x="67298" y="111992"/>
                      <a:pt x="60541" y="111992"/>
                      <a:pt x="53784" y="111992"/>
                    </a:cubicBezTo>
                    <a:cubicBezTo>
                      <a:pt x="47511" y="111992"/>
                      <a:pt x="41237" y="111992"/>
                      <a:pt x="33515" y="111992"/>
                    </a:cubicBezTo>
                    <a:cubicBezTo>
                      <a:pt x="33515" y="130336"/>
                      <a:pt x="33515" y="147714"/>
                      <a:pt x="33515" y="165092"/>
                    </a:cubicBezTo>
                    <a:cubicBezTo>
                      <a:pt x="33515" y="169436"/>
                      <a:pt x="33997" y="173298"/>
                      <a:pt x="33515" y="177643"/>
                    </a:cubicBezTo>
                    <a:cubicBezTo>
                      <a:pt x="32550" y="187297"/>
                      <a:pt x="25310" y="194055"/>
                      <a:pt x="16623" y="193573"/>
                    </a:cubicBezTo>
                    <a:cubicBezTo>
                      <a:pt x="7936" y="193573"/>
                      <a:pt x="697" y="186332"/>
                      <a:pt x="215" y="176677"/>
                    </a:cubicBezTo>
                    <a:cubicBezTo>
                      <a:pt x="-268" y="160265"/>
                      <a:pt x="215" y="143852"/>
                      <a:pt x="215" y="127439"/>
                    </a:cubicBezTo>
                    <a:cubicBezTo>
                      <a:pt x="215" y="91718"/>
                      <a:pt x="215" y="56479"/>
                      <a:pt x="215" y="20757"/>
                    </a:cubicBezTo>
                    <a:cubicBezTo>
                      <a:pt x="215" y="5310"/>
                      <a:pt x="6006" y="0"/>
                      <a:pt x="21449" y="0"/>
                    </a:cubicBezTo>
                    <a:cubicBezTo>
                      <a:pt x="40754" y="0"/>
                      <a:pt x="59576" y="0"/>
                      <a:pt x="78880" y="0"/>
                    </a:cubicBezTo>
                    <a:cubicBezTo>
                      <a:pt x="91428" y="0"/>
                      <a:pt x="98667" y="6276"/>
                      <a:pt x="99150" y="15930"/>
                    </a:cubicBezTo>
                    <a:cubicBezTo>
                      <a:pt x="99633" y="26067"/>
                      <a:pt x="91428" y="33308"/>
                      <a:pt x="78880" y="33308"/>
                    </a:cubicBezTo>
                    <a:cubicBezTo>
                      <a:pt x="64885" y="33791"/>
                      <a:pt x="50406" y="33308"/>
                      <a:pt x="35445" y="33308"/>
                    </a:cubicBezTo>
                    <a:cubicBezTo>
                      <a:pt x="34480" y="48755"/>
                      <a:pt x="34480" y="62754"/>
                      <a:pt x="34480" y="78684"/>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3" name="Google Shape;743;p12"/>
              <p:cNvSpPr/>
              <p:nvPr/>
            </p:nvSpPr>
            <p:spPr>
              <a:xfrm>
                <a:off x="8989553" y="4118016"/>
                <a:ext cx="52819" cy="407492"/>
              </a:xfrm>
              <a:custGeom>
                <a:avLst/>
                <a:gdLst/>
                <a:ahLst/>
                <a:cxnLst/>
                <a:rect l="l" t="t" r="r" b="b"/>
                <a:pathLst>
                  <a:path w="52819" h="407492" extrusionOk="0">
                    <a:moveTo>
                      <a:pt x="482" y="73"/>
                    </a:moveTo>
                    <a:cubicBezTo>
                      <a:pt x="27991" y="-1375"/>
                      <a:pt x="50192" y="18899"/>
                      <a:pt x="52605" y="47380"/>
                    </a:cubicBezTo>
                    <a:cubicBezTo>
                      <a:pt x="53087" y="51242"/>
                      <a:pt x="52605" y="55104"/>
                      <a:pt x="52605" y="58483"/>
                    </a:cubicBezTo>
                    <a:cubicBezTo>
                      <a:pt x="52605" y="170475"/>
                      <a:pt x="52605" y="282467"/>
                      <a:pt x="52605" y="394459"/>
                    </a:cubicBezTo>
                    <a:cubicBezTo>
                      <a:pt x="52605" y="398321"/>
                      <a:pt x="52605" y="402665"/>
                      <a:pt x="52605" y="407493"/>
                    </a:cubicBezTo>
                    <a:cubicBezTo>
                      <a:pt x="35231" y="407493"/>
                      <a:pt x="17857" y="407493"/>
                      <a:pt x="0" y="407493"/>
                    </a:cubicBezTo>
                    <a:cubicBezTo>
                      <a:pt x="482" y="272330"/>
                      <a:pt x="482" y="136201"/>
                      <a:pt x="482" y="7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4" name="Google Shape;744;p12"/>
              <p:cNvSpPr/>
              <p:nvPr/>
            </p:nvSpPr>
            <p:spPr>
              <a:xfrm>
                <a:off x="8399800" y="4928852"/>
                <a:ext cx="371611" cy="34125"/>
              </a:xfrm>
              <a:custGeom>
                <a:avLst/>
                <a:gdLst/>
                <a:ahLst/>
                <a:cxnLst/>
                <a:rect l="l" t="t" r="r" b="b"/>
                <a:pathLst>
                  <a:path w="371611" h="34125" extrusionOk="0">
                    <a:moveTo>
                      <a:pt x="185806" y="34005"/>
                    </a:moveTo>
                    <a:cubicBezTo>
                      <a:pt x="131753" y="34005"/>
                      <a:pt x="78183" y="34005"/>
                      <a:pt x="24131" y="34005"/>
                    </a:cubicBezTo>
                    <a:cubicBezTo>
                      <a:pt x="20752" y="34005"/>
                      <a:pt x="17374" y="34488"/>
                      <a:pt x="13996" y="33523"/>
                    </a:cubicBezTo>
                    <a:cubicBezTo>
                      <a:pt x="5309" y="31592"/>
                      <a:pt x="0" y="25799"/>
                      <a:pt x="0" y="17110"/>
                    </a:cubicBezTo>
                    <a:cubicBezTo>
                      <a:pt x="0" y="7938"/>
                      <a:pt x="5309" y="2628"/>
                      <a:pt x="13996" y="697"/>
                    </a:cubicBezTo>
                    <a:cubicBezTo>
                      <a:pt x="17374" y="215"/>
                      <a:pt x="20752" y="215"/>
                      <a:pt x="24131" y="215"/>
                    </a:cubicBezTo>
                    <a:cubicBezTo>
                      <a:pt x="131753" y="215"/>
                      <a:pt x="239859" y="215"/>
                      <a:pt x="347481" y="215"/>
                    </a:cubicBezTo>
                    <a:cubicBezTo>
                      <a:pt x="350377" y="215"/>
                      <a:pt x="353755" y="-268"/>
                      <a:pt x="356651" y="215"/>
                    </a:cubicBezTo>
                    <a:cubicBezTo>
                      <a:pt x="365821" y="1663"/>
                      <a:pt x="371612" y="7455"/>
                      <a:pt x="371612" y="17110"/>
                    </a:cubicBezTo>
                    <a:cubicBezTo>
                      <a:pt x="371612" y="26764"/>
                      <a:pt x="365821" y="32557"/>
                      <a:pt x="356651" y="33523"/>
                    </a:cubicBezTo>
                    <a:cubicBezTo>
                      <a:pt x="352307" y="34005"/>
                      <a:pt x="347481" y="33523"/>
                      <a:pt x="343138" y="33523"/>
                    </a:cubicBezTo>
                    <a:cubicBezTo>
                      <a:pt x="290533" y="34005"/>
                      <a:pt x="237928" y="34005"/>
                      <a:pt x="185806" y="34005"/>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pic>
        <p:nvPicPr>
          <p:cNvPr id="750" name="Google Shape;750;p85" descr="En bild som visar person, bärbar dator, finger, nagel&#10;&#10;AI-genererat innehåll kan vara felaktig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751" name="Google Shape;751;p85"/>
          <p:cNvSpPr txBox="1">
            <a:spLocks noGrp="1"/>
          </p:cNvSpPr>
          <p:nvPr>
            <p:ph type="body" idx="1"/>
          </p:nvPr>
        </p:nvSpPr>
        <p:spPr>
          <a:xfrm>
            <a:off x="4927638" y="407930"/>
            <a:ext cx="6773550" cy="1515761"/>
          </a:xfrm>
          <a:prstGeom prst="rect">
            <a:avLst/>
          </a:prstGeom>
          <a:noFill/>
          <a:ln>
            <a:noFill/>
          </a:ln>
        </p:spPr>
        <p:txBody>
          <a:bodyPr spcFirstLastPara="1" wrap="square" lIns="91425" tIns="45700" rIns="91425" bIns="45700" anchor="t" anchorCtr="0">
            <a:normAutofit fontScale="62500" lnSpcReduction="20000"/>
          </a:bodyPr>
          <a:lstStyle/>
          <a:p>
            <a:pPr marL="0" indent="0">
              <a:buSzPct val="99310"/>
            </a:pPr>
            <a:r>
              <a:rPr lang="en-US" sz="5800" dirty="0">
                <a:highlight>
                  <a:srgbClr val="EBCB1F"/>
                </a:highlight>
              </a:rPr>
              <a:t>Øvelse: </a:t>
            </a:r>
            <a:endParaRPr lang="da-DK" sz="5800" dirty="0"/>
          </a:p>
          <a:p>
            <a:pPr marL="0" indent="0"/>
            <a:r>
              <a:rPr lang="en-US" sz="5800" b="1" dirty="0" err="1"/>
              <a:t>Hvornår</a:t>
            </a:r>
            <a:r>
              <a:rPr lang="en-US" sz="5800" b="1" dirty="0"/>
              <a:t> </a:t>
            </a:r>
            <a:r>
              <a:rPr lang="en-US" sz="5800" b="1" dirty="0" err="1"/>
              <a:t>bør</a:t>
            </a:r>
            <a:r>
              <a:rPr lang="en-US" sz="5800" b="1" dirty="0"/>
              <a:t> </a:t>
            </a:r>
            <a:r>
              <a:rPr lang="en-US" sz="5800" b="1" dirty="0" err="1"/>
              <a:t>oplysninger</a:t>
            </a:r>
            <a:r>
              <a:rPr lang="en-US" sz="5800" b="1" dirty="0"/>
              <a:t> </a:t>
            </a:r>
            <a:r>
              <a:rPr lang="en-US" sz="5800" b="1" dirty="0" err="1"/>
              <a:t>fra</a:t>
            </a:r>
            <a:r>
              <a:rPr lang="en-US" sz="5800" b="1" dirty="0"/>
              <a:t> AI </a:t>
            </a:r>
            <a:r>
              <a:rPr lang="en-US" sz="5800" b="1" dirty="0" err="1"/>
              <a:t>dobbelttjekkes</a:t>
            </a:r>
            <a:r>
              <a:rPr lang="en-US" sz="5800" b="1" dirty="0"/>
              <a:t>?</a:t>
            </a:r>
            <a:endParaRPr sz="5800" dirty="0"/>
          </a:p>
          <a:p>
            <a:pPr marL="0" marR="0" lvl="0" indent="0" algn="l" rtl="0">
              <a:lnSpc>
                <a:spcPct val="103333"/>
              </a:lnSpc>
              <a:spcBef>
                <a:spcPts val="0"/>
              </a:spcBef>
              <a:spcAft>
                <a:spcPts val="0"/>
              </a:spcAft>
              <a:buSzPct val="160000"/>
              <a:buNone/>
            </a:pPr>
            <a:endParaRPr dirty="0"/>
          </a:p>
        </p:txBody>
      </p:sp>
      <p:sp>
        <p:nvSpPr>
          <p:cNvPr id="752" name="Google Shape;752;p85"/>
          <p:cNvSpPr txBox="1">
            <a:spLocks noGrp="1"/>
          </p:cNvSpPr>
          <p:nvPr>
            <p:ph type="body" idx="3"/>
          </p:nvPr>
        </p:nvSpPr>
        <p:spPr>
          <a:xfrm>
            <a:off x="4927638" y="1949844"/>
            <a:ext cx="6779777" cy="4910460"/>
          </a:xfrm>
          <a:prstGeom prst="rect">
            <a:avLst/>
          </a:prstGeom>
          <a:noFill/>
          <a:ln>
            <a:noFill/>
          </a:ln>
        </p:spPr>
        <p:txBody>
          <a:bodyPr spcFirstLastPara="1" wrap="square" lIns="91425" tIns="45700" rIns="91425" bIns="45700" anchor="t" anchorCtr="0">
            <a:normAutofit fontScale="47500" lnSpcReduction="20000"/>
          </a:bodyPr>
          <a:lstStyle/>
          <a:p>
            <a:pPr marR="0" lvl="0" algn="l" rtl="0">
              <a:lnSpc>
                <a:spcPct val="103333"/>
              </a:lnSpc>
              <a:spcBef>
                <a:spcPts val="0"/>
              </a:spcBef>
              <a:spcAft>
                <a:spcPts val="0"/>
              </a:spcAft>
              <a:buClr>
                <a:srgbClr val="242B62"/>
              </a:buClr>
              <a:buSzPct val="160000"/>
              <a:buFont typeface="Arial"/>
              <a:buNone/>
            </a:pPr>
            <a:r>
              <a:rPr lang="en-US" sz="5100" dirty="0"/>
              <a:t>AI-værktøjer kan være nyttige, men der er situationer, hvor det er vigtigt at bekræfte oplysningerne hos en anden kilde.</a:t>
            </a:r>
            <a:endParaRPr dirty="0"/>
          </a:p>
          <a:p>
            <a:pPr marR="0" lvl="0" algn="l" rtl="0">
              <a:lnSpc>
                <a:spcPct val="103333"/>
              </a:lnSpc>
              <a:spcBef>
                <a:spcPts val="0"/>
              </a:spcBef>
              <a:spcAft>
                <a:spcPts val="0"/>
              </a:spcAft>
              <a:buClr>
                <a:srgbClr val="242B62"/>
              </a:buClr>
              <a:buSzPct val="160000"/>
              <a:buFont typeface="Arial"/>
              <a:buNone/>
            </a:pPr>
            <a:endParaRPr sz="5100" dirty="0"/>
          </a:p>
          <a:p>
            <a:pPr marL="396000" marR="0" lvl="0" indent="-396000" algn="l" rtl="0">
              <a:lnSpc>
                <a:spcPct val="103333"/>
              </a:lnSpc>
              <a:spcBef>
                <a:spcPts val="0"/>
              </a:spcBef>
              <a:spcAft>
                <a:spcPts val="0"/>
              </a:spcAft>
              <a:buClr>
                <a:srgbClr val="242B62"/>
              </a:buClr>
              <a:buSzPct val="100000"/>
              <a:buFont typeface="Arial" panose="020B0604020202020204" pitchFamily="34" charset="0"/>
              <a:buChar char="•"/>
            </a:pPr>
            <a:r>
              <a:rPr lang="en-US" sz="5100" dirty="0"/>
              <a:t>Tænk på hverdagssituationer, hvor det kan være risikabelt kun at stole på AI.</a:t>
            </a:r>
            <a:endParaRPr sz="5100" dirty="0"/>
          </a:p>
          <a:p>
            <a:pPr marL="395605" indent="-395605">
              <a:buSzPct val="100000"/>
              <a:buFont typeface="Arial" panose="020B0604020202020204" pitchFamily="34" charset="0"/>
              <a:buChar char="•"/>
            </a:pPr>
            <a:endParaRPr lang="en-US" sz="5100" dirty="0"/>
          </a:p>
          <a:p>
            <a:pPr marL="396000" marR="0" lvl="0" indent="-396000" algn="l" rtl="0">
              <a:lnSpc>
                <a:spcPct val="103333"/>
              </a:lnSpc>
              <a:spcBef>
                <a:spcPts val="0"/>
              </a:spcBef>
              <a:spcAft>
                <a:spcPts val="0"/>
              </a:spcAft>
              <a:buClr>
                <a:srgbClr val="242B62"/>
              </a:buClr>
              <a:buSzPct val="100000"/>
              <a:buFont typeface="Arial" panose="020B0604020202020204" pitchFamily="34" charset="0"/>
              <a:buChar char="•"/>
            </a:pPr>
            <a:r>
              <a:rPr lang="en-US" sz="5100" dirty="0"/>
              <a:t>Skriv </a:t>
            </a:r>
            <a:r>
              <a:rPr lang="en-US" sz="5100" b="1" dirty="0"/>
              <a:t>to eksempler </a:t>
            </a:r>
            <a:r>
              <a:rPr lang="en-US" sz="5100" dirty="0"/>
              <a:t>ned, hvor du bør dobbelttjekke oplysningerne, før du træffer en beslutning.</a:t>
            </a:r>
            <a:endParaRPr sz="5100" dirty="0"/>
          </a:p>
          <a:p>
            <a:pPr marR="0" lvl="0" algn="l" rtl="0">
              <a:lnSpc>
                <a:spcPct val="103333"/>
              </a:lnSpc>
              <a:spcBef>
                <a:spcPts val="0"/>
              </a:spcBef>
              <a:spcAft>
                <a:spcPts val="0"/>
              </a:spcAft>
              <a:buClr>
                <a:srgbClr val="242B62"/>
              </a:buClr>
              <a:buSzPct val="160000"/>
              <a:buFont typeface="Arial"/>
              <a:buNone/>
            </a:pPr>
            <a:endParaRPr sz="6000" dirty="0"/>
          </a:p>
          <a:p>
            <a:endParaRPr lang="en-US" sz="6000" dirty="0"/>
          </a:p>
          <a:p>
            <a:pPr marR="0" lvl="0" algn="l" rtl="0">
              <a:lnSpc>
                <a:spcPct val="103333"/>
              </a:lnSpc>
              <a:spcBef>
                <a:spcPts val="0"/>
              </a:spcBef>
              <a:spcAft>
                <a:spcPts val="0"/>
              </a:spcAft>
              <a:buClr>
                <a:srgbClr val="242B62"/>
              </a:buClr>
              <a:buSzPct val="160000"/>
              <a:buFont typeface="Arial"/>
              <a:buNone/>
            </a:pPr>
            <a:r>
              <a:rPr lang="en-US" sz="5100" dirty="0"/>
              <a:t>Når du har skrevet dine eksempler ned, skal du diskutere dem med en anden.</a:t>
            </a:r>
            <a:endParaRPr sz="5100" dirty="0"/>
          </a:p>
          <a:p>
            <a:pPr marR="0" lvl="0" algn="l" rtl="0">
              <a:lnSpc>
                <a:spcPct val="103333"/>
              </a:lnSpc>
              <a:spcBef>
                <a:spcPts val="0"/>
              </a:spcBef>
              <a:spcAft>
                <a:spcPts val="0"/>
              </a:spcAft>
              <a:buClr>
                <a:srgbClr val="242B62"/>
              </a:buClr>
              <a:buSzPct val="160000"/>
              <a:buFont typeface="Arial"/>
              <a:buNone/>
            </a:pPr>
            <a:endParaRPr sz="4400" dirty="0"/>
          </a:p>
          <a:p>
            <a:pPr marR="0" lvl="0" algn="l" rtl="0">
              <a:lnSpc>
                <a:spcPct val="103333"/>
              </a:lnSpc>
              <a:spcBef>
                <a:spcPts val="0"/>
              </a:spcBef>
              <a:spcAft>
                <a:spcPts val="0"/>
              </a:spcAft>
              <a:buClr>
                <a:srgbClr val="242B62"/>
              </a:buClr>
              <a:buSzPct val="160000"/>
              <a:buFont typeface="Arial"/>
              <a:buNone/>
            </a:pPr>
            <a:endParaRPr dirty="0"/>
          </a:p>
        </p:txBody>
      </p:sp>
      <p:pic>
        <p:nvPicPr>
          <p:cNvPr id="753" name="Google Shape;753;p85"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pic>
        <p:nvPicPr>
          <p:cNvPr id="759" name="Google Shape;759;p13" descr="Old woman reading"/>
          <p:cNvPicPr preferRelativeResize="0">
            <a:picLocks noGrp="1"/>
          </p:cNvPicPr>
          <p:nvPr>
            <p:ph type="pic" idx="2"/>
          </p:nvPr>
        </p:nvPicPr>
        <p:blipFill>
          <a:blip r:embed="rId3" cstate="screen">
            <a:alphaModFix/>
            <a:extLst>
              <a:ext uri="{28A0092B-C50C-407E-A947-70E740481C1C}">
                <a14:useLocalDpi xmlns:a14="http://schemas.microsoft.com/office/drawing/2010/main"/>
              </a:ext>
            </a:extLst>
          </a:blip>
          <a:srcRect l="-124"/>
          <a:stretch>
            <a:fillRect/>
          </a:stretch>
        </p:blipFill>
        <p:spPr>
          <a:xfrm>
            <a:off x="238772" y="2626822"/>
            <a:ext cx="7708195" cy="3396829"/>
          </a:xfrm>
          <a:prstGeom prst="rect">
            <a:avLst/>
          </a:prstGeom>
          <a:solidFill>
            <a:srgbClr val="D9D9D9"/>
          </a:solidFill>
          <a:ln>
            <a:noFill/>
          </a:ln>
        </p:spPr>
      </p:pic>
      <p:sp>
        <p:nvSpPr>
          <p:cNvPr id="760" name="Google Shape;760;p13"/>
          <p:cNvSpPr txBox="1">
            <a:spLocks noGrp="1"/>
          </p:cNvSpPr>
          <p:nvPr>
            <p:ph type="body" idx="1"/>
          </p:nvPr>
        </p:nvSpPr>
        <p:spPr>
          <a:xfrm>
            <a:off x="7503737" y="543238"/>
            <a:ext cx="2356324" cy="58222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0"/>
              <a:buNone/>
            </a:pPr>
            <a:r>
              <a:rPr lang="en-US"/>
              <a:t>05</a:t>
            </a:r>
            <a:endParaRPr/>
          </a:p>
        </p:txBody>
      </p:sp>
      <p:sp>
        <p:nvSpPr>
          <p:cNvPr id="761" name="Google Shape;761;p13"/>
          <p:cNvSpPr/>
          <p:nvPr/>
        </p:nvSpPr>
        <p:spPr>
          <a:xfrm>
            <a:off x="5947268" y="3958771"/>
            <a:ext cx="5260706" cy="139296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29"/>
              <a:buFont typeface="Arial"/>
              <a:buNone/>
            </a:pPr>
            <a:endParaRPr sz="529" b="0" i="0" u="none" strike="noStrike" cap="none">
              <a:solidFill>
                <a:srgbClr val="FFFFFF"/>
              </a:solidFill>
              <a:latin typeface="Montserrat"/>
              <a:ea typeface="Montserrat"/>
              <a:cs typeface="Montserrat"/>
              <a:sym typeface="Montserrat"/>
            </a:endParaRPr>
          </a:p>
        </p:txBody>
      </p:sp>
      <p:sp>
        <p:nvSpPr>
          <p:cNvPr id="762" name="Google Shape;762;p13"/>
          <p:cNvSpPr txBox="1"/>
          <p:nvPr/>
        </p:nvSpPr>
        <p:spPr>
          <a:xfrm>
            <a:off x="6036949" y="4054613"/>
            <a:ext cx="5301438"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3600"/>
              <a:buFont typeface="Arial"/>
              <a:buNone/>
            </a:pPr>
            <a:r>
              <a:rPr lang="en-US" sz="3600" b="1" i="0" u="none" strike="noStrike" cap="none" dirty="0">
                <a:solidFill>
                  <a:srgbClr val="242B62"/>
                </a:solidFill>
                <a:latin typeface="Calibri"/>
                <a:ea typeface="Calibri"/>
                <a:cs typeface="Calibri"/>
                <a:sym typeface="Calibri"/>
              </a:rPr>
              <a:t>TRÆF VELINFORMEREDE VALG OM AI-VÆRKTØJER</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pic>
        <p:nvPicPr>
          <p:cNvPr id="363" name="Google Shape;363;p6" descr="A group of people sitting at a table with a computer&#10;&#10;AI-generated content may be incorrec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788894" y="288801"/>
            <a:ext cx="11403106" cy="2223235"/>
          </a:xfrm>
          <a:prstGeom prst="rect">
            <a:avLst/>
          </a:prstGeom>
          <a:solidFill>
            <a:srgbClr val="D9D9D9"/>
          </a:solidFill>
          <a:ln>
            <a:noFill/>
          </a:ln>
        </p:spPr>
      </p:pic>
      <p:sp>
        <p:nvSpPr>
          <p:cNvPr id="364" name="Google Shape;364;p6"/>
          <p:cNvSpPr txBox="1">
            <a:spLocks noGrp="1"/>
          </p:cNvSpPr>
          <p:nvPr>
            <p:ph type="body" idx="1"/>
          </p:nvPr>
        </p:nvSpPr>
        <p:spPr>
          <a:xfrm>
            <a:off x="2040141" y="2862555"/>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01</a:t>
            </a:r>
            <a:endParaRPr/>
          </a:p>
        </p:txBody>
      </p:sp>
      <p:sp>
        <p:nvSpPr>
          <p:cNvPr id="365" name="Google Shape;365;p6"/>
          <p:cNvSpPr txBox="1">
            <a:spLocks noGrp="1"/>
          </p:cNvSpPr>
          <p:nvPr>
            <p:ph type="body" idx="4"/>
          </p:nvPr>
        </p:nvSpPr>
        <p:spPr>
          <a:xfrm>
            <a:off x="2040141" y="3441624"/>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02</a:t>
            </a:r>
            <a:endParaRPr/>
          </a:p>
        </p:txBody>
      </p:sp>
      <p:sp>
        <p:nvSpPr>
          <p:cNvPr id="366" name="Google Shape;366;p6"/>
          <p:cNvSpPr txBox="1">
            <a:spLocks noGrp="1"/>
          </p:cNvSpPr>
          <p:nvPr>
            <p:ph type="body" idx="5"/>
          </p:nvPr>
        </p:nvSpPr>
        <p:spPr>
          <a:xfrm>
            <a:off x="2766253" y="3441625"/>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a:t>Brug af AI til påmindelser, lister, kalendere og rutiner</a:t>
            </a:r>
            <a:endParaRPr/>
          </a:p>
        </p:txBody>
      </p:sp>
      <p:sp>
        <p:nvSpPr>
          <p:cNvPr id="367" name="Google Shape;367;p6"/>
          <p:cNvSpPr txBox="1">
            <a:spLocks noGrp="1"/>
          </p:cNvSpPr>
          <p:nvPr>
            <p:ph type="body" idx="6"/>
          </p:nvPr>
        </p:nvSpPr>
        <p:spPr>
          <a:xfrm>
            <a:off x="2040141" y="4023950"/>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03</a:t>
            </a:r>
            <a:endParaRPr/>
          </a:p>
        </p:txBody>
      </p:sp>
      <p:sp>
        <p:nvSpPr>
          <p:cNvPr id="368" name="Google Shape;368;p6"/>
          <p:cNvSpPr txBox="1">
            <a:spLocks noGrp="1"/>
          </p:cNvSpPr>
          <p:nvPr>
            <p:ph type="body" idx="7"/>
          </p:nvPr>
        </p:nvSpPr>
        <p:spPr>
          <a:xfrm>
            <a:off x="2766253" y="4023951"/>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a:t>Anbefalingssystemer (shopping, rejser, tjenester)</a:t>
            </a:r>
            <a:endParaRPr/>
          </a:p>
        </p:txBody>
      </p:sp>
      <p:sp>
        <p:nvSpPr>
          <p:cNvPr id="369" name="Google Shape;369;p6"/>
          <p:cNvSpPr txBox="1">
            <a:spLocks noGrp="1"/>
          </p:cNvSpPr>
          <p:nvPr>
            <p:ph type="body" idx="8"/>
          </p:nvPr>
        </p:nvSpPr>
        <p:spPr>
          <a:xfrm>
            <a:off x="2040141" y="4603049"/>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04</a:t>
            </a:r>
            <a:endParaRPr/>
          </a:p>
        </p:txBody>
      </p:sp>
      <p:sp>
        <p:nvSpPr>
          <p:cNvPr id="370" name="Google Shape;370;p6"/>
          <p:cNvSpPr txBox="1">
            <a:spLocks noGrp="1"/>
          </p:cNvSpPr>
          <p:nvPr>
            <p:ph type="body" idx="9"/>
          </p:nvPr>
        </p:nvSpPr>
        <p:spPr>
          <a:xfrm>
            <a:off x="2766253" y="4603049"/>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dirty="0"/>
              <a:t>At </a:t>
            </a:r>
            <a:r>
              <a:rPr lang="en-US" dirty="0" err="1"/>
              <a:t>forstå</a:t>
            </a:r>
            <a:r>
              <a:rPr lang="en-US" dirty="0"/>
              <a:t> AI's </a:t>
            </a:r>
            <a:r>
              <a:rPr lang="en-US" dirty="0" err="1"/>
              <a:t>begrænsninger</a:t>
            </a:r>
            <a:r>
              <a:rPr lang="en-US" dirty="0"/>
              <a:t> </a:t>
            </a:r>
            <a:r>
              <a:rPr lang="en-US" dirty="0" err="1"/>
              <a:t>og</a:t>
            </a:r>
            <a:r>
              <a:rPr lang="en-US" dirty="0"/>
              <a:t> </a:t>
            </a:r>
            <a:r>
              <a:rPr lang="en-US" dirty="0" err="1"/>
              <a:t>undgå</a:t>
            </a:r>
            <a:r>
              <a:rPr lang="en-US" dirty="0"/>
              <a:t> </a:t>
            </a:r>
            <a:r>
              <a:rPr lang="en-US" dirty="0" err="1"/>
              <a:t>overdreven</a:t>
            </a:r>
            <a:r>
              <a:rPr lang="en-US" dirty="0"/>
              <a:t> </a:t>
            </a:r>
            <a:r>
              <a:rPr lang="en-US" dirty="0" err="1"/>
              <a:t>brug</a:t>
            </a:r>
          </a:p>
        </p:txBody>
      </p:sp>
      <p:sp>
        <p:nvSpPr>
          <p:cNvPr id="371" name="Google Shape;371;p6"/>
          <p:cNvSpPr txBox="1">
            <a:spLocks noGrp="1"/>
          </p:cNvSpPr>
          <p:nvPr>
            <p:ph type="body" idx="13"/>
          </p:nvPr>
        </p:nvSpPr>
        <p:spPr>
          <a:xfrm>
            <a:off x="2027668" y="5195145"/>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05</a:t>
            </a:r>
            <a:endParaRPr/>
          </a:p>
        </p:txBody>
      </p:sp>
      <p:sp>
        <p:nvSpPr>
          <p:cNvPr id="372" name="Google Shape;372;p6"/>
          <p:cNvSpPr txBox="1">
            <a:spLocks noGrp="1"/>
          </p:cNvSpPr>
          <p:nvPr>
            <p:ph type="body" idx="14"/>
          </p:nvPr>
        </p:nvSpPr>
        <p:spPr>
          <a:xfrm>
            <a:off x="2766253" y="5195145"/>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a:t>At træffe velinformerede valg om AI-værktøjer</a:t>
            </a:r>
            <a:endParaRPr/>
          </a:p>
        </p:txBody>
      </p:sp>
      <p:sp>
        <p:nvSpPr>
          <p:cNvPr id="373" name="Google Shape;373;p6"/>
          <p:cNvSpPr/>
          <p:nvPr/>
        </p:nvSpPr>
        <p:spPr>
          <a:xfrm>
            <a:off x="492582" y="1510607"/>
            <a:ext cx="2080888"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74" name="Google Shape;374;p6"/>
          <p:cNvSpPr txBox="1"/>
          <p:nvPr/>
        </p:nvSpPr>
        <p:spPr>
          <a:xfrm>
            <a:off x="606266" y="1562905"/>
            <a:ext cx="189686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242B62"/>
                </a:solidFill>
                <a:latin typeface="Calibri"/>
                <a:ea typeface="Calibri"/>
                <a:cs typeface="Calibri"/>
                <a:sym typeface="Calibri"/>
              </a:rPr>
              <a:t>Indhold</a:t>
            </a:r>
            <a:endParaRPr sz="1400" b="0" i="0" u="none" strike="noStrike" cap="none">
              <a:solidFill>
                <a:srgbClr val="000000"/>
              </a:solidFill>
              <a:latin typeface="Arial"/>
              <a:ea typeface="Arial"/>
              <a:cs typeface="Arial"/>
              <a:sym typeface="Arial"/>
            </a:endParaRPr>
          </a:p>
        </p:txBody>
      </p:sp>
      <p:pic>
        <p:nvPicPr>
          <p:cNvPr id="375" name="Google Shape;375;p6"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l="-5129" t="-7198" r="-1" b="-1"/>
          <a:stretch/>
        </p:blipFill>
        <p:spPr>
          <a:xfrm rot="3178028">
            <a:off x="-1316377" y="3967779"/>
            <a:ext cx="3845287" cy="3119494"/>
          </a:xfrm>
          <a:prstGeom prst="rect">
            <a:avLst/>
          </a:prstGeom>
          <a:noFill/>
          <a:ln>
            <a:noFill/>
          </a:ln>
        </p:spPr>
      </p:pic>
      <p:sp>
        <p:nvSpPr>
          <p:cNvPr id="376" name="Google Shape;376;p6"/>
          <p:cNvSpPr txBox="1">
            <a:spLocks noGrp="1"/>
          </p:cNvSpPr>
          <p:nvPr>
            <p:ph type="body" idx="3"/>
          </p:nvPr>
        </p:nvSpPr>
        <p:spPr>
          <a:xfrm>
            <a:off x="2766253" y="2862556"/>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a:t>Hvad digitale assistenter er, og hvordan de fungerer</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pic>
        <p:nvPicPr>
          <p:cNvPr id="768" name="Google Shape;768;p87" descr="En bild som visar klädsel, person, Människoansikte, vägg&#10;&#10;AI-genererat innehåll kan vara felaktig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769" name="Google Shape;769;p87"/>
          <p:cNvSpPr txBox="1">
            <a:spLocks noGrp="1"/>
          </p:cNvSpPr>
          <p:nvPr>
            <p:ph type="body" idx="1"/>
          </p:nvPr>
        </p:nvSpPr>
        <p:spPr>
          <a:xfrm>
            <a:off x="4494341" y="581404"/>
            <a:ext cx="8242367" cy="1132780"/>
          </a:xfrm>
          <a:prstGeom prst="rect">
            <a:avLst/>
          </a:prstGeom>
          <a:noFill/>
          <a:ln>
            <a:noFill/>
          </a:ln>
        </p:spPr>
        <p:txBody>
          <a:bodyPr spcFirstLastPara="1" wrap="square" lIns="91425" tIns="45700" rIns="91425" bIns="45700" anchor="t" anchorCtr="0">
            <a:noAutofit/>
          </a:bodyPr>
          <a:lstStyle/>
          <a:p>
            <a:pPr marL="0" indent="0">
              <a:buSzPct val="159999"/>
            </a:pPr>
            <a:r>
              <a:rPr lang="en-US" sz="3200" b="1" dirty="0" err="1"/>
              <a:t>Hvad</a:t>
            </a:r>
            <a:r>
              <a:rPr lang="en-US" sz="3200" b="1" dirty="0"/>
              <a:t> </a:t>
            </a:r>
            <a:r>
              <a:rPr lang="en-US" sz="3200" b="1" dirty="0" err="1"/>
              <a:t>betyder</a:t>
            </a:r>
            <a:r>
              <a:rPr lang="en-US" sz="3200" b="1" dirty="0"/>
              <a:t>,</a:t>
            </a:r>
            <a:r>
              <a:rPr lang="en-US" sz="3200" b="1" i="1" dirty="0"/>
              <a:t> </a:t>
            </a:r>
            <a:r>
              <a:rPr lang="en-US" sz="3200" b="1" i="1" u="sng" dirty="0"/>
              <a:t>at </a:t>
            </a:r>
            <a:r>
              <a:rPr lang="en-US" sz="3200" b="1" i="1" u="sng" dirty="0" err="1"/>
              <a:t>træffe</a:t>
            </a:r>
            <a:r>
              <a:rPr lang="en-US" sz="3200" b="1" i="1" u="sng" dirty="0"/>
              <a:t> et </a:t>
            </a:r>
            <a:r>
              <a:rPr lang="en-US" sz="3200" b="1" i="1" u="sng" dirty="0" err="1"/>
              <a:t>velovervejet</a:t>
            </a:r>
            <a:r>
              <a:rPr lang="en-US" sz="3200" b="1" i="1" u="sng" dirty="0"/>
              <a:t> </a:t>
            </a:r>
            <a:r>
              <a:rPr lang="en-US" sz="3200" b="1" i="1" u="sng" dirty="0" err="1"/>
              <a:t>valg</a:t>
            </a:r>
            <a:r>
              <a:rPr lang="en-US" sz="3200" b="1" dirty="0"/>
              <a:t>?</a:t>
            </a:r>
            <a:endParaRPr lang="da-DK" sz="3200" b="1"/>
          </a:p>
        </p:txBody>
      </p:sp>
      <p:sp>
        <p:nvSpPr>
          <p:cNvPr id="770" name="Google Shape;770;p87"/>
          <p:cNvSpPr txBox="1">
            <a:spLocks noGrp="1"/>
          </p:cNvSpPr>
          <p:nvPr>
            <p:ph type="body" idx="3"/>
          </p:nvPr>
        </p:nvSpPr>
        <p:spPr>
          <a:xfrm>
            <a:off x="4956667" y="1183314"/>
            <a:ext cx="6570233" cy="450159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3333"/>
              </a:lnSpc>
              <a:spcBef>
                <a:spcPts val="0"/>
              </a:spcBef>
              <a:spcAft>
                <a:spcPts val="0"/>
              </a:spcAft>
              <a:buClr>
                <a:srgbClr val="242B62"/>
              </a:buClr>
              <a:buSzPts val="2400"/>
              <a:buFont typeface="Arial"/>
              <a:buNone/>
            </a:pPr>
            <a:r>
              <a:rPr lang="en-US" dirty="0"/>
              <a:t>AI-værktøjer kan hjælpe med mange hverdagens opgaver, men det er vigtigt at vælge værktøjerne med omhu.</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Før du bruger et AI-værktøj, skal du spørge dig selv:</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Hvad bruges dette værktøj til?</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Er oplysningerne pålidelige?</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Beskytter det mine personoplysninger?</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Har jeg virkelig brug for dette værktøj?</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lvl="0" indent="-228600"/>
            <a:r>
              <a:rPr lang="en-US" b="1" dirty="0"/>
              <a:t>Hovedpointe:</a:t>
            </a:r>
            <a:br>
              <a:rPr lang="en-US" dirty="0"/>
            </a:br>
            <a:r>
              <a:rPr lang="en-US" dirty="0"/>
              <a:t>Kunstig intelligens skal hjælpe dig, men du skal bevare kontrollen over den.</a:t>
            </a:r>
            <a:endParaRPr dirty="0"/>
          </a:p>
        </p:txBody>
      </p:sp>
      <p:pic>
        <p:nvPicPr>
          <p:cNvPr id="771" name="Google Shape;771;p87"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75"/>
        <p:cNvGrpSpPr/>
        <p:nvPr/>
      </p:nvGrpSpPr>
      <p:grpSpPr>
        <a:xfrm>
          <a:off x="0" y="0"/>
          <a:ext cx="0" cy="0"/>
          <a:chOff x="0" y="0"/>
          <a:chExt cx="0" cy="0"/>
        </a:xfrm>
      </p:grpSpPr>
      <p:sp>
        <p:nvSpPr>
          <p:cNvPr id="776" name="Google Shape;776;p33"/>
          <p:cNvSpPr/>
          <p:nvPr/>
        </p:nvSpPr>
        <p:spPr>
          <a:xfrm>
            <a:off x="591859" y="858813"/>
            <a:ext cx="10940674" cy="5386174"/>
          </a:xfrm>
          <a:custGeom>
            <a:avLst/>
            <a:gdLst/>
            <a:ahLst/>
            <a:cxnLst/>
            <a:rect l="l" t="t" r="r" b="b"/>
            <a:pathLst>
              <a:path w="4381" h="3421" extrusionOk="0">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7" name="Google Shape;777;p33"/>
          <p:cNvSpPr/>
          <p:nvPr/>
        </p:nvSpPr>
        <p:spPr>
          <a:xfrm>
            <a:off x="1011334" y="1611871"/>
            <a:ext cx="1581757" cy="1700704"/>
          </a:xfrm>
          <a:custGeom>
            <a:avLst/>
            <a:gdLst/>
            <a:ahLst/>
            <a:cxnLst/>
            <a:rect l="l" t="t" r="r" b="b"/>
            <a:pathLst>
              <a:path w="2756" h="2964" extrusionOk="0">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8" name="Google Shape;778;p33"/>
          <p:cNvSpPr txBox="1"/>
          <p:nvPr/>
        </p:nvSpPr>
        <p:spPr>
          <a:xfrm>
            <a:off x="2710489" y="936957"/>
            <a:ext cx="8085590"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3000" b="1" i="0" u="none" strike="noStrike" cap="none">
                <a:solidFill>
                  <a:schemeClr val="lt1"/>
                </a:solidFill>
                <a:latin typeface="Calibri"/>
                <a:ea typeface="Calibri"/>
                <a:cs typeface="Calibri"/>
                <a:sym typeface="Calibri"/>
              </a:rPr>
              <a:t>Spørgsmål, du bør stille dig selv, før du tager et AI-værktøj i brug</a:t>
            </a:r>
            <a:endParaRPr sz="3000" b="0" i="0" u="none" strike="noStrike" cap="none">
              <a:solidFill>
                <a:srgbClr val="000000"/>
              </a:solidFill>
              <a:latin typeface="Arial"/>
              <a:ea typeface="Arial"/>
              <a:cs typeface="Arial"/>
              <a:sym typeface="Arial"/>
            </a:endParaRPr>
          </a:p>
        </p:txBody>
      </p:sp>
      <p:sp>
        <p:nvSpPr>
          <p:cNvPr id="779" name="Google Shape;779;p33"/>
          <p:cNvSpPr txBox="1"/>
          <p:nvPr/>
        </p:nvSpPr>
        <p:spPr>
          <a:xfrm>
            <a:off x="2710489" y="2028092"/>
            <a:ext cx="7830265" cy="378561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chemeClr val="lt1"/>
                </a:solidFill>
                <a:latin typeface="Calibri"/>
                <a:ea typeface="Calibri"/>
                <a:cs typeface="Calibri"/>
                <a:sym typeface="Calibri"/>
              </a:rPr>
              <a:t>Når du prøver et nyt AI-værktøj, skal du overveje følgende:</a:t>
            </a:r>
            <a:endParaRPr sz="2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chemeClr val="lt1"/>
                </a:solidFill>
                <a:latin typeface="Calibri"/>
                <a:ea typeface="Calibri"/>
                <a:cs typeface="Calibri"/>
                <a:sym typeface="Calibri"/>
              </a:rPr>
              <a:t>• Hvem har udviklet værktøjet?</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Hvilke oplysninger indsamler det?</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Er det gratis eller betalt?</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Anbefales det af pålidelige </a:t>
            </a:r>
            <a:r>
              <a:rPr lang="en-US" sz="2400" b="0" i="0" u="none" strike="noStrike" cap="none" dirty="0" err="1">
                <a:solidFill>
                  <a:schemeClr val="lt1"/>
                </a:solidFill>
                <a:latin typeface="Calibri"/>
                <a:ea typeface="Calibri"/>
                <a:cs typeface="Calibri"/>
                <a:sym typeface="Calibri"/>
              </a:rPr>
              <a:t>organisationer</a:t>
            </a:r>
            <a:r>
              <a:rPr lang="en-US" sz="2400" b="0" i="0" u="none" strike="noStrike" cap="none" dirty="0">
                <a:solidFill>
                  <a:schemeClr val="lt1"/>
                </a:solidFill>
                <a:latin typeface="Calibri"/>
                <a:ea typeface="Calibri"/>
                <a:cs typeface="Calibri"/>
                <a:sym typeface="Calibri"/>
              </a:rPr>
              <a:t>?</a:t>
            </a:r>
            <a:endParaRPr sz="2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EBCB1F"/>
                </a:solidFill>
                <a:latin typeface="Calibri"/>
                <a:ea typeface="Calibri"/>
                <a:cs typeface="Calibri"/>
                <a:sym typeface="Calibri"/>
              </a:rPr>
              <a:t>Før du installerer en app, skal du tjekke:</a:t>
            </a:r>
            <a:endParaRPr sz="2400" b="0" i="0" u="none" strike="noStrike" cap="none" dirty="0">
              <a:solidFill>
                <a:srgbClr val="EBCB1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chemeClr val="lt1"/>
                </a:solidFill>
                <a:latin typeface="Calibri"/>
                <a:ea typeface="Calibri"/>
                <a:cs typeface="Calibri"/>
                <a:sym typeface="Calibri"/>
              </a:rPr>
              <a:t>• Anmeldelser</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Privatlivsindstillinger</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Officielle hjemmesider</a:t>
            </a:r>
            <a:endParaRPr sz="2400" b="0" i="0" u="none" strike="noStrike" cap="none" dirty="0">
              <a:solidFill>
                <a:srgbClr val="000000"/>
              </a:solidFill>
              <a:latin typeface="Arial"/>
              <a:ea typeface="Arial"/>
              <a:cs typeface="Arial"/>
              <a:sym typeface="Arial"/>
            </a:endParaRPr>
          </a:p>
        </p:txBody>
      </p:sp>
      <p:grpSp>
        <p:nvGrpSpPr>
          <p:cNvPr id="780" name="Google Shape;780;p33"/>
          <p:cNvGrpSpPr/>
          <p:nvPr/>
        </p:nvGrpSpPr>
        <p:grpSpPr>
          <a:xfrm>
            <a:off x="1381426" y="2029650"/>
            <a:ext cx="841571" cy="865145"/>
            <a:chOff x="8424689" y="5374597"/>
            <a:chExt cx="1088877" cy="1111078"/>
          </a:xfrm>
        </p:grpSpPr>
        <p:sp>
          <p:nvSpPr>
            <p:cNvPr id="781" name="Google Shape;781;p33"/>
            <p:cNvSpPr/>
            <p:nvPr/>
          </p:nvSpPr>
          <p:spPr>
            <a:xfrm>
              <a:off x="8819647" y="5399542"/>
              <a:ext cx="400988" cy="469012"/>
            </a:xfrm>
            <a:custGeom>
              <a:avLst/>
              <a:gdLst/>
              <a:ahLst/>
              <a:cxnLst/>
              <a:rect l="l" t="t" r="r" b="b"/>
              <a:pathLst>
                <a:path w="400988" h="469012" extrusionOk="0">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82" name="Google Shape;782;p33"/>
            <p:cNvGrpSpPr/>
            <p:nvPr/>
          </p:nvGrpSpPr>
          <p:grpSpPr>
            <a:xfrm>
              <a:off x="8424689" y="5374597"/>
              <a:ext cx="1088877" cy="1111078"/>
              <a:chOff x="8424689" y="5374597"/>
              <a:chExt cx="1088877" cy="1111078"/>
            </a:xfrm>
          </p:grpSpPr>
          <p:grpSp>
            <p:nvGrpSpPr>
              <p:cNvPr id="783" name="Google Shape;783;p33"/>
              <p:cNvGrpSpPr/>
              <p:nvPr/>
            </p:nvGrpSpPr>
            <p:grpSpPr>
              <a:xfrm>
                <a:off x="8424689" y="5374597"/>
                <a:ext cx="943956" cy="1111078"/>
                <a:chOff x="8424689" y="5374597"/>
                <a:chExt cx="943956" cy="1111078"/>
              </a:xfrm>
            </p:grpSpPr>
            <p:sp>
              <p:nvSpPr>
                <p:cNvPr id="784" name="Google Shape;784;p33"/>
                <p:cNvSpPr/>
                <p:nvPr/>
              </p:nvSpPr>
              <p:spPr>
                <a:xfrm>
                  <a:off x="8424689" y="6118146"/>
                  <a:ext cx="943956" cy="367529"/>
                </a:xfrm>
                <a:custGeom>
                  <a:avLst/>
                  <a:gdLst/>
                  <a:ahLst/>
                  <a:cxnLst/>
                  <a:rect l="l" t="t" r="r" b="b"/>
                  <a:pathLst>
                    <a:path w="943956" h="367529" extrusionOk="0">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5" name="Google Shape;785;p33"/>
                <p:cNvSpPr/>
                <p:nvPr/>
              </p:nvSpPr>
              <p:spPr>
                <a:xfrm>
                  <a:off x="8803190" y="5374597"/>
                  <a:ext cx="488213" cy="746291"/>
                </a:xfrm>
                <a:custGeom>
                  <a:avLst/>
                  <a:gdLst/>
                  <a:ahLst/>
                  <a:cxnLst/>
                  <a:rect l="l" t="t" r="r" b="b"/>
                  <a:pathLst>
                    <a:path w="488213" h="746291" extrusionOk="0">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86" name="Google Shape;786;p33"/>
              <p:cNvSpPr/>
              <p:nvPr/>
            </p:nvSpPr>
            <p:spPr>
              <a:xfrm>
                <a:off x="9033583" y="5509252"/>
                <a:ext cx="43884" cy="178279"/>
              </a:xfrm>
              <a:custGeom>
                <a:avLst/>
                <a:gdLst/>
                <a:ahLst/>
                <a:cxnLst/>
                <a:rect l="l" t="t" r="r" b="b"/>
                <a:pathLst>
                  <a:path w="43884" h="178279" extrusionOk="0">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7" name="Google Shape;787;p33"/>
              <p:cNvSpPr/>
              <p:nvPr/>
            </p:nvSpPr>
            <p:spPr>
              <a:xfrm>
                <a:off x="9033583" y="5745130"/>
                <a:ext cx="43884" cy="43884"/>
              </a:xfrm>
              <a:custGeom>
                <a:avLst/>
                <a:gdLst/>
                <a:ahLst/>
                <a:cxnLst/>
                <a:rect l="l" t="t" r="r" b="b"/>
                <a:pathLst>
                  <a:path w="43884" h="43884" extrusionOk="0">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8" name="Google Shape;788;p33"/>
              <p:cNvSpPr/>
              <p:nvPr/>
            </p:nvSpPr>
            <p:spPr>
              <a:xfrm>
                <a:off x="9381914" y="5621705"/>
                <a:ext cx="131652" cy="43884"/>
              </a:xfrm>
              <a:custGeom>
                <a:avLst/>
                <a:gdLst/>
                <a:ahLst/>
                <a:cxnLst/>
                <a:rect l="l" t="t" r="r" b="b"/>
                <a:pathLst>
                  <a:path w="131652" h="43884" extrusionOk="0">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9" name="Google Shape;789;p33"/>
              <p:cNvSpPr/>
              <p:nvPr/>
            </p:nvSpPr>
            <p:spPr>
              <a:xfrm>
                <a:off x="9341474" y="5389272"/>
                <a:ext cx="119279" cy="92552"/>
              </a:xfrm>
              <a:custGeom>
                <a:avLst/>
                <a:gdLst/>
                <a:ahLst/>
                <a:cxnLst/>
                <a:rect l="l" t="t" r="r" b="b"/>
                <a:pathLst>
                  <a:path w="119279" h="92552" extrusionOk="0">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0" name="Google Shape;790;p33"/>
              <p:cNvSpPr/>
              <p:nvPr/>
            </p:nvSpPr>
            <p:spPr>
              <a:xfrm>
                <a:off x="9343405" y="5808102"/>
                <a:ext cx="117348" cy="90622"/>
              </a:xfrm>
              <a:custGeom>
                <a:avLst/>
                <a:gdLst/>
                <a:ahLst/>
                <a:cxnLst/>
                <a:rect l="l" t="t" r="r" b="b"/>
                <a:pathLst>
                  <a:path w="117348" h="90622" extrusionOk="0">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1" name="Google Shape;791;p33"/>
              <p:cNvSpPr/>
              <p:nvPr/>
            </p:nvSpPr>
            <p:spPr>
              <a:xfrm>
                <a:off x="8597483" y="5621705"/>
                <a:ext cx="131653" cy="43884"/>
              </a:xfrm>
              <a:custGeom>
                <a:avLst/>
                <a:gdLst/>
                <a:ahLst/>
                <a:cxnLst/>
                <a:rect l="l" t="t" r="r" b="b"/>
                <a:pathLst>
                  <a:path w="131653" h="43884" extrusionOk="0">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2" name="Google Shape;792;p33"/>
              <p:cNvSpPr/>
              <p:nvPr/>
            </p:nvSpPr>
            <p:spPr>
              <a:xfrm>
                <a:off x="8648735" y="5388459"/>
                <a:ext cx="116167" cy="93364"/>
              </a:xfrm>
              <a:custGeom>
                <a:avLst/>
                <a:gdLst/>
                <a:ahLst/>
                <a:cxnLst/>
                <a:rect l="l" t="t" r="r" b="b"/>
                <a:pathLst>
                  <a:path w="116167" h="93364" extrusionOk="0">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3" name="Google Shape;793;p33"/>
              <p:cNvSpPr/>
              <p:nvPr/>
            </p:nvSpPr>
            <p:spPr>
              <a:xfrm>
                <a:off x="8647554" y="5806328"/>
                <a:ext cx="119279" cy="95139"/>
              </a:xfrm>
              <a:custGeom>
                <a:avLst/>
                <a:gdLst/>
                <a:ahLst/>
                <a:cxnLst/>
                <a:rect l="l" t="t" r="r" b="b"/>
                <a:pathLst>
                  <a:path w="119279" h="95139" extrusionOk="0">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4" name="Google Shape;794;p33"/>
              <p:cNvSpPr/>
              <p:nvPr/>
            </p:nvSpPr>
            <p:spPr>
              <a:xfrm>
                <a:off x="9227940" y="5486624"/>
                <a:ext cx="44949" cy="41827"/>
              </a:xfrm>
              <a:custGeom>
                <a:avLst/>
                <a:gdLst/>
                <a:ahLst/>
                <a:cxnLst/>
                <a:rect l="l" t="t" r="r" b="b"/>
                <a:pathLst>
                  <a:path w="44949" h="41827" extrusionOk="0">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795" name="Google Shape;795;p33"/>
          <p:cNvSpPr txBox="1"/>
          <p:nvPr/>
        </p:nvSpPr>
        <p:spPr>
          <a:xfrm>
            <a:off x="606373" y="237793"/>
            <a:ext cx="10978195" cy="69735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292668"/>
                </a:solidFill>
                <a:latin typeface="Calibri"/>
                <a:ea typeface="Calibri"/>
                <a:cs typeface="Calibri"/>
                <a:sym typeface="Calibri"/>
              </a:rPr>
              <a:t>Tips til at træffe velinformerede valg om AI-værktøjer</a:t>
            </a:r>
            <a:endParaRPr sz="3600" b="0" i="0" u="none" strike="noStrike" cap="none">
              <a:solidFill>
                <a:srgbClr val="292668"/>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99"/>
        <p:cNvGrpSpPr/>
        <p:nvPr/>
      </p:nvGrpSpPr>
      <p:grpSpPr>
        <a:xfrm>
          <a:off x="0" y="0"/>
          <a:ext cx="0" cy="0"/>
          <a:chOff x="0" y="0"/>
          <a:chExt cx="0" cy="0"/>
        </a:xfrm>
      </p:grpSpPr>
      <p:sp>
        <p:nvSpPr>
          <p:cNvPr id="800" name="Google Shape;800;p15"/>
          <p:cNvSpPr/>
          <p:nvPr/>
        </p:nvSpPr>
        <p:spPr>
          <a:xfrm>
            <a:off x="744259" y="1451386"/>
            <a:ext cx="10756442" cy="4769678"/>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801" name="Google Shape;801;p15"/>
          <p:cNvSpPr/>
          <p:nvPr/>
        </p:nvSpPr>
        <p:spPr>
          <a:xfrm>
            <a:off x="1064407" y="1640820"/>
            <a:ext cx="1581755" cy="1700704"/>
          </a:xfrm>
          <a:custGeom>
            <a:avLst/>
            <a:gdLst/>
            <a:ahLst/>
            <a:cxnLst/>
            <a:rect l="l" t="t" r="r" b="b"/>
            <a:pathLst>
              <a:path w="2756"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802" name="Google Shape;802;p15"/>
          <p:cNvSpPr txBox="1"/>
          <p:nvPr/>
        </p:nvSpPr>
        <p:spPr>
          <a:xfrm>
            <a:off x="3106329" y="1564772"/>
            <a:ext cx="7922066"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1" i="0" u="none" strike="noStrike" cap="none" dirty="0">
                <a:solidFill>
                  <a:srgbClr val="292668"/>
                </a:solidFill>
                <a:latin typeface="Calibri"/>
                <a:ea typeface="Calibri"/>
                <a:cs typeface="Calibri"/>
                <a:sym typeface="Calibri"/>
              </a:rPr>
              <a:t>Nogle AI-værktøjer beder om personoplysninger</a:t>
            </a:r>
            <a:endParaRPr sz="3000" b="1" i="0" u="none" strike="noStrike" cap="none" dirty="0">
              <a:solidFill>
                <a:srgbClr val="292668"/>
              </a:solidFill>
              <a:latin typeface="Arial"/>
              <a:ea typeface="Arial"/>
              <a:cs typeface="Arial"/>
              <a:sym typeface="Arial"/>
            </a:endParaRPr>
          </a:p>
        </p:txBody>
      </p:sp>
      <p:grpSp>
        <p:nvGrpSpPr>
          <p:cNvPr id="803" name="Google Shape;803;p15"/>
          <p:cNvGrpSpPr/>
          <p:nvPr/>
        </p:nvGrpSpPr>
        <p:grpSpPr>
          <a:xfrm>
            <a:off x="1452750" y="2016674"/>
            <a:ext cx="948997" cy="948995"/>
            <a:chOff x="665400" y="3833425"/>
            <a:chExt cx="948997" cy="948995"/>
          </a:xfrm>
        </p:grpSpPr>
        <p:sp>
          <p:nvSpPr>
            <p:cNvPr id="804" name="Google Shape;804;p15"/>
            <p:cNvSpPr/>
            <p:nvPr/>
          </p:nvSpPr>
          <p:spPr>
            <a:xfrm>
              <a:off x="665400" y="3833425"/>
              <a:ext cx="948997" cy="948995"/>
            </a:xfrm>
            <a:custGeom>
              <a:avLst/>
              <a:gdLst/>
              <a:ahLst/>
              <a:cxnLst/>
              <a:rect l="l" t="t" r="r" b="b"/>
              <a:pathLst>
                <a:path w="948997" h="948995" extrusionOk="0">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5" name="Google Shape;805;p15"/>
            <p:cNvSpPr/>
            <p:nvPr/>
          </p:nvSpPr>
          <p:spPr>
            <a:xfrm>
              <a:off x="1400461" y="4233868"/>
              <a:ext cx="156337" cy="153594"/>
            </a:xfrm>
            <a:custGeom>
              <a:avLst/>
              <a:gdLst/>
              <a:ahLst/>
              <a:cxnLst/>
              <a:rect l="l" t="t" r="r" b="b"/>
              <a:pathLst>
                <a:path w="156337" h="153594" extrusionOk="0">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806" name="Google Shape;806;p15"/>
            <p:cNvGrpSpPr/>
            <p:nvPr/>
          </p:nvGrpSpPr>
          <p:grpSpPr>
            <a:xfrm>
              <a:off x="788824" y="4019932"/>
              <a:ext cx="244106" cy="641806"/>
              <a:chOff x="788824" y="4019932"/>
              <a:chExt cx="244106" cy="641806"/>
            </a:xfrm>
          </p:grpSpPr>
          <p:sp>
            <p:nvSpPr>
              <p:cNvPr id="807" name="Google Shape;807;p15"/>
              <p:cNvSpPr/>
              <p:nvPr/>
            </p:nvSpPr>
            <p:spPr>
              <a:xfrm>
                <a:off x="788824" y="4571228"/>
                <a:ext cx="183765" cy="30170"/>
              </a:xfrm>
              <a:custGeom>
                <a:avLst/>
                <a:gdLst/>
                <a:ahLst/>
                <a:cxnLst/>
                <a:rect l="l" t="t" r="r" b="b"/>
                <a:pathLst>
                  <a:path w="183765" h="30170" extrusionOk="0">
                    <a:moveTo>
                      <a:pt x="0" y="0"/>
                    </a:moveTo>
                    <a:lnTo>
                      <a:pt x="183765" y="0"/>
                    </a:lnTo>
                    <a:lnTo>
                      <a:pt x="183765" y="30170"/>
                    </a:lnTo>
                    <a:lnTo>
                      <a:pt x="0" y="30170"/>
                    </a:lnTo>
                    <a:close/>
                  </a:path>
                </a:pathLst>
              </a:custGeom>
              <a:solidFill>
                <a:srgbClr val="EABB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8" name="Google Shape;808;p15"/>
              <p:cNvSpPr/>
              <p:nvPr/>
            </p:nvSpPr>
            <p:spPr>
              <a:xfrm>
                <a:off x="788824" y="4631568"/>
                <a:ext cx="183765" cy="30170"/>
              </a:xfrm>
              <a:custGeom>
                <a:avLst/>
                <a:gdLst/>
                <a:ahLst/>
                <a:cxnLst/>
                <a:rect l="l" t="t" r="r" b="b"/>
                <a:pathLst>
                  <a:path w="183765" h="30170" extrusionOk="0">
                    <a:moveTo>
                      <a:pt x="0" y="0"/>
                    </a:moveTo>
                    <a:lnTo>
                      <a:pt x="183765" y="0"/>
                    </a:lnTo>
                    <a:lnTo>
                      <a:pt x="183765" y="30170"/>
                    </a:lnTo>
                    <a:lnTo>
                      <a:pt x="0" y="30170"/>
                    </a:lnTo>
                    <a:close/>
                  </a:path>
                </a:pathLst>
              </a:custGeom>
              <a:solidFill>
                <a:srgbClr val="EABB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9" name="Google Shape;809;p15"/>
              <p:cNvSpPr/>
              <p:nvPr/>
            </p:nvSpPr>
            <p:spPr>
              <a:xfrm>
                <a:off x="788824" y="4019932"/>
                <a:ext cx="30170" cy="30170"/>
              </a:xfrm>
              <a:custGeom>
                <a:avLst/>
                <a:gdLst/>
                <a:ahLst/>
                <a:cxnLst/>
                <a:rect l="l" t="t" r="r" b="b"/>
                <a:pathLst>
                  <a:path w="30170" h="30170" extrusionOk="0">
                    <a:moveTo>
                      <a:pt x="0" y="0"/>
                    </a:moveTo>
                    <a:lnTo>
                      <a:pt x="30170" y="0"/>
                    </a:lnTo>
                    <a:lnTo>
                      <a:pt x="30170" y="30171"/>
                    </a:lnTo>
                    <a:lnTo>
                      <a:pt x="0" y="30171"/>
                    </a:lnTo>
                    <a:close/>
                  </a:path>
                </a:pathLst>
              </a:custGeom>
              <a:solidFill>
                <a:srgbClr val="EABB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0" name="Google Shape;810;p15"/>
              <p:cNvSpPr/>
              <p:nvPr/>
            </p:nvSpPr>
            <p:spPr>
              <a:xfrm>
                <a:off x="849165" y="4019932"/>
                <a:ext cx="183765" cy="30170"/>
              </a:xfrm>
              <a:custGeom>
                <a:avLst/>
                <a:gdLst/>
                <a:ahLst/>
                <a:cxnLst/>
                <a:rect l="l" t="t" r="r" b="b"/>
                <a:pathLst>
                  <a:path w="183765" h="30170" extrusionOk="0">
                    <a:moveTo>
                      <a:pt x="0" y="0"/>
                    </a:moveTo>
                    <a:lnTo>
                      <a:pt x="183765" y="0"/>
                    </a:lnTo>
                    <a:lnTo>
                      <a:pt x="183765" y="30171"/>
                    </a:lnTo>
                    <a:lnTo>
                      <a:pt x="0" y="30171"/>
                    </a:lnTo>
                    <a:close/>
                  </a:path>
                </a:pathLst>
              </a:custGeom>
              <a:solidFill>
                <a:srgbClr val="EABB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1" name="Google Shape;811;p15"/>
              <p:cNvSpPr/>
              <p:nvPr/>
            </p:nvSpPr>
            <p:spPr>
              <a:xfrm>
                <a:off x="788824" y="4080273"/>
                <a:ext cx="30170" cy="30170"/>
              </a:xfrm>
              <a:custGeom>
                <a:avLst/>
                <a:gdLst/>
                <a:ahLst/>
                <a:cxnLst/>
                <a:rect l="l" t="t" r="r" b="b"/>
                <a:pathLst>
                  <a:path w="30170" h="30170" extrusionOk="0">
                    <a:moveTo>
                      <a:pt x="0" y="0"/>
                    </a:moveTo>
                    <a:lnTo>
                      <a:pt x="30170" y="0"/>
                    </a:lnTo>
                    <a:lnTo>
                      <a:pt x="30170" y="30171"/>
                    </a:lnTo>
                    <a:lnTo>
                      <a:pt x="0" y="30171"/>
                    </a:lnTo>
                    <a:close/>
                  </a:path>
                </a:pathLst>
              </a:custGeom>
              <a:solidFill>
                <a:srgbClr val="EABB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2" name="Google Shape;812;p15"/>
              <p:cNvSpPr/>
              <p:nvPr/>
            </p:nvSpPr>
            <p:spPr>
              <a:xfrm>
                <a:off x="849165" y="4080273"/>
                <a:ext cx="183765" cy="30170"/>
              </a:xfrm>
              <a:custGeom>
                <a:avLst/>
                <a:gdLst/>
                <a:ahLst/>
                <a:cxnLst/>
                <a:rect l="l" t="t" r="r" b="b"/>
                <a:pathLst>
                  <a:path w="183765" h="30170" extrusionOk="0">
                    <a:moveTo>
                      <a:pt x="0" y="0"/>
                    </a:moveTo>
                    <a:lnTo>
                      <a:pt x="183765" y="0"/>
                    </a:lnTo>
                    <a:lnTo>
                      <a:pt x="183765" y="30171"/>
                    </a:lnTo>
                    <a:lnTo>
                      <a:pt x="0" y="30171"/>
                    </a:lnTo>
                    <a:close/>
                  </a:path>
                </a:pathLst>
              </a:custGeom>
              <a:solidFill>
                <a:srgbClr val="EABB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813" name="Google Shape;813;p15"/>
          <p:cNvSpPr txBox="1"/>
          <p:nvPr/>
        </p:nvSpPr>
        <p:spPr>
          <a:xfrm>
            <a:off x="3106329" y="2065897"/>
            <a:ext cx="8685106" cy="415494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292668"/>
                </a:solidFill>
                <a:latin typeface="Calibri"/>
                <a:ea typeface="Calibri"/>
                <a:cs typeface="Calibri"/>
                <a:sym typeface="Calibri"/>
              </a:rPr>
              <a:t>For eksempel:</a:t>
            </a:r>
            <a:endParaRPr dirty="0">
              <a:solidFill>
                <a:srgbClr val="292668"/>
              </a:solidFil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292668"/>
                </a:solidFill>
                <a:latin typeface="Calibri"/>
                <a:ea typeface="Calibri"/>
                <a:cs typeface="Calibri"/>
                <a:sym typeface="Calibri"/>
              </a:rPr>
              <a:t>• Dit navn</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 Din placering</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 Kontaktoplysninger</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 Sundhedsoplysninger</a:t>
            </a:r>
            <a:endParaRPr dirty="0">
              <a:solidFill>
                <a:srgbClr val="292668"/>
              </a:solidFil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rgbClr val="292668"/>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EBCB1F"/>
                </a:solidFill>
                <a:latin typeface="Calibri"/>
                <a:ea typeface="Calibri"/>
                <a:cs typeface="Calibri"/>
                <a:sym typeface="Calibri"/>
              </a:rPr>
              <a:t>Vigtige tips:</a:t>
            </a:r>
            <a:endParaRPr sz="2400" b="1" i="0" u="none" strike="noStrike" cap="none" dirty="0">
              <a:solidFill>
                <a:srgbClr val="EBCB1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292668"/>
                </a:solidFill>
                <a:latin typeface="Calibri"/>
                <a:ea typeface="Calibri"/>
                <a:cs typeface="Calibri"/>
                <a:sym typeface="Calibri"/>
              </a:rPr>
              <a:t>• Del kun de nødvendige oplysninger</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 Tjek privatlivsindstillingerne</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 Undgå at dele følsomme data</a:t>
            </a:r>
            <a:endParaRPr sz="2400" b="0" i="0" u="none" strike="noStrike" cap="none" dirty="0">
              <a:solidFill>
                <a:srgbClr val="292668"/>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dirty="0">
              <a:solidFill>
                <a:srgbClr val="292668"/>
              </a:solidFill>
              <a:latin typeface="Calibri"/>
              <a:ea typeface="Calibri"/>
              <a:cs typeface="Calibri"/>
              <a:sym typeface="Calibri"/>
            </a:endParaRPr>
          </a:p>
        </p:txBody>
      </p:sp>
      <p:sp>
        <p:nvSpPr>
          <p:cNvPr id="814" name="Google Shape;814;p15"/>
          <p:cNvSpPr txBox="1"/>
          <p:nvPr/>
        </p:nvSpPr>
        <p:spPr>
          <a:xfrm>
            <a:off x="744259" y="636936"/>
            <a:ext cx="10737661" cy="69735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292668"/>
                </a:solidFill>
                <a:latin typeface="Calibri"/>
                <a:ea typeface="Calibri"/>
                <a:cs typeface="Calibri"/>
                <a:sym typeface="Calibri"/>
              </a:rPr>
              <a:t>Tips til at træffe velinformerede valg om AI-værktøjer</a:t>
            </a:r>
            <a:endParaRPr sz="3600" b="0" i="0" u="none" strike="noStrike" cap="none">
              <a:solidFill>
                <a:srgbClr val="292668"/>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18"/>
        <p:cNvGrpSpPr/>
        <p:nvPr/>
      </p:nvGrpSpPr>
      <p:grpSpPr>
        <a:xfrm>
          <a:off x="0" y="0"/>
          <a:ext cx="0" cy="0"/>
          <a:chOff x="0" y="0"/>
          <a:chExt cx="0" cy="0"/>
        </a:xfrm>
      </p:grpSpPr>
      <p:sp>
        <p:nvSpPr>
          <p:cNvPr id="819" name="Google Shape;819;p16"/>
          <p:cNvSpPr/>
          <p:nvPr/>
        </p:nvSpPr>
        <p:spPr>
          <a:xfrm>
            <a:off x="744250" y="1433200"/>
            <a:ext cx="10737601" cy="4790674"/>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820" name="Google Shape;820;p16"/>
          <p:cNvSpPr/>
          <p:nvPr/>
        </p:nvSpPr>
        <p:spPr>
          <a:xfrm>
            <a:off x="1032041" y="1658753"/>
            <a:ext cx="1581755" cy="1700704"/>
          </a:xfrm>
          <a:custGeom>
            <a:avLst/>
            <a:gdLst/>
            <a:ahLst/>
            <a:cxnLst/>
            <a:rect l="l" t="t" r="r" b="b"/>
            <a:pathLst>
              <a:path w="2757"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821" name="Google Shape;821;p16"/>
          <p:cNvSpPr txBox="1"/>
          <p:nvPr/>
        </p:nvSpPr>
        <p:spPr>
          <a:xfrm>
            <a:off x="2928498" y="1650650"/>
            <a:ext cx="7293693"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3000" b="1" i="0" u="none" strike="noStrike" cap="none" dirty="0">
                <a:solidFill>
                  <a:srgbClr val="292668"/>
                </a:solidFill>
                <a:latin typeface="Calibri"/>
                <a:ea typeface="Calibri"/>
                <a:cs typeface="Calibri"/>
                <a:sym typeface="Calibri"/>
              </a:rPr>
              <a:t>Sammenligning af forskellige AI-værktøjer</a:t>
            </a:r>
            <a:endParaRPr sz="3000" b="0" i="0" u="none" strike="noStrike" cap="none" dirty="0">
              <a:solidFill>
                <a:srgbClr val="292668"/>
              </a:solidFill>
              <a:latin typeface="Arial"/>
              <a:ea typeface="Arial"/>
              <a:cs typeface="Arial"/>
              <a:sym typeface="Arial"/>
            </a:endParaRPr>
          </a:p>
        </p:txBody>
      </p:sp>
      <p:grpSp>
        <p:nvGrpSpPr>
          <p:cNvPr id="822" name="Google Shape;822;p16"/>
          <p:cNvGrpSpPr/>
          <p:nvPr/>
        </p:nvGrpSpPr>
        <p:grpSpPr>
          <a:xfrm>
            <a:off x="1397240" y="1920371"/>
            <a:ext cx="885534" cy="895927"/>
            <a:chOff x="7190753" y="5365577"/>
            <a:chExt cx="745522" cy="754272"/>
          </a:xfrm>
        </p:grpSpPr>
        <p:grpSp>
          <p:nvGrpSpPr>
            <p:cNvPr id="823" name="Google Shape;823;p16"/>
            <p:cNvGrpSpPr/>
            <p:nvPr/>
          </p:nvGrpSpPr>
          <p:grpSpPr>
            <a:xfrm>
              <a:off x="7353351" y="5647412"/>
              <a:ext cx="420044" cy="75879"/>
              <a:chOff x="7353351" y="5647412"/>
              <a:chExt cx="420044" cy="75879"/>
            </a:xfrm>
          </p:grpSpPr>
          <p:sp>
            <p:nvSpPr>
              <p:cNvPr id="824" name="Google Shape;824;p16"/>
              <p:cNvSpPr/>
              <p:nvPr/>
            </p:nvSpPr>
            <p:spPr>
              <a:xfrm>
                <a:off x="7353351" y="5649220"/>
                <a:ext cx="131884" cy="74071"/>
              </a:xfrm>
              <a:custGeom>
                <a:avLst/>
                <a:gdLst/>
                <a:ahLst/>
                <a:cxnLst/>
                <a:rect l="l" t="t" r="r" b="b"/>
                <a:pathLst>
                  <a:path w="131884" h="74071" extrusionOk="0">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EABB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25" name="Google Shape;825;p16"/>
              <p:cNvSpPr/>
              <p:nvPr/>
            </p:nvSpPr>
            <p:spPr>
              <a:xfrm>
                <a:off x="7640607" y="5647412"/>
                <a:ext cx="132788" cy="75879"/>
              </a:xfrm>
              <a:custGeom>
                <a:avLst/>
                <a:gdLst/>
                <a:ahLst/>
                <a:cxnLst/>
                <a:rect l="l" t="t" r="r" b="b"/>
                <a:pathLst>
                  <a:path w="132788" h="75879" extrusionOk="0">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EABB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826" name="Google Shape;826;p16"/>
            <p:cNvGrpSpPr/>
            <p:nvPr/>
          </p:nvGrpSpPr>
          <p:grpSpPr>
            <a:xfrm>
              <a:off x="7190753" y="5365577"/>
              <a:ext cx="745522" cy="754272"/>
              <a:chOff x="7190753" y="5365577"/>
              <a:chExt cx="745522" cy="754272"/>
            </a:xfrm>
          </p:grpSpPr>
          <p:sp>
            <p:nvSpPr>
              <p:cNvPr id="827" name="Google Shape;827;p16"/>
              <p:cNvSpPr/>
              <p:nvPr/>
            </p:nvSpPr>
            <p:spPr>
              <a:xfrm>
                <a:off x="7304327" y="6055729"/>
                <a:ext cx="49268" cy="63218"/>
              </a:xfrm>
              <a:custGeom>
                <a:avLst/>
                <a:gdLst/>
                <a:ahLst/>
                <a:cxnLst/>
                <a:rect l="l" t="t" r="r" b="b"/>
                <a:pathLst>
                  <a:path w="49268" h="63218" extrusionOk="0">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28" name="Google Shape;828;p16"/>
              <p:cNvSpPr/>
              <p:nvPr/>
            </p:nvSpPr>
            <p:spPr>
              <a:xfrm>
                <a:off x="7190753" y="5591308"/>
                <a:ext cx="332214" cy="524928"/>
              </a:xfrm>
              <a:custGeom>
                <a:avLst/>
                <a:gdLst/>
                <a:ahLst/>
                <a:cxnLst/>
                <a:rect l="l" t="t" r="r" b="b"/>
                <a:pathLst>
                  <a:path w="332214" h="524928" extrusionOk="0">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29" name="Google Shape;829;p16"/>
              <p:cNvSpPr/>
              <p:nvPr/>
            </p:nvSpPr>
            <p:spPr>
              <a:xfrm>
                <a:off x="7272067" y="6011466"/>
                <a:ext cx="31338" cy="31602"/>
              </a:xfrm>
              <a:custGeom>
                <a:avLst/>
                <a:gdLst/>
                <a:ahLst/>
                <a:cxnLst/>
                <a:rect l="l" t="t" r="r" b="b"/>
                <a:pathLst>
                  <a:path w="31338" h="31602" extrusionOk="0">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30" name="Google Shape;830;p16"/>
              <p:cNvSpPr/>
              <p:nvPr/>
            </p:nvSpPr>
            <p:spPr>
              <a:xfrm>
                <a:off x="7610098" y="5598136"/>
                <a:ext cx="326177" cy="521713"/>
              </a:xfrm>
              <a:custGeom>
                <a:avLst/>
                <a:gdLst/>
                <a:ahLst/>
                <a:cxnLst/>
                <a:rect l="l" t="t" r="r" b="b"/>
                <a:pathLst>
                  <a:path w="326177" h="521713" extrusionOk="0">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31" name="Google Shape;831;p16"/>
              <p:cNvSpPr/>
              <p:nvPr/>
            </p:nvSpPr>
            <p:spPr>
              <a:xfrm>
                <a:off x="7328058" y="5441456"/>
                <a:ext cx="477856" cy="383008"/>
              </a:xfrm>
              <a:custGeom>
                <a:avLst/>
                <a:gdLst/>
                <a:ahLst/>
                <a:cxnLst/>
                <a:rect l="l" t="t" r="r" b="b"/>
                <a:pathLst>
                  <a:path w="477856" h="383008" extrusionOk="0">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32" name="Google Shape;832;p16"/>
              <p:cNvSpPr/>
              <p:nvPr/>
            </p:nvSpPr>
            <p:spPr>
              <a:xfrm>
                <a:off x="7549372" y="5799171"/>
                <a:ext cx="30028" cy="30713"/>
              </a:xfrm>
              <a:custGeom>
                <a:avLst/>
                <a:gdLst/>
                <a:ahLst/>
                <a:cxnLst/>
                <a:rect l="l" t="t" r="r" b="b"/>
                <a:pathLst>
                  <a:path w="30028" h="30713" extrusionOk="0">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33" name="Google Shape;833;p16"/>
              <p:cNvSpPr/>
              <p:nvPr/>
            </p:nvSpPr>
            <p:spPr>
              <a:xfrm>
                <a:off x="7553889" y="5365577"/>
                <a:ext cx="25292" cy="49682"/>
              </a:xfrm>
              <a:custGeom>
                <a:avLst/>
                <a:gdLst/>
                <a:ahLst/>
                <a:cxnLst/>
                <a:rect l="l" t="t" r="r" b="b"/>
                <a:pathLst>
                  <a:path w="25292" h="49682" extrusionOk="0">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34" name="Google Shape;834;p16"/>
              <p:cNvSpPr/>
              <p:nvPr/>
            </p:nvSpPr>
            <p:spPr>
              <a:xfrm>
                <a:off x="7473945" y="5390644"/>
                <a:ext cx="43084" cy="43585"/>
              </a:xfrm>
              <a:custGeom>
                <a:avLst/>
                <a:gdLst/>
                <a:ahLst/>
                <a:cxnLst/>
                <a:rect l="l" t="t" r="r" b="b"/>
                <a:pathLst>
                  <a:path w="43084" h="43585" extrusionOk="0">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35" name="Google Shape;835;p16"/>
              <p:cNvSpPr/>
              <p:nvPr/>
            </p:nvSpPr>
            <p:spPr>
              <a:xfrm>
                <a:off x="7617572" y="5390644"/>
                <a:ext cx="43724" cy="43585"/>
              </a:xfrm>
              <a:custGeom>
                <a:avLst/>
                <a:gdLst/>
                <a:ahLst/>
                <a:cxnLst/>
                <a:rect l="l" t="t" r="r" b="b"/>
                <a:pathLst>
                  <a:path w="43724" h="43585" extrusionOk="0">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sp>
        <p:nvSpPr>
          <p:cNvPr id="836" name="Google Shape;836;p16"/>
          <p:cNvSpPr txBox="1"/>
          <p:nvPr/>
        </p:nvSpPr>
        <p:spPr>
          <a:xfrm>
            <a:off x="2925728" y="2511267"/>
            <a:ext cx="8006191" cy="341627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292668"/>
                </a:solidFill>
                <a:latin typeface="Calibri"/>
                <a:ea typeface="Calibri"/>
                <a:cs typeface="Calibri"/>
                <a:sym typeface="Calibri"/>
              </a:rPr>
              <a:t>Forskellige værktøjer kan tilbyde lignende tjenester.</a:t>
            </a:r>
            <a:endParaRPr dirty="0">
              <a:solidFill>
                <a:srgbClr val="292668"/>
              </a:solidFil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rgbClr val="292668"/>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292668"/>
                </a:solidFill>
                <a:latin typeface="Calibri"/>
                <a:ea typeface="Calibri"/>
                <a:cs typeface="Calibri"/>
                <a:sym typeface="Calibri"/>
              </a:rPr>
              <a:t>Før du vælger et værktøj, skal du sammenligne:</a:t>
            </a:r>
            <a:endParaRPr sz="2400" b="0" i="0" u="none" strike="noStrike" cap="none" dirty="0">
              <a:solidFill>
                <a:srgbClr val="292668"/>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292668"/>
                </a:solidFill>
                <a:latin typeface="Calibri"/>
                <a:ea typeface="Calibri"/>
                <a:cs typeface="Calibri"/>
                <a:sym typeface="Calibri"/>
              </a:rPr>
              <a:t>• Brugervenlighed</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 Privatlivsindstillinger</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 Funktioner</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 Pris</a:t>
            </a:r>
            <a:endParaRPr dirty="0">
              <a:solidFill>
                <a:srgbClr val="292668"/>
              </a:solidFil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rgbClr val="292668"/>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292668"/>
                </a:solidFill>
                <a:latin typeface="Calibri"/>
                <a:ea typeface="Calibri"/>
                <a:cs typeface="Calibri"/>
                <a:sym typeface="Calibri"/>
              </a:rPr>
              <a:t>Nogle gange </a:t>
            </a:r>
            <a:r>
              <a:rPr lang="en-US" sz="2400" b="1" i="0" u="none" strike="noStrike" cap="none" dirty="0">
                <a:solidFill>
                  <a:srgbClr val="292668"/>
                </a:solidFill>
                <a:latin typeface="Calibri"/>
                <a:ea typeface="Calibri"/>
                <a:cs typeface="Calibri"/>
                <a:sym typeface="Calibri"/>
              </a:rPr>
              <a:t>er </a:t>
            </a:r>
            <a:r>
              <a:rPr lang="en-US" sz="2400" b="0" i="0" u="none" strike="noStrike" cap="none" dirty="0">
                <a:solidFill>
                  <a:srgbClr val="292668"/>
                </a:solidFill>
                <a:latin typeface="Calibri"/>
                <a:ea typeface="Calibri"/>
                <a:cs typeface="Calibri"/>
                <a:sym typeface="Calibri"/>
              </a:rPr>
              <a:t>det </a:t>
            </a:r>
            <a:r>
              <a:rPr lang="en-US" sz="2400" b="1" i="0" u="none" strike="noStrike" cap="none" dirty="0">
                <a:solidFill>
                  <a:srgbClr val="292668"/>
                </a:solidFill>
                <a:latin typeface="Calibri"/>
                <a:ea typeface="Calibri"/>
                <a:cs typeface="Calibri"/>
                <a:sym typeface="Calibri"/>
              </a:rPr>
              <a:t>enkleste værktøj det bedste</a:t>
            </a:r>
            <a:r>
              <a:rPr lang="en-US" sz="1100" b="1" i="0" u="none" strike="noStrike" cap="none" dirty="0">
                <a:solidFill>
                  <a:srgbClr val="292668"/>
                </a:solidFill>
                <a:latin typeface="Calibri"/>
                <a:ea typeface="Calibri"/>
                <a:cs typeface="Calibri"/>
                <a:sym typeface="Calibri"/>
              </a:rPr>
              <a:t>.</a:t>
            </a:r>
            <a:endParaRPr sz="1100" b="0" i="0" u="none" strike="noStrike" cap="none" dirty="0">
              <a:solidFill>
                <a:srgbClr val="292668"/>
              </a:solidFill>
              <a:latin typeface="Calibri"/>
              <a:ea typeface="Calibri"/>
              <a:cs typeface="Calibri"/>
              <a:sym typeface="Calibri"/>
            </a:endParaRPr>
          </a:p>
        </p:txBody>
      </p:sp>
      <p:sp>
        <p:nvSpPr>
          <p:cNvPr id="837" name="Google Shape;837;p16"/>
          <p:cNvSpPr txBox="1"/>
          <p:nvPr/>
        </p:nvSpPr>
        <p:spPr>
          <a:xfrm>
            <a:off x="744259" y="636936"/>
            <a:ext cx="10585860" cy="74089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292668"/>
                </a:solidFill>
                <a:latin typeface="Calibri"/>
                <a:ea typeface="Calibri"/>
                <a:cs typeface="Calibri"/>
                <a:sym typeface="Calibri"/>
              </a:rPr>
              <a:t>Tips til at træffe velinformerede valg om AI-værktøjer</a:t>
            </a:r>
            <a:endParaRPr sz="3600" b="0" i="0" u="none" strike="noStrike" cap="none">
              <a:solidFill>
                <a:srgbClr val="292668"/>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842"/>
        <p:cNvGrpSpPr/>
        <p:nvPr/>
      </p:nvGrpSpPr>
      <p:grpSpPr>
        <a:xfrm>
          <a:off x="0" y="0"/>
          <a:ext cx="0" cy="0"/>
          <a:chOff x="0" y="0"/>
          <a:chExt cx="0" cy="0"/>
        </a:xfrm>
      </p:grpSpPr>
      <p:sp>
        <p:nvSpPr>
          <p:cNvPr id="843" name="Google Shape;843;p88"/>
          <p:cNvSpPr txBox="1">
            <a:spLocks noGrp="1"/>
          </p:cNvSpPr>
          <p:nvPr>
            <p:ph type="body" idx="1"/>
          </p:nvPr>
        </p:nvSpPr>
        <p:spPr>
          <a:xfrm>
            <a:off x="2882828" y="311199"/>
            <a:ext cx="7828639" cy="697353"/>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5760"/>
              <a:buNone/>
            </a:pPr>
            <a:r>
              <a:rPr lang="en-US" b="1"/>
              <a:t>Tips fra unge om brugen af AI</a:t>
            </a:r>
            <a:endParaRPr/>
          </a:p>
        </p:txBody>
      </p:sp>
      <p:sp>
        <p:nvSpPr>
          <p:cNvPr id="844" name="Google Shape;844;p88"/>
          <p:cNvSpPr txBox="1">
            <a:spLocks noGrp="1"/>
          </p:cNvSpPr>
          <p:nvPr>
            <p:ph type="body" idx="2"/>
          </p:nvPr>
        </p:nvSpPr>
        <p:spPr>
          <a:xfrm>
            <a:off x="6099598" y="1499335"/>
            <a:ext cx="5967642" cy="5199009"/>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2400"/>
              <a:buNone/>
            </a:pPr>
            <a:r>
              <a:rPr lang="en-US" dirty="0"/>
              <a:t>Unge bruger ofte AI-værktøjer i deres studier og i hverdagen.</a:t>
            </a:r>
            <a:endParaRPr dirty="0"/>
          </a:p>
          <a:p>
            <a:pPr marL="0" lvl="0" indent="0" algn="l" rtl="0">
              <a:lnSpc>
                <a:spcPct val="103333"/>
              </a:lnSpc>
              <a:spcBef>
                <a:spcPts val="0"/>
              </a:spcBef>
              <a:spcAft>
                <a:spcPts val="0"/>
              </a:spcAft>
              <a:buClr>
                <a:srgbClr val="242B62"/>
              </a:buClr>
              <a:buSzPts val="2400"/>
              <a:buNone/>
            </a:pPr>
            <a:endParaRPr sz="600" dirty="0"/>
          </a:p>
          <a:p>
            <a:pPr marL="0" lvl="0" indent="0" algn="l" rtl="0">
              <a:lnSpc>
                <a:spcPct val="103333"/>
              </a:lnSpc>
              <a:spcBef>
                <a:spcPts val="0"/>
              </a:spcBef>
              <a:spcAft>
                <a:spcPts val="0"/>
              </a:spcAft>
              <a:buClr>
                <a:srgbClr val="242B62"/>
              </a:buClr>
              <a:buSzPts val="2400"/>
              <a:buNone/>
            </a:pPr>
            <a:r>
              <a:rPr lang="en-US" dirty="0"/>
              <a:t>Her er nogle enkle tips, de deler:</a:t>
            </a:r>
            <a:endParaRPr dirty="0"/>
          </a:p>
          <a:p>
            <a:pPr marL="0" lvl="0" indent="0" algn="l" rtl="0">
              <a:lnSpc>
                <a:spcPct val="103333"/>
              </a:lnSpc>
              <a:spcBef>
                <a:spcPts val="0"/>
              </a:spcBef>
              <a:spcAft>
                <a:spcPts val="0"/>
              </a:spcAft>
              <a:buClr>
                <a:srgbClr val="242B62"/>
              </a:buClr>
              <a:buSzPts val="2400"/>
              <a:buNone/>
            </a:pPr>
            <a:endParaRPr sz="600" dirty="0"/>
          </a:p>
          <a:p>
            <a:pPr marL="34290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Brug AI som en hjælper, ikke som en beslutningstager</a:t>
            </a:r>
            <a:endParaRPr dirty="0"/>
          </a:p>
          <a:p>
            <a:pPr marL="34290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Tjek altid vigtige oplysninger</a:t>
            </a:r>
            <a:endParaRPr dirty="0"/>
          </a:p>
          <a:p>
            <a:pPr marL="34290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Beskyt dine personlige data</a:t>
            </a:r>
            <a:endParaRPr dirty="0"/>
          </a:p>
          <a:p>
            <a:pPr marL="34290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Prøv forskellige værktøjer, og find ud af, hvad der fungerer bedst for dig</a:t>
            </a:r>
            <a:endParaRPr dirty="0"/>
          </a:p>
          <a:p>
            <a:pPr marL="0" lvl="0" indent="0" algn="l" rtl="0">
              <a:lnSpc>
                <a:spcPct val="103333"/>
              </a:lnSpc>
              <a:spcBef>
                <a:spcPts val="0"/>
              </a:spcBef>
              <a:spcAft>
                <a:spcPts val="0"/>
              </a:spcAft>
              <a:buClr>
                <a:srgbClr val="242B62"/>
              </a:buClr>
              <a:buSzPts val="2400"/>
              <a:buNone/>
            </a:pPr>
            <a:endParaRPr sz="1200" dirty="0"/>
          </a:p>
          <a:p>
            <a:pPr marL="0" lvl="0" indent="0" algn="l" rtl="0">
              <a:lnSpc>
                <a:spcPct val="103333"/>
              </a:lnSpc>
              <a:spcBef>
                <a:spcPts val="0"/>
              </a:spcBef>
              <a:spcAft>
                <a:spcPts val="0"/>
              </a:spcAft>
              <a:buClr>
                <a:srgbClr val="242B62"/>
              </a:buClr>
              <a:buSzPts val="2400"/>
              <a:buNone/>
            </a:pPr>
            <a:r>
              <a:rPr lang="en-US" dirty="0"/>
              <a:t>Eller se den korte video på </a:t>
            </a:r>
            <a:r>
              <a:rPr lang="en-US" u="sng" dirty="0">
                <a:solidFill>
                  <a:schemeClr val="hlink"/>
                </a:solidFill>
                <a:hlinkClick r:id="rId4"/>
              </a:rPr>
              <a:t>YouTube, </a:t>
            </a:r>
            <a:r>
              <a:rPr lang="en-US" dirty="0"/>
              <a:t>der forklarer, hvad AI er, og hvordan det fungerer</a:t>
            </a:r>
            <a:endParaRPr dirty="0"/>
          </a:p>
        </p:txBody>
      </p:sp>
      <p:sp>
        <p:nvSpPr>
          <p:cNvPr id="3" name="Picture Placeholder 2">
            <a:extLst>
              <a:ext uri="{FF2B5EF4-FFF2-40B4-BE49-F238E27FC236}">
                <a16:creationId xmlns:a16="http://schemas.microsoft.com/office/drawing/2014/main" id="{FADDFA34-6BBC-86E3-8C0B-33C74CFE87F1}"/>
              </a:ext>
            </a:extLst>
          </p:cNvPr>
          <p:cNvSpPr>
            <a:spLocks noGrp="1"/>
          </p:cNvSpPr>
          <p:nvPr>
            <p:ph type="pic" idx="3"/>
          </p:nvPr>
        </p:nvSpPr>
        <p:spPr/>
        <p:txBody>
          <a:bodyPr/>
          <a:lstStyle/>
          <a:p>
            <a:endParaRPr lang="en-IE"/>
          </a:p>
        </p:txBody>
      </p:sp>
      <p:pic>
        <p:nvPicPr>
          <p:cNvPr id="4" name="Online Media 3" title="What Is AI? | Artificial Intelligence | What is Artificial Intelligence? | AI In 5 Mins |Simplilearn">
            <a:hlinkClick r:id="" action="ppaction://media"/>
            <a:extLst>
              <a:ext uri="{FF2B5EF4-FFF2-40B4-BE49-F238E27FC236}">
                <a16:creationId xmlns:a16="http://schemas.microsoft.com/office/drawing/2014/main" id="{93199202-BA80-E6F4-542A-ABCE8D25389A}"/>
              </a:ext>
            </a:extLst>
          </p:cNvPr>
          <p:cNvPicPr>
            <a:picLocks noRot="1" noChangeAspect="1"/>
          </p:cNvPicPr>
          <p:nvPr>
            <a:videoFile r:link="rId1"/>
          </p:nvPr>
        </p:nvPicPr>
        <p:blipFill>
          <a:blip r:embed="rId5"/>
          <a:stretch>
            <a:fillRect/>
          </a:stretch>
        </p:blipFill>
        <p:spPr>
          <a:xfrm>
            <a:off x="635768" y="2251953"/>
            <a:ext cx="4501280" cy="361382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850"/>
        <p:cNvGrpSpPr/>
        <p:nvPr/>
      </p:nvGrpSpPr>
      <p:grpSpPr>
        <a:xfrm>
          <a:off x="0" y="0"/>
          <a:ext cx="0" cy="0"/>
          <a:chOff x="0" y="0"/>
          <a:chExt cx="0" cy="0"/>
        </a:xfrm>
      </p:grpSpPr>
      <p:sp>
        <p:nvSpPr>
          <p:cNvPr id="851" name="Google Shape;851;p19"/>
          <p:cNvSpPr txBox="1">
            <a:spLocks noGrp="1"/>
          </p:cNvSpPr>
          <p:nvPr>
            <p:ph type="body" idx="1"/>
          </p:nvPr>
        </p:nvSpPr>
        <p:spPr>
          <a:xfrm>
            <a:off x="526935" y="754323"/>
            <a:ext cx="10301868" cy="697353"/>
          </a:xfrm>
          <a:prstGeom prst="rect">
            <a:avLst/>
          </a:prstGeom>
          <a:noFill/>
          <a:ln>
            <a:noFill/>
          </a:ln>
        </p:spPr>
        <p:txBody>
          <a:bodyPr spcFirstLastPara="1" wrap="square" lIns="91425" tIns="45700" rIns="91425" bIns="45700" anchor="t" anchorCtr="0">
            <a:normAutofit/>
          </a:bodyPr>
          <a:lstStyle/>
          <a:p>
            <a:pPr marL="0" indent="0"/>
            <a:r>
              <a:rPr lang="en-US" b="1" dirty="0">
                <a:highlight>
                  <a:srgbClr val="EBCB1F"/>
                </a:highlight>
              </a:rPr>
              <a:t>EKSEMPEL -</a:t>
            </a:r>
            <a:r>
              <a:rPr lang="en-US" dirty="0"/>
              <a:t> Tom</a:t>
            </a:r>
            <a:endParaRPr dirty="0"/>
          </a:p>
        </p:txBody>
      </p:sp>
      <p:sp>
        <p:nvSpPr>
          <p:cNvPr id="852" name="Google Shape;852;p19"/>
          <p:cNvSpPr txBox="1">
            <a:spLocks noGrp="1"/>
          </p:cNvSpPr>
          <p:nvPr>
            <p:ph type="body" idx="2"/>
          </p:nvPr>
        </p:nvSpPr>
        <p:spPr>
          <a:xfrm>
            <a:off x="226695" y="1712752"/>
            <a:ext cx="11158036" cy="4627888"/>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3333"/>
              </a:lnSpc>
              <a:spcBef>
                <a:spcPts val="0"/>
              </a:spcBef>
              <a:spcAft>
                <a:spcPts val="0"/>
              </a:spcAft>
              <a:buClr>
                <a:srgbClr val="242B62"/>
              </a:buClr>
              <a:buSzPts val="2400"/>
              <a:buFont typeface="Arial"/>
              <a:buNone/>
            </a:pPr>
            <a:endParaRPr dirty="0"/>
          </a:p>
          <a:p>
            <a:r>
              <a:rPr lang="en-US" sz="2400" dirty="0"/>
              <a:t>Tom (68) ville planlægge en togtur for at besøge sin barnebarn. </a:t>
            </a:r>
            <a:endParaRPr lang="en-US" dirty="0"/>
          </a:p>
          <a:p>
            <a:pPr marL="457200" marR="0" lvl="0" indent="-228600" algn="l">
              <a:lnSpc>
                <a:spcPct val="103333"/>
              </a:lnSpc>
              <a:spcBef>
                <a:spcPts val="0"/>
              </a:spcBef>
              <a:spcAft>
                <a:spcPts val="0"/>
              </a:spcAft>
              <a:buSzPts val="2400"/>
              <a:buFont typeface="Arial"/>
              <a:buNone/>
            </a:pPr>
            <a:r>
              <a:rPr lang="en-US" sz="2400" dirty="0"/>
              <a:t>Han </a:t>
            </a:r>
            <a:r>
              <a:rPr lang="en-US" sz="2400" dirty="0" err="1"/>
              <a:t>prøvede</a:t>
            </a:r>
            <a:r>
              <a:rPr lang="en-US" sz="2400" dirty="0"/>
              <a:t> </a:t>
            </a:r>
            <a:r>
              <a:rPr lang="en-US" sz="2400" dirty="0" err="1"/>
              <a:t>en</a:t>
            </a:r>
            <a:r>
              <a:rPr lang="en-US" sz="2400" dirty="0"/>
              <a:t> </a:t>
            </a:r>
            <a:r>
              <a:rPr lang="en-US" sz="2400" dirty="0" err="1"/>
              <a:t>rejseapp</a:t>
            </a:r>
            <a:r>
              <a:rPr lang="en-US" sz="2400" dirty="0"/>
              <a:t>, der bad om personlige oplysninger som e-mail </a:t>
            </a:r>
            <a:r>
              <a:rPr lang="en-US" sz="2400" dirty="0" err="1"/>
              <a:t>og</a:t>
            </a:r>
            <a:r>
              <a:rPr lang="en-US" sz="2400" dirty="0"/>
              <a:t> </a:t>
            </a:r>
            <a:r>
              <a:rPr lang="en-US" sz="2400" dirty="0" err="1"/>
              <a:t>placering</a:t>
            </a:r>
            <a:r>
              <a:rPr lang="en-US" sz="2400" dirty="0"/>
              <a:t>. </a:t>
            </a:r>
            <a:endParaRPr dirty="0"/>
          </a:p>
          <a:p>
            <a:r>
              <a:rPr lang="en-US" sz="2400" dirty="0"/>
              <a:t>Da han var usikker, sammenlignede han med en anden app. </a:t>
            </a:r>
            <a:endParaRPr lang="en-US" dirty="0"/>
          </a:p>
          <a:p>
            <a:r>
              <a:rPr lang="en-US" sz="2400" dirty="0"/>
              <a:t>Den </a:t>
            </a:r>
            <a:r>
              <a:rPr lang="en-US" sz="2400" dirty="0" err="1"/>
              <a:t>anden</a:t>
            </a:r>
            <a:r>
              <a:rPr lang="en-US" sz="2400" dirty="0"/>
              <a:t> app </a:t>
            </a:r>
            <a:r>
              <a:rPr lang="en-US" sz="2400" dirty="0" err="1"/>
              <a:t>gav</a:t>
            </a:r>
            <a:r>
              <a:rPr lang="en-US" sz="2400" dirty="0"/>
              <a:t> de </a:t>
            </a:r>
            <a:r>
              <a:rPr lang="en-US" sz="2400" dirty="0" err="1"/>
              <a:t>samme</a:t>
            </a:r>
            <a:r>
              <a:rPr lang="en-US" sz="2400" dirty="0"/>
              <a:t> </a:t>
            </a:r>
            <a:r>
              <a:rPr lang="en-US" sz="2400" dirty="0" err="1"/>
              <a:t>rejseoplysninger</a:t>
            </a:r>
            <a:r>
              <a:rPr lang="en-US" sz="2400" dirty="0"/>
              <a:t> </a:t>
            </a:r>
            <a:r>
              <a:rPr lang="en-US" sz="2400" dirty="0" err="1"/>
              <a:t>uden</a:t>
            </a:r>
            <a:r>
              <a:rPr lang="en-US" sz="2400" dirty="0"/>
              <a:t> at </a:t>
            </a:r>
            <a:r>
              <a:rPr lang="en-US" sz="2400" dirty="0" err="1"/>
              <a:t>bede</a:t>
            </a:r>
            <a:r>
              <a:rPr lang="en-US" sz="2400" dirty="0"/>
              <a:t> om </a:t>
            </a:r>
            <a:r>
              <a:rPr lang="en-US" sz="2400" dirty="0" err="1"/>
              <a:t>personlige</a:t>
            </a:r>
            <a:endParaRPr lang="en-US" dirty="0" err="1"/>
          </a:p>
          <a:p>
            <a:pPr marL="457200" marR="0" lvl="0" indent="-228600" algn="l">
              <a:lnSpc>
                <a:spcPct val="103333"/>
              </a:lnSpc>
              <a:spcBef>
                <a:spcPts val="0"/>
              </a:spcBef>
              <a:spcAft>
                <a:spcPts val="0"/>
              </a:spcAft>
              <a:buSzPts val="2400"/>
              <a:buFont typeface="Arial"/>
              <a:buNone/>
            </a:pPr>
            <a:r>
              <a:rPr lang="en-US" sz="2400" dirty="0" err="1"/>
              <a:t>oplysninger</a:t>
            </a:r>
            <a:r>
              <a:rPr lang="en-US" sz="2400" dirty="0"/>
              <a:t>. Tom </a:t>
            </a:r>
            <a:r>
              <a:rPr lang="en-US" sz="2400" dirty="0" err="1"/>
              <a:t>valgte</a:t>
            </a:r>
            <a:r>
              <a:rPr lang="en-US" sz="2400" dirty="0"/>
              <a:t> den </a:t>
            </a:r>
            <a:r>
              <a:rPr lang="en-US" sz="2400" dirty="0" err="1"/>
              <a:t>anden</a:t>
            </a:r>
            <a:r>
              <a:rPr lang="en-US" sz="2400" dirty="0"/>
              <a:t> app. </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r>
              <a:rPr lang="en-US" sz="2400" b="1" dirty="0"/>
              <a:t>Hovedbudskab: </a:t>
            </a:r>
            <a:endParaRPr lang="en-US" dirty="0"/>
          </a:p>
          <a:p>
            <a:pPr marL="457200" marR="0" lvl="0" indent="-228600" algn="l">
              <a:lnSpc>
                <a:spcPct val="103333"/>
              </a:lnSpc>
              <a:spcBef>
                <a:spcPts val="0"/>
              </a:spcBef>
              <a:spcAft>
                <a:spcPts val="0"/>
              </a:spcAft>
              <a:buSzPts val="2400"/>
              <a:buFont typeface="Arial"/>
              <a:buNone/>
            </a:pPr>
            <a:r>
              <a:rPr lang="en-US" sz="2400" dirty="0"/>
              <a:t>Vælg </a:t>
            </a:r>
            <a:r>
              <a:rPr lang="en-US" sz="2400" dirty="0" err="1"/>
              <a:t>værktøjer</a:t>
            </a:r>
            <a:r>
              <a:rPr lang="en-US" sz="2400" dirty="0"/>
              <a:t>, der er </a:t>
            </a:r>
            <a:r>
              <a:rPr lang="en-US" sz="2400" dirty="0" err="1"/>
              <a:t>nemme</a:t>
            </a:r>
            <a:r>
              <a:rPr lang="en-US" sz="2400" dirty="0"/>
              <a:t> at </a:t>
            </a:r>
            <a:r>
              <a:rPr lang="en-US" sz="2400" dirty="0" err="1"/>
              <a:t>bruge</a:t>
            </a:r>
            <a:r>
              <a:rPr lang="en-US" sz="2400" dirty="0"/>
              <a:t>, </a:t>
            </a:r>
            <a:r>
              <a:rPr lang="en-US" sz="2400" dirty="0" err="1"/>
              <a:t>pålidelige</a:t>
            </a:r>
            <a:r>
              <a:rPr lang="en-US" sz="2400" dirty="0"/>
              <a:t> </a:t>
            </a:r>
            <a:r>
              <a:rPr lang="en-US" sz="2400" dirty="0" err="1"/>
              <a:t>og</a:t>
            </a:r>
            <a:r>
              <a:rPr lang="en-US" sz="2400" dirty="0"/>
              <a:t> </a:t>
            </a:r>
            <a:r>
              <a:rPr lang="en-US" sz="2400" dirty="0" err="1"/>
              <a:t>respekterer</a:t>
            </a:r>
            <a:r>
              <a:rPr lang="en-US" sz="2400" dirty="0"/>
              <a:t> </a:t>
            </a:r>
            <a:r>
              <a:rPr lang="en-US" sz="2400" dirty="0" err="1"/>
              <a:t>dit</a:t>
            </a:r>
            <a:r>
              <a:rPr lang="en-US" sz="2400" dirty="0"/>
              <a:t> </a:t>
            </a:r>
            <a:r>
              <a:rPr lang="en-US" sz="2400" dirty="0" err="1"/>
              <a:t>privatliv</a:t>
            </a:r>
            <a:r>
              <a:rPr lang="en-US" sz="2400" dirty="0"/>
              <a:t>. </a:t>
            </a:r>
            <a:endParaRPr/>
          </a:p>
          <a:p>
            <a:pPr marL="457200" marR="0" lvl="0" indent="-228600" algn="l" rtl="0">
              <a:lnSpc>
                <a:spcPct val="103333"/>
              </a:lnSpc>
              <a:spcBef>
                <a:spcPts val="0"/>
              </a:spcBef>
              <a:spcAft>
                <a:spcPts val="0"/>
              </a:spcAft>
              <a:buClr>
                <a:srgbClr val="242B62"/>
              </a:buClr>
              <a:buSzPts val="2400"/>
              <a:buFont typeface="Arial"/>
              <a:buNone/>
            </a:pPr>
            <a:endParaRPr dirty="0"/>
          </a:p>
          <a:p>
            <a:r>
              <a:rPr lang="en-US" b="1" dirty="0"/>
              <a:t>Refleksion</a:t>
            </a:r>
            <a:r>
              <a:rPr lang="en-US" dirty="0"/>
              <a:t>: </a:t>
            </a:r>
            <a:endParaRPr lang="en-US" i="1" dirty="0"/>
          </a:p>
          <a:p>
            <a:r>
              <a:rPr lang="en-US" sz="2400" i="1" dirty="0"/>
              <a:t>Har du </a:t>
            </a:r>
            <a:r>
              <a:rPr lang="en-US" sz="2400" i="1" dirty="0" err="1"/>
              <a:t>nogensinde</a:t>
            </a:r>
            <a:r>
              <a:rPr lang="en-US" sz="2400" i="1" dirty="0"/>
              <a:t> </a:t>
            </a:r>
            <a:r>
              <a:rPr lang="en-US" sz="2400" i="1" dirty="0" err="1"/>
              <a:t>holdt</a:t>
            </a:r>
            <a:r>
              <a:rPr lang="en-US" sz="2400" i="1" dirty="0"/>
              <a:t> op med at </a:t>
            </a:r>
            <a:r>
              <a:rPr lang="en-US" sz="2400" i="1" dirty="0" err="1"/>
              <a:t>bruge</a:t>
            </a:r>
            <a:r>
              <a:rPr lang="en-US" sz="2400" i="1" dirty="0"/>
              <a:t> </a:t>
            </a:r>
            <a:r>
              <a:rPr lang="en-US" sz="2400" i="1" dirty="0" err="1"/>
              <a:t>en</a:t>
            </a:r>
            <a:r>
              <a:rPr lang="en-US" sz="2400" i="1" dirty="0"/>
              <a:t> app, </a:t>
            </a:r>
            <a:r>
              <a:rPr lang="en-US" sz="2400" i="1" dirty="0" err="1"/>
              <a:t>fordi</a:t>
            </a:r>
            <a:r>
              <a:rPr lang="en-US" sz="2400" i="1" dirty="0"/>
              <a:t> den bad om for mange</a:t>
            </a:r>
            <a:endParaRPr lang="en-US" i="1" dirty="0"/>
          </a:p>
          <a:p>
            <a:pPr marL="457200" marR="0" lvl="0" indent="-228600" algn="l">
              <a:lnSpc>
                <a:spcPct val="103333"/>
              </a:lnSpc>
              <a:spcBef>
                <a:spcPts val="0"/>
              </a:spcBef>
              <a:spcAft>
                <a:spcPts val="0"/>
              </a:spcAft>
              <a:buSzPts val="2400"/>
              <a:buFont typeface="Arial"/>
              <a:buNone/>
            </a:pPr>
            <a:r>
              <a:rPr lang="en-US" sz="2400" i="1" dirty="0" err="1"/>
              <a:t>personlige</a:t>
            </a:r>
            <a:r>
              <a:rPr lang="en-US" sz="2400" i="1" dirty="0"/>
              <a:t> </a:t>
            </a:r>
            <a:r>
              <a:rPr lang="en-US" sz="2400" i="1" dirty="0" err="1"/>
              <a:t>oplysninger</a:t>
            </a:r>
            <a:r>
              <a:rPr lang="en-US" sz="2400" i="1" dirty="0"/>
              <a:t>?</a:t>
            </a:r>
            <a:endParaRPr i="1"/>
          </a:p>
          <a:p>
            <a:pPr marL="457200" marR="0" lvl="0" indent="-228600" algn="l" rtl="0">
              <a:lnSpc>
                <a:spcPct val="103333"/>
              </a:lnSpc>
              <a:spcBef>
                <a:spcPts val="0"/>
              </a:spcBef>
              <a:spcAft>
                <a:spcPts val="0"/>
              </a:spcAft>
              <a:buClr>
                <a:srgbClr val="242B62"/>
              </a:buClr>
              <a:buSzPts val="2400"/>
              <a:buFont typeface="Arial"/>
              <a:buNone/>
            </a:pPr>
            <a:endParaRPr dirty="0"/>
          </a:p>
          <a:p>
            <a:pPr marL="0" lvl="0" indent="0" algn="l" rtl="0">
              <a:lnSpc>
                <a:spcPct val="103333"/>
              </a:lnSpc>
              <a:spcBef>
                <a:spcPts val="0"/>
              </a:spcBef>
              <a:spcAft>
                <a:spcPts val="0"/>
              </a:spcAft>
              <a:buClr>
                <a:srgbClr val="242B62"/>
              </a:buClr>
              <a:buSzPts val="2400"/>
              <a:buNone/>
            </a:pPr>
            <a:endParaRPr dirty="0"/>
          </a:p>
        </p:txBody>
      </p:sp>
      <p:grpSp>
        <p:nvGrpSpPr>
          <p:cNvPr id="853" name="Google Shape;853;p19"/>
          <p:cNvGrpSpPr/>
          <p:nvPr/>
        </p:nvGrpSpPr>
        <p:grpSpPr>
          <a:xfrm>
            <a:off x="8030313" y="529028"/>
            <a:ext cx="920484" cy="919581"/>
            <a:chOff x="10376768" y="2334933"/>
            <a:chExt cx="920484" cy="919581"/>
          </a:xfrm>
        </p:grpSpPr>
        <p:sp>
          <p:nvSpPr>
            <p:cNvPr id="854" name="Google Shape;854;p19"/>
            <p:cNvSpPr/>
            <p:nvPr/>
          </p:nvSpPr>
          <p:spPr>
            <a:xfrm>
              <a:off x="11105749" y="2358419"/>
              <a:ext cx="171631" cy="171631"/>
            </a:xfrm>
            <a:custGeom>
              <a:avLst/>
              <a:gdLst/>
              <a:ahLst/>
              <a:cxnLst/>
              <a:rect l="l" t="t" r="r" b="b"/>
              <a:pathLst>
                <a:path w="171631" h="171631" extrusionOk="0">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p:txBody>
        </p:sp>
        <p:sp>
          <p:nvSpPr>
            <p:cNvPr id="855" name="Google Shape;855;p19"/>
            <p:cNvSpPr/>
            <p:nvPr/>
          </p:nvSpPr>
          <p:spPr>
            <a:xfrm>
              <a:off x="10773326" y="2554440"/>
              <a:ext cx="311645" cy="486890"/>
            </a:xfrm>
            <a:custGeom>
              <a:avLst/>
              <a:gdLst/>
              <a:ahLst/>
              <a:cxnLst/>
              <a:rect l="l" t="t" r="r" b="b"/>
              <a:pathLst>
                <a:path w="311645" h="486890" extrusionOk="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p:txBody>
        </p:sp>
        <p:grpSp>
          <p:nvGrpSpPr>
            <p:cNvPr id="856" name="Google Shape;856;p19"/>
            <p:cNvGrpSpPr/>
            <p:nvPr/>
          </p:nvGrpSpPr>
          <p:grpSpPr>
            <a:xfrm>
              <a:off x="10376768" y="2334933"/>
              <a:ext cx="920484" cy="919581"/>
              <a:chOff x="10376768" y="2334933"/>
              <a:chExt cx="920484" cy="919581"/>
            </a:xfrm>
          </p:grpSpPr>
          <p:sp>
            <p:nvSpPr>
              <p:cNvPr id="857" name="Google Shape;857;p19"/>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p:txBody>
          </p:sp>
          <p:sp>
            <p:nvSpPr>
              <p:cNvPr id="858" name="Google Shape;858;p19"/>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p:txBody>
          </p:sp>
        </p:gr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62"/>
        <p:cNvGrpSpPr/>
        <p:nvPr/>
      </p:nvGrpSpPr>
      <p:grpSpPr>
        <a:xfrm>
          <a:off x="0" y="0"/>
          <a:ext cx="0" cy="0"/>
          <a:chOff x="0" y="0"/>
          <a:chExt cx="0" cy="0"/>
        </a:xfrm>
      </p:grpSpPr>
      <p:sp>
        <p:nvSpPr>
          <p:cNvPr id="863" name="Google Shape;863;p17"/>
          <p:cNvSpPr txBox="1">
            <a:spLocks noGrp="1"/>
          </p:cNvSpPr>
          <p:nvPr>
            <p:ph type="body" idx="1"/>
          </p:nvPr>
        </p:nvSpPr>
        <p:spPr>
          <a:xfrm>
            <a:off x="839601" y="356615"/>
            <a:ext cx="9424988" cy="697353"/>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rgbClr val="242B62"/>
              </a:buClr>
              <a:buSzPts val="3600"/>
              <a:buNone/>
            </a:pPr>
            <a:r>
              <a:rPr lang="en-US" b="1" dirty="0"/>
              <a:t>Konklusion </a:t>
            </a:r>
            <a:endParaRPr dirty="0"/>
          </a:p>
        </p:txBody>
      </p:sp>
      <p:sp>
        <p:nvSpPr>
          <p:cNvPr id="864" name="Google Shape;864;p17"/>
          <p:cNvSpPr txBox="1">
            <a:spLocks noGrp="1"/>
          </p:cNvSpPr>
          <p:nvPr>
            <p:ph type="body" idx="3"/>
          </p:nvPr>
        </p:nvSpPr>
        <p:spPr>
          <a:xfrm>
            <a:off x="840742" y="1056189"/>
            <a:ext cx="9740171" cy="1824470"/>
          </a:xfrm>
          <a:prstGeom prst="rect">
            <a:avLst/>
          </a:prstGeom>
          <a:noFill/>
          <a:ln>
            <a:noFill/>
          </a:ln>
        </p:spPr>
        <p:txBody>
          <a:bodyPr spcFirstLastPara="1" wrap="square" lIns="91425" tIns="45700" rIns="91425" bIns="45700" anchor="t" anchorCtr="0">
            <a:noAutofit/>
          </a:bodyPr>
          <a:lstStyle/>
          <a:p>
            <a:pPr marL="8001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AI-værktøjer kan hjælpe med hverdagens opgaver, såsom påmindelser, lister, kalendere og planlægning af daglige rutiner.</a:t>
            </a:r>
            <a:endParaRPr dirty="0"/>
          </a:p>
          <a:p>
            <a:pPr marL="8001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Digitale assistenter (som Siri, Alexa eller Google Assistant) </a:t>
            </a:r>
            <a:r>
              <a:rPr lang="en-US" dirty="0" err="1"/>
              <a:t>kan</a:t>
            </a:r>
            <a:r>
              <a:rPr lang="en-US" dirty="0"/>
              <a:t> </a:t>
            </a:r>
            <a:r>
              <a:rPr lang="en-US" dirty="0" err="1"/>
              <a:t>gøre</a:t>
            </a:r>
            <a:r>
              <a:rPr lang="en-US" dirty="0"/>
              <a:t> </a:t>
            </a:r>
            <a:r>
              <a:rPr lang="en-US" dirty="0" err="1"/>
              <a:t>hverdagen</a:t>
            </a:r>
            <a:r>
              <a:rPr lang="en-US" dirty="0"/>
              <a:t> </a:t>
            </a:r>
            <a:r>
              <a:rPr lang="en-US" dirty="0" err="1"/>
              <a:t>lettere</a:t>
            </a:r>
            <a:r>
              <a:rPr lang="en-US" dirty="0"/>
              <a:t>, </a:t>
            </a:r>
            <a:r>
              <a:rPr lang="en-US" dirty="0" err="1"/>
              <a:t>ved</a:t>
            </a:r>
            <a:r>
              <a:rPr lang="en-US" dirty="0"/>
              <a:t> at </a:t>
            </a:r>
            <a:r>
              <a:rPr lang="en-US" dirty="0" err="1"/>
              <a:t>hjælpe</a:t>
            </a:r>
            <a:r>
              <a:rPr lang="en-US" dirty="0"/>
              <a:t> med at </a:t>
            </a:r>
            <a:r>
              <a:rPr lang="en-US" dirty="0" err="1"/>
              <a:t>organisere</a:t>
            </a:r>
            <a:r>
              <a:rPr lang="en-US" dirty="0"/>
              <a:t> information </a:t>
            </a:r>
            <a:r>
              <a:rPr lang="en-US" dirty="0" err="1"/>
              <a:t>og</a:t>
            </a:r>
            <a:r>
              <a:rPr lang="en-US" dirty="0"/>
              <a:t> </a:t>
            </a:r>
            <a:r>
              <a:rPr lang="en-US" dirty="0" err="1"/>
              <a:t>opgaver</a:t>
            </a:r>
            <a:r>
              <a:rPr lang="en-US" dirty="0"/>
              <a:t>.</a:t>
            </a:r>
          </a:p>
          <a:p>
            <a:pPr marL="8001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Anbefalingssystemer kan foreslå nyttige produkter, tjenester eller rejsemuligheder, men de ved ikke altid, hvad der er bedst for dig.</a:t>
            </a:r>
          </a:p>
          <a:p>
            <a:pPr marL="800100" indent="-342900">
              <a:buFont typeface="Arial" panose="020B0604020202020204" pitchFamily="34" charset="0"/>
              <a:buChar char="•"/>
            </a:pPr>
            <a:r>
              <a:rPr lang="en-US" dirty="0"/>
              <a:t>AI-værktøjer kan nogle gange begå fejl eller give forkerte oplysninger, så det er vigtigt at dobbelttjekke vigtige detaljer.</a:t>
            </a:r>
          </a:p>
          <a:p>
            <a:pPr marL="800100" marR="0" lvl="0" indent="-342900" algn="l" rtl="0">
              <a:lnSpc>
                <a:spcPct val="103333"/>
              </a:lnSpc>
              <a:spcBef>
                <a:spcPts val="0"/>
              </a:spcBef>
              <a:spcAft>
                <a:spcPts val="0"/>
              </a:spcAft>
              <a:buClr>
                <a:srgbClr val="242B62"/>
              </a:buClr>
              <a:buSzPts val="2400"/>
              <a:buFont typeface="Arial" panose="020B0604020202020204" pitchFamily="34" charset="0"/>
              <a:buChar char="•"/>
            </a:pPr>
            <a:endParaRPr dirty="0"/>
          </a:p>
        </p:txBody>
      </p:sp>
      <p:pic>
        <p:nvPicPr>
          <p:cNvPr id="865" name="Google Shape;865;p17" descr="A group of people standing in a line&#10;&#10;AI-generated content may be incorrec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1" y="4728755"/>
            <a:ext cx="10264588" cy="2129245"/>
          </a:xfrm>
          <a:prstGeom prst="rect">
            <a:avLst/>
          </a:prstGeom>
          <a:solidFill>
            <a:srgbClr val="D9D9D9"/>
          </a:solidFill>
          <a:ln>
            <a:noFill/>
          </a:ln>
        </p:spPr>
      </p:pic>
      <p:sp>
        <p:nvSpPr>
          <p:cNvPr id="866" name="Google Shape;866;p17"/>
          <p:cNvSpPr/>
          <p:nvPr/>
        </p:nvSpPr>
        <p:spPr>
          <a:xfrm>
            <a:off x="0" y="3236259"/>
            <a:ext cx="1308847" cy="2801126"/>
          </a:xfrm>
          <a:prstGeom prst="rect">
            <a:avLst/>
          </a:prstGeom>
          <a:solidFill>
            <a:srgbClr val="CA7BB3">
              <a:alpha val="7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70"/>
        <p:cNvGrpSpPr/>
        <p:nvPr/>
      </p:nvGrpSpPr>
      <p:grpSpPr>
        <a:xfrm>
          <a:off x="0" y="0"/>
          <a:ext cx="0" cy="0"/>
          <a:chOff x="0" y="0"/>
          <a:chExt cx="0" cy="0"/>
        </a:xfrm>
      </p:grpSpPr>
      <p:sp>
        <p:nvSpPr>
          <p:cNvPr id="871" name="Google Shape;871;p21"/>
          <p:cNvSpPr txBox="1">
            <a:spLocks noGrp="1"/>
          </p:cNvSpPr>
          <p:nvPr>
            <p:ph type="body" idx="1"/>
          </p:nvPr>
        </p:nvSpPr>
        <p:spPr>
          <a:xfrm>
            <a:off x="839601" y="429183"/>
            <a:ext cx="9424988" cy="697353"/>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rgbClr val="242B62"/>
              </a:buClr>
              <a:buSzPts val="3600"/>
              <a:buNone/>
            </a:pPr>
            <a:r>
              <a:rPr lang="en-US" b="1" dirty="0"/>
              <a:t>Konklusion </a:t>
            </a:r>
            <a:endParaRPr dirty="0"/>
          </a:p>
        </p:txBody>
      </p:sp>
      <p:sp>
        <p:nvSpPr>
          <p:cNvPr id="872" name="Google Shape;872;p21"/>
          <p:cNvSpPr txBox="1">
            <a:spLocks noGrp="1"/>
          </p:cNvSpPr>
          <p:nvPr>
            <p:ph type="body" idx="3"/>
          </p:nvPr>
        </p:nvSpPr>
        <p:spPr>
          <a:xfrm>
            <a:off x="1308847" y="1409254"/>
            <a:ext cx="9412978" cy="1824470"/>
          </a:xfrm>
          <a:prstGeom prst="rect">
            <a:avLst/>
          </a:prstGeom>
          <a:noFill/>
          <a:ln>
            <a:noFill/>
          </a:ln>
        </p:spPr>
        <p:txBody>
          <a:bodyPr spcFirstLastPara="1" wrap="square" lIns="91425" tIns="45700" rIns="91425" bIns="45700" anchor="t" anchorCtr="0">
            <a:noAutofit/>
          </a:bodyPr>
          <a:lstStyle/>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Brug altid AI som en assistent, ikke som en </a:t>
            </a:r>
            <a:r>
              <a:rPr lang="en-US" b="1" dirty="0"/>
              <a:t>beslutningstager</a:t>
            </a:r>
            <a:r>
              <a:rPr lang="en-US" dirty="0"/>
              <a:t>.</a:t>
            </a:r>
            <a:endParaRPr dirty="0"/>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Beskyt dine personlige oplysninger, og vær forsigtig med at dele følsomme data med apps eller onlineværktøjer.</a:t>
            </a:r>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Når du vælger AI-værktøjer, skal du sammenligne mulighederne og vælge dem, der er sikre, brugervenlige og pålidelige.</a:t>
            </a:r>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AI kan fremme uafhængighed og selvtillid i hverdagen, når den bruges omhyggeligt og velovervejet.</a:t>
            </a:r>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endParaRPr dirty="0"/>
          </a:p>
          <a:p>
            <a:pPr marL="457200" marR="0" lvl="0" indent="-228600" algn="l" rtl="0">
              <a:lnSpc>
                <a:spcPct val="103333"/>
              </a:lnSpc>
              <a:spcBef>
                <a:spcPts val="0"/>
              </a:spcBef>
              <a:spcAft>
                <a:spcPts val="0"/>
              </a:spcAft>
              <a:buClr>
                <a:srgbClr val="242B62"/>
              </a:buClr>
              <a:buSzPts val="2400"/>
              <a:buFont typeface="Arial"/>
              <a:buNone/>
            </a:pPr>
            <a:endParaRPr dirty="0"/>
          </a:p>
        </p:txBody>
      </p:sp>
      <p:pic>
        <p:nvPicPr>
          <p:cNvPr id="873" name="Google Shape;873;p21" descr="A group of people standing in a line&#10;&#10;AI-generated content may be incorrec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1" y="4728755"/>
            <a:ext cx="10264588" cy="2129245"/>
          </a:xfrm>
          <a:prstGeom prst="rect">
            <a:avLst/>
          </a:prstGeom>
          <a:solidFill>
            <a:srgbClr val="D9D9D9"/>
          </a:solidFill>
          <a:ln>
            <a:noFill/>
          </a:ln>
        </p:spPr>
      </p:pic>
      <p:sp>
        <p:nvSpPr>
          <p:cNvPr id="874" name="Google Shape;874;p21"/>
          <p:cNvSpPr/>
          <p:nvPr/>
        </p:nvSpPr>
        <p:spPr>
          <a:xfrm>
            <a:off x="0" y="3236259"/>
            <a:ext cx="1308847" cy="2801126"/>
          </a:xfrm>
          <a:prstGeom prst="rect">
            <a:avLst/>
          </a:prstGeom>
          <a:solidFill>
            <a:srgbClr val="CA7BB3">
              <a:alpha val="7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 Placeholder 1">
            <a:extLst>
              <a:ext uri="{FF2B5EF4-FFF2-40B4-BE49-F238E27FC236}">
                <a16:creationId xmlns:a16="http://schemas.microsoft.com/office/drawing/2014/main" id="{C2388AC4-4B04-3DD3-6E94-F1E4732F43B1}"/>
              </a:ext>
            </a:extLst>
          </p:cNvPr>
          <p:cNvSpPr>
            <a:spLocks noGrp="1"/>
          </p:cNvSpPr>
          <p:nvPr>
            <p:ph type="body" sz="quarter" idx="13"/>
          </p:nvPr>
        </p:nvSpPr>
        <p:spPr>
          <a:xfrm>
            <a:off x="5629636" y="6121533"/>
            <a:ext cx="6021745" cy="466127"/>
          </a:xfrm>
        </p:spPr>
        <p:txBody>
          <a:bodyPr/>
          <a:lstStyle/>
          <a:p>
            <a:r>
              <a:rPr lang="en-US" sz="3000" dirty="0"/>
              <a:t>www.ai4seniorsproject.eu</a:t>
            </a:r>
          </a:p>
          <a:p>
            <a:endParaRPr lang="en-US" dirty="0">
              <a:solidFill>
                <a:srgbClr val="404040"/>
              </a:solidFill>
            </a:endParaRPr>
          </a:p>
        </p:txBody>
      </p:sp>
      <p:pic>
        <p:nvPicPr>
          <p:cNvPr id="5" name="Picture Placeholder 5" descr="A group of people standing in a line&#10;&#10;AI-generated content may be incorrect.">
            <a:extLst>
              <a:ext uri="{FF2B5EF4-FFF2-40B4-BE49-F238E27FC236}">
                <a16:creationId xmlns:a16="http://schemas.microsoft.com/office/drawing/2014/main" id="{4117FF69-BD5E-A939-DBFB-DE07AEF4A99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3154017"/>
            <a:ext cx="12192000" cy="2571163"/>
          </a:xfrm>
        </p:spPr>
      </p:pic>
      <p:pic>
        <p:nvPicPr>
          <p:cNvPr id="6" name="Picture 5" descr="A colorful circles with white lines and dots&#10;&#10;AI-generated content may be incorrect.">
            <a:extLst>
              <a:ext uri="{FF2B5EF4-FFF2-40B4-BE49-F238E27FC236}">
                <a16:creationId xmlns:a16="http://schemas.microsoft.com/office/drawing/2014/main" id="{F88D0993-30D4-59B5-F5CE-2F257A20ECB6}"/>
              </a:ext>
            </a:extLst>
          </p:cNvPr>
          <p:cNvPicPr>
            <a:picLocks noChangeAspect="1"/>
          </p:cNvPicPr>
          <p:nvPr/>
        </p:nvPicPr>
        <p:blipFill>
          <a:blip r:embed="rId4" cstate="screen">
            <a:extLst>
              <a:ext uri="{28A0092B-C50C-407E-A947-70E740481C1C}">
                <a14:useLocalDpi xmlns:a14="http://schemas.microsoft.com/office/drawing/2010/main"/>
              </a:ext>
            </a:extLst>
          </a:blip>
          <a:srcRect l="-5129" t="-7198" r="-1" b="-1"/>
          <a:stretch>
            <a:fillRect/>
          </a:stretch>
        </p:blipFill>
        <p:spPr>
          <a:xfrm rot="17800663">
            <a:off x="9881740" y="2376597"/>
            <a:ext cx="3845287" cy="3119494"/>
          </a:xfrm>
          <a:prstGeom prst="rect">
            <a:avLst/>
          </a:prstGeom>
        </p:spPr>
      </p:pic>
      <p:grpSp>
        <p:nvGrpSpPr>
          <p:cNvPr id="24" name="Graphic 3">
            <a:extLst>
              <a:ext uri="{FF2B5EF4-FFF2-40B4-BE49-F238E27FC236}">
                <a16:creationId xmlns:a16="http://schemas.microsoft.com/office/drawing/2014/main" id="{CD1058CB-085F-2031-6F2C-529FBD575226}"/>
              </a:ext>
            </a:extLst>
          </p:cNvPr>
          <p:cNvGrpSpPr/>
          <p:nvPr/>
        </p:nvGrpSpPr>
        <p:grpSpPr>
          <a:xfrm>
            <a:off x="4274254" y="6018705"/>
            <a:ext cx="485112" cy="485112"/>
            <a:chOff x="1950027" y="2499889"/>
            <a:chExt cx="850463" cy="850463"/>
          </a:xfrm>
        </p:grpSpPr>
        <p:sp>
          <p:nvSpPr>
            <p:cNvPr id="34" name="Freeform 33">
              <a:extLst>
                <a:ext uri="{FF2B5EF4-FFF2-40B4-BE49-F238E27FC236}">
                  <a16:creationId xmlns:a16="http://schemas.microsoft.com/office/drawing/2014/main" id="{D0D298A6-ED12-7EA8-2529-5BB04B67F57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35" name="Graphic 3">
              <a:extLst>
                <a:ext uri="{FF2B5EF4-FFF2-40B4-BE49-F238E27FC236}">
                  <a16:creationId xmlns:a16="http://schemas.microsoft.com/office/drawing/2014/main" id="{59EE0BBB-F445-91A2-A9AC-6C74304FA77B}"/>
                </a:ext>
              </a:extLst>
            </p:cNvPr>
            <p:cNvGrpSpPr/>
            <p:nvPr/>
          </p:nvGrpSpPr>
          <p:grpSpPr>
            <a:xfrm>
              <a:off x="2107521" y="2657382"/>
              <a:ext cx="535476" cy="535477"/>
              <a:chOff x="2107521" y="2657382"/>
              <a:chExt cx="535476" cy="535477"/>
            </a:xfrm>
            <a:solidFill>
              <a:srgbClr val="FFFFFF"/>
            </a:solidFill>
          </p:grpSpPr>
          <p:sp>
            <p:nvSpPr>
              <p:cNvPr id="36" name="Freeform 35">
                <a:extLst>
                  <a:ext uri="{FF2B5EF4-FFF2-40B4-BE49-F238E27FC236}">
                    <a16:creationId xmlns:a16="http://schemas.microsoft.com/office/drawing/2014/main" id="{14012058-5668-170E-6628-1E85B3BD859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7" name="Freeform 36">
                <a:extLst>
                  <a:ext uri="{FF2B5EF4-FFF2-40B4-BE49-F238E27FC236}">
                    <a16:creationId xmlns:a16="http://schemas.microsoft.com/office/drawing/2014/main" id="{E5E9690A-BBF7-540F-986D-03D4AE0E3AE8}"/>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9BC71A1C-E18E-232C-F1E9-BC367EE1C23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5" name="Graphic 3">
            <a:extLst>
              <a:ext uri="{FF2B5EF4-FFF2-40B4-BE49-F238E27FC236}">
                <a16:creationId xmlns:a16="http://schemas.microsoft.com/office/drawing/2014/main" id="{E4F09655-DC5D-7C69-0DF4-34E4789EAA0F}"/>
              </a:ext>
            </a:extLst>
          </p:cNvPr>
          <p:cNvGrpSpPr/>
          <p:nvPr/>
        </p:nvGrpSpPr>
        <p:grpSpPr>
          <a:xfrm>
            <a:off x="4797852" y="6018705"/>
            <a:ext cx="485112" cy="485471"/>
            <a:chOff x="-1196056" y="2499889"/>
            <a:chExt cx="850463" cy="851093"/>
          </a:xfrm>
        </p:grpSpPr>
        <p:sp>
          <p:nvSpPr>
            <p:cNvPr id="32" name="Freeform 31">
              <a:extLst>
                <a:ext uri="{FF2B5EF4-FFF2-40B4-BE49-F238E27FC236}">
                  <a16:creationId xmlns:a16="http://schemas.microsoft.com/office/drawing/2014/main" id="{A77D429E-224D-709B-4522-BDD7A8A0F790}"/>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CA7BB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C8CF0ED2-C977-2127-B0E5-EF38BE3BCC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26" name="Group 25">
            <a:extLst>
              <a:ext uri="{FF2B5EF4-FFF2-40B4-BE49-F238E27FC236}">
                <a16:creationId xmlns:a16="http://schemas.microsoft.com/office/drawing/2014/main" id="{2215617F-DEEF-0148-91D5-D336AE59F55D}"/>
              </a:ext>
            </a:extLst>
          </p:cNvPr>
          <p:cNvGrpSpPr/>
          <p:nvPr/>
        </p:nvGrpSpPr>
        <p:grpSpPr>
          <a:xfrm>
            <a:off x="3750656" y="6018705"/>
            <a:ext cx="485112" cy="485112"/>
            <a:chOff x="3094393" y="4759137"/>
            <a:chExt cx="1074283" cy="1074283"/>
          </a:xfrm>
        </p:grpSpPr>
        <p:sp>
          <p:nvSpPr>
            <p:cNvPr id="27" name="Freeform 26">
              <a:extLst>
                <a:ext uri="{FF2B5EF4-FFF2-40B4-BE49-F238E27FC236}">
                  <a16:creationId xmlns:a16="http://schemas.microsoft.com/office/drawing/2014/main" id="{F954C509-CE44-7136-DBD5-54D3004A1FE1}"/>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8" name="Group 27">
              <a:extLst>
                <a:ext uri="{FF2B5EF4-FFF2-40B4-BE49-F238E27FC236}">
                  <a16:creationId xmlns:a16="http://schemas.microsoft.com/office/drawing/2014/main" id="{6280A223-E301-E9BA-9624-984C99C9BE92}"/>
                </a:ext>
              </a:extLst>
            </p:cNvPr>
            <p:cNvGrpSpPr/>
            <p:nvPr/>
          </p:nvGrpSpPr>
          <p:grpSpPr>
            <a:xfrm>
              <a:off x="3303016" y="4946695"/>
              <a:ext cx="685139" cy="655838"/>
              <a:chOff x="3303016" y="4946695"/>
              <a:chExt cx="685139" cy="655838"/>
            </a:xfrm>
          </p:grpSpPr>
          <p:sp>
            <p:nvSpPr>
              <p:cNvPr id="29" name="Freeform 28">
                <a:extLst>
                  <a:ext uri="{FF2B5EF4-FFF2-40B4-BE49-F238E27FC236}">
                    <a16:creationId xmlns:a16="http://schemas.microsoft.com/office/drawing/2014/main" id="{5CA514D5-5D1E-99C4-2BD4-B397C93370C4}"/>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658EAE2E-7457-57B8-70E7-2EDAB8F0EABE}"/>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B642F12-5091-C5E9-C3CD-58DDEF78803E}"/>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
        <p:nvSpPr>
          <p:cNvPr id="67" name="Text Placeholder 18">
            <a:extLst>
              <a:ext uri="{FF2B5EF4-FFF2-40B4-BE49-F238E27FC236}">
                <a16:creationId xmlns:a16="http://schemas.microsoft.com/office/drawing/2014/main" id="{014674DF-0F73-3EB6-1560-78C60576E06A}"/>
              </a:ext>
            </a:extLst>
          </p:cNvPr>
          <p:cNvSpPr>
            <a:spLocks noGrp="1"/>
          </p:cNvSpPr>
          <p:nvPr>
            <p:ph type="body" sz="quarter" idx="16"/>
          </p:nvPr>
        </p:nvSpPr>
        <p:spPr>
          <a:xfrm>
            <a:off x="-72428" y="4971994"/>
            <a:ext cx="6258295" cy="634242"/>
          </a:xfrm>
          <a:prstGeom prst="rect">
            <a:avLst/>
          </a:prstGeom>
          <a:solidFill>
            <a:srgbClr val="CA7BB3"/>
          </a:solidFill>
        </p:spPr>
        <p:txBody>
          <a:bodyPr>
            <a:normAutofit lnSpcReduction="10000"/>
          </a:bodyPr>
          <a:lstStyle/>
          <a:p>
            <a:pPr algn="r"/>
            <a:r>
              <a:rPr lang="en-US" dirty="0">
                <a:solidFill>
                  <a:schemeClr val="bg1"/>
                </a:solidFill>
              </a:rPr>
              <a:t>Følg vores rejse</a:t>
            </a:r>
          </a:p>
        </p:txBody>
      </p:sp>
      <p:sp>
        <p:nvSpPr>
          <p:cNvPr id="2" name="TextBox 1">
            <a:extLst>
              <a:ext uri="{FF2B5EF4-FFF2-40B4-BE49-F238E27FC236}">
                <a16:creationId xmlns:a16="http://schemas.microsoft.com/office/drawing/2014/main" id="{21C46AA0-7941-4E3F-75C7-1DB06E825A7C}"/>
              </a:ext>
            </a:extLst>
          </p:cNvPr>
          <p:cNvSpPr txBox="1"/>
          <p:nvPr/>
        </p:nvSpPr>
        <p:spPr>
          <a:xfrm>
            <a:off x="4474758" y="489658"/>
            <a:ext cx="7532222" cy="2062103"/>
          </a:xfrm>
          <a:prstGeom prst="rect">
            <a:avLst/>
          </a:prstGeom>
          <a:noFill/>
        </p:spPr>
        <p:txBody>
          <a:bodyPr wrap="square" lIns="91440" tIns="45720" rIns="91440" bIns="45720" rtlCol="0" anchor="t">
            <a:spAutoFit/>
          </a:bodyPr>
          <a:lstStyle/>
          <a:p>
            <a:r>
              <a:rPr lang="en-IE" sz="3200" b="1" dirty="0">
                <a:solidFill>
                  <a:srgbClr val="292668"/>
                </a:solidFill>
              </a:rPr>
              <a:t>Tillykke</a:t>
            </a:r>
            <a:r>
              <a:rPr lang="en-IE" sz="3200" dirty="0">
                <a:solidFill>
                  <a:srgbClr val="292668"/>
                </a:solidFill>
              </a:rPr>
              <a:t>, du har netop gennemført modul 4. Fortsæt din læringsrejse… </a:t>
            </a:r>
            <a:r>
              <a:rPr lang="en-IE" sz="3200" b="1" dirty="0">
                <a:solidFill>
                  <a:srgbClr val="292668"/>
                </a:solidFill>
              </a:rPr>
              <a:t>Modul 5 </a:t>
            </a:r>
            <a:r>
              <a:rPr lang="en-IE" sz="3200" dirty="0">
                <a:solidFill>
                  <a:srgbClr val="292668"/>
                </a:solidFill>
              </a:rPr>
              <a:t>handler om AI </a:t>
            </a:r>
            <a:r>
              <a:rPr lang="en-IE" sz="3200" dirty="0" err="1">
                <a:solidFill>
                  <a:srgbClr val="292668"/>
                </a:solidFill>
              </a:rPr>
              <a:t>inden</a:t>
            </a:r>
            <a:r>
              <a:rPr lang="en-IE" sz="3200" dirty="0">
                <a:solidFill>
                  <a:srgbClr val="292668"/>
                </a:solidFill>
              </a:rPr>
              <a:t> for </a:t>
            </a:r>
            <a:r>
              <a:rPr lang="en-IE" sz="3200" dirty="0" err="1">
                <a:solidFill>
                  <a:srgbClr val="292668"/>
                </a:solidFill>
              </a:rPr>
              <a:t>sundhedsovervågning</a:t>
            </a:r>
            <a:r>
              <a:rPr lang="en-IE" sz="3200" dirty="0">
                <a:solidFill>
                  <a:srgbClr val="292668"/>
                </a:solidFill>
              </a:rPr>
              <a:t> </a:t>
            </a:r>
            <a:r>
              <a:rPr lang="en-IE" sz="3200" dirty="0" err="1">
                <a:solidFill>
                  <a:srgbClr val="292668"/>
                </a:solidFill>
              </a:rPr>
              <a:t>og</a:t>
            </a:r>
            <a:r>
              <a:rPr lang="en-IE" sz="3200" dirty="0">
                <a:solidFill>
                  <a:srgbClr val="292668"/>
                </a:solidFill>
              </a:rPr>
              <a:t> </a:t>
            </a:r>
            <a:r>
              <a:rPr lang="en-IE" sz="3200" dirty="0" err="1">
                <a:solidFill>
                  <a:srgbClr val="292668"/>
                </a:solidFill>
              </a:rPr>
              <a:t>støtte</a:t>
            </a:r>
            <a:r>
              <a:rPr lang="en-IE" sz="3200" dirty="0">
                <a:solidFill>
                  <a:srgbClr val="292668"/>
                </a:solidFill>
              </a:rPr>
              <a:t> </a:t>
            </a:r>
            <a:r>
              <a:rPr lang="en-IE" sz="3200" dirty="0" err="1">
                <a:solidFill>
                  <a:srgbClr val="292668"/>
                </a:solidFill>
              </a:rPr>
              <a:t>til</a:t>
            </a:r>
            <a:r>
              <a:rPr lang="en-IE" sz="3200" dirty="0">
                <a:solidFill>
                  <a:srgbClr val="292668"/>
                </a:solidFill>
              </a:rPr>
              <a:t> </a:t>
            </a:r>
            <a:r>
              <a:rPr lang="en-IE" sz="3200" dirty="0" err="1">
                <a:solidFill>
                  <a:srgbClr val="292668"/>
                </a:solidFill>
              </a:rPr>
              <a:t>trivsel</a:t>
            </a:r>
          </a:p>
        </p:txBody>
      </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3"/>
          <p:cNvSpPr txBox="1">
            <a:spLocks noGrp="1"/>
          </p:cNvSpPr>
          <p:nvPr>
            <p:ph type="body" idx="1"/>
          </p:nvPr>
        </p:nvSpPr>
        <p:spPr>
          <a:xfrm>
            <a:off x="1114350" y="864276"/>
            <a:ext cx="4551000" cy="157020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03333"/>
              </a:lnSpc>
              <a:spcBef>
                <a:spcPts val="0"/>
              </a:spcBef>
              <a:spcAft>
                <a:spcPts val="0"/>
              </a:spcAft>
              <a:buClr>
                <a:srgbClr val="242B62"/>
              </a:buClr>
              <a:buSzPct val="100000"/>
              <a:buNone/>
            </a:pPr>
            <a:r>
              <a:rPr lang="en-US" b="1">
                <a:solidFill>
                  <a:srgbClr val="242B62"/>
                </a:solidFill>
              </a:rPr>
              <a:t>MODUL 4: </a:t>
            </a:r>
            <a:endParaRPr b="1">
              <a:solidFill>
                <a:srgbClr val="242B62"/>
              </a:solidFill>
            </a:endParaRPr>
          </a:p>
          <a:p>
            <a:pPr marL="0" lvl="0" indent="0" algn="l" rtl="0">
              <a:lnSpc>
                <a:spcPct val="103333"/>
              </a:lnSpc>
              <a:spcBef>
                <a:spcPts val="0"/>
              </a:spcBef>
              <a:spcAft>
                <a:spcPts val="0"/>
              </a:spcAft>
              <a:buClr>
                <a:srgbClr val="242B62"/>
              </a:buClr>
              <a:buSzPct val="100000"/>
              <a:buNone/>
            </a:pPr>
            <a:r>
              <a:rPr lang="en-US" b="1">
                <a:solidFill>
                  <a:srgbClr val="242B62"/>
                </a:solidFill>
              </a:rPr>
              <a:t>AI til hjælp med daglige opgaver</a:t>
            </a:r>
            <a:endParaRPr/>
          </a:p>
          <a:p>
            <a:pPr marL="0" lvl="0" indent="0" algn="l" rtl="0">
              <a:lnSpc>
                <a:spcPct val="103333"/>
              </a:lnSpc>
              <a:spcBef>
                <a:spcPts val="0"/>
              </a:spcBef>
              <a:spcAft>
                <a:spcPts val="0"/>
              </a:spcAft>
              <a:buClr>
                <a:schemeClr val="lt1"/>
              </a:buClr>
              <a:buSzPct val="100000"/>
              <a:buNone/>
            </a:pPr>
            <a:endParaRPr b="1">
              <a:solidFill>
                <a:srgbClr val="242B62"/>
              </a:solidFill>
            </a:endParaRPr>
          </a:p>
        </p:txBody>
      </p:sp>
      <p:pic>
        <p:nvPicPr>
          <p:cNvPr id="356" name="Google Shape;356;p3"/>
          <p:cNvPicPr preferRelativeResize="0">
            <a:picLocks noGrp="1"/>
          </p:cNvPicPr>
          <p:nvPr>
            <p:ph type="pic" idx="2"/>
          </p:nvPr>
        </p:nvPicPr>
        <p:blipFill rotWithShape="1">
          <a:blip r:embed="rId3">
            <a:alphaModFix/>
          </a:blip>
          <a:srcRect/>
          <a:stretch/>
        </p:blipFill>
        <p:spPr>
          <a:xfrm>
            <a:off x="1114362" y="2802349"/>
            <a:ext cx="4981638" cy="3090444"/>
          </a:xfrm>
          <a:prstGeom prst="rect">
            <a:avLst/>
          </a:prstGeom>
          <a:solidFill>
            <a:srgbClr val="D9D9D9"/>
          </a:solidFill>
          <a:ln>
            <a:noFill/>
          </a:ln>
        </p:spPr>
      </p:pic>
      <p:sp>
        <p:nvSpPr>
          <p:cNvPr id="357" name="Google Shape;357;p3"/>
          <p:cNvSpPr txBox="1"/>
          <p:nvPr/>
        </p:nvSpPr>
        <p:spPr>
          <a:xfrm>
            <a:off x="6169038" y="866943"/>
            <a:ext cx="6019445" cy="520776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1" i="0" u="none" strike="noStrike" cap="none" dirty="0">
                <a:solidFill>
                  <a:schemeClr val="lt1"/>
                </a:solidFill>
                <a:highlight>
                  <a:srgbClr val="CA7BB3"/>
                </a:highlight>
                <a:latin typeface="Calibri"/>
                <a:ea typeface="Calibri"/>
                <a:cs typeface="Calibri"/>
                <a:sym typeface="Calibri"/>
              </a:rPr>
              <a:t>LÆRINGSMÅL </a:t>
            </a:r>
            <a:endParaRPr sz="14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2400"/>
              <a:buFont typeface="Calibri"/>
              <a:buNone/>
            </a:pPr>
            <a:r>
              <a:rPr lang="en-US" sz="2400" b="1" dirty="0">
                <a:solidFill>
                  <a:schemeClr val="lt1"/>
                </a:solidFill>
                <a:latin typeface="Calibri"/>
                <a:ea typeface="Calibri"/>
                <a:cs typeface="Calibri"/>
                <a:sym typeface="Calibri"/>
              </a:rPr>
              <a:t>-</a:t>
            </a:r>
            <a:r>
              <a:rPr lang="en-US" sz="2400" b="1" i="0" u="none" strike="noStrike" cap="none" dirty="0">
                <a:solidFill>
                  <a:schemeClr val="lt1"/>
                </a:solidFill>
                <a:latin typeface="Calibri"/>
                <a:ea typeface="Calibri"/>
                <a:cs typeface="Calibri"/>
                <a:sym typeface="Calibri"/>
              </a:rPr>
              <a:t> </a:t>
            </a:r>
            <a:r>
              <a:rPr lang="en-US" sz="2400" b="1" i="0" u="none" strike="noStrike" cap="none" dirty="0" err="1">
                <a:solidFill>
                  <a:schemeClr val="lt1"/>
                </a:solidFill>
                <a:latin typeface="Calibri"/>
                <a:ea typeface="Calibri"/>
                <a:cs typeface="Calibri"/>
                <a:sym typeface="Calibri"/>
              </a:rPr>
              <a:t>Deltagerne</a:t>
            </a:r>
            <a:r>
              <a:rPr lang="en-US" sz="2400" b="1" i="0" u="none" strike="noStrike" cap="none" dirty="0">
                <a:solidFill>
                  <a:schemeClr val="lt1"/>
                </a:solidFill>
                <a:latin typeface="Calibri"/>
                <a:ea typeface="Calibri"/>
                <a:cs typeface="Calibri"/>
                <a:sym typeface="Calibri"/>
              </a:rPr>
              <a:t> </a:t>
            </a:r>
            <a:r>
              <a:rPr lang="en-US" sz="2400" b="1" i="0" u="none" strike="noStrike" cap="none" dirty="0" err="1">
                <a:solidFill>
                  <a:schemeClr val="lt1"/>
                </a:solidFill>
                <a:latin typeface="Calibri"/>
                <a:ea typeface="Calibri"/>
                <a:cs typeface="Calibri"/>
                <a:sym typeface="Calibri"/>
              </a:rPr>
              <a:t>vil</a:t>
            </a:r>
            <a:r>
              <a:rPr lang="en-US" sz="2400" b="1" i="0" u="none" strike="noStrike" cap="none" dirty="0">
                <a:solidFill>
                  <a:schemeClr val="lt1"/>
                </a:solidFill>
                <a:latin typeface="Calibri"/>
                <a:ea typeface="Calibri"/>
                <a:cs typeface="Calibri"/>
                <a:sym typeface="Calibri"/>
              </a:rPr>
              <a:t> </a:t>
            </a:r>
            <a:r>
              <a:rPr lang="en-US" sz="2400" b="1" i="0" u="none" strike="noStrike" cap="none" dirty="0" err="1">
                <a:solidFill>
                  <a:schemeClr val="lt1"/>
                </a:solidFill>
                <a:latin typeface="Calibri"/>
                <a:ea typeface="Calibri"/>
                <a:cs typeface="Calibri"/>
                <a:sym typeface="Calibri"/>
              </a:rPr>
              <a:t>kunne</a:t>
            </a:r>
            <a:r>
              <a:rPr lang="en-US" sz="2400" b="1" i="0" u="none" strike="noStrike" cap="none" dirty="0">
                <a:solidFill>
                  <a:schemeClr val="lt1"/>
                </a:solidFill>
                <a:latin typeface="Calibri"/>
                <a:ea typeface="Calibri"/>
                <a:cs typeface="Calibri"/>
                <a:sym typeface="Calibri"/>
              </a:rPr>
              <a:t>:</a:t>
            </a:r>
            <a:endParaRPr sz="2400" b="0" i="0" u="none" strike="noStrike" cap="none" dirty="0">
              <a:solidFill>
                <a:schemeClr val="lt1"/>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2400"/>
              <a:buFont typeface="Arial"/>
              <a:buChar char="•"/>
            </a:pPr>
            <a:r>
              <a:rPr lang="en-US" sz="2400" b="0" i="0" u="none" strike="noStrike" cap="none" dirty="0">
                <a:solidFill>
                  <a:schemeClr val="lt1"/>
                </a:solidFill>
                <a:latin typeface="Calibri"/>
                <a:ea typeface="Calibri"/>
                <a:cs typeface="Calibri"/>
                <a:sym typeface="Calibri"/>
              </a:rPr>
              <a:t>Bruge AI-</a:t>
            </a:r>
            <a:r>
              <a:rPr lang="en-US" sz="2400" b="0" i="0" u="none" strike="noStrike" cap="none" dirty="0" err="1">
                <a:solidFill>
                  <a:schemeClr val="lt1"/>
                </a:solidFill>
                <a:latin typeface="Calibri"/>
                <a:ea typeface="Calibri"/>
                <a:cs typeface="Calibri"/>
                <a:sym typeface="Calibri"/>
              </a:rPr>
              <a:t>understøttede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værktøjer</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til</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påmindelser</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planlægning</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og</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daglig</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organisering</a:t>
            </a:r>
            <a:endParaRPr sz="1400" b="0" i="0" u="none" strike="noStrike" cap="none" dirty="0" err="1">
              <a:solidFill>
                <a:schemeClr val="lt1"/>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2400"/>
              <a:buFont typeface="Arial"/>
              <a:buChar char="•"/>
            </a:pPr>
            <a:r>
              <a:rPr lang="en-US" sz="2400" b="0" i="0" u="none" strike="noStrike" cap="none" dirty="0" err="1">
                <a:solidFill>
                  <a:schemeClr val="lt1"/>
                </a:solidFill>
                <a:latin typeface="Calibri"/>
                <a:ea typeface="Calibri"/>
                <a:cs typeface="Calibri"/>
                <a:sym typeface="Calibri"/>
              </a:rPr>
              <a:t>Forstå</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hvad</a:t>
            </a:r>
            <a:r>
              <a:rPr lang="en-US" sz="2400" b="0" i="0" u="none" strike="noStrike" cap="none" dirty="0">
                <a:solidFill>
                  <a:schemeClr val="lt1"/>
                </a:solidFill>
                <a:latin typeface="Calibri"/>
                <a:ea typeface="Calibri"/>
                <a:cs typeface="Calibri"/>
                <a:sym typeface="Calibri"/>
              </a:rPr>
              <a:t> AI-</a:t>
            </a:r>
            <a:r>
              <a:rPr lang="en-US" sz="2400" b="0" i="0" u="none" strike="noStrike" cap="none" dirty="0" err="1">
                <a:solidFill>
                  <a:schemeClr val="lt1"/>
                </a:solidFill>
                <a:latin typeface="Calibri"/>
                <a:ea typeface="Calibri"/>
                <a:cs typeface="Calibri"/>
                <a:sym typeface="Calibri"/>
              </a:rPr>
              <a:t>værktøjer</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kan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og</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ikke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kan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i</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dagligdagens</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sammenhænge</a:t>
            </a:r>
            <a:endParaRPr sz="1400" b="0" i="0" u="none" strike="noStrike" cap="none" dirty="0" err="1">
              <a:solidFill>
                <a:schemeClr val="lt1"/>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2400"/>
              <a:buFont typeface="Arial"/>
              <a:buChar char="•"/>
            </a:pPr>
            <a:r>
              <a:rPr lang="en-US" sz="2400" b="0" i="0" u="none" strike="noStrike" cap="none" dirty="0" err="1">
                <a:solidFill>
                  <a:schemeClr val="lt1"/>
                </a:solidFill>
                <a:latin typeface="Calibri"/>
                <a:ea typeface="Calibri"/>
                <a:cs typeface="Calibri"/>
                <a:sym typeface="Calibri"/>
              </a:rPr>
              <a:t>Træffe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velinformerede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valg</a:t>
            </a:r>
            <a:r>
              <a:rPr lang="en-US" sz="2400" b="0" i="0" u="none" strike="noStrike" cap="none" dirty="0">
                <a:solidFill>
                  <a:schemeClr val="lt1"/>
                </a:solidFill>
                <a:latin typeface="Calibri"/>
                <a:ea typeface="Calibri"/>
                <a:cs typeface="Calibri"/>
                <a:sym typeface="Calibri"/>
              </a:rPr>
              <a:t> om </a:t>
            </a:r>
            <a:r>
              <a:rPr lang="en-US" sz="2400" b="0" i="0" u="none" strike="noStrike" cap="none" dirty="0" err="1">
                <a:solidFill>
                  <a:schemeClr val="lt1"/>
                </a:solidFill>
                <a:latin typeface="Calibri"/>
                <a:ea typeface="Calibri"/>
                <a:cs typeface="Calibri"/>
                <a:sym typeface="Calibri"/>
              </a:rPr>
              <a:t>brugen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af</a:t>
            </a:r>
            <a:r>
              <a:rPr lang="en-US" sz="2400" b="0" i="0" u="none" strike="noStrike" cap="none" dirty="0">
                <a:solidFill>
                  <a:schemeClr val="lt1"/>
                </a:solidFill>
                <a:latin typeface="Calibri"/>
                <a:ea typeface="Calibri"/>
                <a:cs typeface="Calibri"/>
                <a:sym typeface="Calibri"/>
              </a:rPr>
              <a:t> AI, </a:t>
            </a:r>
            <a:r>
              <a:rPr lang="en-US" sz="2400" b="0" i="0" u="none" strike="noStrike" cap="none" dirty="0" err="1">
                <a:solidFill>
                  <a:schemeClr val="lt1"/>
                </a:solidFill>
                <a:latin typeface="Calibri"/>
                <a:ea typeface="Calibri"/>
                <a:cs typeface="Calibri"/>
                <a:sym typeface="Calibri"/>
              </a:rPr>
              <a:t>samtidig</a:t>
            </a:r>
            <a:r>
              <a:rPr lang="en-US" sz="2400" b="0" i="0" u="none" strike="noStrike" cap="none" dirty="0">
                <a:solidFill>
                  <a:schemeClr val="lt1"/>
                </a:solidFill>
                <a:latin typeface="Calibri"/>
                <a:ea typeface="Calibri"/>
                <a:cs typeface="Calibri"/>
                <a:sym typeface="Calibri"/>
              </a:rPr>
              <a:t> med at de </a:t>
            </a:r>
            <a:r>
              <a:rPr lang="en-US" sz="2400" b="0" i="0" u="none" strike="noStrike" cap="none" dirty="0" err="1">
                <a:solidFill>
                  <a:schemeClr val="lt1"/>
                </a:solidFill>
                <a:latin typeface="Calibri"/>
                <a:ea typeface="Calibri"/>
                <a:cs typeface="Calibri"/>
                <a:sym typeface="Calibri"/>
              </a:rPr>
              <a:t>bevarer</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deres</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personlige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autonomi</a:t>
            </a:r>
            <a:endParaRPr sz="1400" b="0" i="0" u="none" strike="noStrike" cap="none" dirty="0" err="1">
              <a:solidFill>
                <a:schemeClr val="lt1"/>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2400"/>
              <a:buFont typeface="Arial"/>
              <a:buNone/>
            </a:pPr>
            <a:r>
              <a:rPr lang="en-US" sz="2400" b="1" i="0" u="none" strike="noStrike" cap="none" dirty="0" err="1">
                <a:solidFill>
                  <a:schemeClr val="lt1"/>
                </a:solidFill>
                <a:highlight>
                  <a:srgbClr val="CA7BB3"/>
                </a:highlight>
                <a:latin typeface="Calibri"/>
                <a:ea typeface="Calibri"/>
                <a:cs typeface="Calibri"/>
                <a:sym typeface="Calibri"/>
              </a:rPr>
              <a:t>Integrerede</a:t>
            </a:r>
            <a:r>
              <a:rPr lang="en-US" sz="2400" b="1" i="0" u="none" strike="noStrike" cap="none" dirty="0">
                <a:solidFill>
                  <a:schemeClr val="lt1"/>
                </a:solidFill>
                <a:highlight>
                  <a:srgbClr val="CA7BB3"/>
                </a:highlight>
                <a:latin typeface="Calibri"/>
                <a:ea typeface="Calibri"/>
                <a:cs typeface="Calibri"/>
                <a:sym typeface="Calibri"/>
              </a:rPr>
              <a:t> centrale </a:t>
            </a:r>
            <a:r>
              <a:rPr lang="en-US" sz="2400" b="1" i="0" u="none" strike="noStrike" cap="none" dirty="0" err="1">
                <a:solidFill>
                  <a:schemeClr val="lt1"/>
                </a:solidFill>
                <a:highlight>
                  <a:srgbClr val="CA7BB3"/>
                </a:highlight>
                <a:latin typeface="Calibri"/>
                <a:ea typeface="Calibri"/>
                <a:cs typeface="Calibri"/>
                <a:sym typeface="Calibri"/>
              </a:rPr>
              <a:t>elementer</a:t>
            </a:r>
            <a:r>
              <a:rPr lang="en-US" sz="2400" b="1" i="0" u="none" strike="noStrike" cap="none" dirty="0">
                <a:solidFill>
                  <a:schemeClr val="lt1"/>
                </a:solidFill>
                <a:highlight>
                  <a:srgbClr val="CA7BB3"/>
                </a:highlight>
                <a:latin typeface="Calibri"/>
                <a:ea typeface="Calibri"/>
                <a:cs typeface="Calibri"/>
                <a:sym typeface="Calibri"/>
              </a:rPr>
              <a:t>: </a:t>
            </a:r>
            <a:r>
              <a:rPr lang="en-US" sz="2400" b="0" i="0" u="none" strike="noStrike" cap="none" dirty="0">
                <a:solidFill>
                  <a:schemeClr val="lt1"/>
                </a:solidFill>
                <a:latin typeface="Calibri"/>
                <a:ea typeface="Calibri"/>
                <a:cs typeface="Calibri"/>
                <a:sym typeface="Calibri"/>
              </a:rPr>
              <a:t>AI's </a:t>
            </a:r>
            <a:r>
              <a:rPr lang="en-US" sz="2400" b="0" i="0" u="none" strike="noStrike" cap="none" dirty="0" err="1">
                <a:solidFill>
                  <a:schemeClr val="lt1"/>
                </a:solidFill>
                <a:latin typeface="Calibri"/>
                <a:ea typeface="Calibri"/>
                <a:cs typeface="Calibri"/>
                <a:sym typeface="Calibri"/>
              </a:rPr>
              <a:t>begrænsninger</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gennemsigtighed</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informeret</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beslutningstagning</a:t>
            </a:r>
            <a:br>
              <a:rPr lang="en-US" sz="2400" b="0" i="0" u="none" strike="noStrike" cap="none" dirty="0">
                <a:latin typeface="Calibri"/>
                <a:ea typeface="Calibri"/>
                <a:cs typeface="Calibri"/>
              </a:rPr>
            </a:b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pic>
        <p:nvPicPr>
          <p:cNvPr id="382" name="Google Shape;382;p1" descr="A person and person holding hands in a shape of a heart&#10;&#10;AI-generated content may be incorrec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383" name="Google Shape;383;p1"/>
          <p:cNvSpPr txBox="1">
            <a:spLocks noGrp="1"/>
          </p:cNvSpPr>
          <p:nvPr>
            <p:ph type="body" idx="1"/>
          </p:nvPr>
        </p:nvSpPr>
        <p:spPr>
          <a:xfrm>
            <a:off x="4927638" y="385460"/>
            <a:ext cx="6875961" cy="697353"/>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3600"/>
              <a:buNone/>
            </a:pPr>
            <a:r>
              <a:rPr lang="en-US" b="1"/>
              <a:t>Indledning</a:t>
            </a:r>
            <a:endParaRPr/>
          </a:p>
        </p:txBody>
      </p:sp>
      <p:sp>
        <p:nvSpPr>
          <p:cNvPr id="384" name="Google Shape;384;p1"/>
          <p:cNvSpPr txBox="1">
            <a:spLocks noGrp="1"/>
          </p:cNvSpPr>
          <p:nvPr>
            <p:ph type="body" idx="3"/>
          </p:nvPr>
        </p:nvSpPr>
        <p:spPr>
          <a:xfrm>
            <a:off x="4694367" y="1203424"/>
            <a:ext cx="6875961" cy="4021291"/>
          </a:xfrm>
          <a:prstGeom prst="rect">
            <a:avLst/>
          </a:prstGeom>
          <a:noFill/>
          <a:ln>
            <a:noFill/>
          </a:ln>
        </p:spPr>
        <p:txBody>
          <a:bodyPr spcFirstLastPara="1" wrap="square" lIns="91425" tIns="45700" rIns="91425" bIns="45700" anchor="t" anchorCtr="0">
            <a:noAutofit/>
          </a:bodyPr>
          <a:lstStyle/>
          <a:p>
            <a:pPr marR="0" lvl="0" algn="l" rtl="0">
              <a:lnSpc>
                <a:spcPct val="103333"/>
              </a:lnSpc>
              <a:spcBef>
                <a:spcPts val="0"/>
              </a:spcBef>
              <a:spcAft>
                <a:spcPts val="0"/>
              </a:spcAft>
              <a:buClr>
                <a:schemeClr val="lt1"/>
              </a:buClr>
              <a:buSzPts val="2400"/>
              <a:buFont typeface="Arial"/>
              <a:buNone/>
            </a:pPr>
            <a:r>
              <a:rPr lang="en-US" sz="2400" dirty="0"/>
              <a:t>Kunstig intelligens (AI) er ved at blive en del af hverdagen. Mange telefoner, computere og smarte enheder indeholder nu værktøjer, der kan hjælpe os med </a:t>
            </a:r>
            <a:r>
              <a:rPr lang="en-US" sz="2400" dirty="0" err="1"/>
              <a:t>at organisere </a:t>
            </a:r>
            <a:r>
              <a:rPr lang="en-US" sz="2400" dirty="0"/>
              <a:t>opgaver, huske aftaler og finde nyttige oplysninger.</a:t>
            </a:r>
            <a:endParaRPr dirty="0"/>
          </a:p>
          <a:p>
            <a:pPr marR="0" lvl="0" algn="l" rtl="0">
              <a:lnSpc>
                <a:spcPct val="103333"/>
              </a:lnSpc>
              <a:spcBef>
                <a:spcPts val="0"/>
              </a:spcBef>
              <a:spcAft>
                <a:spcPts val="0"/>
              </a:spcAft>
              <a:buClr>
                <a:schemeClr val="lt1"/>
              </a:buClr>
              <a:buSzPts val="2400"/>
              <a:buFont typeface="Arial"/>
              <a:buNone/>
            </a:pPr>
            <a:endParaRPr sz="2400" dirty="0"/>
          </a:p>
          <a:p>
            <a:pPr marL="342900" marR="0" lvl="0" indent="-342900" algn="l" rtl="0">
              <a:lnSpc>
                <a:spcPct val="103333"/>
              </a:lnSpc>
              <a:spcBef>
                <a:spcPts val="0"/>
              </a:spcBef>
              <a:spcAft>
                <a:spcPts val="0"/>
              </a:spcAft>
              <a:buClr>
                <a:srgbClr val="002060"/>
              </a:buClr>
              <a:buSzPts val="2400"/>
              <a:buFont typeface="Wingdings" panose="05000000000000000000" pitchFamily="2" charset="2"/>
              <a:buChar char="ü"/>
            </a:pPr>
            <a:r>
              <a:rPr lang="en-US" sz="2400" dirty="0"/>
              <a:t>I dette modul vil vi se nærmere på, hvordan enkle AI-værktøjer kan understøtte daglige aktiviteter og gøre hverdagsrutinerne nemmere.</a:t>
            </a:r>
            <a:endParaRPr dirty="0"/>
          </a:p>
          <a:p>
            <a:pPr marL="342900" marR="0" lvl="0" indent="-342900" algn="l" rtl="0">
              <a:lnSpc>
                <a:spcPct val="103333"/>
              </a:lnSpc>
              <a:spcBef>
                <a:spcPts val="0"/>
              </a:spcBef>
              <a:spcAft>
                <a:spcPts val="0"/>
              </a:spcAft>
              <a:buClr>
                <a:srgbClr val="002060"/>
              </a:buClr>
              <a:buSzPts val="2400"/>
              <a:buFont typeface="Wingdings" panose="05000000000000000000" pitchFamily="2" charset="2"/>
              <a:buChar char="ü"/>
            </a:pPr>
            <a:endParaRPr sz="2400" dirty="0"/>
          </a:p>
          <a:p>
            <a:pPr marL="342900" marR="0" lvl="0" indent="-342900" algn="l" rtl="0">
              <a:lnSpc>
                <a:spcPct val="103333"/>
              </a:lnSpc>
              <a:spcBef>
                <a:spcPts val="0"/>
              </a:spcBef>
              <a:spcAft>
                <a:spcPts val="0"/>
              </a:spcAft>
              <a:buClr>
                <a:srgbClr val="002060"/>
              </a:buClr>
              <a:buSzPts val="2400"/>
              <a:buFont typeface="Wingdings" panose="05000000000000000000" pitchFamily="2" charset="2"/>
              <a:buChar char="ü"/>
            </a:pPr>
            <a:r>
              <a:rPr lang="en-US" sz="2400" dirty="0"/>
              <a:t>Du vil lære at bruge disse værktøjer sikkert, forstå deres begrænsninger og træffe velovervejede valg om, hvornår og hvordan du kan stole på dem.</a:t>
            </a:r>
            <a:endParaRPr dirty="0"/>
          </a:p>
          <a:p>
            <a:pPr marR="0" lvl="0" algn="l" rtl="0">
              <a:lnSpc>
                <a:spcPct val="103333"/>
              </a:lnSpc>
              <a:spcBef>
                <a:spcPts val="0"/>
              </a:spcBef>
              <a:spcAft>
                <a:spcPts val="0"/>
              </a:spcAft>
              <a:buClr>
                <a:schemeClr val="lt1"/>
              </a:buClr>
              <a:buSzPts val="2400"/>
              <a:buFont typeface="Arial"/>
              <a:buNone/>
            </a:pPr>
            <a:endParaRPr sz="2400" b="1" dirty="0"/>
          </a:p>
          <a:p>
            <a:pPr lvl="0" algn="l" rtl="0">
              <a:lnSpc>
                <a:spcPct val="103333"/>
              </a:lnSpc>
              <a:spcBef>
                <a:spcPts val="0"/>
              </a:spcBef>
              <a:spcAft>
                <a:spcPts val="0"/>
              </a:spcAft>
              <a:buClr>
                <a:srgbClr val="242B62"/>
              </a:buClr>
              <a:buSzPts val="2400"/>
              <a:buNone/>
            </a:pPr>
            <a:endParaRPr dirty="0"/>
          </a:p>
        </p:txBody>
      </p:sp>
      <p:pic>
        <p:nvPicPr>
          <p:cNvPr id="385" name="Google Shape;385;p1"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76">
          <a:extLst>
            <a:ext uri="{FF2B5EF4-FFF2-40B4-BE49-F238E27FC236}">
              <a16:creationId xmlns:a16="http://schemas.microsoft.com/office/drawing/2014/main" id="{F830E00B-9F80-5AFD-EB1C-22709B5536FD}"/>
            </a:ext>
          </a:extLst>
        </p:cNvPr>
        <p:cNvGrpSpPr/>
        <p:nvPr/>
      </p:nvGrpSpPr>
      <p:grpSpPr>
        <a:xfrm>
          <a:off x="0" y="0"/>
          <a:ext cx="0" cy="0"/>
          <a:chOff x="0" y="0"/>
          <a:chExt cx="0" cy="0"/>
        </a:xfrm>
      </p:grpSpPr>
      <p:sp>
        <p:nvSpPr>
          <p:cNvPr id="5" name="Pladsholder til tekst 4">
            <a:extLst>
              <a:ext uri="{FF2B5EF4-FFF2-40B4-BE49-F238E27FC236}">
                <a16:creationId xmlns:a16="http://schemas.microsoft.com/office/drawing/2014/main" id="{1316F5C6-6257-AF93-6BBC-1E447CAF2442}"/>
              </a:ext>
            </a:extLst>
          </p:cNvPr>
          <p:cNvSpPr>
            <a:spLocks noGrp="1"/>
          </p:cNvSpPr>
          <p:nvPr>
            <p:ph type="body" idx="1"/>
          </p:nvPr>
        </p:nvSpPr>
        <p:spPr>
          <a:xfrm>
            <a:off x="472652" y="409038"/>
            <a:ext cx="10013110" cy="697353"/>
          </a:xfrm>
        </p:spPr>
        <p:txBody>
          <a:bodyPr>
            <a:normAutofit fontScale="92500"/>
          </a:bodyPr>
          <a:lstStyle/>
          <a:p>
            <a:r>
              <a:rPr lang="da-DK" dirty="0">
                <a:solidFill>
                  <a:srgbClr val="292668"/>
                </a:solidFill>
              </a:rPr>
              <a:t>Sådan får du danske </a:t>
            </a:r>
            <a:r>
              <a:rPr lang="da-DK" sz="3900" dirty="0">
                <a:solidFill>
                  <a:srgbClr val="292668"/>
                </a:solidFill>
              </a:rPr>
              <a:t>undertekster</a:t>
            </a:r>
            <a:r>
              <a:rPr lang="da-DK" dirty="0">
                <a:solidFill>
                  <a:srgbClr val="292668"/>
                </a:solidFill>
              </a:rPr>
              <a:t> på YouTube videoer</a:t>
            </a:r>
          </a:p>
          <a:p>
            <a:endParaRPr lang="da-DK" dirty="0">
              <a:solidFill>
                <a:srgbClr val="292668"/>
              </a:solidFill>
            </a:endParaRPr>
          </a:p>
        </p:txBody>
      </p:sp>
      <p:sp>
        <p:nvSpPr>
          <p:cNvPr id="7" name="Tekstfelt 6">
            <a:extLst>
              <a:ext uri="{FF2B5EF4-FFF2-40B4-BE49-F238E27FC236}">
                <a16:creationId xmlns:a16="http://schemas.microsoft.com/office/drawing/2014/main" id="{33FBB9F1-F237-D3DF-32EA-5A9122ECCF8C}"/>
              </a:ext>
            </a:extLst>
          </p:cNvPr>
          <p:cNvSpPr txBox="1"/>
          <p:nvPr/>
        </p:nvSpPr>
        <p:spPr>
          <a:xfrm>
            <a:off x="759314" y="1106391"/>
            <a:ext cx="2569101" cy="4493538"/>
          </a:xfrm>
          <a:prstGeom prst="rect">
            <a:avLst/>
          </a:prstGeom>
          <a:noFill/>
        </p:spPr>
        <p:txBody>
          <a:bodyPr wrap="square">
            <a:spAutoFit/>
          </a:bodyPr>
          <a:lstStyle/>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Mange af de videoer der er links til modulerne, ligger på YouTube og er på engelsk. </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På denne og næste side, får du to korte ”trin for trin” guider til, hvordan du får danske undertekster på din computer og din telefon/tablet. </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a:t>
            </a:r>
          </a:p>
        </p:txBody>
      </p:sp>
      <p:sp>
        <p:nvSpPr>
          <p:cNvPr id="9" name="Tekstfelt 8">
            <a:extLst>
              <a:ext uri="{FF2B5EF4-FFF2-40B4-BE49-F238E27FC236}">
                <a16:creationId xmlns:a16="http://schemas.microsoft.com/office/drawing/2014/main" id="{AF34FC2E-51F4-B326-38AC-F6C624ED9403}"/>
              </a:ext>
            </a:extLst>
          </p:cNvPr>
          <p:cNvSpPr txBox="1"/>
          <p:nvPr/>
        </p:nvSpPr>
        <p:spPr>
          <a:xfrm>
            <a:off x="3721018" y="1878501"/>
            <a:ext cx="4381260" cy="1107996"/>
          </a:xfrm>
          <a:prstGeom prst="rect">
            <a:avLst/>
          </a:prstGeom>
          <a:noFill/>
        </p:spPr>
        <p:txBody>
          <a:bodyPr wrap="square" rtlCol="0">
            <a:spAutoFit/>
          </a:bodyPr>
          <a:lstStyle/>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1. Klik på ⚙️ Indstillinger</a:t>
            </a:r>
            <a:b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br>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Find tandhjulet nederst i </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YouTube-videoen.</a:t>
            </a:r>
          </a:p>
        </p:txBody>
      </p:sp>
      <p:pic>
        <p:nvPicPr>
          <p:cNvPr id="11" name="Billede 10">
            <a:extLst>
              <a:ext uri="{FF2B5EF4-FFF2-40B4-BE49-F238E27FC236}">
                <a16:creationId xmlns:a16="http://schemas.microsoft.com/office/drawing/2014/main" id="{C096BDD0-CE12-FCD5-DA9E-A67A8FDD29AC}"/>
              </a:ext>
            </a:extLst>
          </p:cNvPr>
          <p:cNvPicPr>
            <a:picLocks noChangeAspect="1"/>
          </p:cNvPicPr>
          <p:nvPr/>
        </p:nvPicPr>
        <p:blipFill>
          <a:blip r:embed="rId3"/>
          <a:srcRect l="959" t="1240" r="52634" b="5000"/>
          <a:stretch>
            <a:fillRect/>
          </a:stretch>
        </p:blipFill>
        <p:spPr>
          <a:xfrm>
            <a:off x="7712261" y="1371301"/>
            <a:ext cx="3471255" cy="2354709"/>
          </a:xfrm>
          <a:prstGeom prst="rect">
            <a:avLst/>
          </a:prstGeom>
        </p:spPr>
      </p:pic>
      <p:sp>
        <p:nvSpPr>
          <p:cNvPr id="13" name="Tekstfelt 12">
            <a:extLst>
              <a:ext uri="{FF2B5EF4-FFF2-40B4-BE49-F238E27FC236}">
                <a16:creationId xmlns:a16="http://schemas.microsoft.com/office/drawing/2014/main" id="{52B6270E-9630-8FBE-D559-5BE60C069F54}"/>
              </a:ext>
            </a:extLst>
          </p:cNvPr>
          <p:cNvSpPr txBox="1"/>
          <p:nvPr/>
        </p:nvSpPr>
        <p:spPr>
          <a:xfrm>
            <a:off x="3721018" y="4362837"/>
            <a:ext cx="5663602" cy="1785104"/>
          </a:xfrm>
          <a:prstGeom prst="rect">
            <a:avLst/>
          </a:prstGeom>
          <a:noFill/>
        </p:spPr>
        <p:txBody>
          <a:bodyPr wrap="square" rtlCol="0">
            <a:spAutoFit/>
          </a:bodyPr>
          <a:lstStyle/>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2. Vælg Undertekster → Dansk</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Hvis Dansk ikke findes, </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vælg Automatisk oversættelse </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 Dansk.</a:t>
            </a:r>
          </a:p>
          <a:p>
            <a:endParaRPr lang="da-DK" sz="2200" dirty="0"/>
          </a:p>
        </p:txBody>
      </p:sp>
      <p:pic>
        <p:nvPicPr>
          <p:cNvPr id="15" name="Billede 14">
            <a:extLst>
              <a:ext uri="{FF2B5EF4-FFF2-40B4-BE49-F238E27FC236}">
                <a16:creationId xmlns:a16="http://schemas.microsoft.com/office/drawing/2014/main" id="{FE007B34-1313-B29B-F636-7BE3938F367C}"/>
              </a:ext>
            </a:extLst>
          </p:cNvPr>
          <p:cNvPicPr>
            <a:picLocks noChangeAspect="1"/>
          </p:cNvPicPr>
          <p:nvPr/>
        </p:nvPicPr>
        <p:blipFill>
          <a:blip r:embed="rId3"/>
          <a:srcRect l="53106" r="1657" b="3855"/>
          <a:stretch>
            <a:fillRect/>
          </a:stretch>
        </p:blipFill>
        <p:spPr>
          <a:xfrm>
            <a:off x="7712261" y="3915355"/>
            <a:ext cx="3471255" cy="2477036"/>
          </a:xfrm>
          <a:prstGeom prst="rect">
            <a:avLst/>
          </a:prstGeom>
        </p:spPr>
      </p:pic>
      <p:sp>
        <p:nvSpPr>
          <p:cNvPr id="16" name="Tekstfelt 15">
            <a:extLst>
              <a:ext uri="{FF2B5EF4-FFF2-40B4-BE49-F238E27FC236}">
                <a16:creationId xmlns:a16="http://schemas.microsoft.com/office/drawing/2014/main" id="{6DD57F37-B885-9519-0646-BB61F1B7F7C3}"/>
              </a:ext>
            </a:extLst>
          </p:cNvPr>
          <p:cNvSpPr txBox="1"/>
          <p:nvPr/>
        </p:nvSpPr>
        <p:spPr>
          <a:xfrm>
            <a:off x="3721018" y="1142969"/>
            <a:ext cx="4626864" cy="830997"/>
          </a:xfrm>
          <a:prstGeom prst="rect">
            <a:avLst/>
          </a:prstGeom>
          <a:noFill/>
        </p:spPr>
        <p:txBody>
          <a:bodyPr wrap="square" rtlCol="0">
            <a:spAutoFit/>
          </a:bodyPr>
          <a:lstStyle/>
          <a:p>
            <a:r>
              <a:rPr lang="da-DK" sz="2400" b="1" dirty="0">
                <a:latin typeface="Calibri" panose="020F0502020204030204" pitchFamily="34" charset="0"/>
                <a:ea typeface="Calibri" panose="020F0502020204030204" pitchFamily="34" charset="0"/>
                <a:cs typeface="Calibri" panose="020F0502020204030204" pitchFamily="34" charset="0"/>
              </a:rPr>
              <a:t>💻 </a:t>
            </a:r>
            <a:r>
              <a:rPr lang="da-DK" sz="2400" b="1" dirty="0">
                <a:solidFill>
                  <a:srgbClr val="292668"/>
                </a:solidFill>
                <a:latin typeface="Calibri" panose="020F0502020204030204" pitchFamily="34" charset="0"/>
                <a:ea typeface="Calibri" panose="020F0502020204030204" pitchFamily="34" charset="0"/>
                <a:cs typeface="Calibri" panose="020F0502020204030204" pitchFamily="34" charset="0"/>
              </a:rPr>
              <a:t>Guide til computer </a:t>
            </a:r>
          </a:p>
          <a:p>
            <a:endParaRPr lang="da-DK" sz="2400" dirty="0"/>
          </a:p>
        </p:txBody>
      </p:sp>
    </p:spTree>
    <p:extLst>
      <p:ext uri="{BB962C8B-B14F-4D97-AF65-F5344CB8AC3E}">
        <p14:creationId xmlns:p14="http://schemas.microsoft.com/office/powerpoint/2010/main" val="424008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76">
          <a:extLst>
            <a:ext uri="{FF2B5EF4-FFF2-40B4-BE49-F238E27FC236}">
              <a16:creationId xmlns:a16="http://schemas.microsoft.com/office/drawing/2014/main" id="{84D065C6-A96B-5621-E254-036386C0149C}"/>
            </a:ext>
          </a:extLst>
        </p:cNvPr>
        <p:cNvGrpSpPr/>
        <p:nvPr/>
      </p:nvGrpSpPr>
      <p:grpSpPr>
        <a:xfrm>
          <a:off x="0" y="0"/>
          <a:ext cx="0" cy="0"/>
          <a:chOff x="0" y="0"/>
          <a:chExt cx="0" cy="0"/>
        </a:xfrm>
      </p:grpSpPr>
      <p:sp>
        <p:nvSpPr>
          <p:cNvPr id="5" name="Pladsholder til tekst 4">
            <a:extLst>
              <a:ext uri="{FF2B5EF4-FFF2-40B4-BE49-F238E27FC236}">
                <a16:creationId xmlns:a16="http://schemas.microsoft.com/office/drawing/2014/main" id="{22697711-5B2F-346C-58E8-D47778F93E03}"/>
              </a:ext>
            </a:extLst>
          </p:cNvPr>
          <p:cNvSpPr>
            <a:spLocks noGrp="1"/>
          </p:cNvSpPr>
          <p:nvPr>
            <p:ph type="body" idx="1"/>
          </p:nvPr>
        </p:nvSpPr>
        <p:spPr>
          <a:xfrm>
            <a:off x="920708" y="552574"/>
            <a:ext cx="10013110" cy="697353"/>
          </a:xfrm>
        </p:spPr>
        <p:txBody>
          <a:bodyPr>
            <a:normAutofit fontScale="92500"/>
          </a:bodyPr>
          <a:lstStyle/>
          <a:p>
            <a:r>
              <a:rPr lang="da-DK" dirty="0"/>
              <a:t>Sådan får du danske undertekster på YouTube videoer</a:t>
            </a:r>
          </a:p>
          <a:p>
            <a:endParaRPr lang="da-DK" dirty="0"/>
          </a:p>
        </p:txBody>
      </p:sp>
      <p:sp>
        <p:nvSpPr>
          <p:cNvPr id="3" name="Tekstfelt 2">
            <a:extLst>
              <a:ext uri="{FF2B5EF4-FFF2-40B4-BE49-F238E27FC236}">
                <a16:creationId xmlns:a16="http://schemas.microsoft.com/office/drawing/2014/main" id="{C77EA981-984F-1A17-BA58-D647B3C26323}"/>
              </a:ext>
            </a:extLst>
          </p:cNvPr>
          <p:cNvSpPr txBox="1"/>
          <p:nvPr/>
        </p:nvSpPr>
        <p:spPr>
          <a:xfrm>
            <a:off x="895802" y="1874480"/>
            <a:ext cx="4782622" cy="4493538"/>
          </a:xfrm>
          <a:prstGeom prst="rect">
            <a:avLst/>
          </a:prstGeom>
          <a:noFill/>
        </p:spPr>
        <p:txBody>
          <a:bodyPr wrap="square" rtlCol="0">
            <a:spAutoFit/>
          </a:bodyPr>
          <a:lstStyle/>
          <a:p>
            <a:r>
              <a:rPr lang="da-DK" sz="2200" b="1" dirty="0">
                <a:solidFill>
                  <a:srgbClr val="292668"/>
                </a:solidFill>
                <a:latin typeface="Calibri" panose="020F0502020204030204" pitchFamily="34" charset="0"/>
                <a:ea typeface="Calibri" panose="020F0502020204030204" pitchFamily="34" charset="0"/>
                <a:cs typeface="Calibri" panose="020F0502020204030204" pitchFamily="34" charset="0"/>
              </a:rPr>
              <a:t>1. Tryk på CC eller ⚙️</a:t>
            </a:r>
            <a:b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br>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 Tryk på skærmen, så knapperne  </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kommer frem.</a:t>
            </a:r>
          </a:p>
          <a:p>
            <a:endPar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endParaRPr>
          </a:p>
          <a:p>
            <a:r>
              <a:rPr lang="da-DK" sz="2200" b="1" dirty="0">
                <a:solidFill>
                  <a:srgbClr val="292668"/>
                </a:solidFill>
                <a:latin typeface="Calibri" panose="020F0502020204030204" pitchFamily="34" charset="0"/>
                <a:ea typeface="Calibri" panose="020F0502020204030204" pitchFamily="34" charset="0"/>
                <a:cs typeface="Calibri" panose="020F0502020204030204" pitchFamily="34" charset="0"/>
              </a:rPr>
              <a:t>2. Vælg Undertekster → Dansk</a:t>
            </a:r>
            <a:b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br>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Hvis Dansk ikke findes:    </a:t>
            </a:r>
          </a:p>
          <a:p>
            <a:r>
              <a:rPr lang="da-DK" sz="2200" b="1" dirty="0">
                <a:solidFill>
                  <a:srgbClr val="292668"/>
                </a:solidFill>
                <a:latin typeface="Calibri" panose="020F0502020204030204" pitchFamily="34" charset="0"/>
                <a:ea typeface="Calibri" panose="020F0502020204030204" pitchFamily="34" charset="0"/>
                <a:cs typeface="Calibri" panose="020F0502020204030204" pitchFamily="34" charset="0"/>
              </a:rPr>
              <a:t>     Automatisk oversættelse → Dansk</a:t>
            </a:r>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a:t>
            </a:r>
          </a:p>
          <a:p>
            <a:endPar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endParaRPr>
          </a:p>
          <a:p>
            <a:r>
              <a:rPr lang="da-DK" sz="2200" b="1" dirty="0">
                <a:solidFill>
                  <a:srgbClr val="292668"/>
                </a:solidFill>
                <a:latin typeface="Calibri" panose="020F0502020204030204" pitchFamily="34" charset="0"/>
                <a:ea typeface="Calibri" panose="020F0502020204030204" pitchFamily="34" charset="0"/>
                <a:cs typeface="Calibri" panose="020F0502020204030204" pitchFamily="34" charset="0"/>
              </a:rPr>
              <a:t>Tip:</a:t>
            </a:r>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Hvis der slet ikke kommer en mulighed for undertekster, har videoen muligvis ikke undertekster, som YouTube kan oversætte.</a:t>
            </a:r>
          </a:p>
          <a:p>
            <a:endPar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kstfelt 5">
            <a:extLst>
              <a:ext uri="{FF2B5EF4-FFF2-40B4-BE49-F238E27FC236}">
                <a16:creationId xmlns:a16="http://schemas.microsoft.com/office/drawing/2014/main" id="{A0C941CB-FC4C-CE2A-FECD-BF368CE71A56}"/>
              </a:ext>
            </a:extLst>
          </p:cNvPr>
          <p:cNvSpPr txBox="1"/>
          <p:nvPr/>
        </p:nvSpPr>
        <p:spPr>
          <a:xfrm>
            <a:off x="798241" y="1412815"/>
            <a:ext cx="6108192" cy="461665"/>
          </a:xfrm>
          <a:prstGeom prst="rect">
            <a:avLst/>
          </a:prstGeom>
          <a:noFill/>
        </p:spPr>
        <p:txBody>
          <a:bodyPr wrap="square">
            <a:spAutoFit/>
          </a:bodyPr>
          <a:lstStyle/>
          <a:p>
            <a:r>
              <a:rPr lang="da-DK" sz="2400" dirty="0">
                <a:solidFill>
                  <a:srgbClr val="292668"/>
                </a:solidFill>
                <a:latin typeface="Calibri" panose="020F0502020204030204" pitchFamily="34" charset="0"/>
                <a:ea typeface="Calibri" panose="020F0502020204030204" pitchFamily="34" charset="0"/>
                <a:cs typeface="Calibri" panose="020F0502020204030204" pitchFamily="34" charset="0"/>
              </a:rPr>
              <a:t>📱 Guide Telefon/tablet</a:t>
            </a:r>
          </a:p>
        </p:txBody>
      </p:sp>
      <p:sp>
        <p:nvSpPr>
          <p:cNvPr id="7" name="Tekstfelt 6">
            <a:extLst>
              <a:ext uri="{FF2B5EF4-FFF2-40B4-BE49-F238E27FC236}">
                <a16:creationId xmlns:a16="http://schemas.microsoft.com/office/drawing/2014/main" id="{2C7555FB-E903-2E1B-44C1-A880B40EB919}"/>
              </a:ext>
            </a:extLst>
          </p:cNvPr>
          <p:cNvSpPr txBox="1"/>
          <p:nvPr/>
        </p:nvSpPr>
        <p:spPr>
          <a:xfrm>
            <a:off x="6769396" y="6106580"/>
            <a:ext cx="3209544" cy="369332"/>
          </a:xfrm>
          <a:prstGeom prst="rect">
            <a:avLst/>
          </a:prstGeom>
          <a:noFill/>
        </p:spPr>
        <p:txBody>
          <a:bodyPr wrap="square" rtlCol="0">
            <a:spAutoFit/>
          </a:bodyPr>
          <a:lstStyle/>
          <a:p>
            <a:r>
              <a:rPr lang="da-DK" sz="1800" dirty="0">
                <a:latin typeface="Calibri" panose="020F0502020204030204" pitchFamily="34" charset="0"/>
                <a:ea typeface="Calibri" panose="020F0502020204030204" pitchFamily="34" charset="0"/>
                <a:cs typeface="Calibri" panose="020F0502020204030204" pitchFamily="34" charset="0"/>
              </a:rPr>
              <a:t>Du finder også begge guider her</a:t>
            </a:r>
          </a:p>
        </p:txBody>
      </p:sp>
      <p:pic>
        <p:nvPicPr>
          <p:cNvPr id="9" name="Billede 8">
            <a:extLst>
              <a:ext uri="{FF2B5EF4-FFF2-40B4-BE49-F238E27FC236}">
                <a16:creationId xmlns:a16="http://schemas.microsoft.com/office/drawing/2014/main" id="{BAB32DA4-E58A-C19E-3962-446C07A3DA20}"/>
              </a:ext>
            </a:extLst>
          </p:cNvPr>
          <p:cNvPicPr>
            <a:picLocks noChangeAspect="1"/>
          </p:cNvPicPr>
          <p:nvPr/>
        </p:nvPicPr>
        <p:blipFill>
          <a:blip r:embed="rId3"/>
          <a:stretch>
            <a:fillRect/>
          </a:stretch>
        </p:blipFill>
        <p:spPr>
          <a:xfrm>
            <a:off x="6697980" y="1205369"/>
            <a:ext cx="3808476" cy="2417829"/>
          </a:xfrm>
          <a:prstGeom prst="rect">
            <a:avLst/>
          </a:prstGeom>
        </p:spPr>
      </p:pic>
      <p:pic>
        <p:nvPicPr>
          <p:cNvPr id="11" name="Billede 10">
            <a:extLst>
              <a:ext uri="{FF2B5EF4-FFF2-40B4-BE49-F238E27FC236}">
                <a16:creationId xmlns:a16="http://schemas.microsoft.com/office/drawing/2014/main" id="{154A81D7-F3AC-0CB5-5E35-D9991BFF0E42}"/>
              </a:ext>
            </a:extLst>
          </p:cNvPr>
          <p:cNvPicPr>
            <a:picLocks noChangeAspect="1"/>
          </p:cNvPicPr>
          <p:nvPr/>
        </p:nvPicPr>
        <p:blipFill>
          <a:blip r:embed="rId4"/>
          <a:srcRect l="2574" t="6855"/>
          <a:stretch>
            <a:fillRect/>
          </a:stretch>
        </p:blipFill>
        <p:spPr>
          <a:xfrm>
            <a:off x="6769396" y="3674725"/>
            <a:ext cx="3901652" cy="2342503"/>
          </a:xfrm>
          <a:prstGeom prst="rect">
            <a:avLst/>
          </a:prstGeom>
        </p:spPr>
      </p:pic>
      <p:sp>
        <p:nvSpPr>
          <p:cNvPr id="13" name="Tekstfelt 12">
            <a:extLst>
              <a:ext uri="{FF2B5EF4-FFF2-40B4-BE49-F238E27FC236}">
                <a16:creationId xmlns:a16="http://schemas.microsoft.com/office/drawing/2014/main" id="{88C32110-BA5F-C2C4-F5D8-7DB5AAB2AD11}"/>
              </a:ext>
            </a:extLst>
          </p:cNvPr>
          <p:cNvSpPr txBox="1"/>
          <p:nvPr/>
        </p:nvSpPr>
        <p:spPr>
          <a:xfrm>
            <a:off x="9795069" y="1464355"/>
            <a:ext cx="562917" cy="430887"/>
          </a:xfrm>
          <a:prstGeom prst="rect">
            <a:avLst/>
          </a:prstGeom>
          <a:noFill/>
        </p:spPr>
        <p:txBody>
          <a:bodyPr wrap="square">
            <a:spAutoFit/>
          </a:bodyPr>
          <a:lstStyle/>
          <a:p>
            <a:r>
              <a:rPr lang="da-DK" sz="2200" b="1" dirty="0">
                <a:solidFill>
                  <a:srgbClr val="292668"/>
                </a:solidFill>
                <a:latin typeface="Calibri" panose="020F0502020204030204" pitchFamily="34" charset="0"/>
                <a:ea typeface="Calibri" panose="020F0502020204030204" pitchFamily="34" charset="0"/>
                <a:cs typeface="Calibri" panose="020F0502020204030204" pitchFamily="34" charset="0"/>
              </a:rPr>
              <a:t>⚙️</a:t>
            </a:r>
            <a:endParaRPr lang="da-DK" dirty="0"/>
          </a:p>
        </p:txBody>
      </p:sp>
      <p:cxnSp>
        <p:nvCxnSpPr>
          <p:cNvPr id="15" name="Lige pilforbindelse 14">
            <a:extLst>
              <a:ext uri="{FF2B5EF4-FFF2-40B4-BE49-F238E27FC236}">
                <a16:creationId xmlns:a16="http://schemas.microsoft.com/office/drawing/2014/main" id="{B7CC5193-5CCB-5DA8-F946-226A90792BD4}"/>
              </a:ext>
            </a:extLst>
          </p:cNvPr>
          <p:cNvCxnSpPr/>
          <p:nvPr/>
        </p:nvCxnSpPr>
        <p:spPr>
          <a:xfrm flipV="1">
            <a:off x="3586293" y="1874480"/>
            <a:ext cx="4980767" cy="23778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6" name="Billede 15">
            <a:extLst>
              <a:ext uri="{FF2B5EF4-FFF2-40B4-BE49-F238E27FC236}">
                <a16:creationId xmlns:a16="http://schemas.microsoft.com/office/drawing/2014/main" id="{E0718B14-A07A-4274-5DD8-14F77DF0A71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984563" y="5851359"/>
            <a:ext cx="746845" cy="565969"/>
          </a:xfrm>
          <a:prstGeom prst="rect">
            <a:avLst/>
          </a:prstGeom>
        </p:spPr>
      </p:pic>
      <p:pic>
        <p:nvPicPr>
          <p:cNvPr id="2" name="Billede 1" descr="Et billede, der indeholder tekst, smil, Ansigt, ballon&#10;&#10;AI-genereret indhold kan være ukorrekt.">
            <a:extLst>
              <a:ext uri="{FF2B5EF4-FFF2-40B4-BE49-F238E27FC236}">
                <a16:creationId xmlns:a16="http://schemas.microsoft.com/office/drawing/2014/main" id="{1CDB4968-96CA-B102-8DCF-4D159A7FEA83}"/>
              </a:ext>
            </a:extLst>
          </p:cNvPr>
          <p:cNvPicPr>
            <a:picLocks noChangeAspect="1"/>
          </p:cNvPicPr>
          <p:nvPr/>
        </p:nvPicPr>
        <p:blipFill>
          <a:blip r:embed="rId6"/>
          <a:stretch>
            <a:fillRect/>
          </a:stretch>
        </p:blipFill>
        <p:spPr>
          <a:xfrm>
            <a:off x="10734675" y="5262563"/>
            <a:ext cx="800100" cy="1219200"/>
          </a:xfrm>
          <a:prstGeom prst="rect">
            <a:avLst/>
          </a:prstGeom>
        </p:spPr>
      </p:pic>
    </p:spTree>
    <p:extLst>
      <p:ext uri="{BB962C8B-B14F-4D97-AF65-F5344CB8AC3E}">
        <p14:creationId xmlns:p14="http://schemas.microsoft.com/office/powerpoint/2010/main" val="282262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pic>
        <p:nvPicPr>
          <p:cNvPr id="391" name="Google Shape;391;p5"/>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248"/>
          <a:stretch/>
        </p:blipFill>
        <p:spPr>
          <a:xfrm>
            <a:off x="238772" y="2626822"/>
            <a:ext cx="7708195" cy="3396829"/>
          </a:xfrm>
          <a:prstGeom prst="rect">
            <a:avLst/>
          </a:prstGeom>
          <a:solidFill>
            <a:srgbClr val="D9D9D9"/>
          </a:solidFill>
          <a:ln>
            <a:noFill/>
          </a:ln>
        </p:spPr>
      </p:pic>
      <p:sp>
        <p:nvSpPr>
          <p:cNvPr id="392" name="Google Shape;392;p5"/>
          <p:cNvSpPr txBox="1">
            <a:spLocks noGrp="1"/>
          </p:cNvSpPr>
          <p:nvPr>
            <p:ph type="body" idx="1"/>
          </p:nvPr>
        </p:nvSpPr>
        <p:spPr>
          <a:xfrm>
            <a:off x="7764874" y="730800"/>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01</a:t>
            </a:r>
            <a:endParaRPr/>
          </a:p>
        </p:txBody>
      </p:sp>
      <p:sp>
        <p:nvSpPr>
          <p:cNvPr id="393" name="Google Shape;393;p5"/>
          <p:cNvSpPr/>
          <p:nvPr/>
        </p:nvSpPr>
        <p:spPr>
          <a:xfrm>
            <a:off x="5722297" y="3429000"/>
            <a:ext cx="5405849" cy="180662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29"/>
              <a:buFont typeface="Arial"/>
              <a:buNone/>
            </a:pPr>
            <a:endParaRPr sz="529" b="0" i="0" u="none" strike="noStrike" cap="none">
              <a:solidFill>
                <a:srgbClr val="FFFFFF"/>
              </a:solidFill>
              <a:latin typeface="Montserrat"/>
              <a:ea typeface="Montserrat"/>
              <a:cs typeface="Montserrat"/>
              <a:sym typeface="Montserrat"/>
            </a:endParaRPr>
          </a:p>
        </p:txBody>
      </p:sp>
      <p:sp>
        <p:nvSpPr>
          <p:cNvPr id="394" name="Google Shape;394;p5"/>
          <p:cNvSpPr txBox="1"/>
          <p:nvPr/>
        </p:nvSpPr>
        <p:spPr>
          <a:xfrm>
            <a:off x="5841006" y="3553870"/>
            <a:ext cx="5286924" cy="2330055"/>
          </a:xfrm>
          <a:prstGeom prst="rect">
            <a:avLst/>
          </a:prstGeom>
          <a:noFill/>
          <a:ln>
            <a:noFill/>
          </a:ln>
        </p:spPr>
        <p:txBody>
          <a:bodyPr spcFirstLastPara="1" wrap="square" lIns="91425" tIns="45700" rIns="91425" bIns="45700" anchor="t" anchorCtr="0">
            <a:spAutoFit/>
          </a:bodyPr>
          <a:lstStyle/>
          <a:p>
            <a:pPr>
              <a:buClr>
                <a:srgbClr val="242B62"/>
              </a:buClr>
              <a:buSzPts val="3600"/>
            </a:pPr>
            <a:r>
              <a:rPr lang="en-US" sz="3600" b="1" i="0" u="none" strike="noStrike" cap="none" dirty="0">
                <a:solidFill>
                  <a:srgbClr val="242B62"/>
                </a:solidFill>
                <a:latin typeface="Calibri"/>
                <a:ea typeface="Calibri"/>
                <a:cs typeface="Calibri"/>
                <a:sym typeface="Calibri"/>
              </a:rPr>
              <a:t>HVAD ER DIGITALE ASSISTENTER OG HVORDAN </a:t>
            </a:r>
            <a:r>
              <a:rPr lang="en-US" sz="3600" b="1" dirty="0">
                <a:solidFill>
                  <a:srgbClr val="242B62"/>
                </a:solidFill>
                <a:latin typeface="Calibri"/>
                <a:ea typeface="Calibri"/>
                <a:cs typeface="Calibri"/>
                <a:sym typeface="Calibri"/>
              </a:rPr>
              <a:t>DE FUNGERER</a:t>
            </a:r>
            <a:r>
              <a:rPr lang="en-US" sz="3600" b="1" i="0" u="none" strike="noStrike" cap="none" dirty="0">
                <a:solidFill>
                  <a:srgbClr val="242B62"/>
                </a:solidFill>
                <a:latin typeface="Calibri"/>
                <a:ea typeface="Calibri"/>
                <a:cs typeface="Calibri"/>
                <a:sym typeface="Calibri"/>
              </a:rPr>
              <a:t> DE?</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pic>
        <p:nvPicPr>
          <p:cNvPr id="400" name="Google Shape;400;p7" descr="En bild som visar person, inomhus, Människoansikte, bärbar dator&#10;&#10;AI-genererat innehåll kan vara felaktig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401" name="Google Shape;401;p7"/>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p>
            <a:pPr marL="0" marR="0" lvl="0" indent="0" algn="l" rtl="0">
              <a:lnSpc>
                <a:spcPct val="103333"/>
              </a:lnSpc>
              <a:spcBef>
                <a:spcPts val="0"/>
              </a:spcBef>
              <a:spcAft>
                <a:spcPts val="0"/>
              </a:spcAft>
              <a:buSzPts val="3600"/>
              <a:buNone/>
            </a:pPr>
            <a:r>
              <a:rPr lang="en-US" b="1" dirty="0"/>
              <a:t>Hvad er en digital assistent?</a:t>
            </a:r>
            <a:endParaRPr sz="3600" b="1" dirty="0">
              <a:solidFill>
                <a:schemeClr val="lt1"/>
              </a:solidFill>
              <a:latin typeface="Calibri"/>
              <a:ea typeface="Calibri"/>
              <a:cs typeface="Calibri"/>
              <a:sym typeface="Calibri"/>
            </a:endParaRPr>
          </a:p>
          <a:p>
            <a:pPr marL="0" lvl="0" indent="0" algn="l" rtl="0">
              <a:lnSpc>
                <a:spcPct val="103333"/>
              </a:lnSpc>
              <a:spcBef>
                <a:spcPts val="0"/>
              </a:spcBef>
              <a:spcAft>
                <a:spcPts val="0"/>
              </a:spcAft>
              <a:buClr>
                <a:srgbClr val="242B62"/>
              </a:buClr>
              <a:buSzPts val="3600"/>
              <a:buNone/>
            </a:pPr>
            <a:endParaRPr b="1" dirty="0"/>
          </a:p>
        </p:txBody>
      </p:sp>
      <p:sp>
        <p:nvSpPr>
          <p:cNvPr id="402" name="Google Shape;402;p7"/>
          <p:cNvSpPr txBox="1">
            <a:spLocks noGrp="1"/>
          </p:cNvSpPr>
          <p:nvPr>
            <p:ph type="body" idx="3"/>
          </p:nvPr>
        </p:nvSpPr>
        <p:spPr>
          <a:xfrm>
            <a:off x="4927638" y="1531657"/>
            <a:ext cx="6570233" cy="4940882"/>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3333"/>
              </a:lnSpc>
              <a:spcBef>
                <a:spcPts val="0"/>
              </a:spcBef>
              <a:spcAft>
                <a:spcPts val="0"/>
              </a:spcAft>
              <a:buClr>
                <a:srgbClr val="242B62"/>
              </a:buClr>
              <a:buSzPts val="2595"/>
              <a:buNone/>
            </a:pPr>
            <a:r>
              <a:rPr lang="en-US" dirty="0"/>
              <a:t>En digital assistent er et AI-værktøj, der hjælper dig med hverdagens opgaver og understøtter din daglige rutine. De er designet til at gøre livet lettere ved at mindske </a:t>
            </a:r>
            <a:r>
              <a:rPr lang="en-US" b="1" dirty="0"/>
              <a:t>behovet for </a:t>
            </a:r>
            <a:r>
              <a:rPr lang="en-US" dirty="0"/>
              <a:t>selv </a:t>
            </a:r>
            <a:r>
              <a:rPr lang="en-US" b="1" dirty="0"/>
              <a:t>at huske, planlægge og </a:t>
            </a:r>
            <a:r>
              <a:rPr lang="en-US" b="1" dirty="0" err="1"/>
              <a:t>organisere </a:t>
            </a:r>
            <a:r>
              <a:rPr lang="en-US" dirty="0"/>
              <a:t>alting. Nogle er stemmeaktiverede, andre fungerer via tekst eller apps, og nogle er forbundet til smarte enheder i dit hjem.</a:t>
            </a:r>
            <a:endParaRPr dirty="0"/>
          </a:p>
          <a:p>
            <a:pPr marL="0" lvl="0" indent="0" algn="l" rtl="0">
              <a:lnSpc>
                <a:spcPct val="103333"/>
              </a:lnSpc>
              <a:spcBef>
                <a:spcPts val="0"/>
              </a:spcBef>
              <a:spcAft>
                <a:spcPts val="0"/>
              </a:spcAft>
              <a:buClr>
                <a:srgbClr val="242B62"/>
              </a:buClr>
              <a:buSzPts val="2595"/>
              <a:buNone/>
            </a:pPr>
            <a:endParaRPr dirty="0"/>
          </a:p>
          <a:p>
            <a:pPr marL="0" lvl="0" indent="0" algn="l" rtl="0">
              <a:lnSpc>
                <a:spcPct val="103333"/>
              </a:lnSpc>
              <a:spcBef>
                <a:spcPts val="0"/>
              </a:spcBef>
              <a:spcAft>
                <a:spcPts val="0"/>
              </a:spcAft>
              <a:buClr>
                <a:srgbClr val="242B62"/>
              </a:buClr>
              <a:buSzPts val="2595"/>
              <a:buNone/>
            </a:pPr>
            <a:r>
              <a:rPr lang="en-US" dirty="0"/>
              <a:t>Eksempler: </a:t>
            </a:r>
            <a:endParaRPr dirty="0"/>
          </a:p>
          <a:p>
            <a:pPr marL="0" lvl="0" indent="0" algn="l" rtl="0">
              <a:lnSpc>
                <a:spcPct val="103333"/>
              </a:lnSpc>
              <a:spcBef>
                <a:spcPts val="0"/>
              </a:spcBef>
              <a:spcAft>
                <a:spcPts val="0"/>
              </a:spcAft>
              <a:buClr>
                <a:srgbClr val="242B62"/>
              </a:buClr>
              <a:buSzPts val="2595"/>
              <a:buNone/>
            </a:pPr>
            <a:r>
              <a:rPr lang="en-US" dirty="0"/>
              <a:t>• </a:t>
            </a:r>
            <a:r>
              <a:rPr lang="en-US" u="sng" dirty="0">
                <a:solidFill>
                  <a:schemeClr val="hlink"/>
                </a:solidFill>
                <a:hlinkClick r:id="rId4"/>
              </a:rPr>
              <a:t>Siri </a:t>
            </a:r>
            <a:r>
              <a:rPr lang="en-US" dirty="0"/>
              <a:t>(Apple-enheder) </a:t>
            </a:r>
            <a:endParaRPr dirty="0"/>
          </a:p>
          <a:p>
            <a:pPr marL="0" lvl="0" indent="0" algn="l" rtl="0">
              <a:lnSpc>
                <a:spcPct val="103333"/>
              </a:lnSpc>
              <a:spcBef>
                <a:spcPts val="0"/>
              </a:spcBef>
              <a:spcAft>
                <a:spcPts val="0"/>
              </a:spcAft>
              <a:buClr>
                <a:srgbClr val="242B62"/>
              </a:buClr>
              <a:buSzPts val="2595"/>
              <a:buNone/>
            </a:pPr>
            <a:r>
              <a:rPr lang="en-US" dirty="0"/>
              <a:t>• </a:t>
            </a:r>
            <a:r>
              <a:rPr lang="en-US" u="sng" dirty="0">
                <a:solidFill>
                  <a:schemeClr val="hlink"/>
                </a:solidFill>
                <a:hlinkClick r:id="rId5"/>
              </a:rPr>
              <a:t>Google Assistant </a:t>
            </a:r>
            <a:r>
              <a:rPr lang="en-US" dirty="0"/>
              <a:t>(Android-enheder) </a:t>
            </a:r>
            <a:endParaRPr dirty="0"/>
          </a:p>
          <a:p>
            <a:pPr marL="0" lvl="0" indent="0" algn="l" rtl="0">
              <a:lnSpc>
                <a:spcPct val="103333"/>
              </a:lnSpc>
              <a:spcBef>
                <a:spcPts val="0"/>
              </a:spcBef>
              <a:spcAft>
                <a:spcPts val="0"/>
              </a:spcAft>
              <a:buClr>
                <a:srgbClr val="242B62"/>
              </a:buClr>
              <a:buSzPts val="2595"/>
              <a:buNone/>
            </a:pPr>
            <a:r>
              <a:rPr lang="en-US" dirty="0"/>
              <a:t>• </a:t>
            </a:r>
            <a:r>
              <a:rPr lang="en-US" u="sng" dirty="0">
                <a:solidFill>
                  <a:schemeClr val="hlink"/>
                </a:solidFill>
                <a:hlinkClick r:id="rId6"/>
              </a:rPr>
              <a:t>Alexa </a:t>
            </a:r>
            <a:r>
              <a:rPr lang="en-US" dirty="0"/>
              <a:t>(Amazons smarte højttalere) </a:t>
            </a:r>
            <a:endParaRPr dirty="0"/>
          </a:p>
          <a:p>
            <a:pPr marL="0" lvl="0" indent="0" algn="l" rtl="0">
              <a:lnSpc>
                <a:spcPct val="103333"/>
              </a:lnSpc>
              <a:spcBef>
                <a:spcPts val="0"/>
              </a:spcBef>
              <a:spcAft>
                <a:spcPts val="0"/>
              </a:spcAft>
              <a:buClr>
                <a:srgbClr val="242B62"/>
              </a:buClr>
              <a:buSzPts val="2595"/>
              <a:buNone/>
            </a:pPr>
            <a:r>
              <a:rPr lang="en-US" dirty="0"/>
              <a:t>• </a:t>
            </a:r>
            <a:r>
              <a:rPr lang="en-US" u="sng" dirty="0">
                <a:solidFill>
                  <a:schemeClr val="hlink"/>
                </a:solidFill>
                <a:hlinkClick r:id="rId7"/>
              </a:rPr>
              <a:t>ChatGPT </a:t>
            </a:r>
            <a:r>
              <a:rPr lang="en-US" dirty="0"/>
              <a:t>(tekstbaseret AI-assistent)</a:t>
            </a:r>
            <a:endParaRPr dirty="0"/>
          </a:p>
        </p:txBody>
      </p:sp>
      <p:pic>
        <p:nvPicPr>
          <p:cNvPr id="403" name="Google Shape;403;p7" descr="A colorful circles with white lines and dots&#10;&#10;AI-generated content may be incorrect."/>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grpSp>
        <p:nvGrpSpPr>
          <p:cNvPr id="2" name="Graphic 4">
            <a:extLst>
              <a:ext uri="{FF2B5EF4-FFF2-40B4-BE49-F238E27FC236}">
                <a16:creationId xmlns:a16="http://schemas.microsoft.com/office/drawing/2014/main" id="{F9E2C742-F043-148F-930B-B4EE82D6446B}"/>
              </a:ext>
            </a:extLst>
          </p:cNvPr>
          <p:cNvGrpSpPr/>
          <p:nvPr/>
        </p:nvGrpSpPr>
        <p:grpSpPr>
          <a:xfrm rot="18759992">
            <a:off x="10227093" y="4927211"/>
            <a:ext cx="416812" cy="946355"/>
            <a:chOff x="9129274" y="2719113"/>
            <a:chExt cx="717139" cy="1386497"/>
          </a:xfrm>
          <a:solidFill>
            <a:srgbClr val="242B62"/>
          </a:solidFill>
        </p:grpSpPr>
        <p:grpSp>
          <p:nvGrpSpPr>
            <p:cNvPr id="3" name="Graphic 4">
              <a:extLst>
                <a:ext uri="{FF2B5EF4-FFF2-40B4-BE49-F238E27FC236}">
                  <a16:creationId xmlns:a16="http://schemas.microsoft.com/office/drawing/2014/main" id="{0CE9A159-71BC-8596-4B7A-58E3074A7421}"/>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B8AFE84C-9D95-1980-D309-B8B0F7881F67}"/>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A37FF2DC-A262-1B43-02A5-650058BB418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40D952F4-A1F1-38D6-E35F-6F681A9BC79F}"/>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22EFEBCE-78A1-96E6-0830-3D45B70516CE}"/>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B8383541-BD5F-4E35-D64D-E59E208F228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4E312CC5-0E63-9966-6D24-17F7D78B0B8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117384B7-7144-43CC-B220-59CDB88C42BC}"/>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5CBC68FB-F366-865D-EAB1-08714207651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1E5F892E-C688-E2DA-3626-0A057C350DA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4D14D657-5FA6-DDC5-862B-7C95E299A8F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1166</TotalTime>
  <Words>1951</Words>
  <Application>Microsoft Office PowerPoint</Application>
  <PresentationFormat>Widescreen</PresentationFormat>
  <Paragraphs>288</Paragraphs>
  <Slides>38</Slides>
  <Notes>35</Notes>
  <HiddenSlides>0</HiddenSlides>
  <MMClips>4</MMClips>
  <ScaleCrop>false</ScaleCrop>
  <HeadingPairs>
    <vt:vector size="4" baseType="variant">
      <vt:variant>
        <vt:lpstr>Tema</vt:lpstr>
      </vt:variant>
      <vt:variant>
        <vt:i4>3</vt:i4>
      </vt:variant>
      <vt:variant>
        <vt:lpstr>Slidetitler</vt:lpstr>
      </vt:variant>
      <vt:variant>
        <vt:i4>38</vt:i4>
      </vt:variant>
    </vt:vector>
  </HeadingPairs>
  <TitlesOfParts>
    <vt:vector size="41" baseType="lpstr">
      <vt:lpstr>Office Theme</vt:lpstr>
      <vt:lpstr>1_Office Theme</vt:lpstr>
      <vt:lpstr>2_Office Theme</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keywords>, docId:0FD620A9D7324DBEEF59B4A8391CF0FD</cp:keywords>
  <cp:lastModifiedBy>Cecilia Sten</cp:lastModifiedBy>
  <cp:revision>215</cp:revision>
  <dcterms:created xsi:type="dcterms:W3CDTF">2020-10-14T13:32:04Z</dcterms:created>
  <dcterms:modified xsi:type="dcterms:W3CDTF">2026-08-13T12:33:49Z</dcterms:modified>
</cp:coreProperties>
</file>