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1" r:id="rId2"/>
    <p:sldMasterId id="2147483696" r:id="rId3"/>
  </p:sldMasterIdLst>
  <p:notesMasterIdLst>
    <p:notesMasterId r:id="rId57"/>
  </p:notesMasterIdLst>
  <p:sldIdLst>
    <p:sldId id="4382" r:id="rId4"/>
    <p:sldId id="257" r:id="rId5"/>
    <p:sldId id="259" r:id="rId6"/>
    <p:sldId id="258" r:id="rId7"/>
    <p:sldId id="4429" r:id="rId8"/>
    <p:sldId id="4430" r:id="rId9"/>
    <p:sldId id="4352" r:id="rId10"/>
    <p:sldId id="261" r:id="rId11"/>
    <p:sldId id="262" r:id="rId12"/>
    <p:sldId id="263" r:id="rId13"/>
    <p:sldId id="4384" r:id="rId14"/>
    <p:sldId id="4383" r:id="rId15"/>
    <p:sldId id="265" r:id="rId16"/>
    <p:sldId id="266" r:id="rId17"/>
    <p:sldId id="267" r:id="rId18"/>
    <p:sldId id="268" r:id="rId19"/>
    <p:sldId id="271" r:id="rId20"/>
    <p:sldId id="270" r:id="rId21"/>
    <p:sldId id="4385" r:id="rId22"/>
    <p:sldId id="273" r:id="rId23"/>
    <p:sldId id="4386" r:id="rId24"/>
    <p:sldId id="4387" r:id="rId25"/>
    <p:sldId id="276" r:id="rId26"/>
    <p:sldId id="4389" r:id="rId27"/>
    <p:sldId id="277" r:id="rId28"/>
    <p:sldId id="278" r:id="rId29"/>
    <p:sldId id="280" r:id="rId30"/>
    <p:sldId id="281" r:id="rId31"/>
    <p:sldId id="282" r:id="rId32"/>
    <p:sldId id="283" r:id="rId33"/>
    <p:sldId id="4390" r:id="rId34"/>
    <p:sldId id="285" r:id="rId35"/>
    <p:sldId id="286" r:id="rId36"/>
    <p:sldId id="287" r:id="rId37"/>
    <p:sldId id="288" r:id="rId38"/>
    <p:sldId id="4391" r:id="rId39"/>
    <p:sldId id="290" r:id="rId40"/>
    <p:sldId id="291" r:id="rId41"/>
    <p:sldId id="292" r:id="rId42"/>
    <p:sldId id="293" r:id="rId43"/>
    <p:sldId id="294" r:id="rId44"/>
    <p:sldId id="295" r:id="rId45"/>
    <p:sldId id="4392" r:id="rId46"/>
    <p:sldId id="299" r:id="rId47"/>
    <p:sldId id="300" r:id="rId48"/>
    <p:sldId id="301" r:id="rId49"/>
    <p:sldId id="334" r:id="rId50"/>
    <p:sldId id="303" r:id="rId51"/>
    <p:sldId id="4393" r:id="rId52"/>
    <p:sldId id="4394" r:id="rId53"/>
    <p:sldId id="304" r:id="rId54"/>
    <p:sldId id="4416" r:id="rId55"/>
    <p:sldId id="305" r:id="rId56"/>
  </p:sldIdLst>
  <p:sldSz cx="12192000" cy="6858000"/>
  <p:notesSz cx="6858000" cy="9144000"/>
  <p:embeddedFontLst>
    <p:embeddedFont>
      <p:font typeface="Montserrat" panose="00000500000000000000" pitchFamily="2"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65" roundtripDataSignature="AMtx7mhnllt8Nw7ZXR69pOgvNpiCOthoW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668"/>
    <a:srgbClr val="CA7BB3"/>
    <a:srgbClr val="EBCB1F"/>
    <a:srgbClr val="3E44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518495-8A6A-4B3C-BC88-57813B72A27F}" v="3" dt="2026-08-13T12:37:15.4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102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8" Type="http://schemas.openxmlformats.org/officeDocument/2006/relationships/theme" Target="theme/theme1.xml"/><Relationship Id="rId7" Type="http://schemas.openxmlformats.org/officeDocument/2006/relationships/slide" Target="slides/slide4.xml"/><Relationship Id="rId71"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font" Target="fonts/font1.fntdata"/><Relationship Id="rId66"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font" Target="fonts/font4.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9"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microsoft.com/office/2018/10/relationships/authors" Target="author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font" Target="fonts/font2.fntdata"/><Relationship Id="rId67"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7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notesMaster" Target="notesMasters/notesMaster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font" Target="fonts/font3.fntdata"/><Relationship Id="rId65" Type="http://customschemas.google.com/relationships/presentationmetadata" Target="metadata"/><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ja Schneidermann" userId="eq29njGU8y0PSNDJNl4ufIg6G2AS0r0w7kVXUGd1zCU=" providerId="None" clId="Web-{08228B19-8945-4600-AF47-E5EBC39FC4E1}"/>
    <pc:docChg chg="modSld">
      <pc:chgData name="Anja Schneidermann" userId="eq29njGU8y0PSNDJNl4ufIg6G2AS0r0w7kVXUGd1zCU=" providerId="None" clId="Web-{08228B19-8945-4600-AF47-E5EBC39FC4E1}" dt="2026-07-17T13:54:58.283" v="101" actId="1076"/>
      <pc:docMkLst>
        <pc:docMk/>
      </pc:docMkLst>
      <pc:sldChg chg="modSp">
        <pc:chgData name="Anja Schneidermann" userId="eq29njGU8y0PSNDJNl4ufIg6G2AS0r0w7kVXUGd1zCU=" providerId="None" clId="Web-{08228B19-8945-4600-AF47-E5EBC39FC4E1}" dt="2026-07-17T13:46:06.429" v="12" actId="20577"/>
        <pc:sldMkLst>
          <pc:docMk/>
          <pc:sldMk cId="0" sldId="265"/>
        </pc:sldMkLst>
        <pc:spChg chg="mod">
          <ac:chgData name="Anja Schneidermann" userId="eq29njGU8y0PSNDJNl4ufIg6G2AS0r0w7kVXUGd1zCU=" providerId="None" clId="Web-{08228B19-8945-4600-AF47-E5EBC39FC4E1}" dt="2026-07-17T13:46:06.429" v="12" actId="20577"/>
          <ac:spMkLst>
            <pc:docMk/>
            <pc:sldMk cId="0" sldId="265"/>
            <ac:spMk id="258" creationId="{00000000-0000-0000-0000-000000000000}"/>
          </ac:spMkLst>
        </pc:spChg>
        <pc:spChg chg="mod">
          <ac:chgData name="Anja Schneidermann" userId="eq29njGU8y0PSNDJNl4ufIg6G2AS0r0w7kVXUGd1zCU=" providerId="None" clId="Web-{08228B19-8945-4600-AF47-E5EBC39FC4E1}" dt="2026-07-17T13:45:26.882" v="11" actId="20577"/>
          <ac:spMkLst>
            <pc:docMk/>
            <pc:sldMk cId="0" sldId="265"/>
            <ac:spMk id="259" creationId="{00000000-0000-0000-0000-000000000000}"/>
          </ac:spMkLst>
        </pc:spChg>
      </pc:sldChg>
      <pc:sldChg chg="addSp modSp">
        <pc:chgData name="Anja Schneidermann" userId="eq29njGU8y0PSNDJNl4ufIg6G2AS0r0w7kVXUGd1zCU=" providerId="None" clId="Web-{08228B19-8945-4600-AF47-E5EBC39FC4E1}" dt="2026-07-17T13:47:48.103" v="28" actId="14100"/>
        <pc:sldMkLst>
          <pc:docMk/>
          <pc:sldMk cId="0" sldId="266"/>
        </pc:sldMkLst>
        <pc:spChg chg="mod">
          <ac:chgData name="Anja Schneidermann" userId="eq29njGU8y0PSNDJNl4ufIg6G2AS0r0w7kVXUGd1zCU=" providerId="None" clId="Web-{08228B19-8945-4600-AF47-E5EBC39FC4E1}" dt="2026-07-17T13:46:48.711" v="19" actId="1076"/>
          <ac:spMkLst>
            <pc:docMk/>
            <pc:sldMk cId="0" sldId="266"/>
            <ac:spMk id="267" creationId="{00000000-0000-0000-0000-000000000000}"/>
          </ac:spMkLst>
        </pc:spChg>
        <pc:spChg chg="mod">
          <ac:chgData name="Anja Schneidermann" userId="eq29njGU8y0PSNDJNl4ufIg6G2AS0r0w7kVXUGd1zCU=" providerId="None" clId="Web-{08228B19-8945-4600-AF47-E5EBC39FC4E1}" dt="2026-07-17T13:47:04.008" v="21" actId="1076"/>
          <ac:spMkLst>
            <pc:docMk/>
            <pc:sldMk cId="0" sldId="266"/>
            <ac:spMk id="269" creationId="{00000000-0000-0000-0000-000000000000}"/>
          </ac:spMkLst>
        </pc:spChg>
        <pc:spChg chg="mod">
          <ac:chgData name="Anja Schneidermann" userId="eq29njGU8y0PSNDJNl4ufIg6G2AS0r0w7kVXUGd1zCU=" providerId="None" clId="Web-{08228B19-8945-4600-AF47-E5EBC39FC4E1}" dt="2026-07-17T13:47:36.134" v="25" actId="20577"/>
          <ac:spMkLst>
            <pc:docMk/>
            <pc:sldMk cId="0" sldId="266"/>
            <ac:spMk id="270" creationId="{00000000-0000-0000-0000-000000000000}"/>
          </ac:spMkLst>
        </pc:spChg>
        <pc:spChg chg="mod">
          <ac:chgData name="Anja Schneidermann" userId="eq29njGU8y0PSNDJNl4ufIg6G2AS0r0w7kVXUGd1zCU=" providerId="None" clId="Web-{08228B19-8945-4600-AF47-E5EBC39FC4E1}" dt="2026-07-17T13:47:48.103" v="28" actId="14100"/>
          <ac:spMkLst>
            <pc:docMk/>
            <pc:sldMk cId="0" sldId="266"/>
            <ac:spMk id="271" creationId="{00000000-0000-0000-0000-000000000000}"/>
          </ac:spMkLst>
        </pc:spChg>
        <pc:spChg chg="mod">
          <ac:chgData name="Anja Schneidermann" userId="eq29njGU8y0PSNDJNl4ufIg6G2AS0r0w7kVXUGd1zCU=" providerId="None" clId="Web-{08228B19-8945-4600-AF47-E5EBC39FC4E1}" dt="2026-07-17T13:46:32.961" v="16" actId="1076"/>
          <ac:spMkLst>
            <pc:docMk/>
            <pc:sldMk cId="0" sldId="266"/>
            <ac:spMk id="273" creationId="{00000000-0000-0000-0000-000000000000}"/>
          </ac:spMkLst>
        </pc:spChg>
        <pc:grpChg chg="mod">
          <ac:chgData name="Anja Schneidermann" userId="eq29njGU8y0PSNDJNl4ufIg6G2AS0r0w7kVXUGd1zCU=" providerId="None" clId="Web-{08228B19-8945-4600-AF47-E5EBC39FC4E1}" dt="2026-07-17T13:46:39.024" v="17" actId="1076"/>
          <ac:grpSpMkLst>
            <pc:docMk/>
            <pc:sldMk cId="0" sldId="266"/>
            <ac:grpSpMk id="2" creationId="{182E061F-798B-36BC-E182-3090F9E2FEF8}"/>
          </ac:grpSpMkLst>
        </pc:grpChg>
        <pc:grpChg chg="add mod">
          <ac:chgData name="Anja Schneidermann" userId="eq29njGU8y0PSNDJNl4ufIg6G2AS0r0w7kVXUGd1zCU=" providerId="None" clId="Web-{08228B19-8945-4600-AF47-E5EBC39FC4E1}" dt="2026-07-17T13:47:19.274" v="23" actId="1076"/>
          <ac:grpSpMkLst>
            <pc:docMk/>
            <pc:sldMk cId="0" sldId="266"/>
            <ac:grpSpMk id="14" creationId="{3D5DF7F4-2CFC-6915-BDE0-D18D1BBBA555}"/>
          </ac:grpSpMkLst>
        </pc:grpChg>
        <pc:picChg chg="mod">
          <ac:chgData name="Anja Schneidermann" userId="eq29njGU8y0PSNDJNl4ufIg6G2AS0r0w7kVXUGd1zCU=" providerId="None" clId="Web-{08228B19-8945-4600-AF47-E5EBC39FC4E1}" dt="2026-07-17T13:46:43.961" v="18" actId="1076"/>
          <ac:picMkLst>
            <pc:docMk/>
            <pc:sldMk cId="0" sldId="266"/>
            <ac:picMk id="268" creationId="{00000000-0000-0000-0000-000000000000}"/>
          </ac:picMkLst>
        </pc:picChg>
        <pc:picChg chg="mod">
          <ac:chgData name="Anja Schneidermann" userId="eq29njGU8y0PSNDJNl4ufIg6G2AS0r0w7kVXUGd1zCU=" providerId="None" clId="Web-{08228B19-8945-4600-AF47-E5EBC39FC4E1}" dt="2026-07-17T13:46:22.195" v="14" actId="1076"/>
          <ac:picMkLst>
            <pc:docMk/>
            <pc:sldMk cId="0" sldId="266"/>
            <ac:picMk id="272" creationId="{00000000-0000-0000-0000-000000000000}"/>
          </ac:picMkLst>
        </pc:picChg>
      </pc:sldChg>
      <pc:sldChg chg="modSp">
        <pc:chgData name="Anja Schneidermann" userId="eq29njGU8y0PSNDJNl4ufIg6G2AS0r0w7kVXUGd1zCU=" providerId="None" clId="Web-{08228B19-8945-4600-AF47-E5EBC39FC4E1}" dt="2026-07-17T13:49:13.542" v="50" actId="1076"/>
        <pc:sldMkLst>
          <pc:docMk/>
          <pc:sldMk cId="0" sldId="267"/>
        </pc:sldMkLst>
        <pc:spChg chg="mod">
          <ac:chgData name="Anja Schneidermann" userId="eq29njGU8y0PSNDJNl4ufIg6G2AS0r0w7kVXUGd1zCU=" providerId="None" clId="Web-{08228B19-8945-4600-AF47-E5EBC39FC4E1}" dt="2026-07-17T13:48:55.620" v="45" actId="20577"/>
          <ac:spMkLst>
            <pc:docMk/>
            <pc:sldMk cId="0" sldId="267"/>
            <ac:spMk id="297" creationId="{00000000-0000-0000-0000-000000000000}"/>
          </ac:spMkLst>
        </pc:spChg>
        <pc:spChg chg="mod">
          <ac:chgData name="Anja Schneidermann" userId="eq29njGU8y0PSNDJNl4ufIg6G2AS0r0w7kVXUGd1zCU=" providerId="None" clId="Web-{08228B19-8945-4600-AF47-E5EBC39FC4E1}" dt="2026-07-17T13:48:31.776" v="39" actId="20577"/>
          <ac:spMkLst>
            <pc:docMk/>
            <pc:sldMk cId="0" sldId="267"/>
            <ac:spMk id="299" creationId="{00000000-0000-0000-0000-000000000000}"/>
          </ac:spMkLst>
        </pc:spChg>
        <pc:spChg chg="mod">
          <ac:chgData name="Anja Schneidermann" userId="eq29njGU8y0PSNDJNl4ufIg6G2AS0r0w7kVXUGd1zCU=" providerId="None" clId="Web-{08228B19-8945-4600-AF47-E5EBC39FC4E1}" dt="2026-07-17T13:49:07.386" v="49" actId="1076"/>
          <ac:spMkLst>
            <pc:docMk/>
            <pc:sldMk cId="0" sldId="267"/>
            <ac:spMk id="300" creationId="{00000000-0000-0000-0000-000000000000}"/>
          </ac:spMkLst>
        </pc:spChg>
        <pc:spChg chg="mod">
          <ac:chgData name="Anja Schneidermann" userId="eq29njGU8y0PSNDJNl4ufIg6G2AS0r0w7kVXUGd1zCU=" providerId="None" clId="Web-{08228B19-8945-4600-AF47-E5EBC39FC4E1}" dt="2026-07-17T13:49:13.542" v="50" actId="1076"/>
          <ac:spMkLst>
            <pc:docMk/>
            <pc:sldMk cId="0" sldId="267"/>
            <ac:spMk id="301" creationId="{00000000-0000-0000-0000-000000000000}"/>
          </ac:spMkLst>
        </pc:spChg>
      </pc:sldChg>
      <pc:sldChg chg="modSp">
        <pc:chgData name="Anja Schneidermann" userId="eq29njGU8y0PSNDJNl4ufIg6G2AS0r0w7kVXUGd1zCU=" providerId="None" clId="Web-{08228B19-8945-4600-AF47-E5EBC39FC4E1}" dt="2026-07-17T13:49:34.542" v="57" actId="1076"/>
        <pc:sldMkLst>
          <pc:docMk/>
          <pc:sldMk cId="0" sldId="268"/>
        </pc:sldMkLst>
        <pc:spChg chg="mod">
          <ac:chgData name="Anja Schneidermann" userId="eq29njGU8y0PSNDJNl4ufIg6G2AS0r0w7kVXUGd1zCU=" providerId="None" clId="Web-{08228B19-8945-4600-AF47-E5EBC39FC4E1}" dt="2026-07-17T13:49:34.542" v="57" actId="1076"/>
          <ac:spMkLst>
            <pc:docMk/>
            <pc:sldMk cId="0" sldId="268"/>
            <ac:spMk id="317" creationId="{00000000-0000-0000-0000-000000000000}"/>
          </ac:spMkLst>
        </pc:spChg>
      </pc:sldChg>
      <pc:sldChg chg="modSp">
        <pc:chgData name="Anja Schneidermann" userId="eq29njGU8y0PSNDJNl4ufIg6G2AS0r0w7kVXUGd1zCU=" providerId="None" clId="Web-{08228B19-8945-4600-AF47-E5EBC39FC4E1}" dt="2026-07-17T13:51:02.778" v="67" actId="1076"/>
        <pc:sldMkLst>
          <pc:docMk/>
          <pc:sldMk cId="0" sldId="270"/>
        </pc:sldMkLst>
        <pc:spChg chg="mod">
          <ac:chgData name="Anja Schneidermann" userId="eq29njGU8y0PSNDJNl4ufIg6G2AS0r0w7kVXUGd1zCU=" providerId="None" clId="Web-{08228B19-8945-4600-AF47-E5EBC39FC4E1}" dt="2026-07-17T13:50:52.231" v="66" actId="1076"/>
          <ac:spMkLst>
            <pc:docMk/>
            <pc:sldMk cId="0" sldId="270"/>
            <ac:spMk id="3" creationId="{1D8EDE4D-FC1E-DA67-9051-5F748885E883}"/>
          </ac:spMkLst>
        </pc:spChg>
        <pc:picChg chg="mod">
          <ac:chgData name="Anja Schneidermann" userId="eq29njGU8y0PSNDJNl4ufIg6G2AS0r0w7kVXUGd1zCU=" providerId="None" clId="Web-{08228B19-8945-4600-AF47-E5EBC39FC4E1}" dt="2026-07-17T13:51:02.778" v="67" actId="1076"/>
          <ac:picMkLst>
            <pc:docMk/>
            <pc:sldMk cId="0" sldId="270"/>
            <ac:picMk id="2" creationId="{E1EC5326-FFA9-9812-98EC-0096B0775411}"/>
          </ac:picMkLst>
        </pc:picChg>
      </pc:sldChg>
      <pc:sldChg chg="modSp">
        <pc:chgData name="Anja Schneidermann" userId="eq29njGU8y0PSNDJNl4ufIg6G2AS0r0w7kVXUGd1zCU=" providerId="None" clId="Web-{08228B19-8945-4600-AF47-E5EBC39FC4E1}" dt="2026-07-17T13:52:04.452" v="77" actId="20577"/>
        <pc:sldMkLst>
          <pc:docMk/>
          <pc:sldMk cId="0" sldId="273"/>
        </pc:sldMkLst>
        <pc:spChg chg="mod">
          <ac:chgData name="Anja Schneidermann" userId="eq29njGU8y0PSNDJNl4ufIg6G2AS0r0w7kVXUGd1zCU=" providerId="None" clId="Web-{08228B19-8945-4600-AF47-E5EBC39FC4E1}" dt="2026-07-17T13:52:04.452" v="77" actId="20577"/>
          <ac:spMkLst>
            <pc:docMk/>
            <pc:sldMk cId="0" sldId="273"/>
            <ac:spMk id="364" creationId="{00000000-0000-0000-0000-000000000000}"/>
          </ac:spMkLst>
        </pc:spChg>
      </pc:sldChg>
      <pc:sldChg chg="modSp">
        <pc:chgData name="Anja Schneidermann" userId="eq29njGU8y0PSNDJNl4ufIg6G2AS0r0w7kVXUGd1zCU=" providerId="None" clId="Web-{08228B19-8945-4600-AF47-E5EBC39FC4E1}" dt="2026-07-17T13:54:58.283" v="101" actId="1076"/>
        <pc:sldMkLst>
          <pc:docMk/>
          <pc:sldMk cId="0" sldId="276"/>
        </pc:sldMkLst>
        <pc:spChg chg="mod">
          <ac:chgData name="Anja Schneidermann" userId="eq29njGU8y0PSNDJNl4ufIg6G2AS0r0w7kVXUGd1zCU=" providerId="None" clId="Web-{08228B19-8945-4600-AF47-E5EBC39FC4E1}" dt="2026-07-17T13:54:58.283" v="101" actId="1076"/>
          <ac:spMkLst>
            <pc:docMk/>
            <pc:sldMk cId="0" sldId="276"/>
            <ac:spMk id="3" creationId="{9CCFEEFB-D8C4-9C94-5665-27942760B95E}"/>
          </ac:spMkLst>
        </pc:spChg>
        <pc:spChg chg="mod">
          <ac:chgData name="Anja Schneidermann" userId="eq29njGU8y0PSNDJNl4ufIg6G2AS0r0w7kVXUGd1zCU=" providerId="None" clId="Web-{08228B19-8945-4600-AF47-E5EBC39FC4E1}" dt="2026-07-17T13:54:46.236" v="100" actId="1076"/>
          <ac:spMkLst>
            <pc:docMk/>
            <pc:sldMk cId="0" sldId="276"/>
            <ac:spMk id="406" creationId="{00000000-0000-0000-0000-000000000000}"/>
          </ac:spMkLst>
        </pc:spChg>
      </pc:sldChg>
      <pc:sldChg chg="modSp">
        <pc:chgData name="Anja Schneidermann" userId="eq29njGU8y0PSNDJNl4ufIg6G2AS0r0w7kVXUGd1zCU=" providerId="None" clId="Web-{08228B19-8945-4600-AF47-E5EBC39FC4E1}" dt="2026-07-17T13:44:41.600" v="10" actId="14100"/>
        <pc:sldMkLst>
          <pc:docMk/>
          <pc:sldMk cId="2509328523" sldId="4383"/>
        </pc:sldMkLst>
        <pc:spChg chg="mod">
          <ac:chgData name="Anja Schneidermann" userId="eq29njGU8y0PSNDJNl4ufIg6G2AS0r0w7kVXUGd1zCU=" providerId="None" clId="Web-{08228B19-8945-4600-AF47-E5EBC39FC4E1}" dt="2026-07-17T13:44:41.600" v="10" actId="14100"/>
          <ac:spMkLst>
            <pc:docMk/>
            <pc:sldMk cId="2509328523" sldId="4383"/>
            <ac:spMk id="4" creationId="{0C95C3AE-4558-4B20-D2BC-DC076BA7868E}"/>
          </ac:spMkLst>
        </pc:spChg>
        <pc:spChg chg="mod">
          <ac:chgData name="Anja Schneidermann" userId="eq29njGU8y0PSNDJNl4ufIg6G2AS0r0w7kVXUGd1zCU=" providerId="None" clId="Web-{08228B19-8945-4600-AF47-E5EBC39FC4E1}" dt="2026-07-17T13:44:35.771" v="9" actId="1076"/>
          <ac:spMkLst>
            <pc:docMk/>
            <pc:sldMk cId="2509328523" sldId="4383"/>
            <ac:spMk id="8" creationId="{C2EF2A41-C750-AC65-FABC-233ED38AE4DE}"/>
          </ac:spMkLst>
        </pc:spChg>
      </pc:sldChg>
      <pc:sldChg chg="modSp">
        <pc:chgData name="Anja Schneidermann" userId="eq29njGU8y0PSNDJNl4ufIg6G2AS0r0w7kVXUGd1zCU=" providerId="None" clId="Web-{08228B19-8945-4600-AF47-E5EBC39FC4E1}" dt="2026-07-17T13:51:37.732" v="72" actId="1076"/>
        <pc:sldMkLst>
          <pc:docMk/>
          <pc:sldMk cId="79599563" sldId="4385"/>
        </pc:sldMkLst>
        <pc:spChg chg="mod">
          <ac:chgData name="Anja Schneidermann" userId="eq29njGU8y0PSNDJNl4ufIg6G2AS0r0w7kVXUGd1zCU=" providerId="None" clId="Web-{08228B19-8945-4600-AF47-E5EBC39FC4E1}" dt="2026-07-17T13:51:33.107" v="71" actId="1076"/>
          <ac:spMkLst>
            <pc:docMk/>
            <pc:sldMk cId="79599563" sldId="4385"/>
            <ac:spMk id="14" creationId="{F9234F9D-D421-0609-EEE7-BA354FF74B34}"/>
          </ac:spMkLst>
        </pc:spChg>
        <pc:spChg chg="mod">
          <ac:chgData name="Anja Schneidermann" userId="eq29njGU8y0PSNDJNl4ufIg6G2AS0r0w7kVXUGd1zCU=" providerId="None" clId="Web-{08228B19-8945-4600-AF47-E5EBC39FC4E1}" dt="2026-07-17T13:51:37.732" v="72" actId="1076"/>
          <ac:spMkLst>
            <pc:docMk/>
            <pc:sldMk cId="79599563" sldId="4385"/>
            <ac:spMk id="15" creationId="{B539F430-2BF1-9220-E582-576BD36C4ADE}"/>
          </ac:spMkLst>
        </pc:spChg>
      </pc:sldChg>
      <pc:sldChg chg="modSp">
        <pc:chgData name="Anja Schneidermann" userId="eq29njGU8y0PSNDJNl4ufIg6G2AS0r0w7kVXUGd1zCU=" providerId="None" clId="Web-{08228B19-8945-4600-AF47-E5EBC39FC4E1}" dt="2026-07-17T13:52:22.905" v="80" actId="20577"/>
        <pc:sldMkLst>
          <pc:docMk/>
          <pc:sldMk cId="452904114" sldId="4386"/>
        </pc:sldMkLst>
        <pc:spChg chg="mod">
          <ac:chgData name="Anja Schneidermann" userId="eq29njGU8y0PSNDJNl4ufIg6G2AS0r0w7kVXUGd1zCU=" providerId="None" clId="Web-{08228B19-8945-4600-AF47-E5EBC39FC4E1}" dt="2026-07-17T13:52:22.905" v="80" actId="20577"/>
          <ac:spMkLst>
            <pc:docMk/>
            <pc:sldMk cId="452904114" sldId="4386"/>
            <ac:spMk id="389" creationId="{F433213A-21CD-2E36-1DEC-CAFBF3F9A3D1}"/>
          </ac:spMkLst>
        </pc:spChg>
      </pc:sldChg>
      <pc:sldChg chg="modSp">
        <pc:chgData name="Anja Schneidermann" userId="eq29njGU8y0PSNDJNl4ufIg6G2AS0r0w7kVXUGd1zCU=" providerId="None" clId="Web-{08228B19-8945-4600-AF47-E5EBC39FC4E1}" dt="2026-07-17T13:52:52.546" v="83" actId="20577"/>
        <pc:sldMkLst>
          <pc:docMk/>
          <pc:sldMk cId="0" sldId="4387"/>
        </pc:sldMkLst>
        <pc:spChg chg="mod">
          <ac:chgData name="Anja Schneidermann" userId="eq29njGU8y0PSNDJNl4ufIg6G2AS0r0w7kVXUGd1zCU=" providerId="None" clId="Web-{08228B19-8945-4600-AF47-E5EBC39FC4E1}" dt="2026-07-17T13:52:52.546" v="83" actId="20577"/>
          <ac:spMkLst>
            <pc:docMk/>
            <pc:sldMk cId="0" sldId="4387"/>
            <ac:spMk id="426" creationId="{00000000-0000-0000-0000-000000000000}"/>
          </ac:spMkLst>
        </pc:spChg>
      </pc:sldChg>
    </pc:docChg>
  </pc:docChgLst>
  <pc:docChgLst>
    <pc:chgData name="Anja Schneidermann" userId="eq29njGU8y0PSNDJNl4ufIg6G2AS0r0w7kVXUGd1zCU=" providerId="None" clId="Web-{8251108A-869F-4E8F-A4F7-521B18D5CA07}"/>
    <pc:docChg chg="modSld">
      <pc:chgData name="Anja Schneidermann" userId="eq29njGU8y0PSNDJNl4ufIg6G2AS0r0w7kVXUGd1zCU=" providerId="None" clId="Web-{8251108A-869F-4E8F-A4F7-521B18D5CA07}" dt="2026-07-18T17:31:17.657" v="626" actId="20577"/>
      <pc:docMkLst>
        <pc:docMk/>
      </pc:docMkLst>
      <pc:sldChg chg="modSp">
        <pc:chgData name="Anja Schneidermann" userId="eq29njGU8y0PSNDJNl4ufIg6G2AS0r0w7kVXUGd1zCU=" providerId="None" clId="Web-{8251108A-869F-4E8F-A4F7-521B18D5CA07}" dt="2026-07-18T14:54:02.625" v="36" actId="20577"/>
        <pc:sldMkLst>
          <pc:docMk/>
          <pc:sldMk cId="0" sldId="257"/>
        </pc:sldMkLst>
        <pc:spChg chg="mod">
          <ac:chgData name="Anja Schneidermann" userId="eq29njGU8y0PSNDJNl4ufIg6G2AS0r0w7kVXUGd1zCU=" providerId="None" clId="Web-{8251108A-869F-4E8F-A4F7-521B18D5CA07}" dt="2026-07-18T14:52:26.641" v="2" actId="20577"/>
          <ac:spMkLst>
            <pc:docMk/>
            <pc:sldMk cId="0" sldId="257"/>
            <ac:spMk id="179" creationId="{00000000-0000-0000-0000-000000000000}"/>
          </ac:spMkLst>
        </pc:spChg>
        <pc:spChg chg="mod">
          <ac:chgData name="Anja Schneidermann" userId="eq29njGU8y0PSNDJNl4ufIg6G2AS0r0w7kVXUGd1zCU=" providerId="None" clId="Web-{8251108A-869F-4E8F-A4F7-521B18D5CA07}" dt="2026-07-18T14:54:02.625" v="36" actId="20577"/>
          <ac:spMkLst>
            <pc:docMk/>
            <pc:sldMk cId="0" sldId="257"/>
            <ac:spMk id="181" creationId="{00000000-0000-0000-0000-000000000000}"/>
          </ac:spMkLst>
        </pc:spChg>
      </pc:sldChg>
      <pc:sldChg chg="modSp">
        <pc:chgData name="Anja Schneidermann" userId="eq29njGU8y0PSNDJNl4ufIg6G2AS0r0w7kVXUGd1zCU=" providerId="None" clId="Web-{8251108A-869F-4E8F-A4F7-521B18D5CA07}" dt="2026-07-18T14:57:47.890" v="60" actId="1076"/>
        <pc:sldMkLst>
          <pc:docMk/>
          <pc:sldMk cId="0" sldId="282"/>
        </pc:sldMkLst>
        <pc:spChg chg="mod">
          <ac:chgData name="Anja Schneidermann" userId="eq29njGU8y0PSNDJNl4ufIg6G2AS0r0w7kVXUGd1zCU=" providerId="None" clId="Web-{8251108A-869F-4E8F-A4F7-521B18D5CA07}" dt="2026-07-18T14:57:47.890" v="60" actId="1076"/>
          <ac:spMkLst>
            <pc:docMk/>
            <pc:sldMk cId="0" sldId="282"/>
            <ac:spMk id="467" creationId="{00000000-0000-0000-0000-000000000000}"/>
          </ac:spMkLst>
        </pc:spChg>
        <pc:spChg chg="mod">
          <ac:chgData name="Anja Schneidermann" userId="eq29njGU8y0PSNDJNl4ufIg6G2AS0r0w7kVXUGd1zCU=" providerId="None" clId="Web-{8251108A-869F-4E8F-A4F7-521B18D5CA07}" dt="2026-07-18T14:57:30.875" v="59" actId="20577"/>
          <ac:spMkLst>
            <pc:docMk/>
            <pc:sldMk cId="0" sldId="282"/>
            <ac:spMk id="468" creationId="{00000000-0000-0000-0000-000000000000}"/>
          </ac:spMkLst>
        </pc:spChg>
      </pc:sldChg>
      <pc:sldChg chg="modSp">
        <pc:chgData name="Anja Schneidermann" userId="eq29njGU8y0PSNDJNl4ufIg6G2AS0r0w7kVXUGd1zCU=" providerId="None" clId="Web-{8251108A-869F-4E8F-A4F7-521B18D5CA07}" dt="2026-07-18T15:07:32.765" v="85" actId="14100"/>
        <pc:sldMkLst>
          <pc:docMk/>
          <pc:sldMk cId="0" sldId="283"/>
        </pc:sldMkLst>
        <pc:spChg chg="mod">
          <ac:chgData name="Anja Schneidermann" userId="eq29njGU8y0PSNDJNl4ufIg6G2AS0r0w7kVXUGd1zCU=" providerId="None" clId="Web-{8251108A-869F-4E8F-A4F7-521B18D5CA07}" dt="2026-07-18T15:02:16.140" v="81" actId="1076"/>
          <ac:spMkLst>
            <pc:docMk/>
            <pc:sldMk cId="0" sldId="283"/>
            <ac:spMk id="475" creationId="{00000000-0000-0000-0000-000000000000}"/>
          </ac:spMkLst>
        </pc:spChg>
        <pc:spChg chg="mod">
          <ac:chgData name="Anja Schneidermann" userId="eq29njGU8y0PSNDJNl4ufIg6G2AS0r0w7kVXUGd1zCU=" providerId="None" clId="Web-{8251108A-869F-4E8F-A4F7-521B18D5CA07}" dt="2026-07-18T15:07:23.124" v="84" actId="1076"/>
          <ac:spMkLst>
            <pc:docMk/>
            <pc:sldMk cId="0" sldId="283"/>
            <ac:spMk id="483" creationId="{00000000-0000-0000-0000-000000000000}"/>
          </ac:spMkLst>
        </pc:spChg>
        <pc:spChg chg="mod">
          <ac:chgData name="Anja Schneidermann" userId="eq29njGU8y0PSNDJNl4ufIg6G2AS0r0w7kVXUGd1zCU=" providerId="None" clId="Web-{8251108A-869F-4E8F-A4F7-521B18D5CA07}" dt="2026-07-18T15:07:32.765" v="85" actId="14100"/>
          <ac:spMkLst>
            <pc:docMk/>
            <pc:sldMk cId="0" sldId="283"/>
            <ac:spMk id="484" creationId="{00000000-0000-0000-0000-000000000000}"/>
          </ac:spMkLst>
        </pc:spChg>
        <pc:spChg chg="mod">
          <ac:chgData name="Anja Schneidermann" userId="eq29njGU8y0PSNDJNl4ufIg6G2AS0r0w7kVXUGd1zCU=" providerId="None" clId="Web-{8251108A-869F-4E8F-A4F7-521B18D5CA07}" dt="2026-07-18T15:06:20.796" v="83" actId="20577"/>
          <ac:spMkLst>
            <pc:docMk/>
            <pc:sldMk cId="0" sldId="283"/>
            <ac:spMk id="487" creationId="{00000000-0000-0000-0000-000000000000}"/>
          </ac:spMkLst>
        </pc:spChg>
      </pc:sldChg>
      <pc:sldChg chg="modSp">
        <pc:chgData name="Anja Schneidermann" userId="eq29njGU8y0PSNDJNl4ufIg6G2AS0r0w7kVXUGd1zCU=" providerId="None" clId="Web-{8251108A-869F-4E8F-A4F7-521B18D5CA07}" dt="2026-07-18T15:11:14.827" v="118" actId="20577"/>
        <pc:sldMkLst>
          <pc:docMk/>
          <pc:sldMk cId="0" sldId="285"/>
        </pc:sldMkLst>
        <pc:spChg chg="mod">
          <ac:chgData name="Anja Schneidermann" userId="eq29njGU8y0PSNDJNl4ufIg6G2AS0r0w7kVXUGd1zCU=" providerId="None" clId="Web-{8251108A-869F-4E8F-A4F7-521B18D5CA07}" dt="2026-07-18T15:11:14.827" v="118" actId="20577"/>
          <ac:spMkLst>
            <pc:docMk/>
            <pc:sldMk cId="0" sldId="285"/>
            <ac:spMk id="4" creationId="{C7C6EA60-FA21-94EB-D463-AB08C5DDB763}"/>
          </ac:spMkLst>
        </pc:spChg>
        <pc:picChg chg="mod">
          <ac:chgData name="Anja Schneidermann" userId="eq29njGU8y0PSNDJNl4ufIg6G2AS0r0w7kVXUGd1zCU=" providerId="None" clId="Web-{8251108A-869F-4E8F-A4F7-521B18D5CA07}" dt="2026-07-18T15:09:58.280" v="102" actId="1076"/>
          <ac:picMkLst>
            <pc:docMk/>
            <pc:sldMk cId="0" sldId="285"/>
            <ac:picMk id="2" creationId="{5CADFC1A-7A38-6C83-8E91-420D88CD488C}"/>
          </ac:picMkLst>
        </pc:picChg>
        <pc:picChg chg="mod">
          <ac:chgData name="Anja Schneidermann" userId="eq29njGU8y0PSNDJNl4ufIg6G2AS0r0w7kVXUGd1zCU=" providerId="None" clId="Web-{8251108A-869F-4E8F-A4F7-521B18D5CA07}" dt="2026-07-18T15:10:21.312" v="105" actId="1076"/>
          <ac:picMkLst>
            <pc:docMk/>
            <pc:sldMk cId="0" sldId="285"/>
            <ac:picMk id="3" creationId="{22B0279E-9015-FFDE-152B-F08B807469C6}"/>
          </ac:picMkLst>
        </pc:picChg>
      </pc:sldChg>
      <pc:sldChg chg="modSp">
        <pc:chgData name="Anja Schneidermann" userId="eq29njGU8y0PSNDJNl4ufIg6G2AS0r0w7kVXUGd1zCU=" providerId="None" clId="Web-{8251108A-869F-4E8F-A4F7-521B18D5CA07}" dt="2026-07-18T15:13:22.124" v="138" actId="20577"/>
        <pc:sldMkLst>
          <pc:docMk/>
          <pc:sldMk cId="0" sldId="286"/>
        </pc:sldMkLst>
        <pc:spChg chg="mod">
          <ac:chgData name="Anja Schneidermann" userId="eq29njGU8y0PSNDJNl4ufIg6G2AS0r0w7kVXUGd1zCU=" providerId="None" clId="Web-{8251108A-869F-4E8F-A4F7-521B18D5CA07}" dt="2026-07-18T15:11:43.796" v="122" actId="1076"/>
          <ac:spMkLst>
            <pc:docMk/>
            <pc:sldMk cId="0" sldId="286"/>
            <ac:spMk id="510" creationId="{00000000-0000-0000-0000-000000000000}"/>
          </ac:spMkLst>
        </pc:spChg>
        <pc:spChg chg="mod">
          <ac:chgData name="Anja Schneidermann" userId="eq29njGU8y0PSNDJNl4ufIg6G2AS0r0w7kVXUGd1zCU=" providerId="None" clId="Web-{8251108A-869F-4E8F-A4F7-521B18D5CA07}" dt="2026-07-18T15:11:33.186" v="121" actId="1076"/>
          <ac:spMkLst>
            <pc:docMk/>
            <pc:sldMk cId="0" sldId="286"/>
            <ac:spMk id="518" creationId="{00000000-0000-0000-0000-000000000000}"/>
          </ac:spMkLst>
        </pc:spChg>
        <pc:spChg chg="mod">
          <ac:chgData name="Anja Schneidermann" userId="eq29njGU8y0PSNDJNl4ufIg6G2AS0r0w7kVXUGd1zCU=" providerId="None" clId="Web-{8251108A-869F-4E8F-A4F7-521B18D5CA07}" dt="2026-07-18T15:12:44.311" v="132" actId="1076"/>
          <ac:spMkLst>
            <pc:docMk/>
            <pc:sldMk cId="0" sldId="286"/>
            <ac:spMk id="519" creationId="{00000000-0000-0000-0000-000000000000}"/>
          </ac:spMkLst>
        </pc:spChg>
        <pc:spChg chg="mod">
          <ac:chgData name="Anja Schneidermann" userId="eq29njGU8y0PSNDJNl4ufIg6G2AS0r0w7kVXUGd1zCU=" providerId="None" clId="Web-{8251108A-869F-4E8F-A4F7-521B18D5CA07}" dt="2026-07-18T15:13:22.124" v="138" actId="20577"/>
          <ac:spMkLst>
            <pc:docMk/>
            <pc:sldMk cId="0" sldId="286"/>
            <ac:spMk id="520" creationId="{00000000-0000-0000-0000-000000000000}"/>
          </ac:spMkLst>
        </pc:spChg>
        <pc:spChg chg="mod">
          <ac:chgData name="Anja Schneidermann" userId="eq29njGU8y0PSNDJNl4ufIg6G2AS0r0w7kVXUGd1zCU=" providerId="None" clId="Web-{8251108A-869F-4E8F-A4F7-521B18D5CA07}" dt="2026-07-18T15:12:53.264" v="133" actId="1076"/>
          <ac:spMkLst>
            <pc:docMk/>
            <pc:sldMk cId="0" sldId="286"/>
            <ac:spMk id="521" creationId="{00000000-0000-0000-0000-000000000000}"/>
          </ac:spMkLst>
        </pc:spChg>
        <pc:spChg chg="mod">
          <ac:chgData name="Anja Schneidermann" userId="eq29njGU8y0PSNDJNl4ufIg6G2AS0r0w7kVXUGd1zCU=" providerId="None" clId="Web-{8251108A-869F-4E8F-A4F7-521B18D5CA07}" dt="2026-07-18T15:11:50.077" v="123" actId="1076"/>
          <ac:spMkLst>
            <pc:docMk/>
            <pc:sldMk cId="0" sldId="286"/>
            <ac:spMk id="522" creationId="{00000000-0000-0000-0000-000000000000}"/>
          </ac:spMkLst>
        </pc:spChg>
        <pc:spChg chg="mod">
          <ac:chgData name="Anja Schneidermann" userId="eq29njGU8y0PSNDJNl4ufIg6G2AS0r0w7kVXUGd1zCU=" providerId="None" clId="Web-{8251108A-869F-4E8F-A4F7-521B18D5CA07}" dt="2026-07-18T15:13:16.499" v="136" actId="20577"/>
          <ac:spMkLst>
            <pc:docMk/>
            <pc:sldMk cId="0" sldId="286"/>
            <ac:spMk id="523" creationId="{00000000-0000-0000-0000-000000000000}"/>
          </ac:spMkLst>
        </pc:spChg>
        <pc:spChg chg="mod">
          <ac:chgData name="Anja Schneidermann" userId="eq29njGU8y0PSNDJNl4ufIg6G2AS0r0w7kVXUGd1zCU=" providerId="None" clId="Web-{8251108A-869F-4E8F-A4F7-521B18D5CA07}" dt="2026-07-18T15:12:26.077" v="128" actId="1076"/>
          <ac:spMkLst>
            <pc:docMk/>
            <pc:sldMk cId="0" sldId="286"/>
            <ac:spMk id="524" creationId="{00000000-0000-0000-0000-000000000000}"/>
          </ac:spMkLst>
        </pc:spChg>
      </pc:sldChg>
      <pc:sldChg chg="modSp">
        <pc:chgData name="Anja Schneidermann" userId="eq29njGU8y0PSNDJNl4ufIg6G2AS0r0w7kVXUGd1zCU=" providerId="None" clId="Web-{8251108A-869F-4E8F-A4F7-521B18D5CA07}" dt="2026-07-18T15:14:52.827" v="148" actId="20577"/>
        <pc:sldMkLst>
          <pc:docMk/>
          <pc:sldMk cId="0" sldId="287"/>
        </pc:sldMkLst>
        <pc:spChg chg="mod">
          <ac:chgData name="Anja Schneidermann" userId="eq29njGU8y0PSNDJNl4ufIg6G2AS0r0w7kVXUGd1zCU=" providerId="None" clId="Web-{8251108A-869F-4E8F-A4F7-521B18D5CA07}" dt="2026-07-18T15:13:58.342" v="143" actId="1076"/>
          <ac:spMkLst>
            <pc:docMk/>
            <pc:sldMk cId="0" sldId="287"/>
            <ac:spMk id="20" creationId="{F4E3E971-734A-F09D-A36D-E6FBD9D31A9E}"/>
          </ac:spMkLst>
        </pc:spChg>
        <pc:spChg chg="mod">
          <ac:chgData name="Anja Schneidermann" userId="eq29njGU8y0PSNDJNl4ufIg6G2AS0r0w7kVXUGd1zCU=" providerId="None" clId="Web-{8251108A-869F-4E8F-A4F7-521B18D5CA07}" dt="2026-07-18T15:13:37.686" v="139" actId="14100"/>
          <ac:spMkLst>
            <pc:docMk/>
            <pc:sldMk cId="0" sldId="287"/>
            <ac:spMk id="531" creationId="{00000000-0000-0000-0000-000000000000}"/>
          </ac:spMkLst>
        </pc:spChg>
        <pc:spChg chg="mod">
          <ac:chgData name="Anja Schneidermann" userId="eq29njGU8y0PSNDJNl4ufIg6G2AS0r0w7kVXUGd1zCU=" providerId="None" clId="Web-{8251108A-869F-4E8F-A4F7-521B18D5CA07}" dt="2026-07-18T15:14:52.827" v="148" actId="20577"/>
          <ac:spMkLst>
            <pc:docMk/>
            <pc:sldMk cId="0" sldId="287"/>
            <ac:spMk id="533" creationId="{00000000-0000-0000-0000-000000000000}"/>
          </ac:spMkLst>
        </pc:spChg>
      </pc:sldChg>
      <pc:sldChg chg="modSp">
        <pc:chgData name="Anja Schneidermann" userId="eq29njGU8y0PSNDJNl4ufIg6G2AS0r0w7kVXUGd1zCU=" providerId="None" clId="Web-{8251108A-869F-4E8F-A4F7-521B18D5CA07}" dt="2026-07-18T15:16:32.389" v="156" actId="20577"/>
        <pc:sldMkLst>
          <pc:docMk/>
          <pc:sldMk cId="0" sldId="288"/>
        </pc:sldMkLst>
        <pc:spChg chg="mod">
          <ac:chgData name="Anja Schneidermann" userId="eq29njGU8y0PSNDJNl4ufIg6G2AS0r0w7kVXUGd1zCU=" providerId="None" clId="Web-{8251108A-869F-4E8F-A4F7-521B18D5CA07}" dt="2026-07-18T15:15:46.280" v="153" actId="1076"/>
          <ac:spMkLst>
            <pc:docMk/>
            <pc:sldMk cId="0" sldId="288"/>
            <ac:spMk id="21" creationId="{A1D47059-3C4E-9C25-52D7-2483D520190F}"/>
          </ac:spMkLst>
        </pc:spChg>
        <pc:spChg chg="mod">
          <ac:chgData name="Anja Schneidermann" userId="eq29njGU8y0PSNDJNl4ufIg6G2AS0r0w7kVXUGd1zCU=" providerId="None" clId="Web-{8251108A-869F-4E8F-A4F7-521B18D5CA07}" dt="2026-07-18T15:16:32.389" v="156" actId="20577"/>
          <ac:spMkLst>
            <pc:docMk/>
            <pc:sldMk cId="0" sldId="288"/>
            <ac:spMk id="542" creationId="{00000000-0000-0000-0000-000000000000}"/>
          </ac:spMkLst>
        </pc:spChg>
        <pc:cxnChg chg="mod">
          <ac:chgData name="Anja Schneidermann" userId="eq29njGU8y0PSNDJNl4ufIg6G2AS0r0w7kVXUGd1zCU=" providerId="None" clId="Web-{8251108A-869F-4E8F-A4F7-521B18D5CA07}" dt="2026-07-18T15:16:14.327" v="155" actId="14100"/>
          <ac:cxnSpMkLst>
            <pc:docMk/>
            <pc:sldMk cId="0" sldId="288"/>
            <ac:cxnSpMk id="543" creationId="{00000000-0000-0000-0000-000000000000}"/>
          </ac:cxnSpMkLst>
        </pc:cxnChg>
      </pc:sldChg>
      <pc:sldChg chg="modSp">
        <pc:chgData name="Anja Schneidermann" userId="eq29njGU8y0PSNDJNl4ufIg6G2AS0r0w7kVXUGd1zCU=" providerId="None" clId="Web-{8251108A-869F-4E8F-A4F7-521B18D5CA07}" dt="2026-07-18T15:18:43.420" v="184" actId="20577"/>
        <pc:sldMkLst>
          <pc:docMk/>
          <pc:sldMk cId="0" sldId="290"/>
        </pc:sldMkLst>
        <pc:spChg chg="mod">
          <ac:chgData name="Anja Schneidermann" userId="eq29njGU8y0PSNDJNl4ufIg6G2AS0r0w7kVXUGd1zCU=" providerId="None" clId="Web-{8251108A-869F-4E8F-A4F7-521B18D5CA07}" dt="2026-07-18T15:18:43.420" v="184" actId="20577"/>
          <ac:spMkLst>
            <pc:docMk/>
            <pc:sldMk cId="0" sldId="290"/>
            <ac:spMk id="560" creationId="{00000000-0000-0000-0000-000000000000}"/>
          </ac:spMkLst>
        </pc:spChg>
      </pc:sldChg>
      <pc:sldChg chg="modSp">
        <pc:chgData name="Anja Schneidermann" userId="eq29njGU8y0PSNDJNl4ufIg6G2AS0r0w7kVXUGd1zCU=" providerId="None" clId="Web-{8251108A-869F-4E8F-A4F7-521B18D5CA07}" dt="2026-07-18T15:21:09.061" v="225" actId="1076"/>
        <pc:sldMkLst>
          <pc:docMk/>
          <pc:sldMk cId="0" sldId="291"/>
        </pc:sldMkLst>
        <pc:spChg chg="mod">
          <ac:chgData name="Anja Schneidermann" userId="eq29njGU8y0PSNDJNl4ufIg6G2AS0r0w7kVXUGd1zCU=" providerId="None" clId="Web-{8251108A-869F-4E8F-A4F7-521B18D5CA07}" dt="2026-07-18T15:21:09.061" v="225" actId="1076"/>
          <ac:spMkLst>
            <pc:docMk/>
            <pc:sldMk cId="0" sldId="291"/>
            <ac:spMk id="570" creationId="{00000000-0000-0000-0000-000000000000}"/>
          </ac:spMkLst>
        </pc:spChg>
        <pc:spChg chg="mod">
          <ac:chgData name="Anja Schneidermann" userId="eq29njGU8y0PSNDJNl4ufIg6G2AS0r0w7kVXUGd1zCU=" providerId="None" clId="Web-{8251108A-869F-4E8F-A4F7-521B18D5CA07}" dt="2026-07-18T15:18:59.264" v="186" actId="1076"/>
          <ac:spMkLst>
            <pc:docMk/>
            <pc:sldMk cId="0" sldId="291"/>
            <ac:spMk id="571" creationId="{00000000-0000-0000-0000-000000000000}"/>
          </ac:spMkLst>
        </pc:spChg>
        <pc:spChg chg="mod">
          <ac:chgData name="Anja Schneidermann" userId="eq29njGU8y0PSNDJNl4ufIg6G2AS0r0w7kVXUGd1zCU=" providerId="None" clId="Web-{8251108A-869F-4E8F-A4F7-521B18D5CA07}" dt="2026-07-18T15:20:27.686" v="195" actId="20577"/>
          <ac:spMkLst>
            <pc:docMk/>
            <pc:sldMk cId="0" sldId="291"/>
            <ac:spMk id="572" creationId="{00000000-0000-0000-0000-000000000000}"/>
          </ac:spMkLst>
        </pc:spChg>
      </pc:sldChg>
      <pc:sldChg chg="addSp modSp">
        <pc:chgData name="Anja Schneidermann" userId="eq29njGU8y0PSNDJNl4ufIg6G2AS0r0w7kVXUGd1zCU=" providerId="None" clId="Web-{8251108A-869F-4E8F-A4F7-521B18D5CA07}" dt="2026-07-18T15:24:35.545" v="251" actId="1076"/>
        <pc:sldMkLst>
          <pc:docMk/>
          <pc:sldMk cId="0" sldId="292"/>
        </pc:sldMkLst>
        <pc:spChg chg="mod">
          <ac:chgData name="Anja Schneidermann" userId="eq29njGU8y0PSNDJNl4ufIg6G2AS0r0w7kVXUGd1zCU=" providerId="None" clId="Web-{8251108A-869F-4E8F-A4F7-521B18D5CA07}" dt="2026-07-18T15:24:30.717" v="250" actId="1076"/>
          <ac:spMkLst>
            <pc:docMk/>
            <pc:sldMk cId="0" sldId="292"/>
            <ac:spMk id="578" creationId="{00000000-0000-0000-0000-000000000000}"/>
          </ac:spMkLst>
        </pc:spChg>
        <pc:spChg chg="mod">
          <ac:chgData name="Anja Schneidermann" userId="eq29njGU8y0PSNDJNl4ufIg6G2AS0r0w7kVXUGd1zCU=" providerId="None" clId="Web-{8251108A-869F-4E8F-A4F7-521B18D5CA07}" dt="2026-07-18T15:22:42.905" v="235" actId="20577"/>
          <ac:spMkLst>
            <pc:docMk/>
            <pc:sldMk cId="0" sldId="292"/>
            <ac:spMk id="579" creationId="{00000000-0000-0000-0000-000000000000}"/>
          </ac:spMkLst>
        </pc:spChg>
        <pc:spChg chg="mod">
          <ac:chgData name="Anja Schneidermann" userId="eq29njGU8y0PSNDJNl4ufIg6G2AS0r0w7kVXUGd1zCU=" providerId="None" clId="Web-{8251108A-869F-4E8F-A4F7-521B18D5CA07}" dt="2026-07-18T15:23:36.373" v="241" actId="20577"/>
          <ac:spMkLst>
            <pc:docMk/>
            <pc:sldMk cId="0" sldId="292"/>
            <ac:spMk id="581" creationId="{00000000-0000-0000-0000-000000000000}"/>
          </ac:spMkLst>
        </pc:spChg>
        <pc:spChg chg="mod">
          <ac:chgData name="Anja Schneidermann" userId="eq29njGU8y0PSNDJNl4ufIg6G2AS0r0w7kVXUGd1zCU=" providerId="None" clId="Web-{8251108A-869F-4E8F-A4F7-521B18D5CA07}" dt="2026-07-18T15:21:44.420" v="227" actId="1076"/>
          <ac:spMkLst>
            <pc:docMk/>
            <pc:sldMk cId="0" sldId="292"/>
            <ac:spMk id="582" creationId="{00000000-0000-0000-0000-000000000000}"/>
          </ac:spMkLst>
        </pc:spChg>
        <pc:picChg chg="add mod">
          <ac:chgData name="Anja Schneidermann" userId="eq29njGU8y0PSNDJNl4ufIg6G2AS0r0w7kVXUGd1zCU=" providerId="None" clId="Web-{8251108A-869F-4E8F-A4F7-521B18D5CA07}" dt="2026-07-18T15:23:42.327" v="242" actId="1076"/>
          <ac:picMkLst>
            <pc:docMk/>
            <pc:sldMk cId="0" sldId="292"/>
            <ac:picMk id="3" creationId="{7FDBC424-39FB-2CC5-1EFC-5C1F43952324}"/>
          </ac:picMkLst>
        </pc:picChg>
        <pc:picChg chg="add mod">
          <ac:chgData name="Anja Schneidermann" userId="eq29njGU8y0PSNDJNl4ufIg6G2AS0r0w7kVXUGd1zCU=" providerId="None" clId="Web-{8251108A-869F-4E8F-A4F7-521B18D5CA07}" dt="2026-07-18T15:24:35.545" v="251" actId="1076"/>
          <ac:picMkLst>
            <pc:docMk/>
            <pc:sldMk cId="0" sldId="292"/>
            <ac:picMk id="5" creationId="{5CBA5765-A413-37EB-3205-4E4BC43DF49F}"/>
          </ac:picMkLst>
        </pc:picChg>
        <pc:picChg chg="ord">
          <ac:chgData name="Anja Schneidermann" userId="eq29njGU8y0PSNDJNl4ufIg6G2AS0r0w7kVXUGd1zCU=" providerId="None" clId="Web-{8251108A-869F-4E8F-A4F7-521B18D5CA07}" dt="2026-07-18T15:22:22.358" v="231"/>
          <ac:picMkLst>
            <pc:docMk/>
            <pc:sldMk cId="0" sldId="292"/>
            <ac:picMk id="580" creationId="{00000000-0000-0000-0000-000000000000}"/>
          </ac:picMkLst>
        </pc:picChg>
      </pc:sldChg>
      <pc:sldChg chg="modSp">
        <pc:chgData name="Anja Schneidermann" userId="eq29njGU8y0PSNDJNl4ufIg6G2AS0r0w7kVXUGd1zCU=" providerId="None" clId="Web-{8251108A-869F-4E8F-A4F7-521B18D5CA07}" dt="2026-07-18T15:26:50.827" v="269" actId="20577"/>
        <pc:sldMkLst>
          <pc:docMk/>
          <pc:sldMk cId="0" sldId="293"/>
        </pc:sldMkLst>
        <pc:spChg chg="mod">
          <ac:chgData name="Anja Schneidermann" userId="eq29njGU8y0PSNDJNl4ufIg6G2AS0r0w7kVXUGd1zCU=" providerId="None" clId="Web-{8251108A-869F-4E8F-A4F7-521B18D5CA07}" dt="2026-07-18T15:26:50.827" v="269" actId="20577"/>
          <ac:spMkLst>
            <pc:docMk/>
            <pc:sldMk cId="0" sldId="293"/>
            <ac:spMk id="591" creationId="{00000000-0000-0000-0000-000000000000}"/>
          </ac:spMkLst>
        </pc:spChg>
        <pc:spChg chg="mod">
          <ac:chgData name="Anja Schneidermann" userId="eq29njGU8y0PSNDJNl4ufIg6G2AS0r0w7kVXUGd1zCU=" providerId="None" clId="Web-{8251108A-869F-4E8F-A4F7-521B18D5CA07}" dt="2026-07-18T15:26:14.452" v="264" actId="14100"/>
          <ac:spMkLst>
            <pc:docMk/>
            <pc:sldMk cId="0" sldId="293"/>
            <ac:spMk id="592" creationId="{00000000-0000-0000-0000-000000000000}"/>
          </ac:spMkLst>
        </pc:spChg>
        <pc:spChg chg="mod">
          <ac:chgData name="Anja Schneidermann" userId="eq29njGU8y0PSNDJNl4ufIg6G2AS0r0w7kVXUGd1zCU=" providerId="None" clId="Web-{8251108A-869F-4E8F-A4F7-521B18D5CA07}" dt="2026-07-18T15:25:22.467" v="253" actId="20577"/>
          <ac:spMkLst>
            <pc:docMk/>
            <pc:sldMk cId="0" sldId="293"/>
            <ac:spMk id="609" creationId="{00000000-0000-0000-0000-000000000000}"/>
          </ac:spMkLst>
        </pc:spChg>
        <pc:spChg chg="mod">
          <ac:chgData name="Anja Schneidermann" userId="eq29njGU8y0PSNDJNl4ufIg6G2AS0r0w7kVXUGd1zCU=" providerId="None" clId="Web-{8251108A-869F-4E8F-A4F7-521B18D5CA07}" dt="2026-07-18T15:25:22.748" v="257" actId="20577"/>
          <ac:spMkLst>
            <pc:docMk/>
            <pc:sldMk cId="0" sldId="293"/>
            <ac:spMk id="611" creationId="{00000000-0000-0000-0000-000000000000}"/>
          </ac:spMkLst>
        </pc:spChg>
        <pc:spChg chg="mod">
          <ac:chgData name="Anja Schneidermann" userId="eq29njGU8y0PSNDJNl4ufIg6G2AS0r0w7kVXUGd1zCU=" providerId="None" clId="Web-{8251108A-869F-4E8F-A4F7-521B18D5CA07}" dt="2026-07-18T15:25:28.233" v="260" actId="20577"/>
          <ac:spMkLst>
            <pc:docMk/>
            <pc:sldMk cId="0" sldId="293"/>
            <ac:spMk id="612" creationId="{00000000-0000-0000-0000-000000000000}"/>
          </ac:spMkLst>
        </pc:spChg>
      </pc:sldChg>
      <pc:sldChg chg="modSp">
        <pc:chgData name="Anja Schneidermann" userId="eq29njGU8y0PSNDJNl4ufIg6G2AS0r0w7kVXUGd1zCU=" providerId="None" clId="Web-{8251108A-869F-4E8F-A4F7-521B18D5CA07}" dt="2026-07-18T15:28:32.249" v="297" actId="1076"/>
        <pc:sldMkLst>
          <pc:docMk/>
          <pc:sldMk cId="0" sldId="294"/>
        </pc:sldMkLst>
        <pc:spChg chg="mod">
          <ac:chgData name="Anja Schneidermann" userId="eq29njGU8y0PSNDJNl4ufIg6G2AS0r0w7kVXUGd1zCU=" providerId="None" clId="Web-{8251108A-869F-4E8F-A4F7-521B18D5CA07}" dt="2026-07-18T15:28:32.249" v="297" actId="1076"/>
          <ac:spMkLst>
            <pc:docMk/>
            <pc:sldMk cId="0" sldId="294"/>
            <ac:spMk id="621" creationId="{00000000-0000-0000-0000-000000000000}"/>
          </ac:spMkLst>
        </pc:spChg>
      </pc:sldChg>
      <pc:sldChg chg="modSp">
        <pc:chgData name="Anja Schneidermann" userId="eq29njGU8y0PSNDJNl4ufIg6G2AS0r0w7kVXUGd1zCU=" providerId="None" clId="Web-{8251108A-869F-4E8F-A4F7-521B18D5CA07}" dt="2026-07-18T15:29:49.359" v="313" actId="20577"/>
        <pc:sldMkLst>
          <pc:docMk/>
          <pc:sldMk cId="0" sldId="295"/>
        </pc:sldMkLst>
        <pc:spChg chg="mod">
          <ac:chgData name="Anja Schneidermann" userId="eq29njGU8y0PSNDJNl4ufIg6G2AS0r0w7kVXUGd1zCU=" providerId="None" clId="Web-{8251108A-869F-4E8F-A4F7-521B18D5CA07}" dt="2026-07-18T15:29:49.359" v="313" actId="20577"/>
          <ac:spMkLst>
            <pc:docMk/>
            <pc:sldMk cId="0" sldId="295"/>
            <ac:spMk id="630" creationId="{00000000-0000-0000-0000-000000000000}"/>
          </ac:spMkLst>
        </pc:spChg>
      </pc:sldChg>
      <pc:sldChg chg="modSp">
        <pc:chgData name="Anja Schneidermann" userId="eq29njGU8y0PSNDJNl4ufIg6G2AS0r0w7kVXUGd1zCU=" providerId="None" clId="Web-{8251108A-869F-4E8F-A4F7-521B18D5CA07}" dt="2026-07-18T15:37:19.172" v="424" actId="20577"/>
        <pc:sldMkLst>
          <pc:docMk/>
          <pc:sldMk cId="0" sldId="299"/>
        </pc:sldMkLst>
        <pc:spChg chg="mod">
          <ac:chgData name="Anja Schneidermann" userId="eq29njGU8y0PSNDJNl4ufIg6G2AS0r0w7kVXUGd1zCU=" providerId="None" clId="Web-{8251108A-869F-4E8F-A4F7-521B18D5CA07}" dt="2026-07-18T15:31:29.078" v="323" actId="1076"/>
          <ac:spMkLst>
            <pc:docMk/>
            <pc:sldMk cId="0" sldId="299"/>
            <ac:spMk id="661" creationId="{00000000-0000-0000-0000-000000000000}"/>
          </ac:spMkLst>
        </pc:spChg>
        <pc:spChg chg="mod">
          <ac:chgData name="Anja Schneidermann" userId="eq29njGU8y0PSNDJNl4ufIg6G2AS0r0w7kVXUGd1zCU=" providerId="None" clId="Web-{8251108A-869F-4E8F-A4F7-521B18D5CA07}" dt="2026-07-18T15:37:19.172" v="424" actId="20577"/>
          <ac:spMkLst>
            <pc:docMk/>
            <pc:sldMk cId="0" sldId="299"/>
            <ac:spMk id="662" creationId="{00000000-0000-0000-0000-000000000000}"/>
          </ac:spMkLst>
        </pc:spChg>
        <pc:spChg chg="mod">
          <ac:chgData name="Anja Schneidermann" userId="eq29njGU8y0PSNDJNl4ufIg6G2AS0r0w7kVXUGd1zCU=" providerId="None" clId="Web-{8251108A-869F-4E8F-A4F7-521B18D5CA07}" dt="2026-07-18T15:31:58.031" v="328" actId="20577"/>
          <ac:spMkLst>
            <pc:docMk/>
            <pc:sldMk cId="0" sldId="299"/>
            <ac:spMk id="664" creationId="{00000000-0000-0000-0000-000000000000}"/>
          </ac:spMkLst>
        </pc:spChg>
      </pc:sldChg>
      <pc:sldChg chg="modSp">
        <pc:chgData name="Anja Schneidermann" userId="eq29njGU8y0PSNDJNl4ufIg6G2AS0r0w7kVXUGd1zCU=" providerId="None" clId="Web-{8251108A-869F-4E8F-A4F7-521B18D5CA07}" dt="2026-07-18T15:44:50.234" v="534" actId="20577"/>
        <pc:sldMkLst>
          <pc:docMk/>
          <pc:sldMk cId="0" sldId="300"/>
        </pc:sldMkLst>
        <pc:spChg chg="mod">
          <ac:chgData name="Anja Schneidermann" userId="eq29njGU8y0PSNDJNl4ufIg6G2AS0r0w7kVXUGd1zCU=" providerId="None" clId="Web-{8251108A-869F-4E8F-A4F7-521B18D5CA07}" dt="2026-07-18T15:44:50.234" v="534" actId="20577"/>
          <ac:spMkLst>
            <pc:docMk/>
            <pc:sldMk cId="0" sldId="300"/>
            <ac:spMk id="669" creationId="{00000000-0000-0000-0000-000000000000}"/>
          </ac:spMkLst>
        </pc:spChg>
        <pc:spChg chg="mod">
          <ac:chgData name="Anja Schneidermann" userId="eq29njGU8y0PSNDJNl4ufIg6G2AS0r0w7kVXUGd1zCU=" providerId="None" clId="Web-{8251108A-869F-4E8F-A4F7-521B18D5CA07}" dt="2026-07-18T15:44:26.703" v="524" actId="20577"/>
          <ac:spMkLst>
            <pc:docMk/>
            <pc:sldMk cId="0" sldId="300"/>
            <ac:spMk id="670" creationId="{00000000-0000-0000-0000-000000000000}"/>
          </ac:spMkLst>
        </pc:spChg>
        <pc:spChg chg="mod">
          <ac:chgData name="Anja Schneidermann" userId="eq29njGU8y0PSNDJNl4ufIg6G2AS0r0w7kVXUGd1zCU=" providerId="None" clId="Web-{8251108A-869F-4E8F-A4F7-521B18D5CA07}" dt="2026-07-18T15:37:29.265" v="425" actId="14100"/>
          <ac:spMkLst>
            <pc:docMk/>
            <pc:sldMk cId="0" sldId="300"/>
            <ac:spMk id="671" creationId="{00000000-0000-0000-0000-000000000000}"/>
          </ac:spMkLst>
        </pc:spChg>
        <pc:picChg chg="mod">
          <ac:chgData name="Anja Schneidermann" userId="eq29njGU8y0PSNDJNl4ufIg6G2AS0r0w7kVXUGd1zCU=" providerId="None" clId="Web-{8251108A-869F-4E8F-A4F7-521B18D5CA07}" dt="2026-07-18T15:40:08.375" v="454" actId="1076"/>
          <ac:picMkLst>
            <pc:docMk/>
            <pc:sldMk cId="0" sldId="300"/>
            <ac:picMk id="672" creationId="{00000000-0000-0000-0000-000000000000}"/>
          </ac:picMkLst>
        </pc:picChg>
      </pc:sldChg>
      <pc:sldChg chg="modSp">
        <pc:chgData name="Anja Schneidermann" userId="eq29njGU8y0PSNDJNl4ufIg6G2AS0r0w7kVXUGd1zCU=" providerId="None" clId="Web-{8251108A-869F-4E8F-A4F7-521B18D5CA07}" dt="2026-07-18T15:45:28.968" v="538" actId="1076"/>
        <pc:sldMkLst>
          <pc:docMk/>
          <pc:sldMk cId="0" sldId="301"/>
        </pc:sldMkLst>
        <pc:spChg chg="mod">
          <ac:chgData name="Anja Schneidermann" userId="eq29njGU8y0PSNDJNl4ufIg6G2AS0r0w7kVXUGd1zCU=" providerId="None" clId="Web-{8251108A-869F-4E8F-A4F7-521B18D5CA07}" dt="2026-07-18T15:45:18.312" v="536" actId="20577"/>
          <ac:spMkLst>
            <pc:docMk/>
            <pc:sldMk cId="0" sldId="301"/>
            <ac:spMk id="686" creationId="{00000000-0000-0000-0000-000000000000}"/>
          </ac:spMkLst>
        </pc:spChg>
        <pc:spChg chg="mod">
          <ac:chgData name="Anja Schneidermann" userId="eq29njGU8y0PSNDJNl4ufIg6G2AS0r0w7kVXUGd1zCU=" providerId="None" clId="Web-{8251108A-869F-4E8F-A4F7-521B18D5CA07}" dt="2026-07-18T15:45:28.968" v="538" actId="1076"/>
          <ac:spMkLst>
            <pc:docMk/>
            <pc:sldMk cId="0" sldId="301"/>
            <ac:spMk id="687" creationId="{00000000-0000-0000-0000-000000000000}"/>
          </ac:spMkLst>
        </pc:spChg>
        <pc:spChg chg="mod">
          <ac:chgData name="Anja Schneidermann" userId="eq29njGU8y0PSNDJNl4ufIg6G2AS0r0w7kVXUGd1zCU=" providerId="None" clId="Web-{8251108A-869F-4E8F-A4F7-521B18D5CA07}" dt="2026-07-18T15:45:22.202" v="537" actId="14100"/>
          <ac:spMkLst>
            <pc:docMk/>
            <pc:sldMk cId="0" sldId="301"/>
            <ac:spMk id="694" creationId="{00000000-0000-0000-0000-000000000000}"/>
          </ac:spMkLst>
        </pc:spChg>
      </pc:sldChg>
      <pc:sldChg chg="modSp">
        <pc:chgData name="Anja Schneidermann" userId="eq29njGU8y0PSNDJNl4ufIg6G2AS0r0w7kVXUGd1zCU=" providerId="None" clId="Web-{8251108A-869F-4E8F-A4F7-521B18D5CA07}" dt="2026-07-18T15:51:33.640" v="616" actId="1076"/>
        <pc:sldMkLst>
          <pc:docMk/>
          <pc:sldMk cId="0" sldId="304"/>
        </pc:sldMkLst>
        <pc:spChg chg="mod">
          <ac:chgData name="Anja Schneidermann" userId="eq29njGU8y0PSNDJNl4ufIg6G2AS0r0w7kVXUGd1zCU=" providerId="None" clId="Web-{8251108A-869F-4E8F-A4F7-521B18D5CA07}" dt="2026-07-18T15:51:33.640" v="616" actId="1076"/>
          <ac:spMkLst>
            <pc:docMk/>
            <pc:sldMk cId="0" sldId="304"/>
            <ac:spMk id="717" creationId="{00000000-0000-0000-0000-000000000000}"/>
          </ac:spMkLst>
        </pc:spChg>
      </pc:sldChg>
      <pc:sldChg chg="modSp">
        <pc:chgData name="Anja Schneidermann" userId="eq29njGU8y0PSNDJNl4ufIg6G2AS0r0w7kVXUGd1zCU=" providerId="None" clId="Web-{8251108A-869F-4E8F-A4F7-521B18D5CA07}" dt="2026-07-18T15:48:11.702" v="565" actId="1076"/>
        <pc:sldMkLst>
          <pc:docMk/>
          <pc:sldMk cId="97359088" sldId="334"/>
        </pc:sldMkLst>
        <pc:spChg chg="mod">
          <ac:chgData name="Anja Schneidermann" userId="eq29njGU8y0PSNDJNl4ufIg6G2AS0r0w7kVXUGd1zCU=" providerId="None" clId="Web-{8251108A-869F-4E8F-A4F7-521B18D5CA07}" dt="2026-07-18T15:48:01.109" v="562" actId="20577"/>
          <ac:spMkLst>
            <pc:docMk/>
            <pc:sldMk cId="97359088" sldId="334"/>
            <ac:spMk id="4" creationId="{3A6266F7-038A-DAE0-1290-E7F5D7D01E0C}"/>
          </ac:spMkLst>
        </pc:spChg>
        <pc:spChg chg="mod">
          <ac:chgData name="Anja Schneidermann" userId="eq29njGU8y0PSNDJNl4ufIg6G2AS0r0w7kVXUGd1zCU=" providerId="None" clId="Web-{8251108A-869F-4E8F-A4F7-521B18D5CA07}" dt="2026-07-18T15:46:45.468" v="549" actId="1076"/>
          <ac:spMkLst>
            <pc:docMk/>
            <pc:sldMk cId="97359088" sldId="334"/>
            <ac:spMk id="328" creationId="{D534A400-C03A-648A-F78F-19BC22641B2D}"/>
          </ac:spMkLst>
        </pc:spChg>
        <pc:picChg chg="mod">
          <ac:chgData name="Anja Schneidermann" userId="eq29njGU8y0PSNDJNl4ufIg6G2AS0r0w7kVXUGd1zCU=" providerId="None" clId="Web-{8251108A-869F-4E8F-A4F7-521B18D5CA07}" dt="2026-07-18T15:48:09.968" v="564" actId="1076"/>
          <ac:picMkLst>
            <pc:docMk/>
            <pc:sldMk cId="97359088" sldId="334"/>
            <ac:picMk id="6" creationId="{2B61C26F-196C-36B3-C4E4-D5897E426E6F}"/>
          </ac:picMkLst>
        </pc:picChg>
        <pc:picChg chg="mod">
          <ac:chgData name="Anja Schneidermann" userId="eq29njGU8y0PSNDJNl4ufIg6G2AS0r0w7kVXUGd1zCU=" providerId="None" clId="Web-{8251108A-869F-4E8F-A4F7-521B18D5CA07}" dt="2026-07-18T15:48:11.702" v="565" actId="1076"/>
          <ac:picMkLst>
            <pc:docMk/>
            <pc:sldMk cId="97359088" sldId="334"/>
            <ac:picMk id="9" creationId="{C3B9C79D-3C44-8172-1513-916D312DDB4A}"/>
          </ac:picMkLst>
        </pc:picChg>
      </pc:sldChg>
      <pc:sldChg chg="modSp">
        <pc:chgData name="Anja Schneidermann" userId="eq29njGU8y0PSNDJNl4ufIg6G2AS0r0w7kVXUGd1zCU=" providerId="None" clId="Web-{8251108A-869F-4E8F-A4F7-521B18D5CA07}" dt="2026-07-18T15:09:20.218" v="96" actId="1076"/>
        <pc:sldMkLst>
          <pc:docMk/>
          <pc:sldMk cId="3026212416" sldId="4390"/>
        </pc:sldMkLst>
        <pc:spChg chg="mod">
          <ac:chgData name="Anja Schneidermann" userId="eq29njGU8y0PSNDJNl4ufIg6G2AS0r0w7kVXUGd1zCU=" providerId="None" clId="Web-{8251108A-869F-4E8F-A4F7-521B18D5CA07}" dt="2026-07-18T15:09:20.218" v="96" actId="1076"/>
          <ac:spMkLst>
            <pc:docMk/>
            <pc:sldMk cId="3026212416" sldId="4390"/>
            <ac:spMk id="4" creationId="{1483E01C-9AE2-32A4-019C-B9783F5CA9F4}"/>
          </ac:spMkLst>
        </pc:spChg>
        <pc:spChg chg="mod">
          <ac:chgData name="Anja Schneidermann" userId="eq29njGU8y0PSNDJNl4ufIg6G2AS0r0w7kVXUGd1zCU=" providerId="None" clId="Web-{8251108A-869F-4E8F-A4F7-521B18D5CA07}" dt="2026-07-18T15:08:15.234" v="90" actId="1076"/>
          <ac:spMkLst>
            <pc:docMk/>
            <pc:sldMk cId="3026212416" sldId="4390"/>
            <ac:spMk id="344" creationId="{64161569-AAD6-71CB-6795-153FF0623B66}"/>
          </ac:spMkLst>
        </pc:spChg>
      </pc:sldChg>
      <pc:sldChg chg="modSp">
        <pc:chgData name="Anja Schneidermann" userId="eq29njGU8y0PSNDJNl4ufIg6G2AS0r0w7kVXUGd1zCU=" providerId="None" clId="Web-{8251108A-869F-4E8F-A4F7-521B18D5CA07}" dt="2026-07-18T15:16:57.827" v="158" actId="14100"/>
        <pc:sldMkLst>
          <pc:docMk/>
          <pc:sldMk cId="1657062097" sldId="4391"/>
        </pc:sldMkLst>
        <pc:spChg chg="mod">
          <ac:chgData name="Anja Schneidermann" userId="eq29njGU8y0PSNDJNl4ufIg6G2AS0r0w7kVXUGd1zCU=" providerId="None" clId="Web-{8251108A-869F-4E8F-A4F7-521B18D5CA07}" dt="2026-07-18T15:16:57.827" v="158" actId="14100"/>
          <ac:spMkLst>
            <pc:docMk/>
            <pc:sldMk cId="1657062097" sldId="4391"/>
            <ac:spMk id="14" creationId="{1B620B0C-D129-AE7A-F0FD-27C17ECBC2F6}"/>
          </ac:spMkLst>
        </pc:spChg>
        <pc:spChg chg="mod">
          <ac:chgData name="Anja Schneidermann" userId="eq29njGU8y0PSNDJNl4ufIg6G2AS0r0w7kVXUGd1zCU=" providerId="None" clId="Web-{8251108A-869F-4E8F-A4F7-521B18D5CA07}" dt="2026-07-18T15:16:45.670" v="157" actId="14100"/>
          <ac:spMkLst>
            <pc:docMk/>
            <pc:sldMk cId="1657062097" sldId="4391"/>
            <ac:spMk id="15" creationId="{397B7E2A-1C13-59D6-70E8-D85194918D25}"/>
          </ac:spMkLst>
        </pc:spChg>
      </pc:sldChg>
      <pc:sldChg chg="modSp">
        <pc:chgData name="Anja Schneidermann" userId="eq29njGU8y0PSNDJNl4ufIg6G2AS0r0w7kVXUGd1zCU=" providerId="None" clId="Web-{8251108A-869F-4E8F-A4F7-521B18D5CA07}" dt="2026-07-18T15:31:13.750" v="321" actId="14100"/>
        <pc:sldMkLst>
          <pc:docMk/>
          <pc:sldMk cId="3251070989" sldId="4392"/>
        </pc:sldMkLst>
        <pc:spChg chg="mod">
          <ac:chgData name="Anja Schneidermann" userId="eq29njGU8y0PSNDJNl4ufIg6G2AS0r0w7kVXUGd1zCU=" providerId="None" clId="Web-{8251108A-869F-4E8F-A4F7-521B18D5CA07}" dt="2026-07-18T15:30:53.110" v="319" actId="1076"/>
          <ac:spMkLst>
            <pc:docMk/>
            <pc:sldMk cId="3251070989" sldId="4392"/>
            <ac:spMk id="14" creationId="{8EC8F987-2DD0-0868-A9DD-BB2A99755B5D}"/>
          </ac:spMkLst>
        </pc:spChg>
        <pc:spChg chg="mod">
          <ac:chgData name="Anja Schneidermann" userId="eq29njGU8y0PSNDJNl4ufIg6G2AS0r0w7kVXUGd1zCU=" providerId="None" clId="Web-{8251108A-869F-4E8F-A4F7-521B18D5CA07}" dt="2026-07-18T15:31:03.360" v="320" actId="1076"/>
          <ac:spMkLst>
            <pc:docMk/>
            <pc:sldMk cId="3251070989" sldId="4392"/>
            <ac:spMk id="15" creationId="{8156F166-FE6F-37C4-8F3A-0518B0A556C8}"/>
          </ac:spMkLst>
        </pc:spChg>
        <pc:picChg chg="mod">
          <ac:chgData name="Anja Schneidermann" userId="eq29njGU8y0PSNDJNl4ufIg6G2AS0r0w7kVXUGd1zCU=" providerId="None" clId="Web-{8251108A-869F-4E8F-A4F7-521B18D5CA07}" dt="2026-07-18T15:31:13.750" v="321" actId="14100"/>
          <ac:picMkLst>
            <pc:docMk/>
            <pc:sldMk cId="3251070989" sldId="4392"/>
            <ac:picMk id="6" creationId="{FA50178E-88DD-AE68-1E0D-3AC3BAB8AE38}"/>
          </ac:picMkLst>
        </pc:picChg>
      </pc:sldChg>
      <pc:sldChg chg="modSp">
        <pc:chgData name="Anja Schneidermann" userId="eq29njGU8y0PSNDJNl4ufIg6G2AS0r0w7kVXUGd1zCU=" providerId="None" clId="Web-{8251108A-869F-4E8F-A4F7-521B18D5CA07}" dt="2026-07-18T15:48:43.296" v="575" actId="1076"/>
        <pc:sldMkLst>
          <pc:docMk/>
          <pc:sldMk cId="4095822608" sldId="4393"/>
        </pc:sldMkLst>
        <pc:spChg chg="mod">
          <ac:chgData name="Anja Schneidermann" userId="eq29njGU8y0PSNDJNl4ufIg6G2AS0r0w7kVXUGd1zCU=" providerId="None" clId="Web-{8251108A-869F-4E8F-A4F7-521B18D5CA07}" dt="2026-07-18T15:48:35.483" v="570" actId="20577"/>
          <ac:spMkLst>
            <pc:docMk/>
            <pc:sldMk cId="4095822608" sldId="4393"/>
            <ac:spMk id="4" creationId="{9DA1E3CD-5280-0D51-258C-BAEBA4E77FD5}"/>
          </ac:spMkLst>
        </pc:spChg>
        <pc:spChg chg="mod">
          <ac:chgData name="Anja Schneidermann" userId="eq29njGU8y0PSNDJNl4ufIg6G2AS0r0w7kVXUGd1zCU=" providerId="None" clId="Web-{8251108A-869F-4E8F-A4F7-521B18D5CA07}" dt="2026-07-18T15:48:43.296" v="575" actId="1076"/>
          <ac:spMkLst>
            <pc:docMk/>
            <pc:sldMk cId="4095822608" sldId="4393"/>
            <ac:spMk id="11" creationId="{9DD785A0-6748-C77D-17BF-FC9D6EA096D9}"/>
          </ac:spMkLst>
        </pc:spChg>
      </pc:sldChg>
      <pc:sldChg chg="addSp modSp">
        <pc:chgData name="Anja Schneidermann" userId="eq29njGU8y0PSNDJNl4ufIg6G2AS0r0w7kVXUGd1zCU=" providerId="None" clId="Web-{8251108A-869F-4E8F-A4F7-521B18D5CA07}" dt="2026-07-18T15:51:07.780" v="614" actId="1076"/>
        <pc:sldMkLst>
          <pc:docMk/>
          <pc:sldMk cId="503816635" sldId="4394"/>
        </pc:sldMkLst>
        <pc:spChg chg="add mod">
          <ac:chgData name="Anja Schneidermann" userId="eq29njGU8y0PSNDJNl4ufIg6G2AS0r0w7kVXUGd1zCU=" providerId="None" clId="Web-{8251108A-869F-4E8F-A4F7-521B18D5CA07}" dt="2026-07-18T15:51:07.780" v="614" actId="1076"/>
          <ac:spMkLst>
            <pc:docMk/>
            <pc:sldMk cId="503816635" sldId="4394"/>
            <ac:spMk id="2" creationId="{A288DDCB-B617-E223-3B5E-A5BB2ABEE23B}"/>
          </ac:spMkLst>
        </pc:spChg>
        <pc:spChg chg="mod">
          <ac:chgData name="Anja Schneidermann" userId="eq29njGU8y0PSNDJNl4ufIg6G2AS0r0w7kVXUGd1zCU=" providerId="None" clId="Web-{8251108A-869F-4E8F-A4F7-521B18D5CA07}" dt="2026-07-18T15:49:33.374" v="581" actId="1076"/>
          <ac:spMkLst>
            <pc:docMk/>
            <pc:sldMk cId="503816635" sldId="4394"/>
            <ac:spMk id="3" creationId="{9F9F5C6B-58A3-422E-7A0F-A1335A567414}"/>
          </ac:spMkLst>
        </pc:spChg>
        <pc:spChg chg="mod">
          <ac:chgData name="Anja Schneidermann" userId="eq29njGU8y0PSNDJNl4ufIg6G2AS0r0w7kVXUGd1zCU=" providerId="None" clId="Web-{8251108A-869F-4E8F-A4F7-521B18D5CA07}" dt="2026-07-18T15:50:21.562" v="594" actId="14100"/>
          <ac:spMkLst>
            <pc:docMk/>
            <pc:sldMk cId="503816635" sldId="4394"/>
            <ac:spMk id="4" creationId="{8FB29818-F13E-72F1-4B3A-9F47F9E87607}"/>
          </ac:spMkLst>
        </pc:spChg>
      </pc:sldChg>
      <pc:sldChg chg="modSp">
        <pc:chgData name="Anja Schneidermann" userId="eq29njGU8y0PSNDJNl4ufIg6G2AS0r0w7kVXUGd1zCU=" providerId="None" clId="Web-{8251108A-869F-4E8F-A4F7-521B18D5CA07}" dt="2026-07-18T17:31:17.657" v="626" actId="20577"/>
        <pc:sldMkLst>
          <pc:docMk/>
          <pc:sldMk cId="3164073377" sldId="4416"/>
        </pc:sldMkLst>
        <pc:spChg chg="mod">
          <ac:chgData name="Anja Schneidermann" userId="eq29njGU8y0PSNDJNl4ufIg6G2AS0r0w7kVXUGd1zCU=" providerId="None" clId="Web-{8251108A-869F-4E8F-A4F7-521B18D5CA07}" dt="2026-07-18T17:31:17.657" v="626" actId="20577"/>
          <ac:spMkLst>
            <pc:docMk/>
            <pc:sldMk cId="3164073377" sldId="4416"/>
            <ac:spMk id="2" creationId="{21C46AA0-7941-4E3F-75C7-1DB06E825A7C}"/>
          </ac:spMkLst>
        </pc:spChg>
      </pc:sldChg>
    </pc:docChg>
  </pc:docChgLst>
  <pc:docChgLst>
    <pc:chgData name="Anja Schneidermann" userId="eq29njGU8y0PSNDJNl4ufIg6G2AS0r0w7kVXUGd1zCU=" providerId="None" clId="Web-{E1518495-8A6A-4B3C-BC88-57813B72A27F}"/>
    <pc:docChg chg="addSld sldOrd">
      <pc:chgData name="Anja Schneidermann" userId="eq29njGU8y0PSNDJNl4ufIg6G2AS0r0w7kVXUGd1zCU=" providerId="None" clId="Web-{E1518495-8A6A-4B3C-BC88-57813B72A27F}" dt="2026-08-13T12:37:15.481" v="2"/>
      <pc:docMkLst>
        <pc:docMk/>
      </pc:docMkLst>
      <pc:sldChg chg="ord">
        <pc:chgData name="Anja Schneidermann" userId="eq29njGU8y0PSNDJNl4ufIg6G2AS0r0w7kVXUGd1zCU=" providerId="None" clId="Web-{E1518495-8A6A-4B3C-BC88-57813B72A27F}" dt="2026-08-13T12:37:09.621" v="0"/>
        <pc:sldMkLst>
          <pc:docMk/>
          <pc:sldMk cId="0" sldId="259"/>
        </pc:sldMkLst>
      </pc:sldChg>
      <pc:sldChg chg="add">
        <pc:chgData name="Anja Schneidermann" userId="eq29njGU8y0PSNDJNl4ufIg6G2AS0r0w7kVXUGd1zCU=" providerId="None" clId="Web-{E1518495-8A6A-4B3C-BC88-57813B72A27F}" dt="2026-08-13T12:37:15.246" v="1"/>
        <pc:sldMkLst>
          <pc:docMk/>
          <pc:sldMk cId="424008159" sldId="4429"/>
        </pc:sldMkLst>
      </pc:sldChg>
      <pc:sldChg chg="add">
        <pc:chgData name="Anja Schneidermann" userId="eq29njGU8y0PSNDJNl4ufIg6G2AS0r0w7kVXUGd1zCU=" providerId="None" clId="Web-{E1518495-8A6A-4B3C-BC88-57813B72A27F}" dt="2026-08-13T12:37:15.481" v="2"/>
        <pc:sldMkLst>
          <pc:docMk/>
          <pc:sldMk cId="28226238" sldId="4430"/>
        </pc:sldMkLst>
      </pc:sldChg>
    </pc:docChg>
  </pc:docChgLst>
  <pc:docChgLst>
    <pc:chgData name="Anja Schneidermann" userId="eq29njGU8y0PSNDJNl4ufIg6G2AS0r0w7kVXUGd1zCU=" providerId="None" clId="Web-{76AE30A7-A013-4AA4-B09E-1BB67B51BEDC}"/>
    <pc:docChg chg="modSld">
      <pc:chgData name="Anja Schneidermann" userId="eq29njGU8y0PSNDJNl4ufIg6G2AS0r0w7kVXUGd1zCU=" providerId="None" clId="Web-{76AE30A7-A013-4AA4-B09E-1BB67B51BEDC}" dt="2026-07-18T14:50:39.602" v="48" actId="20577"/>
      <pc:docMkLst>
        <pc:docMk/>
      </pc:docMkLst>
      <pc:sldChg chg="modSp">
        <pc:chgData name="Anja Schneidermann" userId="eq29njGU8y0PSNDJNl4ufIg6G2AS0r0w7kVXUGd1zCU=" providerId="None" clId="Web-{76AE30A7-A013-4AA4-B09E-1BB67B51BEDC}" dt="2026-07-18T14:48:47.614" v="31" actId="20577"/>
        <pc:sldMkLst>
          <pc:docMk/>
          <pc:sldMk cId="0" sldId="277"/>
        </pc:sldMkLst>
        <pc:spChg chg="mod">
          <ac:chgData name="Anja Schneidermann" userId="eq29njGU8y0PSNDJNl4ufIg6G2AS0r0w7kVXUGd1zCU=" providerId="None" clId="Web-{76AE30A7-A013-4AA4-B09E-1BB67B51BEDC}" dt="2026-07-18T14:48:21.301" v="26" actId="14100"/>
          <ac:spMkLst>
            <pc:docMk/>
            <pc:sldMk cId="0" sldId="277"/>
            <ac:spMk id="417" creationId="{00000000-0000-0000-0000-000000000000}"/>
          </ac:spMkLst>
        </pc:spChg>
        <pc:spChg chg="mod">
          <ac:chgData name="Anja Schneidermann" userId="eq29njGU8y0PSNDJNl4ufIg6G2AS0r0w7kVXUGd1zCU=" providerId="None" clId="Web-{76AE30A7-A013-4AA4-B09E-1BB67B51BEDC}" dt="2026-07-18T14:48:09.222" v="25" actId="14100"/>
          <ac:spMkLst>
            <pc:docMk/>
            <pc:sldMk cId="0" sldId="277"/>
            <ac:spMk id="419" creationId="{00000000-0000-0000-0000-000000000000}"/>
          </ac:spMkLst>
        </pc:spChg>
        <pc:spChg chg="mod">
          <ac:chgData name="Anja Schneidermann" userId="eq29njGU8y0PSNDJNl4ufIg6G2AS0r0w7kVXUGd1zCU=" providerId="None" clId="Web-{76AE30A7-A013-4AA4-B09E-1BB67B51BEDC}" dt="2026-07-18T14:48:38.161" v="28" actId="20577"/>
          <ac:spMkLst>
            <pc:docMk/>
            <pc:sldMk cId="0" sldId="277"/>
            <ac:spMk id="421" creationId="{00000000-0000-0000-0000-000000000000}"/>
          </ac:spMkLst>
        </pc:spChg>
        <pc:spChg chg="mod">
          <ac:chgData name="Anja Schneidermann" userId="eq29njGU8y0PSNDJNl4ufIg6G2AS0r0w7kVXUGd1zCU=" providerId="None" clId="Web-{76AE30A7-A013-4AA4-B09E-1BB67B51BEDC}" dt="2026-07-18T14:48:47.614" v="31" actId="20577"/>
          <ac:spMkLst>
            <pc:docMk/>
            <pc:sldMk cId="0" sldId="277"/>
            <ac:spMk id="423" creationId="{00000000-0000-0000-0000-000000000000}"/>
          </ac:spMkLst>
        </pc:spChg>
        <pc:spChg chg="mod">
          <ac:chgData name="Anja Schneidermann" userId="eq29njGU8y0PSNDJNl4ufIg6G2AS0r0w7kVXUGd1zCU=" providerId="None" clId="Web-{76AE30A7-A013-4AA4-B09E-1BB67B51BEDC}" dt="2026-07-18T14:46:59.594" v="19" actId="20577"/>
          <ac:spMkLst>
            <pc:docMk/>
            <pc:sldMk cId="0" sldId="277"/>
            <ac:spMk id="425" creationId="{00000000-0000-0000-0000-000000000000}"/>
          </ac:spMkLst>
        </pc:spChg>
        <pc:spChg chg="mod">
          <ac:chgData name="Anja Schneidermann" userId="eq29njGU8y0PSNDJNl4ufIg6G2AS0r0w7kVXUGd1zCU=" providerId="None" clId="Web-{76AE30A7-A013-4AA4-B09E-1BB67B51BEDC}" dt="2026-07-18T14:47:39.080" v="24" actId="20577"/>
          <ac:spMkLst>
            <pc:docMk/>
            <pc:sldMk cId="0" sldId="277"/>
            <ac:spMk id="426" creationId="{00000000-0000-0000-0000-000000000000}"/>
          </ac:spMkLst>
        </pc:spChg>
      </pc:sldChg>
      <pc:sldChg chg="modSp">
        <pc:chgData name="Anja Schneidermann" userId="eq29njGU8y0PSNDJNl4ufIg6G2AS0r0w7kVXUGd1zCU=" providerId="None" clId="Web-{76AE30A7-A013-4AA4-B09E-1BB67B51BEDC}" dt="2026-07-18T14:49:35.631" v="45" actId="20577"/>
        <pc:sldMkLst>
          <pc:docMk/>
          <pc:sldMk cId="0" sldId="278"/>
        </pc:sldMkLst>
        <pc:spChg chg="mod">
          <ac:chgData name="Anja Schneidermann" userId="eq29njGU8y0PSNDJNl4ufIg6G2AS0r0w7kVXUGd1zCU=" providerId="None" clId="Web-{76AE30A7-A013-4AA4-B09E-1BB67B51BEDC}" dt="2026-07-18T14:49:12.881" v="35" actId="20577"/>
          <ac:spMkLst>
            <pc:docMk/>
            <pc:sldMk cId="0" sldId="278"/>
            <ac:spMk id="28" creationId="{9BDDEA52-4AD5-45BA-A20A-52F482C3450D}"/>
          </ac:spMkLst>
        </pc:spChg>
        <pc:spChg chg="mod">
          <ac:chgData name="Anja Schneidermann" userId="eq29njGU8y0PSNDJNl4ufIg6G2AS0r0w7kVXUGd1zCU=" providerId="None" clId="Web-{76AE30A7-A013-4AA4-B09E-1BB67B51BEDC}" dt="2026-07-18T14:49:35.631" v="45" actId="20577"/>
          <ac:spMkLst>
            <pc:docMk/>
            <pc:sldMk cId="0" sldId="278"/>
            <ac:spMk id="433" creationId="{00000000-0000-0000-0000-000000000000}"/>
          </ac:spMkLst>
        </pc:spChg>
      </pc:sldChg>
      <pc:sldChg chg="modSp">
        <pc:chgData name="Anja Schneidermann" userId="eq29njGU8y0PSNDJNl4ufIg6G2AS0r0w7kVXUGd1zCU=" providerId="None" clId="Web-{76AE30A7-A013-4AA4-B09E-1BB67B51BEDC}" dt="2026-07-18T14:49:46.241" v="46" actId="14100"/>
        <pc:sldMkLst>
          <pc:docMk/>
          <pc:sldMk cId="0" sldId="280"/>
        </pc:sldMkLst>
        <pc:spChg chg="mod">
          <ac:chgData name="Anja Schneidermann" userId="eq29njGU8y0PSNDJNl4ufIg6G2AS0r0w7kVXUGd1zCU=" providerId="None" clId="Web-{76AE30A7-A013-4AA4-B09E-1BB67B51BEDC}" dt="2026-07-18T14:49:46.241" v="46" actId="14100"/>
          <ac:spMkLst>
            <pc:docMk/>
            <pc:sldMk cId="0" sldId="280"/>
            <ac:spMk id="450" creationId="{00000000-0000-0000-0000-000000000000}"/>
          </ac:spMkLst>
        </pc:spChg>
      </pc:sldChg>
      <pc:sldChg chg="modSp">
        <pc:chgData name="Anja Schneidermann" userId="eq29njGU8y0PSNDJNl4ufIg6G2AS0r0w7kVXUGd1zCU=" providerId="None" clId="Web-{76AE30A7-A013-4AA4-B09E-1BB67B51BEDC}" dt="2026-07-18T14:50:39.602" v="48" actId="20577"/>
        <pc:sldMkLst>
          <pc:docMk/>
          <pc:sldMk cId="0" sldId="281"/>
        </pc:sldMkLst>
        <pc:spChg chg="mod">
          <ac:chgData name="Anja Schneidermann" userId="eq29njGU8y0PSNDJNl4ufIg6G2AS0r0w7kVXUGd1zCU=" providerId="None" clId="Web-{76AE30A7-A013-4AA4-B09E-1BB67B51BEDC}" dt="2026-07-18T14:50:39.602" v="48" actId="20577"/>
          <ac:spMkLst>
            <pc:docMk/>
            <pc:sldMk cId="0" sldId="281"/>
            <ac:spMk id="459" creationId="{00000000-0000-0000-0000-000000000000}"/>
          </ac:spMkLst>
        </pc:spChg>
      </pc:sldChg>
      <pc:sldChg chg="modSp">
        <pc:chgData name="Anja Schneidermann" userId="eq29njGU8y0PSNDJNl4ufIg6G2AS0r0w7kVXUGd1zCU=" providerId="None" clId="Web-{76AE30A7-A013-4AA4-B09E-1BB67B51BEDC}" dt="2026-07-18T14:46:44.562" v="17" actId="20577"/>
        <pc:sldMkLst>
          <pc:docMk/>
          <pc:sldMk cId="1928734797" sldId="4389"/>
        </pc:sldMkLst>
        <pc:spChg chg="mod">
          <ac:chgData name="Anja Schneidermann" userId="eq29njGU8y0PSNDJNl4ufIg6G2AS0r0w7kVXUGd1zCU=" providerId="None" clId="Web-{76AE30A7-A013-4AA4-B09E-1BB67B51BEDC}" dt="2026-07-18T14:46:44.562" v="17" actId="20577"/>
          <ac:spMkLst>
            <pc:docMk/>
            <pc:sldMk cId="1928734797" sldId="4389"/>
            <ac:spMk id="4" creationId="{227D5818-2619-698F-3919-21E4A3F96BB3}"/>
          </ac:spMkLst>
        </pc:spChg>
      </pc:sldChg>
    </pc:docChg>
  </pc:docChgLst>
  <pc:docChgLst>
    <pc:chgData name="Anja Schneidermann" userId="eq29njGU8y0PSNDJNl4ufIg6G2AS0r0w7kVXUGd1zCU=" providerId="None" clId="Web-{35B275E6-EC5B-42E5-AF41-8670F0CCE0A6}"/>
    <pc:docChg chg="modSld">
      <pc:chgData name="Anja Schneidermann" userId="eq29njGU8y0PSNDJNl4ufIg6G2AS0r0w7kVXUGd1zCU=" providerId="None" clId="Web-{35B275E6-EC5B-42E5-AF41-8670F0CCE0A6}" dt="2026-07-17T13:42:28.376" v="59" actId="20577"/>
      <pc:docMkLst>
        <pc:docMk/>
      </pc:docMkLst>
      <pc:sldChg chg="modSp">
        <pc:chgData name="Anja Schneidermann" userId="eq29njGU8y0PSNDJNl4ufIg6G2AS0r0w7kVXUGd1zCU=" providerId="None" clId="Web-{35B275E6-EC5B-42E5-AF41-8670F0CCE0A6}" dt="2026-07-17T13:37:34.565" v="14" actId="1076"/>
        <pc:sldMkLst>
          <pc:docMk/>
          <pc:sldMk cId="0" sldId="257"/>
        </pc:sldMkLst>
        <pc:spChg chg="mod">
          <ac:chgData name="Anja Schneidermann" userId="eq29njGU8y0PSNDJNl4ufIg6G2AS0r0w7kVXUGd1zCU=" providerId="None" clId="Web-{35B275E6-EC5B-42E5-AF41-8670F0CCE0A6}" dt="2026-07-17T13:37:19.877" v="13" actId="14100"/>
          <ac:spMkLst>
            <pc:docMk/>
            <pc:sldMk cId="0" sldId="257"/>
            <ac:spMk id="181" creationId="{00000000-0000-0000-0000-000000000000}"/>
          </ac:spMkLst>
        </pc:spChg>
        <pc:spChg chg="mod">
          <ac:chgData name="Anja Schneidermann" userId="eq29njGU8y0PSNDJNl4ufIg6G2AS0r0w7kVXUGd1zCU=" providerId="None" clId="Web-{35B275E6-EC5B-42E5-AF41-8670F0CCE0A6}" dt="2026-07-17T13:37:34.565" v="14" actId="1076"/>
          <ac:spMkLst>
            <pc:docMk/>
            <pc:sldMk cId="0" sldId="257"/>
            <ac:spMk id="183" creationId="{00000000-0000-0000-0000-000000000000}"/>
          </ac:spMkLst>
        </pc:spChg>
      </pc:sldChg>
      <pc:sldChg chg="modSp">
        <pc:chgData name="Anja Schneidermann" userId="eq29njGU8y0PSNDJNl4ufIg6G2AS0r0w7kVXUGd1zCU=" providerId="None" clId="Web-{35B275E6-EC5B-42E5-AF41-8670F0CCE0A6}" dt="2026-07-17T13:38:26.412" v="22" actId="20577"/>
        <pc:sldMkLst>
          <pc:docMk/>
          <pc:sldMk cId="0" sldId="258"/>
        </pc:sldMkLst>
        <pc:spChg chg="mod">
          <ac:chgData name="Anja Schneidermann" userId="eq29njGU8y0PSNDJNl4ufIg6G2AS0r0w7kVXUGd1zCU=" providerId="None" clId="Web-{35B275E6-EC5B-42E5-AF41-8670F0CCE0A6}" dt="2026-07-17T13:38:26.412" v="22" actId="20577"/>
          <ac:spMkLst>
            <pc:docMk/>
            <pc:sldMk cId="0" sldId="258"/>
            <ac:spMk id="195" creationId="{00000000-0000-0000-0000-000000000000}"/>
          </ac:spMkLst>
        </pc:spChg>
      </pc:sldChg>
      <pc:sldChg chg="modSp">
        <pc:chgData name="Anja Schneidermann" userId="eq29njGU8y0PSNDJNl4ufIg6G2AS0r0w7kVXUGd1zCU=" providerId="None" clId="Web-{35B275E6-EC5B-42E5-AF41-8670F0CCE0A6}" dt="2026-07-17T13:38:59.054" v="25" actId="20577"/>
        <pc:sldMkLst>
          <pc:docMk/>
          <pc:sldMk cId="0" sldId="259"/>
        </pc:sldMkLst>
        <pc:spChg chg="mod">
          <ac:chgData name="Anja Schneidermann" userId="eq29njGU8y0PSNDJNl4ufIg6G2AS0r0w7kVXUGd1zCU=" providerId="None" clId="Web-{35B275E6-EC5B-42E5-AF41-8670F0CCE0A6}" dt="2026-07-17T13:38:59.054" v="25" actId="20577"/>
          <ac:spMkLst>
            <pc:docMk/>
            <pc:sldMk cId="0" sldId="259"/>
            <ac:spMk id="206" creationId="{00000000-0000-0000-0000-000000000000}"/>
          </ac:spMkLst>
        </pc:spChg>
      </pc:sldChg>
      <pc:sldChg chg="modSp">
        <pc:chgData name="Anja Schneidermann" userId="eq29njGU8y0PSNDJNl4ufIg6G2AS0r0w7kVXUGd1zCU=" providerId="None" clId="Web-{35B275E6-EC5B-42E5-AF41-8670F0CCE0A6}" dt="2026-07-17T13:40:08.495" v="36" actId="1076"/>
        <pc:sldMkLst>
          <pc:docMk/>
          <pc:sldMk cId="0" sldId="261"/>
        </pc:sldMkLst>
        <pc:spChg chg="mod">
          <ac:chgData name="Anja Schneidermann" userId="eq29njGU8y0PSNDJNl4ufIg6G2AS0r0w7kVXUGd1zCU=" providerId="None" clId="Web-{35B275E6-EC5B-42E5-AF41-8670F0CCE0A6}" dt="2026-07-17T13:40:03.354" v="35" actId="1076"/>
          <ac:spMkLst>
            <pc:docMk/>
            <pc:sldMk cId="0" sldId="261"/>
            <ac:spMk id="222" creationId="{00000000-0000-0000-0000-000000000000}"/>
          </ac:spMkLst>
        </pc:spChg>
        <pc:spChg chg="mod">
          <ac:chgData name="Anja Schneidermann" userId="eq29njGU8y0PSNDJNl4ufIg6G2AS0r0w7kVXUGd1zCU=" providerId="None" clId="Web-{35B275E6-EC5B-42E5-AF41-8670F0CCE0A6}" dt="2026-07-17T13:40:08.495" v="36" actId="1076"/>
          <ac:spMkLst>
            <pc:docMk/>
            <pc:sldMk cId="0" sldId="261"/>
            <ac:spMk id="224" creationId="{00000000-0000-0000-0000-000000000000}"/>
          </ac:spMkLst>
        </pc:spChg>
      </pc:sldChg>
      <pc:sldChg chg="modSp">
        <pc:chgData name="Anja Schneidermann" userId="eq29njGU8y0PSNDJNl4ufIg6G2AS0r0w7kVXUGd1zCU=" providerId="None" clId="Web-{35B275E6-EC5B-42E5-AF41-8670F0CCE0A6}" dt="2026-07-17T13:40:40.856" v="40" actId="1076"/>
        <pc:sldMkLst>
          <pc:docMk/>
          <pc:sldMk cId="0" sldId="262"/>
        </pc:sldMkLst>
        <pc:spChg chg="mod">
          <ac:chgData name="Anja Schneidermann" userId="eq29njGU8y0PSNDJNl4ufIg6G2AS0r0w7kVXUGd1zCU=" providerId="None" clId="Web-{35B275E6-EC5B-42E5-AF41-8670F0CCE0A6}" dt="2026-07-17T13:40:40.856" v="40" actId="1076"/>
          <ac:spMkLst>
            <pc:docMk/>
            <pc:sldMk cId="0" sldId="262"/>
            <ac:spMk id="3" creationId="{9698798D-2056-4CEE-3989-1480BA1E1F41}"/>
          </ac:spMkLst>
        </pc:spChg>
        <pc:spChg chg="mod">
          <ac:chgData name="Anja Schneidermann" userId="eq29njGU8y0PSNDJNl4ufIg6G2AS0r0w7kVXUGd1zCU=" providerId="None" clId="Web-{35B275E6-EC5B-42E5-AF41-8670F0CCE0A6}" dt="2026-07-17T13:40:28.809" v="38" actId="1076"/>
          <ac:spMkLst>
            <pc:docMk/>
            <pc:sldMk cId="0" sldId="262"/>
            <ac:spMk id="230" creationId="{00000000-0000-0000-0000-000000000000}"/>
          </ac:spMkLst>
        </pc:spChg>
      </pc:sldChg>
      <pc:sldChg chg="modSp">
        <pc:chgData name="Anja Schneidermann" userId="eq29njGU8y0PSNDJNl4ufIg6G2AS0r0w7kVXUGd1zCU=" providerId="None" clId="Web-{35B275E6-EC5B-42E5-AF41-8670F0CCE0A6}" dt="2026-07-17T13:39:33.853" v="32" actId="1076"/>
        <pc:sldMkLst>
          <pc:docMk/>
          <pc:sldMk cId="3559636693" sldId="4352"/>
        </pc:sldMkLst>
        <pc:spChg chg="mod">
          <ac:chgData name="Anja Schneidermann" userId="eq29njGU8y0PSNDJNl4ufIg6G2AS0r0w7kVXUGd1zCU=" providerId="None" clId="Web-{35B275E6-EC5B-42E5-AF41-8670F0CCE0A6}" dt="2026-07-17T13:39:29.556" v="31" actId="14100"/>
          <ac:spMkLst>
            <pc:docMk/>
            <pc:sldMk cId="3559636693" sldId="4352"/>
            <ac:spMk id="14" creationId="{BE59536B-CB14-6A49-9925-C70C0915408D}"/>
          </ac:spMkLst>
        </pc:spChg>
        <pc:spChg chg="mod">
          <ac:chgData name="Anja Schneidermann" userId="eq29njGU8y0PSNDJNl4ufIg6G2AS0r0w7kVXUGd1zCU=" providerId="None" clId="Web-{35B275E6-EC5B-42E5-AF41-8670F0CCE0A6}" dt="2026-07-17T13:39:33.853" v="32" actId="1076"/>
          <ac:spMkLst>
            <pc:docMk/>
            <pc:sldMk cId="3559636693" sldId="4352"/>
            <ac:spMk id="15" creationId="{04695EEA-D075-3642-8CB0-45ED61E791B1}"/>
          </ac:spMkLst>
        </pc:spChg>
      </pc:sldChg>
      <pc:sldChg chg="modSp">
        <pc:chgData name="Anja Schneidermann" userId="eq29njGU8y0PSNDJNl4ufIg6G2AS0r0w7kVXUGd1zCU=" providerId="None" clId="Web-{35B275E6-EC5B-42E5-AF41-8670F0CCE0A6}" dt="2026-07-17T13:35:51.874" v="10" actId="20577"/>
        <pc:sldMkLst>
          <pc:docMk/>
          <pc:sldMk cId="1233371134" sldId="4382"/>
        </pc:sldMkLst>
        <pc:spChg chg="mod">
          <ac:chgData name="Anja Schneidermann" userId="eq29njGU8y0PSNDJNl4ufIg6G2AS0r0w7kVXUGd1zCU=" providerId="None" clId="Web-{35B275E6-EC5B-42E5-AF41-8670F0CCE0A6}" dt="2026-07-17T13:35:51.874" v="10" actId="20577"/>
          <ac:spMkLst>
            <pc:docMk/>
            <pc:sldMk cId="1233371134" sldId="4382"/>
            <ac:spMk id="6" creationId="{4DE69371-025F-008C-4869-B6B0577DB267}"/>
          </ac:spMkLst>
        </pc:spChg>
        <pc:picChg chg="mod">
          <ac:chgData name="Anja Schneidermann" userId="eq29njGU8y0PSNDJNl4ufIg6G2AS0r0w7kVXUGd1zCU=" providerId="None" clId="Web-{35B275E6-EC5B-42E5-AF41-8670F0CCE0A6}" dt="2026-07-17T13:34:09.075" v="2" actId="1076"/>
          <ac:picMkLst>
            <pc:docMk/>
            <pc:sldMk cId="1233371134" sldId="4382"/>
            <ac:picMk id="4" creationId="{5EDE09BC-1197-60A6-D983-1D76F17B6164}"/>
          </ac:picMkLst>
        </pc:picChg>
      </pc:sldChg>
      <pc:sldChg chg="modSp">
        <pc:chgData name="Anja Schneidermann" userId="eq29njGU8y0PSNDJNl4ufIg6G2AS0r0w7kVXUGd1zCU=" providerId="None" clId="Web-{35B275E6-EC5B-42E5-AF41-8670F0CCE0A6}" dt="2026-07-17T13:42:28.376" v="59" actId="20577"/>
        <pc:sldMkLst>
          <pc:docMk/>
          <pc:sldMk cId="2509328523" sldId="4383"/>
        </pc:sldMkLst>
        <pc:spChg chg="mod">
          <ac:chgData name="Anja Schneidermann" userId="eq29njGU8y0PSNDJNl4ufIg6G2AS0r0w7kVXUGd1zCU=" providerId="None" clId="Web-{35B275E6-EC5B-42E5-AF41-8670F0CCE0A6}" dt="2026-07-17T13:42:28.376" v="59" actId="20577"/>
          <ac:spMkLst>
            <pc:docMk/>
            <pc:sldMk cId="2509328523" sldId="4383"/>
            <ac:spMk id="8" creationId="{C2EF2A41-C750-AC65-FABC-233ED38AE4DE}"/>
          </ac:spMkLst>
        </pc:spChg>
      </pc:sldChg>
      <pc:sldChg chg="modSp">
        <pc:chgData name="Anja Schneidermann" userId="eq29njGU8y0PSNDJNl4ufIg6G2AS0r0w7kVXUGd1zCU=" providerId="None" clId="Web-{35B275E6-EC5B-42E5-AF41-8670F0CCE0A6}" dt="2026-07-17T13:41:42.937" v="44" actId="1076"/>
        <pc:sldMkLst>
          <pc:docMk/>
          <pc:sldMk cId="0" sldId="4384"/>
        </pc:sldMkLst>
        <pc:spChg chg="mod">
          <ac:chgData name="Anja Schneidermann" userId="eq29njGU8y0PSNDJNl4ufIg6G2AS0r0w7kVXUGd1zCU=" providerId="None" clId="Web-{35B275E6-EC5B-42E5-AF41-8670F0CCE0A6}" dt="2026-07-17T13:41:42.937" v="44" actId="1076"/>
          <ac:spMkLst>
            <pc:docMk/>
            <pc:sldMk cId="0" sldId="4384"/>
            <ac:spMk id="666" creationId="{B18692F8-7B4D-930F-01D7-8533C52EDE35}"/>
          </ac:spMkLst>
        </pc:spChg>
        <pc:spChg chg="mod">
          <ac:chgData name="Anja Schneidermann" userId="eq29njGU8y0PSNDJNl4ufIg6G2AS0r0w7kVXUGd1zCU=" providerId="None" clId="Web-{35B275E6-EC5B-42E5-AF41-8670F0CCE0A6}" dt="2026-07-17T13:41:13.951" v="41" actId="1076"/>
          <ac:spMkLst>
            <pc:docMk/>
            <pc:sldMk cId="0" sldId="4384"/>
            <ac:spMk id="697" creationId="{00000000-0000-0000-0000-000000000000}"/>
          </ac:spMkLst>
        </pc:spChg>
        <pc:spChg chg="mod">
          <ac:chgData name="Anja Schneidermann" userId="eq29njGU8y0PSNDJNl4ufIg6G2AS0r0w7kVXUGd1zCU=" providerId="None" clId="Web-{35B275E6-EC5B-42E5-AF41-8670F0CCE0A6}" dt="2026-07-17T13:41:25.202" v="42" actId="14100"/>
          <ac:spMkLst>
            <pc:docMk/>
            <pc:sldMk cId="0" sldId="4384"/>
            <ac:spMk id="750" creationId="{00000000-0000-0000-0000-000000000000}"/>
          </ac:spMkLst>
        </pc:spChg>
        <pc:spChg chg="mod">
          <ac:chgData name="Anja Schneidermann" userId="eq29njGU8y0PSNDJNl4ufIg6G2AS0r0w7kVXUGd1zCU=" providerId="None" clId="Web-{35B275E6-EC5B-42E5-AF41-8670F0CCE0A6}" dt="2026-07-17T13:41:30.171" v="43" actId="14100"/>
          <ac:spMkLst>
            <pc:docMk/>
            <pc:sldMk cId="0" sldId="4384"/>
            <ac:spMk id="75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72" name="Google Shape;17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5" name="Google Shape;695;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4" name="Google Shape;304;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2" name="Google Shape;332;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86144-7A12-A5D7-6389-DA10408E7B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57F87A-87DC-33E4-816F-632A8A07D4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EFA082-73C2-C919-8137-42A4E6EE1F5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5103EEB-6A06-F3EA-12EF-3CBEE6AE83E3}"/>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BE5DE82-CF29-044D-9158-06A811149881}"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t>17</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8005861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9" name="Google Shape;359;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a:extLst>
            <a:ext uri="{FF2B5EF4-FFF2-40B4-BE49-F238E27FC236}">
              <a16:creationId xmlns:a16="http://schemas.microsoft.com/office/drawing/2014/main" id="{18394EB1-F6F5-7ABB-8E3E-A14C5743906D}"/>
            </a:ext>
          </a:extLst>
        </p:cNvPr>
        <p:cNvGrpSpPr/>
        <p:nvPr/>
      </p:nvGrpSpPr>
      <p:grpSpPr>
        <a:xfrm>
          <a:off x="0" y="0"/>
          <a:ext cx="0" cy="0"/>
          <a:chOff x="0" y="0"/>
          <a:chExt cx="0" cy="0"/>
        </a:xfrm>
      </p:grpSpPr>
      <p:sp>
        <p:nvSpPr>
          <p:cNvPr id="385" name="Google Shape;385;p20:notes">
            <a:extLst>
              <a:ext uri="{FF2B5EF4-FFF2-40B4-BE49-F238E27FC236}">
                <a16:creationId xmlns:a16="http://schemas.microsoft.com/office/drawing/2014/main" id="{7AF5D595-B614-177B-6DC4-E5372D75B35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p20:notes">
            <a:extLst>
              <a:ext uri="{FF2B5EF4-FFF2-40B4-BE49-F238E27FC236}">
                <a16:creationId xmlns:a16="http://schemas.microsoft.com/office/drawing/2014/main" id="{B95EF44A-66D6-A3AF-A35B-E5ABA143FDA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extLst>
      <p:ext uri="{BB962C8B-B14F-4D97-AF65-F5344CB8AC3E}">
        <p14:creationId xmlns:p14="http://schemas.microsoft.com/office/powerpoint/2010/main" val="832018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2" name="Google Shape;2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3" name="Google Shape;42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1" name="Google Shape;401;p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9" name="Google Shape;409;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8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6" name="Google Shape;446;p8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25</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4" name="Google Shape;454;p8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4" name="Google Shape;464;p8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p8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3" name="Google Shape;473;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a:extLst>
            <a:ext uri="{FF2B5EF4-FFF2-40B4-BE49-F238E27FC236}">
              <a16:creationId xmlns:a16="http://schemas.microsoft.com/office/drawing/2014/main" id="{3430D532-33D1-8F1F-3B64-85DD2FB2CDBF}"/>
            </a:ext>
          </a:extLst>
        </p:cNvPr>
        <p:cNvGrpSpPr/>
        <p:nvPr/>
      </p:nvGrpSpPr>
      <p:grpSpPr>
        <a:xfrm>
          <a:off x="0" y="0"/>
          <a:ext cx="0" cy="0"/>
          <a:chOff x="0" y="0"/>
          <a:chExt cx="0" cy="0"/>
        </a:xfrm>
      </p:grpSpPr>
      <p:sp>
        <p:nvSpPr>
          <p:cNvPr id="340" name="Google Shape;340;p14:notes">
            <a:extLst>
              <a:ext uri="{FF2B5EF4-FFF2-40B4-BE49-F238E27FC236}">
                <a16:creationId xmlns:a16="http://schemas.microsoft.com/office/drawing/2014/main" id="{E144716B-12AE-AFBC-CEC7-68D75AF75E3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IE"/>
          </a:p>
        </p:txBody>
      </p:sp>
      <p:sp>
        <p:nvSpPr>
          <p:cNvPr id="341" name="Google Shape;341;p14:notes">
            <a:extLst>
              <a:ext uri="{FF2B5EF4-FFF2-40B4-BE49-F238E27FC236}">
                <a16:creationId xmlns:a16="http://schemas.microsoft.com/office/drawing/2014/main" id="{4891AB12-98EE-FC4C-C921-81C9E708321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p14:notes">
            <a:extLst>
              <a:ext uri="{FF2B5EF4-FFF2-40B4-BE49-F238E27FC236}">
                <a16:creationId xmlns:a16="http://schemas.microsoft.com/office/drawing/2014/main" id="{7B693076-773D-8AD9-8B2A-66FB4B0E06C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extLst>
      <p:ext uri="{BB962C8B-B14F-4D97-AF65-F5344CB8AC3E}">
        <p14:creationId xmlns:p14="http://schemas.microsoft.com/office/powerpoint/2010/main" val="15077562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p8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9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6" name="Google Shape;506;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9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8" name="Google Shape;528;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6" name="Google Shape;536;p9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7" name="Google Shape;537;p9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7796C-E334-8129-733F-2150844E7B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C3ED2B-C2FF-0C4A-D1CC-19D62FC6F9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51D56F-3258-31BE-3260-A6EB95E212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A23DB6-8B52-8472-C90B-74C74B72D00C}"/>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BE5DE82-CF29-044D-9158-06A811149881}"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t>34</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5285930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6" name="Google Shape;566;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9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5" name="Google Shape;575;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5" name="Google Shape;585;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7" name="Google Shape;617;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5" name="Google Shape;625;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6" name="Google Shape;626;p9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a:extLst>
            <a:ext uri="{FF2B5EF4-FFF2-40B4-BE49-F238E27FC236}">
              <a16:creationId xmlns:a16="http://schemas.microsoft.com/office/drawing/2014/main" id="{723CD321-0A98-B97F-A96E-A242875431F9}"/>
            </a:ext>
          </a:extLst>
        </p:cNvPr>
        <p:cNvGrpSpPr/>
        <p:nvPr/>
      </p:nvGrpSpPr>
      <p:grpSpPr>
        <a:xfrm>
          <a:off x="0" y="0"/>
          <a:ext cx="0" cy="0"/>
          <a:chOff x="0" y="0"/>
          <a:chExt cx="0" cy="0"/>
        </a:xfrm>
      </p:grpSpPr>
      <p:sp>
        <p:nvSpPr>
          <p:cNvPr id="674" name="Google Shape;674;p104:notes">
            <a:extLst>
              <a:ext uri="{FF2B5EF4-FFF2-40B4-BE49-F238E27FC236}">
                <a16:creationId xmlns:a16="http://schemas.microsoft.com/office/drawing/2014/main" id="{5B466FD4-E0B5-872B-BB0C-C6D218A4CA2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104:notes">
            <a:extLst>
              <a:ext uri="{FF2B5EF4-FFF2-40B4-BE49-F238E27FC236}">
                <a16:creationId xmlns:a16="http://schemas.microsoft.com/office/drawing/2014/main" id="{6E8D8A25-0C0E-081A-5946-61367638850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204474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07F56-E867-4126-20F8-335BCABB21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E590AB-EB33-B4AD-2D5D-B8C058EB3C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6E67D7-6079-188B-C855-3A66BC4A22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0AAC178-860B-8F13-CD91-F171DFBB04DB}"/>
              </a:ext>
            </a:extLst>
          </p:cNvPr>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6768230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9" name="Google Shape;659;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7" name="Google Shape;667;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a:extLst>
            <a:ext uri="{FF2B5EF4-FFF2-40B4-BE49-F238E27FC236}">
              <a16:creationId xmlns:a16="http://schemas.microsoft.com/office/drawing/2014/main" id="{2BB98663-CA6B-26C4-5BE7-475C1DC7F9E1}"/>
            </a:ext>
          </a:extLst>
        </p:cNvPr>
        <p:cNvGrpSpPr/>
        <p:nvPr/>
      </p:nvGrpSpPr>
      <p:grpSpPr>
        <a:xfrm>
          <a:off x="0" y="0"/>
          <a:ext cx="0" cy="0"/>
          <a:chOff x="0" y="0"/>
          <a:chExt cx="0" cy="0"/>
        </a:xfrm>
      </p:grpSpPr>
      <p:sp>
        <p:nvSpPr>
          <p:cNvPr id="325" name="Google Shape;325;p12:notes">
            <a:extLst>
              <a:ext uri="{FF2B5EF4-FFF2-40B4-BE49-F238E27FC236}">
                <a16:creationId xmlns:a16="http://schemas.microsoft.com/office/drawing/2014/main" id="{9EA656E7-72C9-C2E9-1EAF-F4DF4BBB213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12:notes">
            <a:extLst>
              <a:ext uri="{FF2B5EF4-FFF2-40B4-BE49-F238E27FC236}">
                <a16:creationId xmlns:a16="http://schemas.microsoft.com/office/drawing/2014/main" id="{FD998978-992D-ADD7-826C-50EDB0288E2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E"/>
          </a:p>
        </p:txBody>
      </p:sp>
    </p:spTree>
    <p:extLst>
      <p:ext uri="{BB962C8B-B14F-4D97-AF65-F5344CB8AC3E}">
        <p14:creationId xmlns:p14="http://schemas.microsoft.com/office/powerpoint/2010/main" val="11707027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6" name="Google Shape;706;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7" name="Google Shape;707;p10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46</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a:extLst>
            <a:ext uri="{FF2B5EF4-FFF2-40B4-BE49-F238E27FC236}">
              <a16:creationId xmlns:a16="http://schemas.microsoft.com/office/drawing/2014/main" id="{E1939430-D0D5-E9B0-7C52-1F1771A576BC}"/>
            </a:ext>
          </a:extLst>
        </p:cNvPr>
        <p:cNvGrpSpPr/>
        <p:nvPr/>
      </p:nvGrpSpPr>
      <p:grpSpPr>
        <a:xfrm>
          <a:off x="0" y="0"/>
          <a:ext cx="0" cy="0"/>
          <a:chOff x="0" y="0"/>
          <a:chExt cx="0" cy="0"/>
        </a:xfrm>
      </p:grpSpPr>
      <p:sp>
        <p:nvSpPr>
          <p:cNvPr id="497" name="Google Shape;497;p89:notes">
            <a:extLst>
              <a:ext uri="{FF2B5EF4-FFF2-40B4-BE49-F238E27FC236}">
                <a16:creationId xmlns:a16="http://schemas.microsoft.com/office/drawing/2014/main" id="{D1540DFE-631B-EAAB-6DB5-80F94FFEB11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89:notes">
            <a:extLst>
              <a:ext uri="{FF2B5EF4-FFF2-40B4-BE49-F238E27FC236}">
                <a16:creationId xmlns:a16="http://schemas.microsoft.com/office/drawing/2014/main" id="{8B5CE038-BA47-210D-2E13-FDC899CB8E0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p89:notes">
            <a:extLst>
              <a:ext uri="{FF2B5EF4-FFF2-40B4-BE49-F238E27FC236}">
                <a16:creationId xmlns:a16="http://schemas.microsoft.com/office/drawing/2014/main" id="{F154F27C-E478-D34C-A7D9-CAAB13D4C47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47</a:t>
            </a:fld>
            <a:endParaRPr/>
          </a:p>
        </p:txBody>
      </p:sp>
    </p:spTree>
    <p:extLst>
      <p:ext uri="{BB962C8B-B14F-4D97-AF65-F5344CB8AC3E}">
        <p14:creationId xmlns:p14="http://schemas.microsoft.com/office/powerpoint/2010/main" val="20370408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a:extLst>
            <a:ext uri="{FF2B5EF4-FFF2-40B4-BE49-F238E27FC236}">
              <a16:creationId xmlns:a16="http://schemas.microsoft.com/office/drawing/2014/main" id="{AB35239B-F0B0-4E92-0D9E-CF96EEF8D734}"/>
            </a:ext>
          </a:extLst>
        </p:cNvPr>
        <p:cNvGrpSpPr/>
        <p:nvPr/>
      </p:nvGrpSpPr>
      <p:grpSpPr>
        <a:xfrm>
          <a:off x="0" y="0"/>
          <a:ext cx="0" cy="0"/>
          <a:chOff x="0" y="0"/>
          <a:chExt cx="0" cy="0"/>
        </a:xfrm>
      </p:grpSpPr>
      <p:sp>
        <p:nvSpPr>
          <p:cNvPr id="497" name="Google Shape;497;p89:notes">
            <a:extLst>
              <a:ext uri="{FF2B5EF4-FFF2-40B4-BE49-F238E27FC236}">
                <a16:creationId xmlns:a16="http://schemas.microsoft.com/office/drawing/2014/main" id="{CBD47F0D-8D35-CDE6-F3FF-9068DEEE6B1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89:notes">
            <a:extLst>
              <a:ext uri="{FF2B5EF4-FFF2-40B4-BE49-F238E27FC236}">
                <a16:creationId xmlns:a16="http://schemas.microsoft.com/office/drawing/2014/main" id="{33366C55-101D-51BA-032C-584C85FA72C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p89:notes">
            <a:extLst>
              <a:ext uri="{FF2B5EF4-FFF2-40B4-BE49-F238E27FC236}">
                <a16:creationId xmlns:a16="http://schemas.microsoft.com/office/drawing/2014/main" id="{14F595C0-5BD4-27F4-3FE1-5E728FA2017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48</a:t>
            </a:fld>
            <a:endParaRPr/>
          </a:p>
        </p:txBody>
      </p:sp>
    </p:spTree>
    <p:extLst>
      <p:ext uri="{BB962C8B-B14F-4D97-AF65-F5344CB8AC3E}">
        <p14:creationId xmlns:p14="http://schemas.microsoft.com/office/powerpoint/2010/main" val="18708832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10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4" name="Google Shape;714;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219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a:extLst>
            <a:ext uri="{FF2B5EF4-FFF2-40B4-BE49-F238E27FC236}">
              <a16:creationId xmlns:a16="http://schemas.microsoft.com/office/drawing/2014/main" id="{77CB2F27-2D27-FEE1-BC5E-2B0033E015A5}"/>
            </a:ext>
          </a:extLst>
        </p:cNvPr>
        <p:cNvGrpSpPr/>
        <p:nvPr/>
      </p:nvGrpSpPr>
      <p:grpSpPr>
        <a:xfrm>
          <a:off x="0" y="0"/>
          <a:ext cx="0" cy="0"/>
          <a:chOff x="0" y="0"/>
          <a:chExt cx="0" cy="0"/>
        </a:xfrm>
      </p:grpSpPr>
      <p:sp>
        <p:nvSpPr>
          <p:cNvPr id="674" name="Google Shape;674;p104:notes">
            <a:extLst>
              <a:ext uri="{FF2B5EF4-FFF2-40B4-BE49-F238E27FC236}">
                <a16:creationId xmlns:a16="http://schemas.microsoft.com/office/drawing/2014/main" id="{70D0EF0C-3D9A-4E13-15A1-B6D340A1FE3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104:notes">
            <a:extLst>
              <a:ext uri="{FF2B5EF4-FFF2-40B4-BE49-F238E27FC236}">
                <a16:creationId xmlns:a16="http://schemas.microsoft.com/office/drawing/2014/main" id="{D5552335-8E7A-64AC-1987-F00E0FF998F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5930503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0" name="Google Shape;720;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1" name="Google Shape;721;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51</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BE5DE82-CF29-044D-9158-06A811149881}"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t>5</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198028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7" name="Google Shape;22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18.png"/></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22.png"/></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20.png"/></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17"/>
        <p:cNvGrpSpPr/>
        <p:nvPr/>
      </p:nvGrpSpPr>
      <p:grpSpPr>
        <a:xfrm>
          <a:off x="0" y="0"/>
          <a:ext cx="0" cy="0"/>
          <a:chOff x="0" y="0"/>
          <a:chExt cx="0" cy="0"/>
        </a:xfrm>
      </p:grpSpPr>
      <p:sp>
        <p:nvSpPr>
          <p:cNvPr id="18" name="Google Shape;18;p108"/>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 name="Google Shape;19;p108"/>
          <p:cNvSpPr>
            <a:spLocks noGrp="1"/>
          </p:cNvSpPr>
          <p:nvPr>
            <p:ph type="pic" idx="2"/>
          </p:nvPr>
        </p:nvSpPr>
        <p:spPr>
          <a:xfrm>
            <a:off x="788894" y="288801"/>
            <a:ext cx="11403106" cy="2223235"/>
          </a:xfrm>
          <a:prstGeom prst="rect">
            <a:avLst/>
          </a:prstGeom>
          <a:solidFill>
            <a:srgbClr val="D9D9D9"/>
          </a:solidFill>
          <a:ln>
            <a:noFill/>
          </a:ln>
        </p:spPr>
        <p:txBody>
          <a:bodyPr/>
          <a:lstStyle/>
          <a:p>
            <a:endParaRPr lang="en-IE"/>
          </a:p>
        </p:txBody>
      </p:sp>
      <p:sp>
        <p:nvSpPr>
          <p:cNvPr id="20" name="Google Shape;20;p108"/>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3200"/>
              <a:buFont typeface="Arial"/>
              <a:buNone/>
              <a:defRPr sz="3200" b="1" i="0" u="none" strike="noStrike" cap="none">
                <a:solidFill>
                  <a:srgbClr val="5696D0"/>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1" name="Google Shape;21;p108"/>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2" name="Google Shape;22;p108"/>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3200"/>
              <a:buFont typeface="Arial"/>
              <a:buNone/>
              <a:defRPr sz="3200" b="1" i="0" u="none" strike="noStrike" cap="none">
                <a:solidFill>
                  <a:srgbClr val="5696D0"/>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3" name="Google Shape;23;p108"/>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4" name="Google Shape;24;p108"/>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3200"/>
              <a:buFont typeface="Arial"/>
              <a:buNone/>
              <a:defRPr sz="3200" b="1" i="0" u="none" strike="noStrike" cap="none">
                <a:solidFill>
                  <a:srgbClr val="5696D0"/>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5" name="Google Shape;25;p108"/>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6" name="Google Shape;26;p108"/>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3200"/>
              <a:buFont typeface="Arial"/>
              <a:buNone/>
              <a:defRPr sz="3200" b="1" i="0" u="none" strike="noStrike" cap="none">
                <a:solidFill>
                  <a:srgbClr val="5696D0"/>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7" name="Google Shape;27;p108"/>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cxnSp>
        <p:nvCxnSpPr>
          <p:cNvPr id="28" name="Google Shape;28;p108"/>
          <p:cNvCxnSpPr/>
          <p:nvPr/>
        </p:nvCxnSpPr>
        <p:spPr>
          <a:xfrm rot="10800000" flipH="1">
            <a:off x="1956469" y="3431696"/>
            <a:ext cx="9108000" cy="14543"/>
          </a:xfrm>
          <a:prstGeom prst="straightConnector1">
            <a:avLst/>
          </a:prstGeom>
          <a:noFill/>
          <a:ln w="19050" cap="flat" cmpd="sng">
            <a:solidFill>
              <a:srgbClr val="CA7BB3"/>
            </a:solidFill>
            <a:prstDash val="solid"/>
            <a:round/>
            <a:headEnd type="none" w="sm" len="sm"/>
            <a:tailEnd type="none" w="sm" len="sm"/>
          </a:ln>
        </p:spPr>
      </p:cxnSp>
      <p:cxnSp>
        <p:nvCxnSpPr>
          <p:cNvPr id="29" name="Google Shape;29;p108"/>
          <p:cNvCxnSpPr/>
          <p:nvPr/>
        </p:nvCxnSpPr>
        <p:spPr>
          <a:xfrm rot="10800000" flipH="1">
            <a:off x="1956469" y="4009519"/>
            <a:ext cx="9108000" cy="14543"/>
          </a:xfrm>
          <a:prstGeom prst="straightConnector1">
            <a:avLst/>
          </a:prstGeom>
          <a:noFill/>
          <a:ln w="19050" cap="flat" cmpd="sng">
            <a:solidFill>
              <a:srgbClr val="CA7BB3"/>
            </a:solidFill>
            <a:prstDash val="solid"/>
            <a:round/>
            <a:headEnd type="none" w="sm" len="sm"/>
            <a:tailEnd type="none" w="sm" len="sm"/>
          </a:ln>
        </p:spPr>
      </p:cxnSp>
      <p:cxnSp>
        <p:nvCxnSpPr>
          <p:cNvPr id="30" name="Google Shape;30;p108"/>
          <p:cNvCxnSpPr/>
          <p:nvPr/>
        </p:nvCxnSpPr>
        <p:spPr>
          <a:xfrm rot="10800000" flipH="1">
            <a:off x="1956469" y="4587342"/>
            <a:ext cx="9108000" cy="14543"/>
          </a:xfrm>
          <a:prstGeom prst="straightConnector1">
            <a:avLst/>
          </a:prstGeom>
          <a:noFill/>
          <a:ln w="19050" cap="flat" cmpd="sng">
            <a:solidFill>
              <a:srgbClr val="CA7BB3"/>
            </a:solidFill>
            <a:prstDash val="solid"/>
            <a:round/>
            <a:headEnd type="none" w="sm" len="sm"/>
            <a:tailEnd type="none" w="sm" len="sm"/>
          </a:ln>
        </p:spPr>
      </p:cxnSp>
      <p:sp>
        <p:nvSpPr>
          <p:cNvPr id="31" name="Google Shape;31;p108"/>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3200"/>
              <a:buFont typeface="Arial"/>
              <a:buNone/>
              <a:defRPr sz="3200" b="1" i="0" u="none" strike="noStrike" cap="none">
                <a:solidFill>
                  <a:srgbClr val="5696D0"/>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32" name="Google Shape;32;p108"/>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00000"/>
              </a:buClr>
              <a:buSzPts val="2200"/>
              <a:buFont typeface="Arial"/>
              <a:buNone/>
              <a:defRPr sz="22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cxnSp>
        <p:nvCxnSpPr>
          <p:cNvPr id="33" name="Google Shape;33;p108"/>
          <p:cNvCxnSpPr/>
          <p:nvPr/>
        </p:nvCxnSpPr>
        <p:spPr>
          <a:xfrm rot="10800000" flipH="1">
            <a:off x="1943996" y="5179438"/>
            <a:ext cx="9108000" cy="14543"/>
          </a:xfrm>
          <a:prstGeom prst="straightConnector1">
            <a:avLst/>
          </a:prstGeom>
          <a:noFill/>
          <a:ln w="19050" cap="flat" cmpd="sng">
            <a:solidFill>
              <a:srgbClr val="CA7BB3"/>
            </a:solidFill>
            <a:prstDash val="solid"/>
            <a:round/>
            <a:headEnd type="none" w="sm" len="sm"/>
            <a:tailEnd type="none" w="sm" len="sm"/>
          </a:ln>
        </p:spPr>
      </p:cxnSp>
      <p:pic>
        <p:nvPicPr>
          <p:cNvPr id="34" name="Google Shape;34;p10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943996" y="6097889"/>
            <a:ext cx="1787365" cy="397996"/>
          </a:xfrm>
          <a:prstGeom prst="rect">
            <a:avLst/>
          </a:prstGeom>
          <a:noFill/>
          <a:ln>
            <a:noFill/>
          </a:ln>
        </p:spPr>
      </p:pic>
      <p:sp>
        <p:nvSpPr>
          <p:cNvPr id="35" name="Google Shape;35;p108"/>
          <p:cNvSpPr txBox="1"/>
          <p:nvPr/>
        </p:nvSpPr>
        <p:spPr>
          <a:xfrm>
            <a:off x="3731361" y="6097889"/>
            <a:ext cx="2844572" cy="451365"/>
          </a:xfrm>
          <a:prstGeom prst="rect">
            <a:avLst/>
          </a:prstGeom>
          <a:noFill/>
          <a:ln>
            <a:noFill/>
          </a:ln>
        </p:spPr>
        <p:txBody>
          <a:bodyPr spcFirstLastPara="1" wrap="square" lIns="91425" tIns="45700" rIns="91425" bIns="45700" anchor="t" anchorCtr="0">
            <a:spAutoFit/>
          </a:bodyPr>
          <a:lstStyle/>
          <a:p>
            <a:pPr marL="0" marR="0" lvl="0" indent="0" algn="just" rtl="0">
              <a:lnSpc>
                <a:spcPts val="650"/>
              </a:lnSpc>
              <a:spcBef>
                <a:spcPts val="0"/>
              </a:spcBef>
              <a:spcAft>
                <a:spcPts val="0"/>
              </a:spcAft>
              <a:buNone/>
            </a:pPr>
            <a:r>
              <a:rPr lang="en-US" sz="650" b="0" i="0" u="none" strike="noStrike" cap="none" dirty="0">
                <a:solidFill>
                  <a:srgbClr val="3E4474"/>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dirty="0">
              <a:solidFill>
                <a:srgbClr val="3E4474"/>
              </a:solidFill>
              <a:latin typeface="Calibri"/>
              <a:ea typeface="Calibri"/>
              <a:cs typeface="Calibri"/>
              <a:sym typeface="Calibri"/>
            </a:endParaRPr>
          </a:p>
        </p:txBody>
      </p:sp>
      <p:sp>
        <p:nvSpPr>
          <p:cNvPr id="2" name="TextBox 1">
            <a:extLst>
              <a:ext uri="{FF2B5EF4-FFF2-40B4-BE49-F238E27FC236}">
                <a16:creationId xmlns:a16="http://schemas.microsoft.com/office/drawing/2014/main" id="{D0A15CEF-FC23-396D-C747-5EA8A4CF8610}"/>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buClrTx/>
              <a:buFontTx/>
              <a:buNone/>
            </a:pPr>
            <a:r>
              <a:rPr lang="en-IE" sz="658" kern="1200" dirty="0">
                <a:solidFill>
                  <a:srgbClr val="292668"/>
                </a:solidFill>
                <a:latin typeface="Calibri" panose="020F0502020204030204"/>
                <a:ea typeface="+mn-ea"/>
                <a:cs typeface="+mn-cs"/>
              </a:rPr>
              <a:t>This license enables </a:t>
            </a:r>
            <a:r>
              <a:rPr lang="en-IE" sz="658" kern="1200" dirty="0" err="1">
                <a:solidFill>
                  <a:srgbClr val="292668"/>
                </a:solidFill>
                <a:latin typeface="Calibri" panose="020F0502020204030204"/>
                <a:ea typeface="+mn-ea"/>
                <a:cs typeface="+mn-cs"/>
              </a:rPr>
              <a:t>reusers</a:t>
            </a:r>
            <a:r>
              <a:rPr lang="en-IE" sz="658" kern="1200" dirty="0">
                <a:solidFill>
                  <a:srgbClr val="292668"/>
                </a:solidFill>
                <a:latin typeface="Calibri" panose="020F0502020204030204"/>
                <a:ea typeface="+mn-ea"/>
                <a:cs typeface="+mn-cs"/>
              </a:rPr>
              <a:t> to distribute, remix, adapt, and build upon the material in any medium or format, so long as </a:t>
            </a:r>
            <a:r>
              <a:rPr lang="en-US" sz="658" kern="1200" dirty="0">
                <a:solidFill>
                  <a:srgbClr val="292668"/>
                </a:solidFill>
                <a:latin typeface="Calibri" panose="020F0502020204030204"/>
                <a:ea typeface="+mn-ea"/>
                <a:cs typeface="+mn-cs"/>
              </a:rPr>
              <a:t>attribution is given to the creator. The license allows for commercial use. CC BY includes the following elements: </a:t>
            </a:r>
          </a:p>
          <a:p>
            <a:pPr algn="just">
              <a:lnSpc>
                <a:spcPts val="650"/>
              </a:lnSpc>
              <a:buClrTx/>
              <a:buFontTx/>
              <a:buNone/>
            </a:pPr>
            <a:r>
              <a:rPr lang="en-US" sz="658" kern="1200" dirty="0">
                <a:solidFill>
                  <a:srgbClr val="292668"/>
                </a:solidFill>
                <a:latin typeface="Calibri" panose="020F0502020204030204"/>
                <a:ea typeface="+mn-ea"/>
                <a:cs typeface="+mn-cs"/>
              </a:rPr>
              <a:t>BY: credit must be given to the creator.</a:t>
            </a:r>
            <a:endParaRPr lang="en-US" sz="658" kern="1200" dirty="0">
              <a:solidFill>
                <a:srgbClr val="292668"/>
              </a:solidFill>
              <a:latin typeface="Calibri" panose="020F0502020204030204"/>
              <a:ea typeface="Calibri"/>
              <a:cs typeface="Calibri"/>
            </a:endParaRPr>
          </a:p>
        </p:txBody>
      </p:sp>
      <p:pic>
        <p:nvPicPr>
          <p:cNvPr id="3" name="Picture 2" descr="A grey and black sign with a person in a circle&#10;&#10;AI-generated content may be incorrect.">
            <a:extLst>
              <a:ext uri="{FF2B5EF4-FFF2-40B4-BE49-F238E27FC236}">
                <a16:creationId xmlns:a16="http://schemas.microsoft.com/office/drawing/2014/main" id="{E58292E6-DD5C-B95D-7855-4A236E81578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75"/>
        <p:cNvGrpSpPr/>
        <p:nvPr/>
      </p:nvGrpSpPr>
      <p:grpSpPr>
        <a:xfrm>
          <a:off x="0" y="0"/>
          <a:ext cx="0" cy="0"/>
          <a:chOff x="0" y="0"/>
          <a:chExt cx="0" cy="0"/>
        </a:xfrm>
      </p:grpSpPr>
      <p:sp>
        <p:nvSpPr>
          <p:cNvPr id="76" name="Google Shape;76;p48"/>
          <p:cNvSpPr/>
          <p:nvPr/>
        </p:nvSpPr>
        <p:spPr>
          <a:xfrm rot="-5400000">
            <a:off x="2692652" y="-2666999"/>
            <a:ext cx="6858001"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7" name="Google Shape;77;p48"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78" name="Google Shape;78;p48"/>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79" name="Google Shape;79;p48"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
        <p:nvSpPr>
          <p:cNvPr id="80" name="Google Shape;80;p48"/>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81" name="Google Shape;81;p48"/>
          <p:cNvSpPr>
            <a:spLocks noGrp="1"/>
          </p:cNvSpPr>
          <p:nvPr>
            <p:ph type="pic" idx="2"/>
          </p:nvPr>
        </p:nvSpPr>
        <p:spPr>
          <a:xfrm>
            <a:off x="799128" y="746272"/>
            <a:ext cx="10203652" cy="5365455"/>
          </a:xfrm>
          <a:prstGeom prst="rect">
            <a:avLst/>
          </a:prstGeom>
          <a:solidFill>
            <a:srgbClr val="BFBFBF"/>
          </a:solidFill>
          <a:ln>
            <a:noFill/>
          </a:ln>
        </p:spPr>
        <p:txBody>
          <a:bodyPr/>
          <a:lstStyle/>
          <a:p>
            <a:endParaRPr lang="en-I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82"/>
        <p:cNvGrpSpPr/>
        <p:nvPr/>
      </p:nvGrpSpPr>
      <p:grpSpPr>
        <a:xfrm>
          <a:off x="0" y="0"/>
          <a:ext cx="0" cy="0"/>
          <a:chOff x="0" y="0"/>
          <a:chExt cx="0" cy="0"/>
        </a:xfrm>
      </p:grpSpPr>
      <p:sp>
        <p:nvSpPr>
          <p:cNvPr id="83" name="Google Shape;83;p109"/>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4" name="Google Shape;84;p109"/>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109"/>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86" name="Google Shape;86;p109"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180489" y="523265"/>
            <a:ext cx="3540487" cy="2482534"/>
          </a:xfrm>
          <a:prstGeom prst="rect">
            <a:avLst/>
          </a:prstGeom>
          <a:noFill/>
          <a:ln>
            <a:noFill/>
          </a:ln>
        </p:spPr>
      </p:pic>
      <p:sp>
        <p:nvSpPr>
          <p:cNvPr id="87" name="Google Shape;87;p109"/>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88" name="Google Shape;88;p109"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89" name="Google Shape;89;p109" descr="iPhone6_mockup_front_white.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90" name="Google Shape;90;p109"/>
          <p:cNvSpPr>
            <a:spLocks noGrp="1"/>
          </p:cNvSpPr>
          <p:nvPr>
            <p:ph type="pic" idx="3"/>
          </p:nvPr>
        </p:nvSpPr>
        <p:spPr>
          <a:xfrm>
            <a:off x="7735037" y="1373925"/>
            <a:ext cx="2444127" cy="4336988"/>
          </a:xfrm>
          <a:prstGeom prst="rect">
            <a:avLst/>
          </a:prstGeom>
          <a:solidFill>
            <a:srgbClr val="D8D8D8"/>
          </a:solidFill>
          <a:ln>
            <a:noFill/>
          </a:ln>
        </p:spPr>
        <p:txBody>
          <a:bodyPr/>
          <a:lstStyle/>
          <a:p>
            <a:endParaRPr lang="en-I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91"/>
        <p:cNvGrpSpPr/>
        <p:nvPr/>
      </p:nvGrpSpPr>
      <p:grpSpPr>
        <a:xfrm>
          <a:off x="0" y="0"/>
          <a:ext cx="0" cy="0"/>
          <a:chOff x="0" y="0"/>
          <a:chExt cx="0" cy="0"/>
        </a:xfrm>
      </p:grpSpPr>
      <p:sp>
        <p:nvSpPr>
          <p:cNvPr id="92" name="Google Shape;92;p61"/>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61"/>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4" name="Google Shape;94;p61"/>
          <p:cNvPicPr preferRelativeResize="0"/>
          <p:nvPr/>
        </p:nvPicPr>
        <p:blipFill rotWithShape="1">
          <a:blip r:embed="rId2" cstate="email">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95" name="Google Shape;95;p61"/>
          <p:cNvSpPr>
            <a:spLocks noGrp="1"/>
          </p:cNvSpPr>
          <p:nvPr>
            <p:ph type="pic" idx="2"/>
          </p:nvPr>
        </p:nvSpPr>
        <p:spPr>
          <a:xfrm>
            <a:off x="1114362" y="2802349"/>
            <a:ext cx="4981638" cy="3090444"/>
          </a:xfrm>
          <a:prstGeom prst="rect">
            <a:avLst/>
          </a:prstGeom>
          <a:solidFill>
            <a:srgbClr val="D9D9D9"/>
          </a:solidFill>
          <a:ln>
            <a:noFill/>
          </a:ln>
        </p:spPr>
        <p:txBody>
          <a:bodyPr/>
          <a:lstStyle/>
          <a:p>
            <a:endParaRPr lang="en-IE"/>
          </a:p>
        </p:txBody>
      </p:sp>
      <p:sp>
        <p:nvSpPr>
          <p:cNvPr id="96" name="Google Shape;96;p61"/>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61"/>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98"/>
        <p:cNvGrpSpPr/>
        <p:nvPr/>
      </p:nvGrpSpPr>
      <p:grpSpPr>
        <a:xfrm>
          <a:off x="0" y="0"/>
          <a:ext cx="0" cy="0"/>
          <a:chOff x="0" y="0"/>
          <a:chExt cx="0" cy="0"/>
        </a:xfrm>
      </p:grpSpPr>
      <p:sp>
        <p:nvSpPr>
          <p:cNvPr id="99" name="Google Shape;99;p52"/>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52"/>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52"/>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02" name="Google Shape;102;p52"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4513471" flipH="1">
            <a:off x="-975088" y="537869"/>
            <a:ext cx="3540487" cy="2482534"/>
          </a:xfrm>
          <a:prstGeom prst="rect">
            <a:avLst/>
          </a:prstGeom>
          <a:noFill/>
          <a:ln>
            <a:noFill/>
          </a:ln>
        </p:spPr>
      </p:pic>
      <p:sp>
        <p:nvSpPr>
          <p:cNvPr id="103" name="Google Shape;103;p52"/>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04" name="Google Shape;104;p52"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105" name="Google Shape;105;p52"/>
          <p:cNvPicPr preferRelativeResize="0"/>
          <p:nvPr/>
        </p:nvPicPr>
        <p:blipFill rotWithShape="1">
          <a:blip r:embed="rId4" cstate="email">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106" name="Google Shape;106;p52"/>
          <p:cNvSpPr>
            <a:spLocks noGrp="1"/>
          </p:cNvSpPr>
          <p:nvPr>
            <p:ph type="pic" idx="3"/>
          </p:nvPr>
        </p:nvSpPr>
        <p:spPr>
          <a:xfrm>
            <a:off x="635768" y="2347106"/>
            <a:ext cx="4501280" cy="3433062"/>
          </a:xfrm>
          <a:prstGeom prst="rect">
            <a:avLst/>
          </a:prstGeom>
          <a:solidFill>
            <a:srgbClr val="D8D8D8"/>
          </a:solidFill>
          <a:ln>
            <a:noFill/>
          </a:ln>
        </p:spPr>
        <p:txBody>
          <a:bodyPr/>
          <a:lstStyle/>
          <a:p>
            <a:endParaRPr lang="en-I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Slide 01">
  <p:cSld name="Quote Slide 01">
    <p:spTree>
      <p:nvGrpSpPr>
        <p:cNvPr id="1" name="Shape 107"/>
        <p:cNvGrpSpPr/>
        <p:nvPr/>
      </p:nvGrpSpPr>
      <p:grpSpPr>
        <a:xfrm>
          <a:off x="0" y="0"/>
          <a:ext cx="0" cy="0"/>
          <a:chOff x="0" y="0"/>
          <a:chExt cx="0" cy="0"/>
        </a:xfrm>
      </p:grpSpPr>
      <p:sp>
        <p:nvSpPr>
          <p:cNvPr id="108" name="Google Shape;108;p51"/>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9" name="Google Shape;109;p51"/>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51"/>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1" name="Google Shape;111;p51"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l="-5129" t="-7198" r="-1" b="-1"/>
          <a:stretch/>
        </p:blipFill>
        <p:spPr>
          <a:xfrm rot="4323731">
            <a:off x="27559" y="2752821"/>
            <a:ext cx="3845287" cy="3119494"/>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112"/>
        <p:cNvGrpSpPr/>
        <p:nvPr/>
      </p:nvGrpSpPr>
      <p:grpSpPr>
        <a:xfrm>
          <a:off x="0" y="0"/>
          <a:ext cx="0" cy="0"/>
          <a:chOff x="0" y="0"/>
          <a:chExt cx="0" cy="0"/>
        </a:xfrm>
      </p:grpSpPr>
      <p:sp>
        <p:nvSpPr>
          <p:cNvPr id="113" name="Google Shape;113;p66"/>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66"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15" name="Google Shape;115;p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6" name="Google Shape;116;p66"/>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66"/>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66"/>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19" name="Google Shape;119;p66"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0"/>
        <p:cNvGrpSpPr/>
        <p:nvPr/>
      </p:nvGrpSpPr>
      <p:grpSpPr>
        <a:xfrm>
          <a:off x="0" y="0"/>
          <a:ext cx="0" cy="0"/>
          <a:chOff x="0" y="0"/>
          <a:chExt cx="0" cy="0"/>
        </a:xfrm>
      </p:grpSpPr>
      <p:sp>
        <p:nvSpPr>
          <p:cNvPr id="121" name="Google Shape;121;p64"/>
          <p:cNvSpPr>
            <a:spLocks noGrp="1"/>
          </p:cNvSpPr>
          <p:nvPr>
            <p:ph type="pic" idx="2"/>
          </p:nvPr>
        </p:nvSpPr>
        <p:spPr>
          <a:xfrm>
            <a:off x="0" y="3154017"/>
            <a:ext cx="12192000" cy="2571163"/>
          </a:xfrm>
          <a:prstGeom prst="rect">
            <a:avLst/>
          </a:prstGeom>
          <a:solidFill>
            <a:srgbClr val="D8D8D8"/>
          </a:solidFill>
          <a:ln>
            <a:noFill/>
          </a:ln>
        </p:spPr>
        <p:txBody>
          <a:bodyPr/>
          <a:lstStyle/>
          <a:p>
            <a:endParaRPr lang="en-IE"/>
          </a:p>
        </p:txBody>
      </p:sp>
      <p:sp>
        <p:nvSpPr>
          <p:cNvPr id="122" name="Google Shape;122;p64"/>
          <p:cNvSpPr txBox="1">
            <a:spLocks noGrp="1"/>
          </p:cNvSpPr>
          <p:nvPr>
            <p:ph type="body" idx="1"/>
          </p:nvPr>
        </p:nvSpPr>
        <p:spPr>
          <a:xfrm>
            <a:off x="7324883" y="6034128"/>
            <a:ext cx="4381736" cy="46612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64"/>
          <p:cNvSpPr txBox="1">
            <a:spLocks noGrp="1"/>
          </p:cNvSpPr>
          <p:nvPr>
            <p:ph type="body" idx="3"/>
          </p:nvPr>
        </p:nvSpPr>
        <p:spPr>
          <a:xfrm>
            <a:off x="5824855" y="1132820"/>
            <a:ext cx="5881764" cy="634242"/>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242B62"/>
              </a:buClr>
              <a:buSzPts val="3600"/>
              <a:buFont typeface="Arial"/>
              <a:buNone/>
              <a:defRPr sz="3600" b="1"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24" name="Google Shape;124;p6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21988" y="6102259"/>
            <a:ext cx="1787365" cy="397996"/>
          </a:xfrm>
          <a:prstGeom prst="rect">
            <a:avLst/>
          </a:prstGeom>
          <a:noFill/>
          <a:ln>
            <a:noFill/>
          </a:ln>
        </p:spPr>
      </p:pic>
      <p:sp>
        <p:nvSpPr>
          <p:cNvPr id="125" name="Google Shape;125;p64"/>
          <p:cNvSpPr txBox="1"/>
          <p:nvPr/>
        </p:nvSpPr>
        <p:spPr>
          <a:xfrm>
            <a:off x="2409353" y="610225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pic>
        <p:nvPicPr>
          <p:cNvPr id="126" name="Google Shape;126;p64" descr="A logo for a company&#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10574" y="0"/>
            <a:ext cx="3540255" cy="3291816"/>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27"/>
        <p:cNvGrpSpPr/>
        <p:nvPr/>
      </p:nvGrpSpPr>
      <p:grpSpPr>
        <a:xfrm>
          <a:off x="0" y="0"/>
          <a:ext cx="0" cy="0"/>
          <a:chOff x="0" y="0"/>
          <a:chExt cx="0" cy="0"/>
        </a:xfrm>
      </p:grpSpPr>
      <p:sp>
        <p:nvSpPr>
          <p:cNvPr id="128" name="Google Shape;128;p41"/>
          <p:cNvSpPr>
            <a:spLocks noGrp="1"/>
          </p:cNvSpPr>
          <p:nvPr>
            <p:ph type="pic" idx="2"/>
          </p:nvPr>
        </p:nvSpPr>
        <p:spPr>
          <a:xfrm>
            <a:off x="0" y="2853114"/>
            <a:ext cx="12192000" cy="3094978"/>
          </a:xfrm>
          <a:prstGeom prst="rect">
            <a:avLst/>
          </a:prstGeom>
          <a:solidFill>
            <a:srgbClr val="BFBFBF"/>
          </a:solidFill>
          <a:ln>
            <a:noFill/>
          </a:ln>
        </p:spPr>
      </p:sp>
      <p:pic>
        <p:nvPicPr>
          <p:cNvPr id="129" name="Google Shape;129;p41" descr="A logo for a company&#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130" name="Google Shape;130;p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131" name="Google Shape;131;p41"/>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132"/>
        <p:cNvGrpSpPr/>
        <p:nvPr/>
      </p:nvGrpSpPr>
      <p:grpSpPr>
        <a:xfrm>
          <a:off x="0" y="0"/>
          <a:ext cx="0" cy="0"/>
          <a:chOff x="0" y="0"/>
          <a:chExt cx="0" cy="0"/>
        </a:xfrm>
      </p:grpSpPr>
      <p:sp>
        <p:nvSpPr>
          <p:cNvPr id="133" name="Google Shape;133;p42"/>
          <p:cNvSpPr>
            <a:spLocks noGrp="1"/>
          </p:cNvSpPr>
          <p:nvPr>
            <p:ph type="pic" idx="2"/>
          </p:nvPr>
        </p:nvSpPr>
        <p:spPr>
          <a:xfrm>
            <a:off x="3310" y="17886"/>
            <a:ext cx="12188690" cy="5750526"/>
          </a:xfrm>
          <a:prstGeom prst="rect">
            <a:avLst/>
          </a:prstGeom>
          <a:solidFill>
            <a:srgbClr val="BFBFBF"/>
          </a:solidFill>
          <a:ln>
            <a:noFill/>
          </a:ln>
        </p:spPr>
      </p:sp>
      <p:sp>
        <p:nvSpPr>
          <p:cNvPr id="134" name="Google Shape;134;p4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35" name="Google Shape;135;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136" name="Google Shape;136;p4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137"/>
        <p:cNvGrpSpPr/>
        <p:nvPr/>
      </p:nvGrpSpPr>
      <p:grpSpPr>
        <a:xfrm>
          <a:off x="0" y="0"/>
          <a:ext cx="0" cy="0"/>
          <a:chOff x="0" y="0"/>
          <a:chExt cx="0" cy="0"/>
        </a:xfrm>
      </p:grpSpPr>
      <p:sp>
        <p:nvSpPr>
          <p:cNvPr id="138" name="Google Shape;138;p69"/>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9" name="Google Shape;139;p69"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40" name="Google Shape;140;p6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41" name="Google Shape;141;p69"/>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69"/>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69"/>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44" name="Google Shape;144;p69"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6"/>
        <p:cNvGrpSpPr/>
        <p:nvPr/>
      </p:nvGrpSpPr>
      <p:grpSpPr>
        <a:xfrm>
          <a:off x="0" y="0"/>
          <a:ext cx="0" cy="0"/>
          <a:chOff x="0" y="0"/>
          <a:chExt cx="0" cy="0"/>
        </a:xfrm>
      </p:grpSpPr>
      <p:sp>
        <p:nvSpPr>
          <p:cNvPr id="37" name="Google Shape;37;p45"/>
          <p:cNvSpPr>
            <a:spLocks noGrp="1"/>
          </p:cNvSpPr>
          <p:nvPr>
            <p:ph type="pic" idx="2"/>
          </p:nvPr>
        </p:nvSpPr>
        <p:spPr>
          <a:xfrm>
            <a:off x="388401" y="385460"/>
            <a:ext cx="4107750" cy="6087079"/>
          </a:xfrm>
          <a:prstGeom prst="rect">
            <a:avLst/>
          </a:prstGeom>
          <a:solidFill>
            <a:srgbClr val="BFBFBF"/>
          </a:solidFill>
          <a:ln>
            <a:noFill/>
          </a:ln>
        </p:spPr>
        <p:txBody>
          <a:bodyPr/>
          <a:lstStyle/>
          <a:p>
            <a:endParaRPr lang="en-IE"/>
          </a:p>
        </p:txBody>
      </p:sp>
      <p:sp>
        <p:nvSpPr>
          <p:cNvPr id="38" name="Google Shape;38;p45"/>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45"/>
          <p:cNvSpPr txBox="1">
            <a:spLocks noGrp="1"/>
          </p:cNvSpPr>
          <p:nvPr>
            <p:ph type="body" idx="3"/>
          </p:nvPr>
        </p:nvSpPr>
        <p:spPr>
          <a:xfrm>
            <a:off x="4922520" y="1764739"/>
            <a:ext cx="598939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145"/>
        <p:cNvGrpSpPr/>
        <p:nvPr/>
      </p:nvGrpSpPr>
      <p:grpSpPr>
        <a:xfrm>
          <a:off x="0" y="0"/>
          <a:ext cx="0" cy="0"/>
          <a:chOff x="0" y="0"/>
          <a:chExt cx="0" cy="0"/>
        </a:xfrm>
      </p:grpSpPr>
      <p:sp>
        <p:nvSpPr>
          <p:cNvPr id="146" name="Google Shape;146;p70"/>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7" name="Google Shape;147;p70"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48" name="Google Shape;148;p7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49" name="Google Shape;149;p7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0" name="Google Shape;150;p7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1" name="Google Shape;151;p7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52" name="Google Shape;152;p70"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153"/>
        <p:cNvGrpSpPr/>
        <p:nvPr/>
      </p:nvGrpSpPr>
      <p:grpSpPr>
        <a:xfrm>
          <a:off x="0" y="0"/>
          <a:ext cx="0" cy="0"/>
          <a:chOff x="0" y="0"/>
          <a:chExt cx="0" cy="0"/>
        </a:xfrm>
      </p:grpSpPr>
      <p:sp>
        <p:nvSpPr>
          <p:cNvPr id="154" name="Google Shape;154;p71"/>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5" name="Google Shape;155;p71"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56" name="Google Shape;156;p7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57" name="Google Shape;157;p71"/>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8" name="Google Shape;158;p71"/>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71"/>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60" name="Google Shape;160;p71"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28679026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410883" y="4928291"/>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34040298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027376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235152"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1" y="3899647"/>
            <a:ext cx="6270171" cy="260887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0326F83D-5BC4-4F94-6787-CC8A384D562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28479523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557168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615AA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548247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7204525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800379" y="153365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526491" y="153365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800379" y="211272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526491" y="211272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800379" y="269504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526491" y="269504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800379" y="327414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526491" y="327414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716707" y="210279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716707" y="2680616"/>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716707" y="325843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800379" y="386073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526491" y="386073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800379" y="444305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526491" y="4443060"/>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800379" y="5022158"/>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526491" y="5022159"/>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716707" y="385080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716707" y="4428628"/>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716707" y="5006451"/>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46093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40"/>
        <p:cNvGrpSpPr/>
        <p:nvPr/>
      </p:nvGrpSpPr>
      <p:grpSpPr>
        <a:xfrm>
          <a:off x="0" y="0"/>
          <a:ext cx="0" cy="0"/>
          <a:chOff x="0" y="0"/>
          <a:chExt cx="0" cy="0"/>
        </a:xfrm>
      </p:grpSpPr>
      <p:sp>
        <p:nvSpPr>
          <p:cNvPr id="41" name="Google Shape;41;p58"/>
          <p:cNvSpPr/>
          <p:nvPr/>
        </p:nvSpPr>
        <p:spPr>
          <a:xfrm>
            <a:off x="-36717" y="643325"/>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 name="Google Shape;42;p58"/>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3" name="Google Shape;43;p5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44" name="Google Shape;44;p58"/>
          <p:cNvSpPr>
            <a:spLocks noGrp="1"/>
          </p:cNvSpPr>
          <p:nvPr>
            <p:ph type="pic" idx="2"/>
          </p:nvPr>
        </p:nvSpPr>
        <p:spPr>
          <a:xfrm>
            <a:off x="6966760" y="2884487"/>
            <a:ext cx="3896842" cy="3973513"/>
          </a:xfrm>
          <a:prstGeom prst="rect">
            <a:avLst/>
          </a:prstGeom>
          <a:solidFill>
            <a:srgbClr val="D9D9D9"/>
          </a:solidFill>
          <a:ln>
            <a:noFill/>
          </a:ln>
        </p:spPr>
        <p:txBody>
          <a:bodyPr/>
          <a:lstStyle/>
          <a:p>
            <a:endParaRPr lang="en-IE"/>
          </a:p>
        </p:txBody>
      </p:sp>
      <p:sp>
        <p:nvSpPr>
          <p:cNvPr id="45" name="Google Shape;45;p58"/>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58"/>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1739675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3065294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3" name="Freeform 2">
            <a:extLst>
              <a:ext uri="{FF2B5EF4-FFF2-40B4-BE49-F238E27FC236}">
                <a16:creationId xmlns:a16="http://schemas.microsoft.com/office/drawing/2014/main" id="{049D29AA-9AC7-9E32-DC1F-20E3ABCE20DC}"/>
              </a:ext>
            </a:extLst>
          </p:cNvPr>
          <p:cNvSpPr/>
          <p:nvPr userDrawn="1"/>
        </p:nvSpPr>
        <p:spPr>
          <a:xfrm>
            <a:off x="-1" y="0"/>
            <a:ext cx="6637284" cy="5465333"/>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5696D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1596909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9801702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7235839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8221320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6514157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9903939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4750489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689392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47"/>
        <p:cNvGrpSpPr/>
        <p:nvPr/>
      </p:nvGrpSpPr>
      <p:grpSpPr>
        <a:xfrm>
          <a:off x="0" y="0"/>
          <a:ext cx="0" cy="0"/>
          <a:chOff x="0" y="0"/>
          <a:chExt cx="0" cy="0"/>
        </a:xfrm>
      </p:grpSpPr>
      <p:sp>
        <p:nvSpPr>
          <p:cNvPr id="48" name="Google Shape;48;p46"/>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9" name="Google Shape;49;p46"/>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46"/>
          <p:cNvSpPr>
            <a:spLocks noGrp="1"/>
          </p:cNvSpPr>
          <p:nvPr>
            <p:ph type="pic" idx="2"/>
          </p:nvPr>
        </p:nvSpPr>
        <p:spPr>
          <a:xfrm>
            <a:off x="238772" y="2626822"/>
            <a:ext cx="7708195" cy="3396829"/>
          </a:xfrm>
          <a:prstGeom prst="rect">
            <a:avLst/>
          </a:prstGeom>
          <a:solidFill>
            <a:srgbClr val="D9D9D9"/>
          </a:solidFill>
          <a:ln>
            <a:noFill/>
          </a:ln>
        </p:spPr>
        <p:txBody>
          <a:bodyPr/>
          <a:lstStyle/>
          <a:p>
            <a:endParaRPr lang="en-IE"/>
          </a:p>
        </p:txBody>
      </p:sp>
      <p:pic>
        <p:nvPicPr>
          <p:cNvPr id="51" name="Google Shape;51;p46"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83069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522651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35504372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16200000" flipH="1">
            <a:off x="-529060" y="537868"/>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17693244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CA7BB3">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7878549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9919194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5824855" y="1132820"/>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sp>
        <p:nvSpPr>
          <p:cNvPr id="3" name="TextBox 2">
            <a:extLst>
              <a:ext uri="{FF2B5EF4-FFF2-40B4-BE49-F238E27FC236}">
                <a16:creationId xmlns:a16="http://schemas.microsoft.com/office/drawing/2014/main" id="{36A8659E-3A21-CEF8-C294-DC966C94AD2F}"/>
              </a:ext>
            </a:extLst>
          </p:cNvPr>
          <p:cNvSpPr txBox="1"/>
          <p:nvPr userDrawn="1"/>
        </p:nvSpPr>
        <p:spPr>
          <a:xfrm>
            <a:off x="2409353" y="610225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6180392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045864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7"/>
        <p:cNvGrpSpPr/>
        <p:nvPr/>
      </p:nvGrpSpPr>
      <p:grpSpPr>
        <a:xfrm>
          <a:off x="0" y="0"/>
          <a:ext cx="0" cy="0"/>
          <a:chOff x="0" y="0"/>
          <a:chExt cx="0" cy="0"/>
        </a:xfrm>
      </p:grpSpPr>
      <p:sp>
        <p:nvSpPr>
          <p:cNvPr id="18" name="Google Shape;18;p41"/>
          <p:cNvSpPr>
            <a:spLocks noGrp="1"/>
          </p:cNvSpPr>
          <p:nvPr>
            <p:ph type="pic" idx="2"/>
          </p:nvPr>
        </p:nvSpPr>
        <p:spPr>
          <a:xfrm>
            <a:off x="0" y="2853114"/>
            <a:ext cx="12192000" cy="3094978"/>
          </a:xfrm>
          <a:prstGeom prst="rect">
            <a:avLst/>
          </a:prstGeom>
          <a:solidFill>
            <a:srgbClr val="BFBFBF"/>
          </a:solidFill>
          <a:ln>
            <a:noFill/>
          </a:ln>
        </p:spPr>
        <p:txBody>
          <a:bodyPr/>
          <a:lstStyle/>
          <a:p>
            <a:endParaRPr lang="en-IE"/>
          </a:p>
        </p:txBody>
      </p:sp>
      <p:pic>
        <p:nvPicPr>
          <p:cNvPr id="19" name="Google Shape;19;p41" descr="A logo for a company&#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20" name="Google Shape;20;p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21" name="Google Shape;21;p41"/>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i="0">
              <a:solidFill>
                <a:srgbClr val="242B62"/>
              </a:solidFill>
              <a:latin typeface="Calibri"/>
              <a:ea typeface="Calibri"/>
              <a:cs typeface="Calibri"/>
              <a:sym typeface="Calibri"/>
            </a:endParaRPr>
          </a:p>
        </p:txBody>
      </p:sp>
    </p:spTree>
    <p:extLst>
      <p:ext uri="{BB962C8B-B14F-4D97-AF65-F5344CB8AC3E}">
        <p14:creationId xmlns:p14="http://schemas.microsoft.com/office/powerpoint/2010/main" val="24834531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22"/>
        <p:cNvGrpSpPr/>
        <p:nvPr/>
      </p:nvGrpSpPr>
      <p:grpSpPr>
        <a:xfrm>
          <a:off x="0" y="0"/>
          <a:ext cx="0" cy="0"/>
          <a:chOff x="0" y="0"/>
          <a:chExt cx="0" cy="0"/>
        </a:xfrm>
      </p:grpSpPr>
      <p:sp>
        <p:nvSpPr>
          <p:cNvPr id="23" name="Google Shape;23;p42"/>
          <p:cNvSpPr>
            <a:spLocks noGrp="1"/>
          </p:cNvSpPr>
          <p:nvPr>
            <p:ph type="pic" idx="2"/>
          </p:nvPr>
        </p:nvSpPr>
        <p:spPr>
          <a:xfrm>
            <a:off x="3310" y="17886"/>
            <a:ext cx="12188690" cy="5750526"/>
          </a:xfrm>
          <a:prstGeom prst="rect">
            <a:avLst/>
          </a:prstGeom>
          <a:solidFill>
            <a:srgbClr val="BFBFBF"/>
          </a:solidFill>
          <a:ln>
            <a:noFill/>
          </a:ln>
        </p:spPr>
        <p:txBody>
          <a:bodyPr/>
          <a:lstStyle/>
          <a:p>
            <a:endParaRPr lang="en-IE"/>
          </a:p>
        </p:txBody>
      </p:sp>
      <p:sp>
        <p:nvSpPr>
          <p:cNvPr id="24" name="Google Shape;24;p4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spcBef>
                <a:spcPts val="0"/>
              </a:spcBef>
              <a:spcAft>
                <a:spcPts val="0"/>
              </a:spcAft>
              <a:buNone/>
            </a:pPr>
            <a:endParaRPr sz="529">
              <a:solidFill>
                <a:schemeClr val="lt1"/>
              </a:solidFill>
              <a:latin typeface="Calibri"/>
              <a:ea typeface="Calibri"/>
              <a:cs typeface="Calibri"/>
              <a:sym typeface="Calibri"/>
            </a:endParaRPr>
          </a:p>
        </p:txBody>
      </p:sp>
      <p:pic>
        <p:nvPicPr>
          <p:cNvPr id="25" name="Google Shape;25;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26" name="Google Shape;26;p4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i="0">
              <a:solidFill>
                <a:srgbClr val="242B62"/>
              </a:solidFill>
              <a:latin typeface="Calibri"/>
              <a:ea typeface="Calibri"/>
              <a:cs typeface="Calibri"/>
              <a:sym typeface="Calibri"/>
            </a:endParaRPr>
          </a:p>
        </p:txBody>
      </p:sp>
    </p:spTree>
    <p:extLst>
      <p:ext uri="{BB962C8B-B14F-4D97-AF65-F5344CB8AC3E}">
        <p14:creationId xmlns:p14="http://schemas.microsoft.com/office/powerpoint/2010/main" val="2469126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52"/>
        <p:cNvGrpSpPr/>
        <p:nvPr/>
      </p:nvGrpSpPr>
      <p:grpSpPr>
        <a:xfrm>
          <a:off x="0" y="0"/>
          <a:ext cx="0" cy="0"/>
          <a:chOff x="0" y="0"/>
          <a:chExt cx="0" cy="0"/>
        </a:xfrm>
      </p:grpSpPr>
      <p:sp>
        <p:nvSpPr>
          <p:cNvPr id="53" name="Google Shape;53;p63"/>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 name="Google Shape;54;p63"/>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63"/>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72"/>
        <p:cNvGrpSpPr/>
        <p:nvPr/>
      </p:nvGrpSpPr>
      <p:grpSpPr>
        <a:xfrm>
          <a:off x="0" y="0"/>
          <a:ext cx="0" cy="0"/>
          <a:chOff x="0" y="0"/>
          <a:chExt cx="0" cy="0"/>
        </a:xfrm>
      </p:grpSpPr>
      <p:sp>
        <p:nvSpPr>
          <p:cNvPr id="73" name="Google Shape;73;p45"/>
          <p:cNvSpPr>
            <a:spLocks noGrp="1"/>
          </p:cNvSpPr>
          <p:nvPr>
            <p:ph type="pic" idx="2"/>
          </p:nvPr>
        </p:nvSpPr>
        <p:spPr>
          <a:xfrm>
            <a:off x="388401" y="385460"/>
            <a:ext cx="4107750" cy="6087079"/>
          </a:xfrm>
          <a:prstGeom prst="rect">
            <a:avLst/>
          </a:prstGeom>
          <a:solidFill>
            <a:srgbClr val="BFBFBF"/>
          </a:solidFill>
          <a:ln>
            <a:noFill/>
          </a:ln>
        </p:spPr>
        <p:txBody>
          <a:bodyPr/>
          <a:lstStyle/>
          <a:p>
            <a:endParaRPr lang="da-DK"/>
          </a:p>
        </p:txBody>
      </p:sp>
      <p:sp>
        <p:nvSpPr>
          <p:cNvPr id="74" name="Google Shape;74;p45"/>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45"/>
          <p:cNvSpPr txBox="1">
            <a:spLocks noGrp="1"/>
          </p:cNvSpPr>
          <p:nvPr>
            <p:ph type="body" idx="3"/>
          </p:nvPr>
        </p:nvSpPr>
        <p:spPr>
          <a:xfrm>
            <a:off x="4922520" y="1764739"/>
            <a:ext cx="598939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8651373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88"/>
        <p:cNvGrpSpPr/>
        <p:nvPr/>
      </p:nvGrpSpPr>
      <p:grpSpPr>
        <a:xfrm>
          <a:off x="0" y="0"/>
          <a:ext cx="0" cy="0"/>
          <a:chOff x="0" y="0"/>
          <a:chExt cx="0" cy="0"/>
        </a:xfrm>
      </p:grpSpPr>
      <p:sp>
        <p:nvSpPr>
          <p:cNvPr id="89" name="Google Shape;89;p48"/>
          <p:cNvSpPr/>
          <p:nvPr/>
        </p:nvSpPr>
        <p:spPr>
          <a:xfrm rot="-5400000">
            <a:off x="2692652" y="-2666999"/>
            <a:ext cx="6858001"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0" name="Google Shape;90;p48"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91" name="Google Shape;91;p48"/>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92" name="Google Shape;92;p48"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
        <p:nvSpPr>
          <p:cNvPr id="93" name="Google Shape;93;p48"/>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94" name="Google Shape;94;p48"/>
          <p:cNvSpPr>
            <a:spLocks noGrp="1"/>
          </p:cNvSpPr>
          <p:nvPr>
            <p:ph type="pic" idx="2"/>
          </p:nvPr>
        </p:nvSpPr>
        <p:spPr>
          <a:xfrm>
            <a:off x="799128" y="746272"/>
            <a:ext cx="10203652" cy="5365455"/>
          </a:xfrm>
          <a:prstGeom prst="rect">
            <a:avLst/>
          </a:prstGeom>
          <a:solidFill>
            <a:srgbClr val="BFBFBF"/>
          </a:solidFill>
          <a:ln>
            <a:noFill/>
          </a:ln>
        </p:spPr>
        <p:txBody>
          <a:bodyPr/>
          <a:lstStyle/>
          <a:p>
            <a:endParaRPr lang="da-DK"/>
          </a:p>
        </p:txBody>
      </p:sp>
    </p:spTree>
    <p:extLst>
      <p:ext uri="{BB962C8B-B14F-4D97-AF65-F5344CB8AC3E}">
        <p14:creationId xmlns:p14="http://schemas.microsoft.com/office/powerpoint/2010/main" val="10713610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104"/>
        <p:cNvGrpSpPr/>
        <p:nvPr/>
      </p:nvGrpSpPr>
      <p:grpSpPr>
        <a:xfrm>
          <a:off x="0" y="0"/>
          <a:ext cx="0" cy="0"/>
          <a:chOff x="0" y="0"/>
          <a:chExt cx="0" cy="0"/>
        </a:xfrm>
      </p:grpSpPr>
      <p:sp>
        <p:nvSpPr>
          <p:cNvPr id="105" name="Google Shape;105;p50"/>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 name="Google Shape;106;p50"/>
          <p:cNvSpPr>
            <a:spLocks noGrp="1"/>
          </p:cNvSpPr>
          <p:nvPr>
            <p:ph type="pic" idx="2"/>
          </p:nvPr>
        </p:nvSpPr>
        <p:spPr>
          <a:xfrm>
            <a:off x="6083676" y="0"/>
            <a:ext cx="5361066" cy="6858000"/>
          </a:xfrm>
          <a:prstGeom prst="rect">
            <a:avLst/>
          </a:prstGeom>
          <a:solidFill>
            <a:srgbClr val="D8D8D8"/>
          </a:solidFill>
          <a:ln>
            <a:noFill/>
          </a:ln>
        </p:spPr>
        <p:txBody>
          <a:bodyPr/>
          <a:lstStyle/>
          <a:p>
            <a:endParaRPr lang="da-DK"/>
          </a:p>
        </p:txBody>
      </p:sp>
      <p:sp>
        <p:nvSpPr>
          <p:cNvPr id="107" name="Google Shape;107;p50"/>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50"/>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1108597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114"/>
        <p:cNvGrpSpPr/>
        <p:nvPr/>
      </p:nvGrpSpPr>
      <p:grpSpPr>
        <a:xfrm>
          <a:off x="0" y="0"/>
          <a:ext cx="0" cy="0"/>
          <a:chOff x="0" y="0"/>
          <a:chExt cx="0" cy="0"/>
        </a:xfrm>
      </p:grpSpPr>
      <p:sp>
        <p:nvSpPr>
          <p:cNvPr id="115" name="Google Shape;115;p52"/>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52"/>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52"/>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8" name="Google Shape;118;p52"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4513471" flipH="1">
            <a:off x="-975088" y="537869"/>
            <a:ext cx="3540487" cy="2482534"/>
          </a:xfrm>
          <a:prstGeom prst="rect">
            <a:avLst/>
          </a:prstGeom>
          <a:noFill/>
          <a:ln>
            <a:noFill/>
          </a:ln>
        </p:spPr>
      </p:pic>
      <p:sp>
        <p:nvSpPr>
          <p:cNvPr id="119" name="Google Shape;119;p52"/>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120" name="Google Shape;120;p52"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121" name="Google Shape;121;p52"/>
          <p:cNvPicPr preferRelativeResize="0"/>
          <p:nvPr/>
        </p:nvPicPr>
        <p:blipFill rotWithShape="1">
          <a:blip r:embed="rId4" cstate="email">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122" name="Google Shape;122;p52"/>
          <p:cNvSpPr>
            <a:spLocks noGrp="1"/>
          </p:cNvSpPr>
          <p:nvPr>
            <p:ph type="pic" idx="3"/>
          </p:nvPr>
        </p:nvSpPr>
        <p:spPr>
          <a:xfrm>
            <a:off x="635768" y="2347106"/>
            <a:ext cx="4501280" cy="3433062"/>
          </a:xfrm>
          <a:prstGeom prst="rect">
            <a:avLst/>
          </a:prstGeom>
          <a:solidFill>
            <a:srgbClr val="D8D8D8"/>
          </a:solidFill>
          <a:ln>
            <a:noFill/>
          </a:ln>
        </p:spPr>
        <p:txBody>
          <a:bodyPr/>
          <a:lstStyle/>
          <a:p>
            <a:endParaRPr lang="da-DK"/>
          </a:p>
        </p:txBody>
      </p:sp>
    </p:spTree>
    <p:extLst>
      <p:ext uri="{BB962C8B-B14F-4D97-AF65-F5344CB8AC3E}">
        <p14:creationId xmlns:p14="http://schemas.microsoft.com/office/powerpoint/2010/main" val="20566144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149"/>
        <p:cNvGrpSpPr/>
        <p:nvPr/>
      </p:nvGrpSpPr>
      <p:grpSpPr>
        <a:xfrm>
          <a:off x="0" y="0"/>
          <a:ext cx="0" cy="0"/>
          <a:chOff x="0" y="0"/>
          <a:chExt cx="0" cy="0"/>
        </a:xfrm>
      </p:grpSpPr>
      <p:sp>
        <p:nvSpPr>
          <p:cNvPr id="150" name="Google Shape;150;p58"/>
          <p:cNvSpPr/>
          <p:nvPr/>
        </p:nvSpPr>
        <p:spPr>
          <a:xfrm>
            <a:off x="-36717" y="643325"/>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 name="Google Shape;151;p58"/>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2" name="Google Shape;152;p5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153" name="Google Shape;153;p58"/>
          <p:cNvSpPr>
            <a:spLocks noGrp="1"/>
          </p:cNvSpPr>
          <p:nvPr>
            <p:ph type="pic" idx="2"/>
          </p:nvPr>
        </p:nvSpPr>
        <p:spPr>
          <a:xfrm>
            <a:off x="6966760" y="2884487"/>
            <a:ext cx="3896842" cy="3973513"/>
          </a:xfrm>
          <a:prstGeom prst="rect">
            <a:avLst/>
          </a:prstGeom>
          <a:solidFill>
            <a:srgbClr val="D9D9D9"/>
          </a:solidFill>
          <a:ln>
            <a:noFill/>
          </a:ln>
        </p:spPr>
        <p:txBody>
          <a:bodyPr/>
          <a:lstStyle/>
          <a:p>
            <a:endParaRPr lang="da-DK"/>
          </a:p>
        </p:txBody>
      </p:sp>
      <p:sp>
        <p:nvSpPr>
          <p:cNvPr id="154" name="Google Shape;154;p58"/>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58"/>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505358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fade">
                                      <p:cBhvr>
                                        <p:cTn id="7" dur="500"/>
                                        <p:tgtEl>
                                          <p:spTgt spid="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156"/>
        <p:cNvGrpSpPr/>
        <p:nvPr/>
      </p:nvGrpSpPr>
      <p:grpSpPr>
        <a:xfrm>
          <a:off x="0" y="0"/>
          <a:ext cx="0" cy="0"/>
          <a:chOff x="0" y="0"/>
          <a:chExt cx="0" cy="0"/>
        </a:xfrm>
      </p:grpSpPr>
      <p:sp>
        <p:nvSpPr>
          <p:cNvPr id="157" name="Google Shape;157;p59"/>
          <p:cNvSpPr/>
          <p:nvPr/>
        </p:nvSpPr>
        <p:spPr>
          <a:xfrm>
            <a:off x="-36717" y="643325"/>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8" name="Google Shape;158;p59"/>
          <p:cNvSpPr/>
          <p:nvPr/>
        </p:nvSpPr>
        <p:spPr>
          <a:xfrm>
            <a:off x="10781837" y="-1"/>
            <a:ext cx="1422400" cy="3429001"/>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9" name="Google Shape;159;p59"/>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p59"/>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4409476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166"/>
        <p:cNvGrpSpPr/>
        <p:nvPr/>
      </p:nvGrpSpPr>
      <p:grpSpPr>
        <a:xfrm>
          <a:off x="0" y="0"/>
          <a:ext cx="0" cy="0"/>
          <a:chOff x="0" y="0"/>
          <a:chExt cx="0" cy="0"/>
        </a:xfrm>
      </p:grpSpPr>
      <p:sp>
        <p:nvSpPr>
          <p:cNvPr id="167" name="Google Shape;167;p61"/>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8" name="Google Shape;168;p61"/>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9" name="Google Shape;169;p61"/>
          <p:cNvPicPr preferRelativeResize="0"/>
          <p:nvPr/>
        </p:nvPicPr>
        <p:blipFill rotWithShape="1">
          <a:blip r:embed="rId2" cstate="email">
            <a:alphaModFix/>
            <a:extLst>
              <a:ext uri="{28A0092B-C50C-407E-A947-70E740481C1C}">
                <a14:useLocalDpi xmlns:a14="http://schemas.microsoft.com/office/drawing/2010/main"/>
              </a:ext>
            </a:extLst>
          </a:blip>
          <a:srcRect l="-19343"/>
          <a:stretch/>
        </p:blipFill>
        <p:spPr>
          <a:xfrm>
            <a:off x="-2273179" y="2612571"/>
            <a:ext cx="8450840" cy="4245429"/>
          </a:xfrm>
          <a:prstGeom prst="rect">
            <a:avLst/>
          </a:prstGeom>
          <a:noFill/>
          <a:ln>
            <a:noFill/>
          </a:ln>
        </p:spPr>
      </p:pic>
      <p:sp>
        <p:nvSpPr>
          <p:cNvPr id="170" name="Google Shape;170;p61"/>
          <p:cNvSpPr>
            <a:spLocks noGrp="1"/>
          </p:cNvSpPr>
          <p:nvPr>
            <p:ph type="pic" idx="2"/>
          </p:nvPr>
        </p:nvSpPr>
        <p:spPr>
          <a:xfrm>
            <a:off x="355514" y="2774640"/>
            <a:ext cx="4981638" cy="3090444"/>
          </a:xfrm>
          <a:prstGeom prst="rect">
            <a:avLst/>
          </a:prstGeom>
          <a:solidFill>
            <a:srgbClr val="D9D9D9"/>
          </a:solidFill>
          <a:ln>
            <a:noFill/>
          </a:ln>
        </p:spPr>
        <p:txBody>
          <a:bodyPr/>
          <a:lstStyle/>
          <a:p>
            <a:endParaRPr lang="da-DK"/>
          </a:p>
        </p:txBody>
      </p:sp>
      <p:sp>
        <p:nvSpPr>
          <p:cNvPr id="171" name="Google Shape;171;p61"/>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61"/>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7898085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ext Slide 04">
  <p:cSld name="Text Slide 04">
    <p:spTree>
      <p:nvGrpSpPr>
        <p:cNvPr id="1" name="Shape 173"/>
        <p:cNvGrpSpPr/>
        <p:nvPr/>
      </p:nvGrpSpPr>
      <p:grpSpPr>
        <a:xfrm>
          <a:off x="0" y="0"/>
          <a:ext cx="0" cy="0"/>
          <a:chOff x="0" y="0"/>
          <a:chExt cx="0" cy="0"/>
        </a:xfrm>
      </p:grpSpPr>
      <p:sp>
        <p:nvSpPr>
          <p:cNvPr id="174" name="Google Shape;174;p62"/>
          <p:cNvSpPr/>
          <p:nvPr/>
        </p:nvSpPr>
        <p:spPr>
          <a:xfrm>
            <a:off x="0" y="785664"/>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5" name="Google Shape;175;p62"/>
          <p:cNvSpPr/>
          <p:nvPr/>
        </p:nvSpPr>
        <p:spPr>
          <a:xfrm>
            <a:off x="10781837" y="-1"/>
            <a:ext cx="1422400" cy="3641559"/>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6" name="Google Shape;176;p62"/>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7" name="Google Shape;177;p62"/>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2588962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78"/>
        <p:cNvGrpSpPr/>
        <p:nvPr/>
      </p:nvGrpSpPr>
      <p:grpSpPr>
        <a:xfrm>
          <a:off x="0" y="0"/>
          <a:ext cx="0" cy="0"/>
          <a:chOff x="0" y="0"/>
          <a:chExt cx="0" cy="0"/>
        </a:xfrm>
      </p:grpSpPr>
      <p:sp>
        <p:nvSpPr>
          <p:cNvPr id="179" name="Google Shape;179;p63"/>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 name="Google Shape;180;p63"/>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63"/>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2500445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189"/>
        <p:cNvGrpSpPr/>
        <p:nvPr/>
      </p:nvGrpSpPr>
      <p:grpSpPr>
        <a:xfrm>
          <a:off x="0" y="0"/>
          <a:ext cx="0" cy="0"/>
          <a:chOff x="0" y="0"/>
          <a:chExt cx="0" cy="0"/>
        </a:xfrm>
      </p:grpSpPr>
      <p:sp>
        <p:nvSpPr>
          <p:cNvPr id="190" name="Google Shape;190;p65"/>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1" name="Google Shape;191;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2" name="Google Shape;192;p6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92668"/>
              </a:buClr>
              <a:buSzPts val="2400"/>
              <a:buFont typeface="Arial"/>
              <a:buNone/>
              <a:defRPr sz="2400" b="0" i="0" u="none" strike="noStrike" cap="none">
                <a:solidFill>
                  <a:srgbClr val="292668"/>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29808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56"/>
        <p:cNvGrpSpPr/>
        <p:nvPr/>
      </p:nvGrpSpPr>
      <p:grpSpPr>
        <a:xfrm>
          <a:off x="0" y="0"/>
          <a:ext cx="0" cy="0"/>
          <a:chOff x="0" y="0"/>
          <a:chExt cx="0" cy="0"/>
        </a:xfrm>
      </p:grpSpPr>
      <p:sp>
        <p:nvSpPr>
          <p:cNvPr id="57" name="Google Shape;57;p50"/>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8" name="Google Shape;58;p50"/>
          <p:cNvSpPr>
            <a:spLocks noGrp="1"/>
          </p:cNvSpPr>
          <p:nvPr>
            <p:ph type="pic" idx="2"/>
          </p:nvPr>
        </p:nvSpPr>
        <p:spPr>
          <a:xfrm>
            <a:off x="6083676" y="0"/>
            <a:ext cx="5361066" cy="6858000"/>
          </a:xfrm>
          <a:prstGeom prst="rect">
            <a:avLst/>
          </a:prstGeom>
          <a:solidFill>
            <a:srgbClr val="D8D8D8"/>
          </a:solidFill>
          <a:ln>
            <a:noFill/>
          </a:ln>
        </p:spPr>
        <p:txBody>
          <a:bodyPr/>
          <a:lstStyle/>
          <a:p>
            <a:endParaRPr lang="en-IE"/>
          </a:p>
        </p:txBody>
      </p:sp>
      <p:sp>
        <p:nvSpPr>
          <p:cNvPr id="59" name="Google Shape;59;p50"/>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50"/>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193"/>
        <p:cNvGrpSpPr/>
        <p:nvPr/>
      </p:nvGrpSpPr>
      <p:grpSpPr>
        <a:xfrm>
          <a:off x="0" y="0"/>
          <a:ext cx="0" cy="0"/>
          <a:chOff x="0" y="0"/>
          <a:chExt cx="0" cy="0"/>
        </a:xfrm>
      </p:grpSpPr>
      <p:sp>
        <p:nvSpPr>
          <p:cNvPr id="194" name="Google Shape;194;p66"/>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5" name="Google Shape;195;p66"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96" name="Google Shape;196;p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197" name="Google Shape;197;p66"/>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8" name="Google Shape;198;p66"/>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9" name="Google Shape;199;p66"/>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00" name="Google Shape;200;p66"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11583500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207"/>
        <p:cNvGrpSpPr/>
        <p:nvPr/>
      </p:nvGrpSpPr>
      <p:grpSpPr>
        <a:xfrm>
          <a:off x="0" y="0"/>
          <a:ext cx="0" cy="0"/>
          <a:chOff x="0" y="0"/>
          <a:chExt cx="0" cy="0"/>
        </a:xfrm>
      </p:grpSpPr>
      <p:sp>
        <p:nvSpPr>
          <p:cNvPr id="208" name="Google Shape;208;p69"/>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9" name="Google Shape;209;p69"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10" name="Google Shape;210;p6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11" name="Google Shape;211;p69"/>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2" name="Google Shape;212;p69"/>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3" name="Google Shape;213;p69"/>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14" name="Google Shape;214;p69"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689950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215"/>
        <p:cNvGrpSpPr/>
        <p:nvPr/>
      </p:nvGrpSpPr>
      <p:grpSpPr>
        <a:xfrm>
          <a:off x="0" y="0"/>
          <a:ext cx="0" cy="0"/>
          <a:chOff x="0" y="0"/>
          <a:chExt cx="0" cy="0"/>
        </a:xfrm>
      </p:grpSpPr>
      <p:sp>
        <p:nvSpPr>
          <p:cNvPr id="216" name="Google Shape;216;p70"/>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7" name="Google Shape;217;p70"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18" name="Google Shape;218;p7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19" name="Google Shape;219;p7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0" name="Google Shape;220;p7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1" name="Google Shape;221;p7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22" name="Google Shape;222;p70"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35583285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223"/>
        <p:cNvGrpSpPr/>
        <p:nvPr/>
      </p:nvGrpSpPr>
      <p:grpSpPr>
        <a:xfrm>
          <a:off x="0" y="0"/>
          <a:ext cx="0" cy="0"/>
          <a:chOff x="0" y="0"/>
          <a:chExt cx="0" cy="0"/>
        </a:xfrm>
      </p:grpSpPr>
      <p:sp>
        <p:nvSpPr>
          <p:cNvPr id="224" name="Google Shape;224;p71"/>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5" name="Google Shape;225;p71"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26" name="Google Shape;226;p7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27" name="Google Shape;227;p71"/>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8" name="Google Shape;228;p71"/>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9" name="Google Shape;229;p71"/>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30" name="Google Shape;230;p71"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2573888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95"/>
        <p:cNvGrpSpPr/>
        <p:nvPr/>
      </p:nvGrpSpPr>
      <p:grpSpPr>
        <a:xfrm>
          <a:off x="0" y="0"/>
          <a:ext cx="0" cy="0"/>
          <a:chOff x="0" y="0"/>
          <a:chExt cx="0" cy="0"/>
        </a:xfrm>
      </p:grpSpPr>
      <p:sp>
        <p:nvSpPr>
          <p:cNvPr id="96" name="Google Shape;96;p49"/>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7" name="Google Shape;97;p49"/>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49"/>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9" name="Google Shape;99;p49"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180489" y="523265"/>
            <a:ext cx="3540487" cy="2482534"/>
          </a:xfrm>
          <a:prstGeom prst="rect">
            <a:avLst/>
          </a:prstGeom>
          <a:noFill/>
          <a:ln>
            <a:noFill/>
          </a:ln>
        </p:spPr>
      </p:pic>
      <p:sp>
        <p:nvSpPr>
          <p:cNvPr id="100" name="Google Shape;100;p49"/>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101" name="Google Shape;101;p49"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102" name="Google Shape;102;p49" descr="iPhone6_mockup_front_white.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03" name="Google Shape;103;p49"/>
          <p:cNvSpPr>
            <a:spLocks noGrp="1"/>
          </p:cNvSpPr>
          <p:nvPr>
            <p:ph type="pic" idx="3"/>
          </p:nvPr>
        </p:nvSpPr>
        <p:spPr>
          <a:xfrm>
            <a:off x="7735037" y="1373925"/>
            <a:ext cx="2444127" cy="4336988"/>
          </a:xfrm>
          <a:prstGeom prst="rect">
            <a:avLst/>
          </a:prstGeom>
          <a:solidFill>
            <a:srgbClr val="D8D8D8"/>
          </a:solidFill>
          <a:ln>
            <a:noFill/>
          </a:ln>
        </p:spPr>
        <p:txBody>
          <a:bodyPr/>
          <a:lstStyle/>
          <a:p>
            <a:endParaRPr lang="da-DK"/>
          </a:p>
        </p:txBody>
      </p:sp>
    </p:spTree>
    <p:extLst>
      <p:ext uri="{BB962C8B-B14F-4D97-AF65-F5344CB8AC3E}">
        <p14:creationId xmlns:p14="http://schemas.microsoft.com/office/powerpoint/2010/main" val="336303313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3720834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4">
  <p:cSld name="Text Slide 04">
    <p:spTree>
      <p:nvGrpSpPr>
        <p:cNvPr id="1" name="Shape 61"/>
        <p:cNvGrpSpPr/>
        <p:nvPr/>
      </p:nvGrpSpPr>
      <p:grpSpPr>
        <a:xfrm>
          <a:off x="0" y="0"/>
          <a:ext cx="0" cy="0"/>
          <a:chOff x="0" y="0"/>
          <a:chExt cx="0" cy="0"/>
        </a:xfrm>
      </p:grpSpPr>
      <p:sp>
        <p:nvSpPr>
          <p:cNvPr id="62" name="Google Shape;62;p62"/>
          <p:cNvSpPr/>
          <p:nvPr/>
        </p:nvSpPr>
        <p:spPr>
          <a:xfrm>
            <a:off x="0" y="785664"/>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 name="Google Shape;63;p62"/>
          <p:cNvSpPr/>
          <p:nvPr/>
        </p:nvSpPr>
        <p:spPr>
          <a:xfrm>
            <a:off x="10781837" y="-1"/>
            <a:ext cx="1422400" cy="3641559"/>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 name="Google Shape;64;p62"/>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62"/>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66"/>
        <p:cNvGrpSpPr/>
        <p:nvPr/>
      </p:nvGrpSpPr>
      <p:grpSpPr>
        <a:xfrm>
          <a:off x="0" y="0"/>
          <a:ext cx="0" cy="0"/>
          <a:chOff x="0" y="0"/>
          <a:chExt cx="0" cy="0"/>
        </a:xfrm>
      </p:grpSpPr>
      <p:sp>
        <p:nvSpPr>
          <p:cNvPr id="67" name="Google Shape;67;p59"/>
          <p:cNvSpPr/>
          <p:nvPr/>
        </p:nvSpPr>
        <p:spPr>
          <a:xfrm>
            <a:off x="-36717" y="643325"/>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8" name="Google Shape;68;p59"/>
          <p:cNvSpPr/>
          <p:nvPr/>
        </p:nvSpPr>
        <p:spPr>
          <a:xfrm>
            <a:off x="10781837" y="-1"/>
            <a:ext cx="1422400" cy="3429001"/>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59"/>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59"/>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71"/>
        <p:cNvGrpSpPr/>
        <p:nvPr/>
      </p:nvGrpSpPr>
      <p:grpSpPr>
        <a:xfrm>
          <a:off x="0" y="0"/>
          <a:ext cx="0" cy="0"/>
          <a:chOff x="0" y="0"/>
          <a:chExt cx="0" cy="0"/>
        </a:xfrm>
      </p:grpSpPr>
      <p:sp>
        <p:nvSpPr>
          <p:cNvPr id="72" name="Google Shape;72;p65"/>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 name="Google Shape;73;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6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92668"/>
              </a:buClr>
              <a:buSzPts val="2400"/>
              <a:buFont typeface="Arial"/>
              <a:buNone/>
              <a:defRPr sz="2400" b="0" i="0" u="none" strike="noStrike" cap="none">
                <a:solidFill>
                  <a:srgbClr val="292668"/>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image" Target="../media/image14.png"/><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theme" Target="../theme/theme2.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image" Target="../media/image14.png"/><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19" Type="http://schemas.openxmlformats.org/officeDocument/2006/relationships/theme" Target="../theme/theme3.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242B62"/>
                </a:solidFill>
                <a:latin typeface="Calibri"/>
                <a:ea typeface="Calibri"/>
                <a:cs typeface="Calibri"/>
                <a:sym typeface="Calibri"/>
              </a:rPr>
              <a:t>Vidensdeling, brobygning mellem generationer</a:t>
            </a:r>
            <a:endParaRPr sz="1400" b="0" i="0" u="none" strike="noStrike" cap="none">
              <a:solidFill>
                <a:srgbClr val="000000"/>
              </a:solidFill>
              <a:latin typeface="Arial"/>
              <a:ea typeface="Arial"/>
              <a:cs typeface="Arial"/>
              <a:sym typeface="Arial"/>
            </a:endParaRPr>
          </a:p>
        </p:txBody>
      </p:sp>
      <p:pic>
        <p:nvPicPr>
          <p:cNvPr id="11" name="Google Shape;11;p39" descr="A colorful circles with white lines and dots&#10;&#10;AI-generated content may be incorrect."/>
          <p:cNvPicPr preferRelativeResize="0"/>
          <p:nvPr/>
        </p:nvPicPr>
        <p:blipFill rotWithShape="1">
          <a:blip r:embed="rId25" cstate="email">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715" r:id="rId22"/>
    <p:sldLayoutId id="2147483716"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Vidensdeling, brobygning mellem generationer</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2953396361"/>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 id="2147483691" r:id="rId20"/>
    <p:sldLayoutId id="2147483692" r:id="rId21"/>
    <p:sldLayoutId id="2147483693" r:id="rId22"/>
    <p:sldLayoutId id="2147483694" r:id="rId23"/>
    <p:sldLayoutId id="2147483695"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0" i="0" u="none" strike="noStrike" cap="none">
                <a:solidFill>
                  <a:srgbClr val="242B62"/>
                </a:solidFill>
                <a:latin typeface="Calibri"/>
                <a:ea typeface="Calibri"/>
                <a:cs typeface="Calibri"/>
                <a:sym typeface="Calibri"/>
              </a:rPr>
              <a:t>Vidensdeling, brobygning mellem generationer</a:t>
            </a:r>
            <a:endParaRPr/>
          </a:p>
        </p:txBody>
      </p:sp>
      <p:pic>
        <p:nvPicPr>
          <p:cNvPr id="11" name="Google Shape;11;p39" descr="A colorful circles with white lines and dots&#10;&#10;AI-generated content may be incorrect."/>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extLst>
      <p:ext uri="{BB962C8B-B14F-4D97-AF65-F5344CB8AC3E}">
        <p14:creationId xmlns:p14="http://schemas.microsoft.com/office/powerpoint/2010/main" val="4213245142"/>
      </p:ext>
    </p:extLst>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44.svg"/><Relationship Id="rId13" Type="http://schemas.openxmlformats.org/officeDocument/2006/relationships/image" Target="../media/image49.svg"/><Relationship Id="rId3" Type="http://schemas.openxmlformats.org/officeDocument/2006/relationships/image" Target="../media/image39.svg"/><Relationship Id="rId7" Type="http://schemas.openxmlformats.org/officeDocument/2006/relationships/image" Target="../media/image43.svg"/><Relationship Id="rId12" Type="http://schemas.openxmlformats.org/officeDocument/2006/relationships/image" Target="../media/image48.svg"/><Relationship Id="rId2" Type="http://schemas.openxmlformats.org/officeDocument/2006/relationships/notesSlide" Target="../notesSlides/notesSlide10.xml"/><Relationship Id="rId16" Type="http://schemas.openxmlformats.org/officeDocument/2006/relationships/image" Target="../media/image52.svg"/><Relationship Id="rId1" Type="http://schemas.openxmlformats.org/officeDocument/2006/relationships/slideLayout" Target="../slideLayouts/slideLayout15.xml"/><Relationship Id="rId6" Type="http://schemas.openxmlformats.org/officeDocument/2006/relationships/image" Target="../media/image42.svg"/><Relationship Id="rId11" Type="http://schemas.openxmlformats.org/officeDocument/2006/relationships/image" Target="../media/image47.svg"/><Relationship Id="rId5" Type="http://schemas.openxmlformats.org/officeDocument/2006/relationships/image" Target="../media/image41.svg"/><Relationship Id="rId15" Type="http://schemas.openxmlformats.org/officeDocument/2006/relationships/image" Target="../media/image51.sv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svg"/><Relationship Id="rId14" Type="http://schemas.openxmlformats.org/officeDocument/2006/relationships/image" Target="../media/image50.svg"/></Relationships>
</file>

<file path=ppt/slides/_rels/slide12.xml.rels><?xml version="1.0" encoding="UTF-8" standalone="yes"?>
<Relationships xmlns="http://schemas.openxmlformats.org/package/2006/relationships"><Relationship Id="rId2" Type="http://schemas.openxmlformats.org/officeDocument/2006/relationships/image" Target="../media/image53.sv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55.jpeg"/><Relationship Id="rId5" Type="http://schemas.openxmlformats.org/officeDocument/2006/relationships/hyperlink" Target="https://assistant.google.com/intl/da_dk/" TargetMode="External"/><Relationship Id="rId4" Type="http://schemas.openxmlformats.org/officeDocument/2006/relationships/hyperlink" Target="https://support.apple.com/da-dk/102484"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hyperlink" Target="https://medisafe.com/" TargetMode="External"/><Relationship Id="rId5" Type="http://schemas.openxmlformats.org/officeDocument/2006/relationships/image" Target="../media/image57.png"/><Relationship Id="rId4" Type="http://schemas.openxmlformats.org/officeDocument/2006/relationships/hyperlink" Target="https://www.samsung.com/dk/apps/samsung-health/"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60.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7.xml"/><Relationship Id="rId1" Type="http://schemas.openxmlformats.org/officeDocument/2006/relationships/slideLayout" Target="../slideLayouts/slideLayout65.xml"/><Relationship Id="rId4" Type="http://schemas.openxmlformats.org/officeDocument/2006/relationships/hyperlink" Target="https://technofaq.org/posts/2019/10/exploring-the-current-need-for-healthcare-mobile-application-developmen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2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9.xml"/><Relationship Id="rId1" Type="http://schemas.openxmlformats.org/officeDocument/2006/relationships/slideLayout" Target="../slideLayouts/slideLayout54.xml"/></Relationships>
</file>

<file path=ppt/slides/_rels/slide2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0.xml"/><Relationship Id="rId1" Type="http://schemas.openxmlformats.org/officeDocument/2006/relationships/slideLayout" Target="../slideLayouts/slideLayout57.xml"/></Relationships>
</file>

<file path=ppt/slides/_rels/slide2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sRAHXpVV4R4" TargetMode="External"/><Relationship Id="rId2" Type="http://schemas.openxmlformats.org/officeDocument/2006/relationships/slideLayout" Target="../slideLayouts/slideLayout12.xml"/><Relationship Id="rId1" Type="http://schemas.openxmlformats.org/officeDocument/2006/relationships/video" Target="https://www.youtube.com/embed/zE-_YBvWOyQ?feature=oembed" TargetMode="External"/><Relationship Id="rId5" Type="http://schemas.openxmlformats.org/officeDocument/2006/relationships/hyperlink" Target="https://www.youtube.com/watch?v=zE-_YBvWOyQ" TargetMode="External"/><Relationship Id="rId4" Type="http://schemas.openxmlformats.org/officeDocument/2006/relationships/image" Target="../media/image67.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60.png"/><Relationship Id="rId5" Type="http://schemas.openxmlformats.org/officeDocument/2006/relationships/image" Target="../media/image69.jpe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73.png"/></Relationships>
</file>

<file path=ppt/slides/_rels/slide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support.apple.com/da-dk/104997"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hyperlink" Target="https://www.google.com/fit/"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77.svg"/><Relationship Id="rId5" Type="http://schemas.openxmlformats.org/officeDocument/2006/relationships/image" Target="../media/image76.svg"/><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9.png"/><Relationship Id="rId7" Type="http://schemas.openxmlformats.org/officeDocument/2006/relationships/image" Target="../media/image82.png"/><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 Id="rId9" Type="http://schemas.openxmlformats.org/officeDocument/2006/relationships/image" Target="../media/image60.png"/></Relationships>
</file>

<file path=ppt/slides/_rels/slide3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2.xml"/><Relationship Id="rId1" Type="http://schemas.openxmlformats.org/officeDocument/2006/relationships/slideLayout" Target="../slideLayouts/slideLayout11.xml"/><Relationship Id="rId5" Type="http://schemas.openxmlformats.org/officeDocument/2006/relationships/image" Target="../media/image85.png"/><Relationship Id="rId4" Type="http://schemas.openxmlformats.org/officeDocument/2006/relationships/hyperlink" Target="https://ai4seniorsproject.eu/resources/"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3.xml"/><Relationship Id="rId1" Type="http://schemas.openxmlformats.org/officeDocument/2006/relationships/slideLayout" Target="../slideLayouts/slideLayout65.xml"/><Relationship Id="rId4" Type="http://schemas.openxmlformats.org/officeDocument/2006/relationships/hyperlink" Target="https://www.enago.com/academy/responsible-use-of-generative-ai/"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10.xml"/><Relationship Id="rId5" Type="http://schemas.openxmlformats.org/officeDocument/2006/relationships/image" Target="../media/image88.svg"/><Relationship Id="rId4" Type="http://schemas.openxmlformats.org/officeDocument/2006/relationships/image" Target="../media/image87.jpeg"/></Relationships>
</file>

<file path=ppt/slides/_rels/slide38.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35.xml"/><Relationship Id="rId1" Type="http://schemas.openxmlformats.org/officeDocument/2006/relationships/slideLayout" Target="../slideLayouts/slideLayout10.xml"/><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image" Target="../media/image77.svg"/><Relationship Id="rId5" Type="http://schemas.openxmlformats.org/officeDocument/2006/relationships/image" Target="../media/image76.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image" Target="../media/image60.png"/><Relationship Id="rId5" Type="http://schemas.openxmlformats.org/officeDocument/2006/relationships/image" Target="../media/image92.png"/><Relationship Id="rId4" Type="http://schemas.openxmlformats.org/officeDocument/2006/relationships/image" Target="../media/image91.png"/></Relationships>
</file>

<file path=ppt/slides/_rels/slide4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0.xml"/><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4.xml"/><Relationship Id="rId1" Type="http://schemas.openxmlformats.org/officeDocument/2006/relationships/slideLayout" Target="../slideLayouts/slideLayout6.xml"/><Relationship Id="rId6" Type="http://schemas.openxmlformats.org/officeDocument/2006/relationships/image" Target="../media/image60.png"/><Relationship Id="rId5" Type="http://schemas.openxmlformats.org/officeDocument/2006/relationships/image" Target="../media/image98.png"/><Relationship Id="rId4" Type="http://schemas.openxmlformats.org/officeDocument/2006/relationships/image" Target="../media/image97.png"/></Relationships>
</file>

<file path=ppt/slides/_rels/slide4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49.xml"/><Relationship Id="rId1" Type="http://schemas.openxmlformats.org/officeDocument/2006/relationships/slideLayout" Target="../slideLayouts/slideLayout23.xml"/><Relationship Id="rId4" Type="http://schemas.openxmlformats.org/officeDocument/2006/relationships/image" Target="../media/image103.png"/></Relationships>
</file>

<file path=ppt/slides/_rels/slide53.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50.xml"/><Relationship Id="rId1" Type="http://schemas.openxmlformats.org/officeDocument/2006/relationships/slideLayout" Target="../slideLayouts/slideLayout16.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65.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2ePf9rue1Ao"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1F43C-89F5-4012-EB4B-28CAF82DDDF3}"/>
            </a:ext>
          </a:extLst>
        </p:cNvPr>
        <p:cNvGrpSpPr/>
        <p:nvPr/>
      </p:nvGrpSpPr>
      <p:grpSpPr>
        <a:xfrm>
          <a:off x="0" y="0"/>
          <a:ext cx="0" cy="0"/>
          <a:chOff x="0" y="0"/>
          <a:chExt cx="0" cy="0"/>
        </a:xfrm>
      </p:grpSpPr>
      <p:pic>
        <p:nvPicPr>
          <p:cNvPr id="4" name="Picture Placeholder 3" descr="Prostate Cancer Awareness Stethoscope and Tie">
            <a:extLst>
              <a:ext uri="{FF2B5EF4-FFF2-40B4-BE49-F238E27FC236}">
                <a16:creationId xmlns:a16="http://schemas.microsoft.com/office/drawing/2014/main" id="{5EDE09BC-1197-60A6-D983-1D76F17B6164}"/>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xfrm>
            <a:off x="548891" y="0"/>
            <a:ext cx="7137369" cy="6858000"/>
          </a:xfrm>
        </p:spPr>
      </p:pic>
      <p:sp>
        <p:nvSpPr>
          <p:cNvPr id="5" name="TextBox 4">
            <a:extLst>
              <a:ext uri="{FF2B5EF4-FFF2-40B4-BE49-F238E27FC236}">
                <a16:creationId xmlns:a16="http://schemas.microsoft.com/office/drawing/2014/main" id="{2DAE4F4B-09EF-5DCE-DC32-295814E304A1}"/>
              </a:ext>
            </a:extLst>
          </p:cNvPr>
          <p:cNvSpPr txBox="1"/>
          <p:nvPr/>
        </p:nvSpPr>
        <p:spPr>
          <a:xfrm>
            <a:off x="8276734" y="4053526"/>
            <a:ext cx="360103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5400" b="1" i="0" u="none" strike="noStrike" kern="1200" cap="none" spc="0" normalizeH="0" baseline="0" noProof="0" dirty="0">
                <a:ln>
                  <a:noFill/>
                </a:ln>
                <a:solidFill>
                  <a:srgbClr val="242B62"/>
                </a:solidFill>
                <a:effectLst/>
                <a:uLnTx/>
                <a:uFillTx/>
                <a:latin typeface="Calibri" panose="020F0502020204030204"/>
                <a:ea typeface="+mn-ea"/>
                <a:cs typeface="Arial"/>
                <a:sym typeface="Arial"/>
              </a:rPr>
              <a:t>MODUL 5</a:t>
            </a:r>
          </a:p>
        </p:txBody>
      </p:sp>
      <p:sp>
        <p:nvSpPr>
          <p:cNvPr id="6" name="TextBox 5">
            <a:extLst>
              <a:ext uri="{FF2B5EF4-FFF2-40B4-BE49-F238E27FC236}">
                <a16:creationId xmlns:a16="http://schemas.microsoft.com/office/drawing/2014/main" id="{4DE69371-025F-008C-4869-B6B0577DB267}"/>
              </a:ext>
            </a:extLst>
          </p:cNvPr>
          <p:cNvSpPr txBox="1"/>
          <p:nvPr/>
        </p:nvSpPr>
        <p:spPr>
          <a:xfrm>
            <a:off x="3258" y="4285755"/>
            <a:ext cx="5511263" cy="138499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4200" b="0" i="0" u="none" strike="noStrike" kern="1200" cap="none" spc="0" normalizeH="0" baseline="0" noProof="0" dirty="0" err="1">
                <a:ln>
                  <a:noFill/>
                </a:ln>
                <a:solidFill>
                  <a:srgbClr val="FFFFFF"/>
                </a:solidFill>
                <a:effectLst/>
                <a:uLnTx/>
                <a:uFillTx/>
                <a:latin typeface="Calibri" panose="020F0502020204030204"/>
                <a:ea typeface="+mn-ea"/>
                <a:cs typeface="Arial"/>
                <a:sym typeface="Arial"/>
              </a:rPr>
              <a:t>Sundhedsovervågning</a:t>
            </a:r>
            <a:r>
              <a:rPr kumimoji="0" lang="en-IE" sz="4200" b="0" i="0" u="none" strike="noStrike" kern="1200" cap="none" spc="0" normalizeH="0" baseline="0" noProof="0" dirty="0">
                <a:ln>
                  <a:noFill/>
                </a:ln>
                <a:solidFill>
                  <a:srgbClr val="FFFFFF"/>
                </a:solidFill>
                <a:effectLst/>
                <a:uLnTx/>
                <a:uFillTx/>
                <a:latin typeface="Calibri" panose="020F0502020204030204"/>
                <a:ea typeface="+mn-ea"/>
                <a:cs typeface="Arial"/>
                <a:sym typeface="Arial"/>
              </a:rPr>
              <a:t> </a:t>
            </a:r>
            <a:r>
              <a:rPr kumimoji="0" lang="en-IE" sz="4200" b="0" i="0" u="none" strike="noStrike" kern="1200" cap="none" spc="0" normalizeH="0" baseline="0" noProof="0" dirty="0" err="1">
                <a:ln>
                  <a:noFill/>
                </a:ln>
                <a:solidFill>
                  <a:srgbClr val="FFFFFF"/>
                </a:solidFill>
                <a:effectLst/>
                <a:uLnTx/>
                <a:uFillTx/>
                <a:latin typeface="Calibri" panose="020F0502020204030204"/>
                <a:ea typeface="+mn-ea"/>
                <a:cs typeface="Arial"/>
                <a:sym typeface="Arial"/>
              </a:rPr>
              <a:t>og</a:t>
            </a:r>
            <a:r>
              <a:rPr kumimoji="0" lang="en-IE" sz="4200" b="0" i="0" u="none" strike="noStrike" kern="1200" cap="none" spc="0" normalizeH="0" baseline="0" noProof="0" dirty="0">
                <a:ln>
                  <a:noFill/>
                </a:ln>
                <a:solidFill>
                  <a:srgbClr val="FFFFFF"/>
                </a:solidFill>
                <a:effectLst/>
                <a:uLnTx/>
                <a:uFillTx/>
                <a:latin typeface="Calibri" panose="020F0502020204030204"/>
                <a:ea typeface="+mn-ea"/>
                <a:cs typeface="Arial"/>
                <a:sym typeface="Arial"/>
              </a:rPr>
              <a:t> </a:t>
            </a:r>
            <a:r>
              <a:rPr kumimoji="0" lang="en-IE" sz="4200" b="0" i="0" u="none" strike="noStrike" kern="1200" cap="none" spc="0" normalizeH="0" baseline="0" noProof="0" dirty="0" err="1">
                <a:ln>
                  <a:noFill/>
                </a:ln>
                <a:solidFill>
                  <a:srgbClr val="FFFFFF"/>
                </a:solidFill>
                <a:effectLst/>
                <a:uLnTx/>
                <a:uFillTx/>
                <a:latin typeface="Calibri" panose="020F0502020204030204"/>
                <a:ea typeface="+mn-ea"/>
                <a:cs typeface="Arial"/>
                <a:sym typeface="Arial"/>
              </a:rPr>
              <a:t>støtte</a:t>
            </a:r>
            <a:r>
              <a:rPr kumimoji="0" lang="en-IE" sz="4200" b="0" i="0" u="none" strike="noStrike" kern="1200" cap="none" spc="0" normalizeH="0" baseline="0" noProof="0" dirty="0">
                <a:ln>
                  <a:noFill/>
                </a:ln>
                <a:solidFill>
                  <a:srgbClr val="FFFFFF"/>
                </a:solidFill>
                <a:effectLst/>
                <a:uLnTx/>
                <a:uFillTx/>
                <a:latin typeface="Calibri" panose="020F0502020204030204"/>
                <a:ea typeface="+mn-ea"/>
                <a:cs typeface="Arial"/>
                <a:sym typeface="Arial"/>
              </a:rPr>
              <a:t> </a:t>
            </a:r>
            <a:r>
              <a:rPr kumimoji="0" lang="en-IE" sz="4200" b="0" i="0" u="none" strike="noStrike" kern="1200" cap="none" spc="0" normalizeH="0" baseline="0" noProof="0" dirty="0" err="1">
                <a:ln>
                  <a:noFill/>
                </a:ln>
                <a:solidFill>
                  <a:srgbClr val="FFFFFF"/>
                </a:solidFill>
                <a:effectLst/>
                <a:uLnTx/>
                <a:uFillTx/>
                <a:latin typeface="Calibri" panose="020F0502020204030204"/>
                <a:ea typeface="+mn-ea"/>
                <a:cs typeface="Arial"/>
                <a:sym typeface="Arial"/>
              </a:rPr>
              <a:t>til</a:t>
            </a:r>
            <a:r>
              <a:rPr kumimoji="0" lang="en-IE" sz="4200" b="0" i="0" u="none" strike="noStrike" kern="1200" cap="none" spc="0" normalizeH="0" baseline="0" noProof="0" dirty="0">
                <a:ln>
                  <a:noFill/>
                </a:ln>
                <a:solidFill>
                  <a:srgbClr val="FFFFFF"/>
                </a:solidFill>
                <a:effectLst/>
                <a:uLnTx/>
                <a:uFillTx/>
                <a:latin typeface="Calibri" panose="020F0502020204030204"/>
                <a:ea typeface="+mn-ea"/>
                <a:cs typeface="Arial"/>
                <a:sym typeface="Arial"/>
              </a:rPr>
              <a:t> </a:t>
            </a:r>
            <a:r>
              <a:rPr lang="en-IE" sz="4200" kern="1200" dirty="0" err="1">
                <a:solidFill>
                  <a:srgbClr val="FFFFFF"/>
                </a:solidFill>
                <a:latin typeface="Calibri" panose="020F0502020204030204"/>
                <a:ea typeface="+mn-ea"/>
              </a:rPr>
              <a:t>trivsel</a:t>
            </a:r>
            <a:endParaRPr kumimoji="0" lang="en-IE" sz="4200" b="0" i="0" u="none" strike="noStrike" kern="1200" cap="none" spc="0" normalizeH="0" baseline="0" noProof="0" dirty="0" err="1">
              <a:ln>
                <a:noFill/>
              </a:ln>
              <a:solidFill>
                <a:srgbClr val="FFFFFF"/>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233371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8" name="Google Shape;238;p72"/>
          <p:cNvSpPr txBox="1">
            <a:spLocks noGrp="1"/>
          </p:cNvSpPr>
          <p:nvPr>
            <p:ph type="body" idx="1"/>
          </p:nvPr>
        </p:nvSpPr>
        <p:spPr>
          <a:xfrm>
            <a:off x="1779060" y="291697"/>
            <a:ext cx="8973175" cy="697353"/>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292668"/>
              </a:buClr>
              <a:buSzPct val="100000"/>
              <a:buNone/>
            </a:pPr>
            <a:r>
              <a:rPr lang="en-US" b="1" dirty="0">
                <a:solidFill>
                  <a:srgbClr val="292668"/>
                </a:solidFill>
                <a:latin typeface="Calibri"/>
                <a:ea typeface="Calibri"/>
                <a:cs typeface="Calibri"/>
                <a:sym typeface="Calibri"/>
              </a:rPr>
              <a:t>Sådan sporer AI aktivitet</a:t>
            </a:r>
            <a:endParaRPr dirty="0">
              <a:solidFill>
                <a:srgbClr val="292668"/>
              </a:solidFill>
              <a:latin typeface="Calibri"/>
              <a:ea typeface="Calibri"/>
              <a:cs typeface="Calibri"/>
              <a:sym typeface="Calibri"/>
            </a:endParaRPr>
          </a:p>
        </p:txBody>
      </p:sp>
      <p:sp>
        <p:nvSpPr>
          <p:cNvPr id="239" name="Google Shape;239;p72"/>
          <p:cNvSpPr txBox="1">
            <a:spLocks noGrp="1"/>
          </p:cNvSpPr>
          <p:nvPr>
            <p:ph type="body" idx="2"/>
          </p:nvPr>
        </p:nvSpPr>
        <p:spPr>
          <a:xfrm>
            <a:off x="1779059" y="982601"/>
            <a:ext cx="9116050" cy="1804139"/>
          </a:xfrm>
          <a:prstGeom prst="rect">
            <a:avLst/>
          </a:prstGeom>
          <a:noFill/>
          <a:ln>
            <a:noFill/>
          </a:ln>
        </p:spPr>
        <p:txBody>
          <a:bodyPr spcFirstLastPara="1" wrap="square" lIns="91425" tIns="45700" rIns="91425" bIns="45700" anchor="t" anchorCtr="0">
            <a:noAutofit/>
          </a:bodyPr>
          <a:lstStyle/>
          <a:p>
            <a:pPr marL="0" indent="0">
              <a:lnSpc>
                <a:spcPct val="100000"/>
              </a:lnSpc>
              <a:buClr>
                <a:srgbClr val="292668"/>
              </a:buClr>
              <a:buSzPts val="2000"/>
            </a:pPr>
            <a:r>
              <a:rPr lang="en-US" sz="2200" dirty="0">
                <a:solidFill>
                  <a:srgbClr val="292668"/>
                </a:solidFill>
                <a:latin typeface="Calibri"/>
                <a:ea typeface="Calibri"/>
                <a:cs typeface="Calibri"/>
                <a:sym typeface="Calibri"/>
              </a:rPr>
              <a:t>AI modtager data fra </a:t>
            </a:r>
            <a:r>
              <a:rPr lang="en-US" sz="2200" b="1" dirty="0">
                <a:solidFill>
                  <a:srgbClr val="292668"/>
                </a:solidFill>
                <a:latin typeface="Calibri"/>
                <a:ea typeface="Calibri"/>
                <a:cs typeface="Calibri"/>
                <a:sym typeface="Calibri"/>
              </a:rPr>
              <a:t>sensorer i enheder</a:t>
            </a:r>
            <a:r>
              <a:rPr lang="en-US" sz="2200" dirty="0">
                <a:solidFill>
                  <a:srgbClr val="292668"/>
                </a:solidFill>
                <a:latin typeface="Calibri"/>
                <a:ea typeface="Calibri"/>
                <a:cs typeface="Calibri"/>
                <a:sym typeface="Calibri"/>
              </a:rPr>
              <a:t>. Disse sensorer måler blandt andet bevægelse, skridt, puls, søvn og placering. AI bruger derefter disse data til at identificere mønstre og give påmindelser eller hjælp i hverdagen.</a:t>
            </a:r>
            <a:endParaRPr lang="da-DK" sz="2200" b="1">
              <a:solidFill>
                <a:srgbClr val="292668"/>
              </a:solidFill>
              <a:latin typeface="Calibri"/>
              <a:ea typeface="Calibri"/>
              <a:cs typeface="Calibri"/>
            </a:endParaRPr>
          </a:p>
          <a:p>
            <a:pPr marL="0" lvl="0" indent="0" algn="l" rtl="0">
              <a:lnSpc>
                <a:spcPct val="100000"/>
              </a:lnSpc>
              <a:spcBef>
                <a:spcPts val="0"/>
              </a:spcBef>
              <a:spcAft>
                <a:spcPts val="0"/>
              </a:spcAft>
              <a:buClr>
                <a:srgbClr val="242B62"/>
              </a:buClr>
              <a:buSzPts val="2000"/>
              <a:buNone/>
            </a:pPr>
            <a:endParaRPr sz="2200" b="1" dirty="0">
              <a:solidFill>
                <a:srgbClr val="292668"/>
              </a:solidFill>
              <a:latin typeface="Calibri"/>
              <a:ea typeface="Calibri"/>
              <a:cs typeface="Calibri"/>
              <a:sym typeface="Calibri"/>
            </a:endParaRPr>
          </a:p>
          <a:p>
            <a:pPr marL="0" lvl="0" indent="0" algn="l" rtl="0">
              <a:lnSpc>
                <a:spcPct val="100000"/>
              </a:lnSpc>
              <a:spcBef>
                <a:spcPts val="0"/>
              </a:spcBef>
              <a:spcAft>
                <a:spcPts val="0"/>
              </a:spcAft>
              <a:buClr>
                <a:srgbClr val="242B62"/>
              </a:buClr>
              <a:buSzPts val="2000"/>
              <a:buNone/>
            </a:pPr>
            <a:endParaRPr sz="2200" b="1" dirty="0">
              <a:solidFill>
                <a:srgbClr val="292668"/>
              </a:solidFill>
              <a:latin typeface="Calibri"/>
              <a:ea typeface="Calibri"/>
              <a:cs typeface="Calibri"/>
              <a:sym typeface="Calibri"/>
            </a:endParaRPr>
          </a:p>
          <a:p>
            <a:pPr marL="0" lvl="0" indent="0" algn="l" rtl="0">
              <a:lnSpc>
                <a:spcPct val="100000"/>
              </a:lnSpc>
              <a:spcBef>
                <a:spcPts val="0"/>
              </a:spcBef>
              <a:spcAft>
                <a:spcPts val="0"/>
              </a:spcAft>
              <a:buClr>
                <a:srgbClr val="242B62"/>
              </a:buClr>
              <a:buSzPts val="2000"/>
              <a:buNone/>
            </a:pPr>
            <a:r>
              <a:rPr lang="en-IE" sz="2200" dirty="0">
                <a:solidFill>
                  <a:srgbClr val="292668"/>
                </a:solidFill>
                <a:latin typeface="Calibri"/>
                <a:ea typeface="Calibri"/>
                <a:cs typeface="Calibri"/>
                <a:sym typeface="Calibri"/>
              </a:rPr>
              <a:t> </a:t>
            </a:r>
            <a:endParaRPr sz="2200" dirty="0">
              <a:solidFill>
                <a:srgbClr val="292668"/>
              </a:solidFill>
              <a:latin typeface="Calibri"/>
              <a:ea typeface="Calibri"/>
              <a:cs typeface="Calibri"/>
              <a:sym typeface="Calibri"/>
            </a:endParaRPr>
          </a:p>
        </p:txBody>
      </p:sp>
      <p:sp>
        <p:nvSpPr>
          <p:cNvPr id="241" name="Google Shape;241;p72"/>
          <p:cNvSpPr/>
          <p:nvPr/>
        </p:nvSpPr>
        <p:spPr>
          <a:xfrm>
            <a:off x="593598" y="2221331"/>
            <a:ext cx="4517136" cy="2084832"/>
          </a:xfrm>
          <a:prstGeom prst="roundRect">
            <a:avLst>
              <a:gd name="adj" fmla="val 16667"/>
            </a:avLst>
          </a:prstGeom>
          <a:solidFill>
            <a:srgbClr val="292668"/>
          </a:solidFill>
          <a:ln w="25400" cap="flat" cmpd="sng">
            <a:solidFill>
              <a:srgbClr val="032E2E"/>
            </a:solidFill>
            <a:prstDash val="solid"/>
            <a:round/>
            <a:headEnd type="none" w="sm" len="sm"/>
            <a:tailEnd type="none" w="sm" len="sm"/>
          </a:ln>
          <a:effectLst>
            <a:outerShdw blurRad="76200" sy="23000" kx="1200000" algn="b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2" name="Google Shape;242;p72"/>
          <p:cNvSpPr txBox="1"/>
          <p:nvPr/>
        </p:nvSpPr>
        <p:spPr>
          <a:xfrm>
            <a:off x="961644" y="2386584"/>
            <a:ext cx="3749040"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dirty="0">
                <a:solidFill>
                  <a:schemeClr val="lt1"/>
                </a:solidFill>
                <a:latin typeface="Calibri"/>
                <a:ea typeface="Calibri"/>
                <a:cs typeface="Calibri"/>
                <a:sym typeface="Calibri"/>
              </a:rPr>
              <a:t>AI indsamler data fra små sensorer, der </a:t>
            </a:r>
            <a:r>
              <a:rPr lang="en-US" sz="1800" b="0" i="0" u="none" strike="noStrike" cap="none" dirty="0">
                <a:solidFill>
                  <a:schemeClr val="lt1"/>
                </a:solidFill>
                <a:latin typeface="Calibri"/>
                <a:ea typeface="Calibri"/>
                <a:cs typeface="Calibri"/>
                <a:sym typeface="Calibri"/>
              </a:rPr>
              <a:t>er indbygget i enheder såsom:</a:t>
            </a:r>
            <a:endParaRPr dirty="0"/>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0" i="0" u="none" strike="noStrike" cap="none" dirty="0">
                <a:solidFill>
                  <a:schemeClr val="lt1"/>
                </a:solidFill>
                <a:latin typeface="Calibri"/>
                <a:ea typeface="Calibri"/>
                <a:cs typeface="Calibri"/>
                <a:sym typeface="Calibri"/>
              </a:rPr>
              <a:t>mobiltelefoner</a:t>
            </a:r>
            <a:endParaRPr sz="18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0" i="0" u="none" strike="noStrike" cap="none" dirty="0">
                <a:solidFill>
                  <a:schemeClr val="lt1"/>
                </a:solidFill>
                <a:latin typeface="Calibri"/>
                <a:ea typeface="Calibri"/>
                <a:cs typeface="Calibri"/>
                <a:sym typeface="Calibri"/>
              </a:rPr>
              <a:t>smarture</a:t>
            </a:r>
            <a:endParaRPr sz="18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0" i="0" u="none" strike="noStrike" cap="none" dirty="0">
                <a:solidFill>
                  <a:schemeClr val="lt1"/>
                </a:solidFill>
                <a:latin typeface="Calibri"/>
                <a:ea typeface="Calibri"/>
                <a:cs typeface="Calibri"/>
                <a:sym typeface="Calibri"/>
              </a:rPr>
              <a:t>fitness-trackere</a:t>
            </a:r>
            <a:endParaRPr dirty="0"/>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0" i="0" u="none" strike="noStrike" cap="none" dirty="0">
                <a:solidFill>
                  <a:schemeClr val="lt1"/>
                </a:solidFill>
                <a:latin typeface="Calibri"/>
                <a:ea typeface="Calibri"/>
                <a:cs typeface="Calibri"/>
                <a:sym typeface="Calibri"/>
              </a:rPr>
              <a:t>tablets og andre enheder</a:t>
            </a:r>
            <a:endParaRPr sz="1800" b="0" i="0" u="none" strike="noStrike" cap="none" dirty="0">
              <a:solidFill>
                <a:schemeClr val="lt1"/>
              </a:solidFill>
              <a:latin typeface="Calibri"/>
              <a:ea typeface="Calibri"/>
              <a:cs typeface="Calibri"/>
              <a:sym typeface="Calibri"/>
            </a:endParaRPr>
          </a:p>
        </p:txBody>
      </p:sp>
      <p:pic>
        <p:nvPicPr>
          <p:cNvPr id="2" name="Google Shape;223;p4" descr="A colorful circles with white lines and dots&#10;&#10;AI-generated content may be incorrect.">
            <a:extLst>
              <a:ext uri="{FF2B5EF4-FFF2-40B4-BE49-F238E27FC236}">
                <a16:creationId xmlns:a16="http://schemas.microsoft.com/office/drawing/2014/main" id="{3DC0C4EE-713C-E6EC-61E3-7E257BEA1307}"/>
              </a:ext>
            </a:extLst>
          </p:cNvPr>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1636604">
            <a:off x="-608196" y="4220557"/>
            <a:ext cx="3845287" cy="3119494"/>
          </a:xfrm>
          <a:prstGeom prst="rect">
            <a:avLst/>
          </a:prstGeom>
          <a:noFill/>
          <a:ln>
            <a:noFill/>
          </a:ln>
        </p:spPr>
      </p:pic>
      <p:sp>
        <p:nvSpPr>
          <p:cNvPr id="237" name="Google Shape;237;p72"/>
          <p:cNvSpPr/>
          <p:nvPr/>
        </p:nvSpPr>
        <p:spPr>
          <a:xfrm>
            <a:off x="4400423" y="2909808"/>
            <a:ext cx="6161790" cy="3553330"/>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CA7BB3"/>
          </a:solidFill>
          <a:ln>
            <a:noFill/>
          </a:ln>
          <a:effectLst>
            <a:outerShdw blurRad="76200" sy="23000" kx="1200000" algn="br" rotWithShape="0">
              <a:srgbClr val="000000">
                <a:alpha val="2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40" name="Google Shape;240;p72"/>
          <p:cNvSpPr txBox="1"/>
          <p:nvPr/>
        </p:nvSpPr>
        <p:spPr>
          <a:xfrm>
            <a:off x="4618613" y="3024500"/>
            <a:ext cx="5943600" cy="33239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Eksempler på sensorer</a:t>
            </a:r>
            <a:endParaRPr sz="2400" dirty="0">
              <a:solidFill>
                <a:srgbClr val="292668"/>
              </a:solidFill>
            </a:endParaRPr>
          </a:p>
          <a:p>
            <a:pPr marL="0" marR="0" lvl="0" indent="0" algn="l" rtl="0">
              <a:lnSpc>
                <a:spcPct val="100000"/>
              </a:lnSpc>
              <a:spcBef>
                <a:spcPts val="0"/>
              </a:spcBef>
              <a:spcAft>
                <a:spcPts val="0"/>
              </a:spcAft>
              <a:buNone/>
            </a:pPr>
            <a:endParaRPr sz="600" b="1" i="0" u="none" strike="noStrike" cap="none" dirty="0">
              <a:solidFill>
                <a:srgbClr val="292668"/>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Bevægelsessensor </a:t>
            </a:r>
            <a:r>
              <a:rPr lang="en-US" sz="1800" b="0" i="0" u="none" strike="noStrike" cap="none" dirty="0">
                <a:solidFill>
                  <a:srgbClr val="292668"/>
                </a:solidFill>
                <a:latin typeface="Calibri"/>
                <a:ea typeface="Calibri"/>
                <a:cs typeface="Calibri"/>
                <a:sym typeface="Calibri"/>
              </a:rPr>
              <a:t>→ registrerer, om du går, står stille eller bevæger dig</a:t>
            </a:r>
            <a:endParaRPr sz="1800" b="0" i="0" u="none" strike="noStrike" cap="none" dirty="0">
              <a:solidFill>
                <a:srgbClr val="292668"/>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Skridttæller </a:t>
            </a:r>
            <a:r>
              <a:rPr lang="en-US" sz="1800" b="0" i="0" u="none" strike="noStrike" cap="none" dirty="0">
                <a:solidFill>
                  <a:srgbClr val="292668"/>
                </a:solidFill>
                <a:latin typeface="Calibri"/>
                <a:ea typeface="Calibri"/>
                <a:cs typeface="Calibri"/>
                <a:sym typeface="Calibri"/>
              </a:rPr>
              <a:t>→ tæller dine skridt</a:t>
            </a:r>
            <a:endParaRPr dirty="0">
              <a:solidFill>
                <a:srgbClr val="292668"/>
              </a:solidFill>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Pulsmåler </a:t>
            </a:r>
            <a:r>
              <a:rPr lang="en-US" sz="1800" b="0" i="0" u="none" strike="noStrike" cap="none" dirty="0">
                <a:solidFill>
                  <a:srgbClr val="292668"/>
                </a:solidFill>
                <a:latin typeface="Calibri"/>
                <a:ea typeface="Calibri"/>
                <a:cs typeface="Calibri"/>
                <a:sym typeface="Calibri"/>
              </a:rPr>
              <a:t>→ måler din puls</a:t>
            </a:r>
            <a:endParaRPr dirty="0">
              <a:solidFill>
                <a:srgbClr val="292668"/>
              </a:solidFill>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GPS </a:t>
            </a:r>
            <a:r>
              <a:rPr lang="en-US" sz="1800" b="0" i="0" u="none" strike="noStrike" cap="none" dirty="0">
                <a:solidFill>
                  <a:srgbClr val="292668"/>
                </a:solidFill>
                <a:latin typeface="Calibri"/>
                <a:ea typeface="Calibri"/>
                <a:cs typeface="Calibri"/>
                <a:sym typeface="Calibri"/>
              </a:rPr>
              <a:t>→ kan spore din position og dermed hvor langt du går eller bevæger dig</a:t>
            </a:r>
            <a:endParaRPr sz="1800" b="0" i="0" u="none" strike="noStrike" cap="none" dirty="0">
              <a:solidFill>
                <a:srgbClr val="292668"/>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Søvnmåler </a:t>
            </a:r>
            <a:r>
              <a:rPr lang="en-US" sz="1800" b="0" i="0" u="none" strike="noStrike" cap="none" dirty="0">
                <a:solidFill>
                  <a:srgbClr val="292668"/>
                </a:solidFill>
                <a:latin typeface="Calibri"/>
                <a:ea typeface="Calibri"/>
                <a:cs typeface="Calibri"/>
                <a:sym typeface="Calibri"/>
              </a:rPr>
              <a:t>→ bruger bevægelse og puls til at vurdere søvnen</a:t>
            </a:r>
            <a:endParaRPr sz="1800" b="0" i="0" u="none" strike="noStrike" cap="none" dirty="0">
              <a:solidFill>
                <a:srgbClr val="292668"/>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1800"/>
              <a:buFont typeface="Arial" panose="020B0604020202020204" pitchFamily="34" charset="0"/>
              <a:buChar char="•"/>
            </a:pPr>
            <a:r>
              <a:rPr lang="en-US" sz="1800" b="1" i="0" u="none" strike="noStrike" cap="none" dirty="0">
                <a:solidFill>
                  <a:srgbClr val="292668"/>
                </a:solidFill>
                <a:latin typeface="Calibri"/>
                <a:ea typeface="Calibri"/>
                <a:cs typeface="Calibri"/>
                <a:sym typeface="Calibri"/>
              </a:rPr>
              <a:t>Mikrofon eller stemmegenkendelse </a:t>
            </a:r>
            <a:r>
              <a:rPr lang="en-US" sz="1800" b="0" i="0" u="none" strike="noStrike" cap="none" dirty="0">
                <a:solidFill>
                  <a:srgbClr val="292668"/>
                </a:solidFill>
                <a:latin typeface="Calibri"/>
                <a:ea typeface="Calibri"/>
                <a:cs typeface="Calibri"/>
                <a:sym typeface="Calibri"/>
              </a:rPr>
              <a:t>→ kan bruges til påmindelser eller kommandoer</a:t>
            </a:r>
            <a:endParaRPr sz="1800" b="0" i="0" u="none" strike="noStrike" cap="none" dirty="0">
              <a:solidFill>
                <a:srgbClr val="292668"/>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31"/>
          <p:cNvSpPr txBox="1">
            <a:spLocks noGrp="1"/>
          </p:cNvSpPr>
          <p:nvPr>
            <p:ph type="body" idx="1"/>
          </p:nvPr>
        </p:nvSpPr>
        <p:spPr>
          <a:xfrm>
            <a:off x="4350054" y="276742"/>
            <a:ext cx="4327591" cy="697353"/>
          </a:xfrm>
          <a:prstGeom prst="rect">
            <a:avLst/>
          </a:prstGeom>
          <a:noFill/>
          <a:ln>
            <a:noFill/>
          </a:ln>
        </p:spPr>
        <p:txBody>
          <a:bodyPr spcFirstLastPara="1" wrap="square" lIns="91425" tIns="45700" rIns="91425" bIns="45700" anchor="t" anchorCtr="0">
            <a:normAutofit fontScale="92500"/>
          </a:bodyPr>
          <a:lstStyle/>
          <a:p>
            <a:pPr marL="0" lvl="0" indent="0"/>
            <a:r>
              <a:rPr lang="en-US" b="1" dirty="0"/>
              <a:t>AI-BASEREDE PÅMINDELSER</a:t>
            </a:r>
            <a:endParaRPr b="1" dirty="0"/>
          </a:p>
        </p:txBody>
      </p:sp>
      <p:sp>
        <p:nvSpPr>
          <p:cNvPr id="698" name="Google Shape;698;p31"/>
          <p:cNvSpPr/>
          <p:nvPr/>
        </p:nvSpPr>
        <p:spPr>
          <a:xfrm>
            <a:off x="7635292" y="2379895"/>
            <a:ext cx="615837" cy="618108"/>
          </a:xfrm>
          <a:custGeom>
            <a:avLst/>
            <a:gdLst/>
            <a:ahLst/>
            <a:cxnLst/>
            <a:rect l="l" t="t" r="r" b="b"/>
            <a:pathLst>
              <a:path w="1197" h="1198" extrusionOk="0">
                <a:moveTo>
                  <a:pt x="1196" y="599"/>
                </a:moveTo>
                <a:lnTo>
                  <a:pt x="1196" y="599"/>
                </a:lnTo>
                <a:cubicBezTo>
                  <a:pt x="1196" y="933"/>
                  <a:pt x="924" y="1197"/>
                  <a:pt x="598" y="1197"/>
                </a:cubicBezTo>
                <a:cubicBezTo>
                  <a:pt x="264" y="1197"/>
                  <a:pt x="0" y="933"/>
                  <a:pt x="0" y="599"/>
                </a:cubicBezTo>
                <a:cubicBezTo>
                  <a:pt x="0" y="273"/>
                  <a:pt x="264" y="0"/>
                  <a:pt x="598" y="0"/>
                </a:cubicBezTo>
                <a:cubicBezTo>
                  <a:pt x="924" y="0"/>
                  <a:pt x="1196" y="273"/>
                  <a:pt x="1196" y="599"/>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0" name="Google Shape;700;p31"/>
          <p:cNvSpPr/>
          <p:nvPr/>
        </p:nvSpPr>
        <p:spPr>
          <a:xfrm>
            <a:off x="6429261" y="5814483"/>
            <a:ext cx="615837" cy="615835"/>
          </a:xfrm>
          <a:custGeom>
            <a:avLst/>
            <a:gdLst/>
            <a:ahLst/>
            <a:cxnLst/>
            <a:rect l="l" t="t" r="r" b="b"/>
            <a:pathLst>
              <a:path w="1197" h="1197" extrusionOk="0">
                <a:moveTo>
                  <a:pt x="1196" y="598"/>
                </a:moveTo>
                <a:lnTo>
                  <a:pt x="1196" y="598"/>
                </a:lnTo>
                <a:cubicBezTo>
                  <a:pt x="1196" y="933"/>
                  <a:pt x="924" y="1196"/>
                  <a:pt x="598" y="1196"/>
                </a:cubicBezTo>
                <a:cubicBezTo>
                  <a:pt x="264" y="1196"/>
                  <a:pt x="0" y="933"/>
                  <a:pt x="0" y="598"/>
                </a:cubicBezTo>
                <a:cubicBezTo>
                  <a:pt x="0" y="273"/>
                  <a:pt x="264" y="0"/>
                  <a:pt x="598" y="0"/>
                </a:cubicBezTo>
                <a:cubicBezTo>
                  <a:pt x="924" y="0"/>
                  <a:pt x="1196" y="273"/>
                  <a:pt x="1196" y="598"/>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1" name="Google Shape;701;p31"/>
          <p:cNvSpPr/>
          <p:nvPr/>
        </p:nvSpPr>
        <p:spPr>
          <a:xfrm>
            <a:off x="4730787" y="1579263"/>
            <a:ext cx="615835" cy="618108"/>
          </a:xfrm>
          <a:custGeom>
            <a:avLst/>
            <a:gdLst/>
            <a:ahLst/>
            <a:cxnLst/>
            <a:rect l="l" t="t" r="r" b="b"/>
            <a:pathLst>
              <a:path w="1197" h="1198" extrusionOk="0">
                <a:moveTo>
                  <a:pt x="1196" y="599"/>
                </a:moveTo>
                <a:lnTo>
                  <a:pt x="1196" y="599"/>
                </a:lnTo>
                <a:cubicBezTo>
                  <a:pt x="1196" y="933"/>
                  <a:pt x="932" y="1197"/>
                  <a:pt x="598" y="1197"/>
                </a:cubicBezTo>
                <a:cubicBezTo>
                  <a:pt x="264" y="1197"/>
                  <a:pt x="0" y="933"/>
                  <a:pt x="0" y="599"/>
                </a:cubicBezTo>
                <a:cubicBezTo>
                  <a:pt x="0" y="273"/>
                  <a:pt x="264" y="0"/>
                  <a:pt x="598" y="0"/>
                </a:cubicBezTo>
                <a:cubicBezTo>
                  <a:pt x="932" y="0"/>
                  <a:pt x="1196" y="273"/>
                  <a:pt x="1196" y="599"/>
                </a:cubicBezTo>
              </a:path>
            </a:pathLst>
          </a:custGeom>
          <a:solidFill>
            <a:srgbClr val="615AA6"/>
          </a:solidFill>
          <a:ln>
            <a:solidFill>
              <a:schemeClr val="bg1">
                <a:lumMod val="95000"/>
              </a:schemeClr>
            </a:solid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2" name="Google Shape;702;p31"/>
          <p:cNvSpPr/>
          <p:nvPr/>
        </p:nvSpPr>
        <p:spPr>
          <a:xfrm>
            <a:off x="3229735" y="3573369"/>
            <a:ext cx="615835" cy="615835"/>
          </a:xfrm>
          <a:custGeom>
            <a:avLst/>
            <a:gdLst/>
            <a:ahLst/>
            <a:cxnLst/>
            <a:rect l="l" t="t" r="r" b="b"/>
            <a:pathLst>
              <a:path w="1197" h="1197" extrusionOk="0">
                <a:moveTo>
                  <a:pt x="1196" y="598"/>
                </a:moveTo>
                <a:lnTo>
                  <a:pt x="1196" y="598"/>
                </a:lnTo>
                <a:cubicBezTo>
                  <a:pt x="1196" y="932"/>
                  <a:pt x="932" y="1196"/>
                  <a:pt x="598" y="1196"/>
                </a:cubicBezTo>
                <a:cubicBezTo>
                  <a:pt x="264" y="1196"/>
                  <a:pt x="0" y="932"/>
                  <a:pt x="0" y="598"/>
                </a:cubicBezTo>
                <a:cubicBezTo>
                  <a:pt x="0" y="264"/>
                  <a:pt x="264" y="0"/>
                  <a:pt x="598" y="0"/>
                </a:cubicBezTo>
                <a:cubicBezTo>
                  <a:pt x="932" y="0"/>
                  <a:pt x="1196" y="264"/>
                  <a:pt x="1196" y="59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3" name="Google Shape;703;p31"/>
          <p:cNvSpPr/>
          <p:nvPr/>
        </p:nvSpPr>
        <p:spPr>
          <a:xfrm>
            <a:off x="3578332" y="4848670"/>
            <a:ext cx="615835" cy="615835"/>
          </a:xfrm>
          <a:custGeom>
            <a:avLst/>
            <a:gdLst/>
            <a:ahLst/>
            <a:cxnLst/>
            <a:rect l="l" t="t" r="r" b="b"/>
            <a:pathLst>
              <a:path w="1197" h="1197" extrusionOk="0">
                <a:moveTo>
                  <a:pt x="1196" y="598"/>
                </a:moveTo>
                <a:lnTo>
                  <a:pt x="1196" y="598"/>
                </a:lnTo>
                <a:cubicBezTo>
                  <a:pt x="1196" y="932"/>
                  <a:pt x="932" y="1196"/>
                  <a:pt x="598" y="1196"/>
                </a:cubicBezTo>
                <a:cubicBezTo>
                  <a:pt x="264" y="1196"/>
                  <a:pt x="0" y="932"/>
                  <a:pt x="0" y="598"/>
                </a:cubicBezTo>
                <a:cubicBezTo>
                  <a:pt x="0" y="273"/>
                  <a:pt x="264" y="0"/>
                  <a:pt x="598" y="0"/>
                </a:cubicBezTo>
                <a:cubicBezTo>
                  <a:pt x="932" y="0"/>
                  <a:pt x="1196" y="273"/>
                  <a:pt x="1196" y="59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grpSp>
        <p:nvGrpSpPr>
          <p:cNvPr id="704" name="Google Shape;704;p31"/>
          <p:cNvGrpSpPr/>
          <p:nvPr/>
        </p:nvGrpSpPr>
        <p:grpSpPr>
          <a:xfrm>
            <a:off x="4015402" y="2065545"/>
            <a:ext cx="3903520" cy="3825800"/>
            <a:chOff x="3897420" y="1517697"/>
            <a:chExt cx="4186980" cy="4292643"/>
          </a:xfrm>
        </p:grpSpPr>
        <p:sp>
          <p:nvSpPr>
            <p:cNvPr id="705" name="Google Shape;705;p31"/>
            <p:cNvSpPr/>
            <p:nvPr/>
          </p:nvSpPr>
          <p:spPr>
            <a:xfrm>
              <a:off x="5921021" y="3646961"/>
              <a:ext cx="1274848" cy="2163379"/>
            </a:xfrm>
            <a:custGeom>
              <a:avLst/>
              <a:gdLst/>
              <a:ahLst/>
              <a:cxnLst/>
              <a:rect l="l" t="t" r="r" b="b"/>
              <a:pathLst>
                <a:path w="2472" h="4197" extrusionOk="0">
                  <a:moveTo>
                    <a:pt x="0" y="4196"/>
                  </a:moveTo>
                  <a:lnTo>
                    <a:pt x="0" y="4196"/>
                  </a:lnTo>
                  <a:cubicBezTo>
                    <a:pt x="923" y="4196"/>
                    <a:pt x="1776" y="3897"/>
                    <a:pt x="2471" y="3396"/>
                  </a:cubicBezTo>
                  <a:cubicBezTo>
                    <a:pt x="0" y="0"/>
                    <a:pt x="0" y="0"/>
                    <a:pt x="0" y="0"/>
                  </a:cubicBezTo>
                  <a:lnTo>
                    <a:pt x="0" y="4196"/>
                  </a:lnTo>
                </a:path>
              </a:pathLst>
            </a:custGeom>
            <a:solidFill>
              <a:srgbClr val="5696D0"/>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6" name="Google Shape;706;p31"/>
            <p:cNvSpPr/>
            <p:nvPr/>
          </p:nvSpPr>
          <p:spPr>
            <a:xfrm>
              <a:off x="4730254" y="3660596"/>
              <a:ext cx="1193039" cy="2027031"/>
            </a:xfrm>
            <a:custGeom>
              <a:avLst/>
              <a:gdLst/>
              <a:ahLst/>
              <a:cxnLst/>
              <a:rect l="l" t="t" r="r" b="b"/>
              <a:pathLst>
                <a:path w="2314" h="3933" extrusionOk="0">
                  <a:moveTo>
                    <a:pt x="0" y="3175"/>
                  </a:moveTo>
                  <a:lnTo>
                    <a:pt x="0" y="3175"/>
                  </a:lnTo>
                  <a:cubicBezTo>
                    <a:pt x="651" y="3650"/>
                    <a:pt x="1451" y="3932"/>
                    <a:pt x="2313" y="3932"/>
                  </a:cubicBezTo>
                  <a:cubicBezTo>
                    <a:pt x="2313" y="0"/>
                    <a:pt x="2313" y="0"/>
                    <a:pt x="2313" y="0"/>
                  </a:cubicBezTo>
                  <a:lnTo>
                    <a:pt x="0" y="3175"/>
                  </a:lnTo>
                </a:path>
              </a:pathLst>
            </a:custGeom>
            <a:solidFill>
              <a:srgbClr val="615AA6"/>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7" name="Google Shape;707;p31"/>
            <p:cNvSpPr/>
            <p:nvPr/>
          </p:nvSpPr>
          <p:spPr>
            <a:xfrm>
              <a:off x="3991705" y="3660596"/>
              <a:ext cx="1931588" cy="1636169"/>
            </a:xfrm>
            <a:custGeom>
              <a:avLst/>
              <a:gdLst/>
              <a:ahLst/>
              <a:cxnLst/>
              <a:rect l="l" t="t" r="r" b="b"/>
              <a:pathLst>
                <a:path w="3748" h="3176" extrusionOk="0">
                  <a:moveTo>
                    <a:pt x="0" y="1214"/>
                  </a:moveTo>
                  <a:lnTo>
                    <a:pt x="0" y="1214"/>
                  </a:lnTo>
                  <a:cubicBezTo>
                    <a:pt x="264" y="2014"/>
                    <a:pt x="765" y="2700"/>
                    <a:pt x="1434" y="3175"/>
                  </a:cubicBezTo>
                  <a:cubicBezTo>
                    <a:pt x="3747" y="0"/>
                    <a:pt x="3747" y="0"/>
                    <a:pt x="3747" y="0"/>
                  </a:cubicBezTo>
                  <a:lnTo>
                    <a:pt x="0" y="1214"/>
                  </a:lnTo>
                </a:path>
              </a:pathLst>
            </a:custGeom>
            <a:solidFill>
              <a:srgbClr val="615AA6"/>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08" name="Google Shape;708;p31"/>
            <p:cNvSpPr/>
            <p:nvPr/>
          </p:nvSpPr>
          <p:spPr>
            <a:xfrm>
              <a:off x="3897420" y="3018629"/>
              <a:ext cx="2027031" cy="1256668"/>
            </a:xfrm>
            <a:custGeom>
              <a:avLst/>
              <a:gdLst/>
              <a:ahLst/>
              <a:cxnLst/>
              <a:rect l="l" t="t" r="r" b="b"/>
              <a:pathLst>
                <a:path w="3933" h="2438" extrusionOk="0">
                  <a:moveTo>
                    <a:pt x="185" y="0"/>
                  </a:moveTo>
                  <a:lnTo>
                    <a:pt x="185" y="0"/>
                  </a:lnTo>
                  <a:cubicBezTo>
                    <a:pt x="62" y="387"/>
                    <a:pt x="0" y="792"/>
                    <a:pt x="0" y="1223"/>
                  </a:cubicBezTo>
                  <a:cubicBezTo>
                    <a:pt x="0" y="1645"/>
                    <a:pt x="62" y="2050"/>
                    <a:pt x="185" y="2437"/>
                  </a:cubicBezTo>
                  <a:cubicBezTo>
                    <a:pt x="3932" y="1223"/>
                    <a:pt x="3932" y="1223"/>
                    <a:pt x="3932" y="1223"/>
                  </a:cubicBezTo>
                  <a:lnTo>
                    <a:pt x="185" y="0"/>
                  </a:lnTo>
                </a:path>
              </a:pathLst>
            </a:custGeom>
            <a:solidFill>
              <a:srgbClr val="615AA6"/>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09" name="Google Shape;709;p31"/>
            <p:cNvSpPr/>
            <p:nvPr/>
          </p:nvSpPr>
          <p:spPr>
            <a:xfrm>
              <a:off x="3991705" y="2019882"/>
              <a:ext cx="1931588" cy="1640714"/>
            </a:xfrm>
            <a:custGeom>
              <a:avLst/>
              <a:gdLst/>
              <a:ahLst/>
              <a:cxnLst/>
              <a:rect l="l" t="t" r="r" b="b"/>
              <a:pathLst>
                <a:path w="3748" h="3184" extrusionOk="0">
                  <a:moveTo>
                    <a:pt x="1434" y="0"/>
                  </a:moveTo>
                  <a:lnTo>
                    <a:pt x="1434" y="0"/>
                  </a:lnTo>
                  <a:cubicBezTo>
                    <a:pt x="765" y="483"/>
                    <a:pt x="264" y="1169"/>
                    <a:pt x="0" y="1960"/>
                  </a:cubicBezTo>
                  <a:cubicBezTo>
                    <a:pt x="3747" y="3183"/>
                    <a:pt x="3747" y="3183"/>
                    <a:pt x="3747" y="3183"/>
                  </a:cubicBezTo>
                  <a:lnTo>
                    <a:pt x="1434" y="0"/>
                  </a:lnTo>
                </a:path>
              </a:pathLst>
            </a:custGeom>
            <a:solidFill>
              <a:srgbClr val="615AA6"/>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10" name="Google Shape;710;p31"/>
            <p:cNvSpPr/>
            <p:nvPr/>
          </p:nvSpPr>
          <p:spPr>
            <a:xfrm>
              <a:off x="5973358" y="1517697"/>
              <a:ext cx="1193039" cy="2031576"/>
            </a:xfrm>
            <a:custGeom>
              <a:avLst/>
              <a:gdLst/>
              <a:ahLst/>
              <a:cxnLst/>
              <a:rect l="l" t="t" r="r" b="b"/>
              <a:pathLst>
                <a:path w="2314" h="3941" extrusionOk="0">
                  <a:moveTo>
                    <a:pt x="2313" y="757"/>
                  </a:moveTo>
                  <a:lnTo>
                    <a:pt x="2313" y="757"/>
                  </a:lnTo>
                  <a:cubicBezTo>
                    <a:pt x="1662" y="282"/>
                    <a:pt x="861" y="0"/>
                    <a:pt x="0" y="0"/>
                  </a:cubicBezTo>
                  <a:cubicBezTo>
                    <a:pt x="0" y="3940"/>
                    <a:pt x="0" y="3940"/>
                    <a:pt x="0" y="3940"/>
                  </a:cubicBezTo>
                  <a:lnTo>
                    <a:pt x="2313" y="757"/>
                  </a:lnTo>
                </a:path>
              </a:pathLst>
            </a:custGeom>
            <a:solidFill>
              <a:srgbClr val="5696D0"/>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11" name="Google Shape;711;p31"/>
            <p:cNvSpPr/>
            <p:nvPr/>
          </p:nvSpPr>
          <p:spPr>
            <a:xfrm>
              <a:off x="4763210" y="1624026"/>
              <a:ext cx="1193039" cy="2031576"/>
            </a:xfrm>
            <a:custGeom>
              <a:avLst/>
              <a:gdLst/>
              <a:ahLst/>
              <a:cxnLst/>
              <a:rect l="l" t="t" r="r" b="b"/>
              <a:pathLst>
                <a:path w="2314" h="3941" extrusionOk="0">
                  <a:moveTo>
                    <a:pt x="2313" y="3940"/>
                  </a:moveTo>
                  <a:lnTo>
                    <a:pt x="2313" y="3940"/>
                  </a:lnTo>
                  <a:cubicBezTo>
                    <a:pt x="2313" y="0"/>
                    <a:pt x="2313" y="0"/>
                    <a:pt x="2313" y="0"/>
                  </a:cubicBezTo>
                  <a:cubicBezTo>
                    <a:pt x="1451" y="0"/>
                    <a:pt x="651" y="282"/>
                    <a:pt x="0" y="757"/>
                  </a:cubicBezTo>
                  <a:lnTo>
                    <a:pt x="2313" y="3940"/>
                  </a:lnTo>
                </a:path>
              </a:pathLst>
            </a:custGeom>
            <a:solidFill>
              <a:srgbClr val="615AA6"/>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12" name="Google Shape;712;p31"/>
            <p:cNvSpPr/>
            <p:nvPr/>
          </p:nvSpPr>
          <p:spPr>
            <a:xfrm>
              <a:off x="5921021" y="3646961"/>
              <a:ext cx="2058846" cy="1749792"/>
            </a:xfrm>
            <a:custGeom>
              <a:avLst/>
              <a:gdLst/>
              <a:ahLst/>
              <a:cxnLst/>
              <a:rect l="l" t="t" r="r" b="b"/>
              <a:pathLst>
                <a:path w="3994" h="3397" extrusionOk="0">
                  <a:moveTo>
                    <a:pt x="2471" y="3396"/>
                  </a:moveTo>
                  <a:lnTo>
                    <a:pt x="2471" y="3396"/>
                  </a:lnTo>
                  <a:cubicBezTo>
                    <a:pt x="3175" y="2877"/>
                    <a:pt x="3720" y="2147"/>
                    <a:pt x="3993" y="1293"/>
                  </a:cubicBezTo>
                  <a:cubicBezTo>
                    <a:pt x="0" y="0"/>
                    <a:pt x="0" y="0"/>
                    <a:pt x="0" y="0"/>
                  </a:cubicBezTo>
                  <a:lnTo>
                    <a:pt x="2471" y="3396"/>
                  </a:lnTo>
                </a:path>
              </a:pathLst>
            </a:custGeom>
            <a:solidFill>
              <a:srgbClr val="5696D0"/>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13" name="Google Shape;713;p31"/>
            <p:cNvSpPr/>
            <p:nvPr/>
          </p:nvSpPr>
          <p:spPr>
            <a:xfrm>
              <a:off x="5920597" y="1917592"/>
              <a:ext cx="2058846" cy="1754337"/>
            </a:xfrm>
            <a:custGeom>
              <a:avLst/>
              <a:gdLst/>
              <a:ahLst/>
              <a:cxnLst/>
              <a:rect l="l" t="t" r="r" b="b"/>
              <a:pathLst>
                <a:path w="3994" h="3404" extrusionOk="0">
                  <a:moveTo>
                    <a:pt x="3993" y="2101"/>
                  </a:moveTo>
                  <a:lnTo>
                    <a:pt x="3993" y="2101"/>
                  </a:lnTo>
                  <a:cubicBezTo>
                    <a:pt x="3720" y="1249"/>
                    <a:pt x="3175" y="519"/>
                    <a:pt x="2471" y="0"/>
                  </a:cubicBezTo>
                  <a:cubicBezTo>
                    <a:pt x="0" y="3403"/>
                    <a:pt x="0" y="3403"/>
                    <a:pt x="0" y="3403"/>
                  </a:cubicBezTo>
                  <a:lnTo>
                    <a:pt x="3993" y="2101"/>
                  </a:lnTo>
                </a:path>
              </a:pathLst>
            </a:custGeom>
            <a:solidFill>
              <a:srgbClr val="5696D0"/>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14" name="Google Shape;714;p31"/>
            <p:cNvSpPr/>
            <p:nvPr/>
          </p:nvSpPr>
          <p:spPr>
            <a:xfrm>
              <a:off x="5921021" y="2974314"/>
              <a:ext cx="2163379" cy="1338476"/>
            </a:xfrm>
            <a:custGeom>
              <a:avLst/>
              <a:gdLst/>
              <a:ahLst/>
              <a:cxnLst/>
              <a:rect l="l" t="t" r="r" b="b"/>
              <a:pathLst>
                <a:path w="4196" h="2596" extrusionOk="0">
                  <a:moveTo>
                    <a:pt x="3993" y="2595"/>
                  </a:moveTo>
                  <a:lnTo>
                    <a:pt x="3993" y="2595"/>
                  </a:lnTo>
                  <a:cubicBezTo>
                    <a:pt x="4125" y="2191"/>
                    <a:pt x="4195" y="1751"/>
                    <a:pt x="4195" y="1302"/>
                  </a:cubicBezTo>
                  <a:cubicBezTo>
                    <a:pt x="4195" y="845"/>
                    <a:pt x="4125" y="414"/>
                    <a:pt x="3993" y="0"/>
                  </a:cubicBezTo>
                  <a:cubicBezTo>
                    <a:pt x="0" y="1302"/>
                    <a:pt x="0" y="1302"/>
                    <a:pt x="0" y="1302"/>
                  </a:cubicBezTo>
                  <a:lnTo>
                    <a:pt x="3993" y="2595"/>
                  </a:lnTo>
                </a:path>
              </a:pathLst>
            </a:custGeom>
            <a:solidFill>
              <a:srgbClr val="5696D0"/>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5" name="Google Shape;715;p31"/>
            <p:cNvSpPr/>
            <p:nvPr/>
          </p:nvSpPr>
          <p:spPr>
            <a:xfrm>
              <a:off x="4996131" y="2758430"/>
              <a:ext cx="902166" cy="902166"/>
            </a:xfrm>
            <a:custGeom>
              <a:avLst/>
              <a:gdLst/>
              <a:ahLst/>
              <a:cxnLst/>
              <a:rect l="l" t="t" r="r" b="b"/>
              <a:pathLst>
                <a:path w="1751" h="1751" extrusionOk="0">
                  <a:moveTo>
                    <a:pt x="484" y="0"/>
                  </a:moveTo>
                  <a:lnTo>
                    <a:pt x="484" y="0"/>
                  </a:lnTo>
                  <a:cubicBezTo>
                    <a:pt x="299" y="132"/>
                    <a:pt x="141" y="291"/>
                    <a:pt x="0" y="474"/>
                  </a:cubicBezTo>
                  <a:cubicBezTo>
                    <a:pt x="1750" y="1750"/>
                    <a:pt x="1750" y="1750"/>
                    <a:pt x="1750" y="1750"/>
                  </a:cubicBezTo>
                  <a:lnTo>
                    <a:pt x="484"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6" name="Google Shape;716;p31"/>
            <p:cNvSpPr/>
            <p:nvPr/>
          </p:nvSpPr>
          <p:spPr>
            <a:xfrm>
              <a:off x="5246101" y="2599358"/>
              <a:ext cx="652196" cy="1061238"/>
            </a:xfrm>
            <a:custGeom>
              <a:avLst/>
              <a:gdLst/>
              <a:ahLst/>
              <a:cxnLst/>
              <a:rect l="l" t="t" r="r" b="b"/>
              <a:pathLst>
                <a:path w="1267" h="2058" extrusionOk="0">
                  <a:moveTo>
                    <a:pt x="598" y="0"/>
                  </a:moveTo>
                  <a:lnTo>
                    <a:pt x="598" y="0"/>
                  </a:lnTo>
                  <a:cubicBezTo>
                    <a:pt x="378" y="70"/>
                    <a:pt x="176" y="175"/>
                    <a:pt x="0" y="307"/>
                  </a:cubicBezTo>
                  <a:cubicBezTo>
                    <a:pt x="1266" y="2057"/>
                    <a:pt x="1266" y="2057"/>
                    <a:pt x="1266" y="2057"/>
                  </a:cubicBezTo>
                  <a:lnTo>
                    <a:pt x="598"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7" name="Google Shape;717;p31"/>
            <p:cNvSpPr/>
            <p:nvPr/>
          </p:nvSpPr>
          <p:spPr>
            <a:xfrm>
              <a:off x="5555155" y="2544819"/>
              <a:ext cx="345414" cy="1115777"/>
            </a:xfrm>
            <a:custGeom>
              <a:avLst/>
              <a:gdLst/>
              <a:ahLst/>
              <a:cxnLst/>
              <a:rect l="l" t="t" r="r" b="b"/>
              <a:pathLst>
                <a:path w="669" h="2164" extrusionOk="0">
                  <a:moveTo>
                    <a:pt x="668" y="0"/>
                  </a:moveTo>
                  <a:lnTo>
                    <a:pt x="668" y="0"/>
                  </a:lnTo>
                  <a:cubicBezTo>
                    <a:pt x="439" y="0"/>
                    <a:pt x="211" y="35"/>
                    <a:pt x="0" y="106"/>
                  </a:cubicBezTo>
                  <a:cubicBezTo>
                    <a:pt x="668" y="2163"/>
                    <a:pt x="668" y="2163"/>
                    <a:pt x="668" y="2163"/>
                  </a:cubicBezTo>
                  <a:lnTo>
                    <a:pt x="668"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8" name="Google Shape;718;p31"/>
            <p:cNvSpPr/>
            <p:nvPr/>
          </p:nvSpPr>
          <p:spPr>
            <a:xfrm>
              <a:off x="4843877" y="3001584"/>
              <a:ext cx="1056692" cy="659013"/>
            </a:xfrm>
            <a:custGeom>
              <a:avLst/>
              <a:gdLst/>
              <a:ahLst/>
              <a:cxnLst/>
              <a:rect l="l" t="t" r="r" b="b"/>
              <a:pathLst>
                <a:path w="2050" h="1277" extrusionOk="0">
                  <a:moveTo>
                    <a:pt x="299" y="0"/>
                  </a:moveTo>
                  <a:lnTo>
                    <a:pt x="299" y="0"/>
                  </a:lnTo>
                  <a:cubicBezTo>
                    <a:pt x="167" y="185"/>
                    <a:pt x="70" y="387"/>
                    <a:pt x="0" y="607"/>
                  </a:cubicBezTo>
                  <a:cubicBezTo>
                    <a:pt x="2049" y="1276"/>
                    <a:pt x="2049" y="1276"/>
                    <a:pt x="2049" y="1276"/>
                  </a:cubicBezTo>
                  <a:lnTo>
                    <a:pt x="299"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9" name="Google Shape;719;p31"/>
            <p:cNvSpPr/>
            <p:nvPr/>
          </p:nvSpPr>
          <p:spPr>
            <a:xfrm>
              <a:off x="5921021" y="3042488"/>
              <a:ext cx="997608" cy="618108"/>
            </a:xfrm>
            <a:custGeom>
              <a:avLst/>
              <a:gdLst/>
              <a:ahLst/>
              <a:cxnLst/>
              <a:rect l="l" t="t" r="r" b="b"/>
              <a:pathLst>
                <a:path w="1935" h="1198" extrusionOk="0">
                  <a:moveTo>
                    <a:pt x="1934" y="563"/>
                  </a:moveTo>
                  <a:lnTo>
                    <a:pt x="1934" y="563"/>
                  </a:lnTo>
                  <a:cubicBezTo>
                    <a:pt x="1864" y="361"/>
                    <a:pt x="1767" y="168"/>
                    <a:pt x="1644" y="0"/>
                  </a:cubicBezTo>
                  <a:cubicBezTo>
                    <a:pt x="0" y="1197"/>
                    <a:pt x="0" y="1197"/>
                    <a:pt x="0" y="1197"/>
                  </a:cubicBezTo>
                  <a:lnTo>
                    <a:pt x="1934" y="563"/>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0" name="Google Shape;720;p31"/>
            <p:cNvSpPr/>
            <p:nvPr/>
          </p:nvSpPr>
          <p:spPr>
            <a:xfrm>
              <a:off x="5898297" y="2544819"/>
              <a:ext cx="345414" cy="1115777"/>
            </a:xfrm>
            <a:custGeom>
              <a:avLst/>
              <a:gdLst/>
              <a:ahLst/>
              <a:cxnLst/>
              <a:rect l="l" t="t" r="r" b="b"/>
              <a:pathLst>
                <a:path w="669" h="2164" extrusionOk="0">
                  <a:moveTo>
                    <a:pt x="668" y="106"/>
                  </a:moveTo>
                  <a:lnTo>
                    <a:pt x="668" y="106"/>
                  </a:lnTo>
                  <a:cubicBezTo>
                    <a:pt x="457" y="35"/>
                    <a:pt x="238" y="0"/>
                    <a:pt x="0" y="0"/>
                  </a:cubicBezTo>
                  <a:cubicBezTo>
                    <a:pt x="0" y="2163"/>
                    <a:pt x="0" y="2163"/>
                    <a:pt x="0" y="2163"/>
                  </a:cubicBezTo>
                  <a:lnTo>
                    <a:pt x="668" y="106"/>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1" name="Google Shape;721;p31"/>
            <p:cNvSpPr/>
            <p:nvPr/>
          </p:nvSpPr>
          <p:spPr>
            <a:xfrm>
              <a:off x="5921021" y="2812969"/>
              <a:ext cx="847626" cy="847627"/>
            </a:xfrm>
            <a:custGeom>
              <a:avLst/>
              <a:gdLst/>
              <a:ahLst/>
              <a:cxnLst/>
              <a:rect l="l" t="t" r="r" b="b"/>
              <a:pathLst>
                <a:path w="1645" h="1645" extrusionOk="0">
                  <a:moveTo>
                    <a:pt x="1644" y="447"/>
                  </a:moveTo>
                  <a:lnTo>
                    <a:pt x="1644" y="447"/>
                  </a:lnTo>
                  <a:cubicBezTo>
                    <a:pt x="1512" y="273"/>
                    <a:pt x="1363" y="123"/>
                    <a:pt x="1196" y="0"/>
                  </a:cubicBezTo>
                  <a:cubicBezTo>
                    <a:pt x="0" y="1644"/>
                    <a:pt x="0" y="1644"/>
                    <a:pt x="0" y="1644"/>
                  </a:cubicBezTo>
                  <a:lnTo>
                    <a:pt x="1644" y="447"/>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2" name="Google Shape;722;p31"/>
            <p:cNvSpPr/>
            <p:nvPr/>
          </p:nvSpPr>
          <p:spPr>
            <a:xfrm>
              <a:off x="4789338" y="3660596"/>
              <a:ext cx="1111231" cy="345414"/>
            </a:xfrm>
            <a:custGeom>
              <a:avLst/>
              <a:gdLst/>
              <a:ahLst/>
              <a:cxnLst/>
              <a:rect l="l" t="t" r="r" b="b"/>
              <a:pathLst>
                <a:path w="2156" h="669" extrusionOk="0">
                  <a:moveTo>
                    <a:pt x="0" y="0"/>
                  </a:moveTo>
                  <a:lnTo>
                    <a:pt x="0" y="0"/>
                  </a:lnTo>
                  <a:cubicBezTo>
                    <a:pt x="0" y="229"/>
                    <a:pt x="35" y="457"/>
                    <a:pt x="106" y="668"/>
                  </a:cubicBezTo>
                  <a:cubicBezTo>
                    <a:pt x="2155" y="0"/>
                    <a:pt x="2155" y="0"/>
                    <a:pt x="2155" y="0"/>
                  </a:cubicBezTo>
                  <a:lnTo>
                    <a:pt x="0"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3" name="Google Shape;723;p31"/>
            <p:cNvSpPr/>
            <p:nvPr/>
          </p:nvSpPr>
          <p:spPr>
            <a:xfrm>
              <a:off x="5898297" y="2599358"/>
              <a:ext cx="656739" cy="1061238"/>
            </a:xfrm>
            <a:custGeom>
              <a:avLst/>
              <a:gdLst/>
              <a:ahLst/>
              <a:cxnLst/>
              <a:rect l="l" t="t" r="r" b="b"/>
              <a:pathLst>
                <a:path w="1276" h="2058" extrusionOk="0">
                  <a:moveTo>
                    <a:pt x="1275" y="307"/>
                  </a:moveTo>
                  <a:lnTo>
                    <a:pt x="1275" y="307"/>
                  </a:lnTo>
                  <a:cubicBezTo>
                    <a:pt x="1090" y="175"/>
                    <a:pt x="888" y="70"/>
                    <a:pt x="668" y="0"/>
                  </a:cubicBezTo>
                  <a:cubicBezTo>
                    <a:pt x="0" y="2057"/>
                    <a:pt x="0" y="2057"/>
                    <a:pt x="0" y="2057"/>
                  </a:cubicBezTo>
                  <a:lnTo>
                    <a:pt x="1275" y="307"/>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4" name="Google Shape;724;p31"/>
            <p:cNvSpPr/>
            <p:nvPr/>
          </p:nvSpPr>
          <p:spPr>
            <a:xfrm>
              <a:off x="4789338" y="3315183"/>
              <a:ext cx="1111231" cy="345414"/>
            </a:xfrm>
            <a:custGeom>
              <a:avLst/>
              <a:gdLst/>
              <a:ahLst/>
              <a:cxnLst/>
              <a:rect l="l" t="t" r="r" b="b"/>
              <a:pathLst>
                <a:path w="2156" h="670" extrusionOk="0">
                  <a:moveTo>
                    <a:pt x="106" y="0"/>
                  </a:moveTo>
                  <a:lnTo>
                    <a:pt x="106" y="0"/>
                  </a:lnTo>
                  <a:cubicBezTo>
                    <a:pt x="35" y="211"/>
                    <a:pt x="0" y="431"/>
                    <a:pt x="0" y="669"/>
                  </a:cubicBezTo>
                  <a:cubicBezTo>
                    <a:pt x="2155" y="669"/>
                    <a:pt x="2155" y="669"/>
                    <a:pt x="2155" y="669"/>
                  </a:cubicBezTo>
                  <a:lnTo>
                    <a:pt x="106" y="0"/>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5" name="Google Shape;725;p31"/>
            <p:cNvSpPr/>
            <p:nvPr/>
          </p:nvSpPr>
          <p:spPr>
            <a:xfrm>
              <a:off x="5921021" y="3660596"/>
              <a:ext cx="847626" cy="847626"/>
            </a:xfrm>
            <a:custGeom>
              <a:avLst/>
              <a:gdLst/>
              <a:ahLst/>
              <a:cxnLst/>
              <a:rect l="l" t="t" r="r" b="b"/>
              <a:pathLst>
                <a:path w="1645" h="1646" extrusionOk="0">
                  <a:moveTo>
                    <a:pt x="1196" y="1645"/>
                  </a:moveTo>
                  <a:lnTo>
                    <a:pt x="1196" y="1645"/>
                  </a:lnTo>
                  <a:cubicBezTo>
                    <a:pt x="1363" y="1513"/>
                    <a:pt x="1512" y="1363"/>
                    <a:pt x="1644" y="1187"/>
                  </a:cubicBezTo>
                  <a:cubicBezTo>
                    <a:pt x="0" y="0"/>
                    <a:pt x="0" y="0"/>
                    <a:pt x="0" y="0"/>
                  </a:cubicBezTo>
                  <a:lnTo>
                    <a:pt x="1196" y="1645"/>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6" name="Google Shape;726;p31"/>
            <p:cNvSpPr/>
            <p:nvPr/>
          </p:nvSpPr>
          <p:spPr>
            <a:xfrm>
              <a:off x="5921021" y="3660596"/>
              <a:ext cx="615835" cy="993063"/>
            </a:xfrm>
            <a:custGeom>
              <a:avLst/>
              <a:gdLst/>
              <a:ahLst/>
              <a:cxnLst/>
              <a:rect l="l" t="t" r="r" b="b"/>
              <a:pathLst>
                <a:path w="1197" h="1927" extrusionOk="0">
                  <a:moveTo>
                    <a:pt x="624" y="1926"/>
                  </a:moveTo>
                  <a:lnTo>
                    <a:pt x="624" y="1926"/>
                  </a:lnTo>
                  <a:cubicBezTo>
                    <a:pt x="835" y="1865"/>
                    <a:pt x="1020" y="1768"/>
                    <a:pt x="1196" y="1645"/>
                  </a:cubicBezTo>
                  <a:cubicBezTo>
                    <a:pt x="0" y="0"/>
                    <a:pt x="0" y="0"/>
                    <a:pt x="0" y="0"/>
                  </a:cubicBezTo>
                  <a:lnTo>
                    <a:pt x="624" y="1926"/>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7" name="Google Shape;727;p31"/>
            <p:cNvSpPr/>
            <p:nvPr/>
          </p:nvSpPr>
          <p:spPr>
            <a:xfrm>
              <a:off x="5921021" y="3660596"/>
              <a:ext cx="997608" cy="611290"/>
            </a:xfrm>
            <a:custGeom>
              <a:avLst/>
              <a:gdLst/>
              <a:ahLst/>
              <a:cxnLst/>
              <a:rect l="l" t="t" r="r" b="b"/>
              <a:pathLst>
                <a:path w="1935" h="1188" extrusionOk="0">
                  <a:moveTo>
                    <a:pt x="1644" y="1187"/>
                  </a:moveTo>
                  <a:lnTo>
                    <a:pt x="1644" y="1187"/>
                  </a:lnTo>
                  <a:cubicBezTo>
                    <a:pt x="1767" y="1020"/>
                    <a:pt x="1864" y="827"/>
                    <a:pt x="1934" y="624"/>
                  </a:cubicBezTo>
                  <a:cubicBezTo>
                    <a:pt x="0" y="0"/>
                    <a:pt x="0" y="0"/>
                    <a:pt x="0" y="0"/>
                  </a:cubicBezTo>
                  <a:lnTo>
                    <a:pt x="1644" y="1187"/>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8" name="Google Shape;728;p31"/>
            <p:cNvSpPr/>
            <p:nvPr/>
          </p:nvSpPr>
          <p:spPr>
            <a:xfrm>
              <a:off x="5921021" y="3660596"/>
              <a:ext cx="1047602" cy="322689"/>
            </a:xfrm>
            <a:custGeom>
              <a:avLst/>
              <a:gdLst/>
              <a:ahLst/>
              <a:cxnLst/>
              <a:rect l="l" t="t" r="r" b="b"/>
              <a:pathLst>
                <a:path w="2032" h="625" extrusionOk="0">
                  <a:moveTo>
                    <a:pt x="1934" y="624"/>
                  </a:moveTo>
                  <a:lnTo>
                    <a:pt x="1934" y="624"/>
                  </a:lnTo>
                  <a:cubicBezTo>
                    <a:pt x="1996" y="431"/>
                    <a:pt x="2031" y="220"/>
                    <a:pt x="2031" y="0"/>
                  </a:cubicBezTo>
                  <a:cubicBezTo>
                    <a:pt x="0" y="0"/>
                    <a:pt x="0" y="0"/>
                    <a:pt x="0" y="0"/>
                  </a:cubicBezTo>
                  <a:lnTo>
                    <a:pt x="1934" y="624"/>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9" name="Google Shape;729;p31"/>
            <p:cNvSpPr/>
            <p:nvPr/>
          </p:nvSpPr>
          <p:spPr>
            <a:xfrm>
              <a:off x="5921021" y="3333362"/>
              <a:ext cx="1047602" cy="327234"/>
            </a:xfrm>
            <a:custGeom>
              <a:avLst/>
              <a:gdLst/>
              <a:ahLst/>
              <a:cxnLst/>
              <a:rect l="l" t="t" r="r" b="b"/>
              <a:pathLst>
                <a:path w="2032" h="635" extrusionOk="0">
                  <a:moveTo>
                    <a:pt x="0" y="634"/>
                  </a:moveTo>
                  <a:lnTo>
                    <a:pt x="0" y="634"/>
                  </a:lnTo>
                  <a:cubicBezTo>
                    <a:pt x="2031" y="634"/>
                    <a:pt x="2031" y="634"/>
                    <a:pt x="2031" y="634"/>
                  </a:cubicBezTo>
                  <a:cubicBezTo>
                    <a:pt x="2031" y="414"/>
                    <a:pt x="1996" y="203"/>
                    <a:pt x="1934" y="0"/>
                  </a:cubicBezTo>
                  <a:lnTo>
                    <a:pt x="0" y="634"/>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0" name="Google Shape;730;p31"/>
            <p:cNvSpPr/>
            <p:nvPr/>
          </p:nvSpPr>
          <p:spPr>
            <a:xfrm>
              <a:off x="4996131" y="3660596"/>
              <a:ext cx="902166" cy="897620"/>
            </a:xfrm>
            <a:custGeom>
              <a:avLst/>
              <a:gdLst/>
              <a:ahLst/>
              <a:cxnLst/>
              <a:rect l="l" t="t" r="r" b="b"/>
              <a:pathLst>
                <a:path w="1751" h="1743" extrusionOk="0">
                  <a:moveTo>
                    <a:pt x="0" y="1266"/>
                  </a:moveTo>
                  <a:lnTo>
                    <a:pt x="0" y="1266"/>
                  </a:lnTo>
                  <a:cubicBezTo>
                    <a:pt x="141" y="1451"/>
                    <a:pt x="299" y="1610"/>
                    <a:pt x="484" y="1742"/>
                  </a:cubicBezTo>
                  <a:cubicBezTo>
                    <a:pt x="1750" y="0"/>
                    <a:pt x="1750" y="0"/>
                    <a:pt x="1750" y="0"/>
                  </a:cubicBezTo>
                  <a:lnTo>
                    <a:pt x="0" y="1266"/>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1" name="Google Shape;731;p31"/>
            <p:cNvSpPr/>
            <p:nvPr/>
          </p:nvSpPr>
          <p:spPr>
            <a:xfrm>
              <a:off x="5921021" y="3660596"/>
              <a:ext cx="322689" cy="1047602"/>
            </a:xfrm>
            <a:custGeom>
              <a:avLst/>
              <a:gdLst/>
              <a:ahLst/>
              <a:cxnLst/>
              <a:rect l="l" t="t" r="r" b="b"/>
              <a:pathLst>
                <a:path w="625" h="2033" extrusionOk="0">
                  <a:moveTo>
                    <a:pt x="0" y="2032"/>
                  </a:moveTo>
                  <a:lnTo>
                    <a:pt x="0" y="2032"/>
                  </a:lnTo>
                  <a:cubicBezTo>
                    <a:pt x="220" y="2032"/>
                    <a:pt x="430" y="1997"/>
                    <a:pt x="624" y="1926"/>
                  </a:cubicBezTo>
                  <a:cubicBezTo>
                    <a:pt x="0" y="0"/>
                    <a:pt x="0" y="0"/>
                    <a:pt x="0" y="0"/>
                  </a:cubicBezTo>
                  <a:lnTo>
                    <a:pt x="0" y="2032"/>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2" name="Google Shape;732;p31"/>
            <p:cNvSpPr/>
            <p:nvPr/>
          </p:nvSpPr>
          <p:spPr>
            <a:xfrm>
              <a:off x="5246101" y="3660596"/>
              <a:ext cx="652196" cy="1056692"/>
            </a:xfrm>
            <a:custGeom>
              <a:avLst/>
              <a:gdLst/>
              <a:ahLst/>
              <a:cxnLst/>
              <a:rect l="l" t="t" r="r" b="b"/>
              <a:pathLst>
                <a:path w="1267" h="2050" extrusionOk="0">
                  <a:moveTo>
                    <a:pt x="0" y="1742"/>
                  </a:moveTo>
                  <a:lnTo>
                    <a:pt x="0" y="1742"/>
                  </a:lnTo>
                  <a:cubicBezTo>
                    <a:pt x="176" y="1873"/>
                    <a:pt x="378" y="1979"/>
                    <a:pt x="598" y="2049"/>
                  </a:cubicBezTo>
                  <a:cubicBezTo>
                    <a:pt x="1266" y="0"/>
                    <a:pt x="1266" y="0"/>
                    <a:pt x="1266" y="0"/>
                  </a:cubicBezTo>
                  <a:lnTo>
                    <a:pt x="0" y="1742"/>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3" name="Google Shape;733;p31"/>
            <p:cNvSpPr/>
            <p:nvPr/>
          </p:nvSpPr>
          <p:spPr>
            <a:xfrm>
              <a:off x="4843877" y="3660596"/>
              <a:ext cx="1056692" cy="652195"/>
            </a:xfrm>
            <a:custGeom>
              <a:avLst/>
              <a:gdLst/>
              <a:ahLst/>
              <a:cxnLst/>
              <a:rect l="l" t="t" r="r" b="b"/>
              <a:pathLst>
                <a:path w="2050" h="1267" extrusionOk="0">
                  <a:moveTo>
                    <a:pt x="0" y="668"/>
                  </a:moveTo>
                  <a:lnTo>
                    <a:pt x="0" y="668"/>
                  </a:lnTo>
                  <a:cubicBezTo>
                    <a:pt x="70" y="879"/>
                    <a:pt x="167" y="1082"/>
                    <a:pt x="299" y="1266"/>
                  </a:cubicBezTo>
                  <a:cubicBezTo>
                    <a:pt x="2049" y="0"/>
                    <a:pt x="2049" y="0"/>
                    <a:pt x="2049" y="0"/>
                  </a:cubicBezTo>
                  <a:lnTo>
                    <a:pt x="0" y="668"/>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4" name="Google Shape;734;p31"/>
            <p:cNvSpPr/>
            <p:nvPr/>
          </p:nvSpPr>
          <p:spPr>
            <a:xfrm>
              <a:off x="5555155" y="3660596"/>
              <a:ext cx="388590" cy="1111231"/>
            </a:xfrm>
            <a:custGeom>
              <a:avLst/>
              <a:gdLst/>
              <a:ahLst/>
              <a:cxnLst/>
              <a:rect l="l" t="t" r="r" b="b"/>
              <a:pathLst>
                <a:path w="669" h="2156" extrusionOk="0">
                  <a:moveTo>
                    <a:pt x="0" y="2049"/>
                  </a:moveTo>
                  <a:lnTo>
                    <a:pt x="0" y="2049"/>
                  </a:lnTo>
                  <a:cubicBezTo>
                    <a:pt x="211" y="2120"/>
                    <a:pt x="439" y="2155"/>
                    <a:pt x="668" y="2155"/>
                  </a:cubicBezTo>
                  <a:cubicBezTo>
                    <a:pt x="668" y="0"/>
                    <a:pt x="668" y="0"/>
                    <a:pt x="668" y="0"/>
                  </a:cubicBezTo>
                  <a:lnTo>
                    <a:pt x="0" y="2049"/>
                  </a:lnTo>
                </a:path>
              </a:pathLst>
            </a:custGeom>
            <a:solidFill>
              <a:srgbClr val="CA7BB3"/>
            </a:solidFill>
            <a:ln w="9525" cap="flat" cmpd="sng">
              <a:solidFill>
                <a:schemeClr val="lt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5" name="Google Shape;735;p31"/>
            <p:cNvSpPr/>
            <p:nvPr/>
          </p:nvSpPr>
          <p:spPr>
            <a:xfrm>
              <a:off x="5023400" y="2762975"/>
              <a:ext cx="1790696" cy="1790696"/>
            </a:xfrm>
            <a:custGeom>
              <a:avLst/>
              <a:gdLst/>
              <a:ahLst/>
              <a:cxnLst/>
              <a:rect l="l" t="t" r="r" b="b"/>
              <a:pathLst>
                <a:path w="3474" h="3475" extrusionOk="0">
                  <a:moveTo>
                    <a:pt x="3473" y="1741"/>
                  </a:moveTo>
                  <a:lnTo>
                    <a:pt x="3473" y="1741"/>
                  </a:lnTo>
                  <a:cubicBezTo>
                    <a:pt x="3473" y="2699"/>
                    <a:pt x="2699" y="3474"/>
                    <a:pt x="1741" y="3474"/>
                  </a:cubicBezTo>
                  <a:cubicBezTo>
                    <a:pt x="782" y="3474"/>
                    <a:pt x="0" y="2699"/>
                    <a:pt x="0" y="1741"/>
                  </a:cubicBezTo>
                  <a:cubicBezTo>
                    <a:pt x="0" y="782"/>
                    <a:pt x="782" y="0"/>
                    <a:pt x="1741" y="0"/>
                  </a:cubicBezTo>
                  <a:cubicBezTo>
                    <a:pt x="2699" y="0"/>
                    <a:pt x="3473" y="782"/>
                    <a:pt x="3473" y="1741"/>
                  </a:cubicBezTo>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36" name="Google Shape;736;p31"/>
            <p:cNvSpPr/>
            <p:nvPr/>
          </p:nvSpPr>
          <p:spPr>
            <a:xfrm>
              <a:off x="6061914" y="3115206"/>
              <a:ext cx="204521" cy="204520"/>
            </a:xfrm>
            <a:custGeom>
              <a:avLst/>
              <a:gdLst/>
              <a:ahLst/>
              <a:cxnLst/>
              <a:rect l="l" t="t" r="r" b="b"/>
              <a:pathLst>
                <a:path w="396" h="397" extrusionOk="0">
                  <a:moveTo>
                    <a:pt x="192" y="396"/>
                  </a:moveTo>
                  <a:lnTo>
                    <a:pt x="192" y="396"/>
                  </a:lnTo>
                  <a:cubicBezTo>
                    <a:pt x="307" y="396"/>
                    <a:pt x="395" y="308"/>
                    <a:pt x="395" y="203"/>
                  </a:cubicBezTo>
                  <a:cubicBezTo>
                    <a:pt x="395" y="88"/>
                    <a:pt x="307" y="0"/>
                    <a:pt x="192" y="0"/>
                  </a:cubicBezTo>
                  <a:cubicBezTo>
                    <a:pt x="87" y="0"/>
                    <a:pt x="0" y="88"/>
                    <a:pt x="0" y="203"/>
                  </a:cubicBezTo>
                  <a:cubicBezTo>
                    <a:pt x="0" y="308"/>
                    <a:pt x="87" y="396"/>
                    <a:pt x="192" y="396"/>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7" name="Google Shape;737;p31"/>
            <p:cNvSpPr/>
            <p:nvPr/>
          </p:nvSpPr>
          <p:spPr>
            <a:xfrm>
              <a:off x="5971015" y="3346997"/>
              <a:ext cx="386318" cy="879440"/>
            </a:xfrm>
            <a:custGeom>
              <a:avLst/>
              <a:gdLst/>
              <a:ahLst/>
              <a:cxnLst/>
              <a:rect l="l" t="t" r="r" b="b"/>
              <a:pathLst>
                <a:path w="748" h="1707" extrusionOk="0">
                  <a:moveTo>
                    <a:pt x="738" y="580"/>
                  </a:moveTo>
                  <a:lnTo>
                    <a:pt x="738" y="580"/>
                  </a:lnTo>
                  <a:cubicBezTo>
                    <a:pt x="650" y="185"/>
                    <a:pt x="650" y="185"/>
                    <a:pt x="650" y="185"/>
                  </a:cubicBezTo>
                  <a:cubicBezTo>
                    <a:pt x="650" y="176"/>
                    <a:pt x="650" y="176"/>
                    <a:pt x="641" y="176"/>
                  </a:cubicBezTo>
                  <a:lnTo>
                    <a:pt x="641" y="176"/>
                  </a:lnTo>
                  <a:lnTo>
                    <a:pt x="641" y="176"/>
                  </a:lnTo>
                  <a:cubicBezTo>
                    <a:pt x="615" y="79"/>
                    <a:pt x="527" y="0"/>
                    <a:pt x="421" y="0"/>
                  </a:cubicBezTo>
                  <a:cubicBezTo>
                    <a:pt x="324" y="0"/>
                    <a:pt x="324" y="0"/>
                    <a:pt x="324" y="0"/>
                  </a:cubicBezTo>
                  <a:cubicBezTo>
                    <a:pt x="211" y="0"/>
                    <a:pt x="123" y="79"/>
                    <a:pt x="97" y="185"/>
                  </a:cubicBezTo>
                  <a:cubicBezTo>
                    <a:pt x="9" y="580"/>
                    <a:pt x="9" y="580"/>
                    <a:pt x="9" y="580"/>
                  </a:cubicBezTo>
                  <a:cubicBezTo>
                    <a:pt x="0" y="598"/>
                    <a:pt x="9" y="615"/>
                    <a:pt x="27" y="624"/>
                  </a:cubicBezTo>
                  <a:cubicBezTo>
                    <a:pt x="53" y="633"/>
                    <a:pt x="79" y="624"/>
                    <a:pt x="79" y="598"/>
                  </a:cubicBezTo>
                  <a:cubicBezTo>
                    <a:pt x="211" y="228"/>
                    <a:pt x="211" y="228"/>
                    <a:pt x="211" y="228"/>
                  </a:cubicBezTo>
                  <a:cubicBezTo>
                    <a:pt x="238" y="228"/>
                    <a:pt x="238" y="228"/>
                    <a:pt x="238" y="228"/>
                  </a:cubicBezTo>
                  <a:cubicBezTo>
                    <a:pt x="70" y="862"/>
                    <a:pt x="70" y="862"/>
                    <a:pt x="70" y="862"/>
                  </a:cubicBezTo>
                  <a:cubicBezTo>
                    <a:pt x="62" y="880"/>
                    <a:pt x="79" y="888"/>
                    <a:pt x="97" y="888"/>
                  </a:cubicBezTo>
                  <a:cubicBezTo>
                    <a:pt x="211" y="888"/>
                    <a:pt x="211" y="888"/>
                    <a:pt x="211" y="888"/>
                  </a:cubicBezTo>
                  <a:cubicBezTo>
                    <a:pt x="307" y="1671"/>
                    <a:pt x="307" y="1671"/>
                    <a:pt x="307" y="1671"/>
                  </a:cubicBezTo>
                  <a:cubicBezTo>
                    <a:pt x="307" y="1689"/>
                    <a:pt x="324" y="1706"/>
                    <a:pt x="342" y="1706"/>
                  </a:cubicBezTo>
                  <a:cubicBezTo>
                    <a:pt x="404" y="1706"/>
                    <a:pt x="404" y="1706"/>
                    <a:pt x="404" y="1706"/>
                  </a:cubicBezTo>
                  <a:cubicBezTo>
                    <a:pt x="421" y="1706"/>
                    <a:pt x="439" y="1689"/>
                    <a:pt x="439" y="1671"/>
                  </a:cubicBezTo>
                  <a:cubicBezTo>
                    <a:pt x="536" y="888"/>
                    <a:pt x="536" y="888"/>
                    <a:pt x="536" y="888"/>
                  </a:cubicBezTo>
                  <a:cubicBezTo>
                    <a:pt x="650" y="888"/>
                    <a:pt x="650" y="888"/>
                    <a:pt x="650" y="888"/>
                  </a:cubicBezTo>
                  <a:cubicBezTo>
                    <a:pt x="668" y="888"/>
                    <a:pt x="685" y="880"/>
                    <a:pt x="676" y="862"/>
                  </a:cubicBezTo>
                  <a:cubicBezTo>
                    <a:pt x="509" y="228"/>
                    <a:pt x="509" y="228"/>
                    <a:pt x="509" y="228"/>
                  </a:cubicBezTo>
                  <a:cubicBezTo>
                    <a:pt x="536" y="228"/>
                    <a:pt x="536" y="228"/>
                    <a:pt x="536" y="228"/>
                  </a:cubicBezTo>
                  <a:cubicBezTo>
                    <a:pt x="668" y="598"/>
                    <a:pt x="668" y="598"/>
                    <a:pt x="668" y="598"/>
                  </a:cubicBezTo>
                  <a:cubicBezTo>
                    <a:pt x="668" y="624"/>
                    <a:pt x="694" y="633"/>
                    <a:pt x="712" y="624"/>
                  </a:cubicBezTo>
                  <a:cubicBezTo>
                    <a:pt x="738" y="615"/>
                    <a:pt x="747" y="598"/>
                    <a:pt x="738" y="58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8" name="Google Shape;738;p31"/>
            <p:cNvSpPr/>
            <p:nvPr/>
          </p:nvSpPr>
          <p:spPr>
            <a:xfrm>
              <a:off x="5436987" y="3346997"/>
              <a:ext cx="490851" cy="879440"/>
            </a:xfrm>
            <a:custGeom>
              <a:avLst/>
              <a:gdLst/>
              <a:ahLst/>
              <a:cxnLst/>
              <a:rect l="l" t="t" r="r" b="b"/>
              <a:pathLst>
                <a:path w="951" h="1707" extrusionOk="0">
                  <a:moveTo>
                    <a:pt x="941" y="809"/>
                  </a:moveTo>
                  <a:lnTo>
                    <a:pt x="941" y="809"/>
                  </a:lnTo>
                  <a:cubicBezTo>
                    <a:pt x="818" y="185"/>
                    <a:pt x="818" y="185"/>
                    <a:pt x="818" y="185"/>
                  </a:cubicBezTo>
                  <a:cubicBezTo>
                    <a:pt x="818" y="176"/>
                    <a:pt x="818" y="176"/>
                    <a:pt x="818" y="167"/>
                  </a:cubicBezTo>
                  <a:cubicBezTo>
                    <a:pt x="792" y="70"/>
                    <a:pt x="704" y="0"/>
                    <a:pt x="598" y="0"/>
                  </a:cubicBezTo>
                  <a:cubicBezTo>
                    <a:pt x="343" y="0"/>
                    <a:pt x="343" y="0"/>
                    <a:pt x="343" y="0"/>
                  </a:cubicBezTo>
                  <a:cubicBezTo>
                    <a:pt x="238" y="0"/>
                    <a:pt x="149" y="79"/>
                    <a:pt x="132" y="176"/>
                  </a:cubicBezTo>
                  <a:cubicBezTo>
                    <a:pt x="132" y="176"/>
                    <a:pt x="132" y="176"/>
                    <a:pt x="132" y="185"/>
                  </a:cubicBezTo>
                  <a:cubicBezTo>
                    <a:pt x="9" y="809"/>
                    <a:pt x="9" y="809"/>
                    <a:pt x="9" y="809"/>
                  </a:cubicBezTo>
                  <a:cubicBezTo>
                    <a:pt x="0" y="853"/>
                    <a:pt x="26" y="897"/>
                    <a:pt x="70" y="897"/>
                  </a:cubicBezTo>
                  <a:lnTo>
                    <a:pt x="70" y="897"/>
                  </a:lnTo>
                  <a:cubicBezTo>
                    <a:pt x="115" y="906"/>
                    <a:pt x="149" y="880"/>
                    <a:pt x="158" y="844"/>
                  </a:cubicBezTo>
                  <a:cubicBezTo>
                    <a:pt x="238" y="422"/>
                    <a:pt x="238" y="422"/>
                    <a:pt x="238" y="422"/>
                  </a:cubicBezTo>
                  <a:cubicBezTo>
                    <a:pt x="238" y="836"/>
                    <a:pt x="238" y="836"/>
                    <a:pt x="238" y="836"/>
                  </a:cubicBezTo>
                  <a:cubicBezTo>
                    <a:pt x="238" y="871"/>
                    <a:pt x="238" y="871"/>
                    <a:pt x="238" y="871"/>
                  </a:cubicBezTo>
                  <a:cubicBezTo>
                    <a:pt x="238" y="1609"/>
                    <a:pt x="238" y="1609"/>
                    <a:pt x="238" y="1609"/>
                  </a:cubicBezTo>
                  <a:cubicBezTo>
                    <a:pt x="238" y="1662"/>
                    <a:pt x="281" y="1706"/>
                    <a:pt x="334" y="1706"/>
                  </a:cubicBezTo>
                  <a:cubicBezTo>
                    <a:pt x="343" y="1706"/>
                    <a:pt x="343" y="1706"/>
                    <a:pt x="343" y="1706"/>
                  </a:cubicBezTo>
                  <a:cubicBezTo>
                    <a:pt x="396" y="1706"/>
                    <a:pt x="440" y="1662"/>
                    <a:pt x="440" y="1609"/>
                  </a:cubicBezTo>
                  <a:cubicBezTo>
                    <a:pt x="440" y="871"/>
                    <a:pt x="440" y="871"/>
                    <a:pt x="440" y="871"/>
                  </a:cubicBezTo>
                  <a:cubicBezTo>
                    <a:pt x="510" y="871"/>
                    <a:pt x="510" y="871"/>
                    <a:pt x="510" y="871"/>
                  </a:cubicBezTo>
                  <a:cubicBezTo>
                    <a:pt x="510" y="1609"/>
                    <a:pt x="510" y="1609"/>
                    <a:pt x="510" y="1609"/>
                  </a:cubicBezTo>
                  <a:cubicBezTo>
                    <a:pt x="510" y="1662"/>
                    <a:pt x="554" y="1706"/>
                    <a:pt x="607" y="1706"/>
                  </a:cubicBezTo>
                  <a:cubicBezTo>
                    <a:pt x="616" y="1706"/>
                    <a:pt x="616" y="1706"/>
                    <a:pt x="616" y="1706"/>
                  </a:cubicBezTo>
                  <a:cubicBezTo>
                    <a:pt x="668" y="1706"/>
                    <a:pt x="712" y="1662"/>
                    <a:pt x="712" y="1609"/>
                  </a:cubicBezTo>
                  <a:cubicBezTo>
                    <a:pt x="712" y="871"/>
                    <a:pt x="712" y="871"/>
                    <a:pt x="712" y="871"/>
                  </a:cubicBezTo>
                  <a:cubicBezTo>
                    <a:pt x="712" y="836"/>
                    <a:pt x="712" y="836"/>
                    <a:pt x="712" y="836"/>
                  </a:cubicBezTo>
                  <a:cubicBezTo>
                    <a:pt x="712" y="440"/>
                    <a:pt x="712" y="440"/>
                    <a:pt x="712" y="440"/>
                  </a:cubicBezTo>
                  <a:cubicBezTo>
                    <a:pt x="792" y="844"/>
                    <a:pt x="792" y="844"/>
                    <a:pt x="792" y="844"/>
                  </a:cubicBezTo>
                  <a:cubicBezTo>
                    <a:pt x="800" y="880"/>
                    <a:pt x="836" y="906"/>
                    <a:pt x="880" y="897"/>
                  </a:cubicBezTo>
                  <a:cubicBezTo>
                    <a:pt x="924" y="897"/>
                    <a:pt x="950" y="853"/>
                    <a:pt x="941" y="809"/>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9" name="Google Shape;739;p31"/>
            <p:cNvSpPr/>
            <p:nvPr/>
          </p:nvSpPr>
          <p:spPr>
            <a:xfrm>
              <a:off x="5577880" y="3115206"/>
              <a:ext cx="204521" cy="204521"/>
            </a:xfrm>
            <a:custGeom>
              <a:avLst/>
              <a:gdLst/>
              <a:ahLst/>
              <a:cxnLst/>
              <a:rect l="l" t="t" r="r" b="b"/>
              <a:pathLst>
                <a:path w="396" h="397" extrusionOk="0">
                  <a:moveTo>
                    <a:pt x="202" y="396"/>
                  </a:moveTo>
                  <a:lnTo>
                    <a:pt x="202" y="396"/>
                  </a:lnTo>
                  <a:cubicBezTo>
                    <a:pt x="308" y="396"/>
                    <a:pt x="395" y="308"/>
                    <a:pt x="395" y="203"/>
                  </a:cubicBezTo>
                  <a:cubicBezTo>
                    <a:pt x="395" y="88"/>
                    <a:pt x="308" y="0"/>
                    <a:pt x="202" y="0"/>
                  </a:cubicBezTo>
                  <a:cubicBezTo>
                    <a:pt x="88" y="0"/>
                    <a:pt x="0" y="88"/>
                    <a:pt x="0" y="203"/>
                  </a:cubicBezTo>
                  <a:cubicBezTo>
                    <a:pt x="0" y="308"/>
                    <a:pt x="88" y="396"/>
                    <a:pt x="202" y="396"/>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742" name="Google Shape;742;p31"/>
          <p:cNvSpPr/>
          <p:nvPr/>
        </p:nvSpPr>
        <p:spPr>
          <a:xfrm>
            <a:off x="2911153" y="5579159"/>
            <a:ext cx="363593" cy="313599"/>
          </a:xfrm>
          <a:custGeom>
            <a:avLst/>
            <a:gdLst/>
            <a:ahLst/>
            <a:cxnLst/>
            <a:rect l="l" t="t" r="r" b="b"/>
            <a:pathLst>
              <a:path w="705" h="608" extrusionOk="0">
                <a:moveTo>
                  <a:pt x="352" y="607"/>
                </a:moveTo>
                <a:lnTo>
                  <a:pt x="352" y="607"/>
                </a:lnTo>
                <a:cubicBezTo>
                  <a:pt x="344" y="607"/>
                  <a:pt x="344" y="607"/>
                  <a:pt x="335" y="598"/>
                </a:cubicBezTo>
                <a:cubicBezTo>
                  <a:pt x="97" y="370"/>
                  <a:pt x="97" y="370"/>
                  <a:pt x="97" y="370"/>
                </a:cubicBezTo>
                <a:lnTo>
                  <a:pt x="97" y="370"/>
                </a:lnTo>
                <a:cubicBezTo>
                  <a:pt x="53" y="317"/>
                  <a:pt x="53" y="317"/>
                  <a:pt x="53" y="317"/>
                </a:cubicBezTo>
                <a:cubicBezTo>
                  <a:pt x="18" y="281"/>
                  <a:pt x="0" y="238"/>
                  <a:pt x="0" y="185"/>
                </a:cubicBezTo>
                <a:cubicBezTo>
                  <a:pt x="0" y="132"/>
                  <a:pt x="18" y="88"/>
                  <a:pt x="53" y="53"/>
                </a:cubicBezTo>
                <a:cubicBezTo>
                  <a:pt x="88" y="18"/>
                  <a:pt x="132" y="0"/>
                  <a:pt x="185" y="0"/>
                </a:cubicBezTo>
                <a:cubicBezTo>
                  <a:pt x="238" y="0"/>
                  <a:pt x="282" y="18"/>
                  <a:pt x="317" y="53"/>
                </a:cubicBezTo>
                <a:cubicBezTo>
                  <a:pt x="352" y="79"/>
                  <a:pt x="352" y="79"/>
                  <a:pt x="352" y="79"/>
                </a:cubicBezTo>
                <a:cubicBezTo>
                  <a:pt x="379" y="53"/>
                  <a:pt x="379" y="53"/>
                  <a:pt x="379" y="53"/>
                </a:cubicBezTo>
                <a:cubicBezTo>
                  <a:pt x="414" y="18"/>
                  <a:pt x="467" y="0"/>
                  <a:pt x="519" y="0"/>
                </a:cubicBezTo>
                <a:cubicBezTo>
                  <a:pt x="563" y="0"/>
                  <a:pt x="616" y="18"/>
                  <a:pt x="651" y="53"/>
                </a:cubicBezTo>
                <a:cubicBezTo>
                  <a:pt x="686" y="88"/>
                  <a:pt x="704" y="132"/>
                  <a:pt x="704" y="185"/>
                </a:cubicBezTo>
                <a:cubicBezTo>
                  <a:pt x="704" y="238"/>
                  <a:pt x="686" y="281"/>
                  <a:pt x="651" y="317"/>
                </a:cubicBezTo>
                <a:lnTo>
                  <a:pt x="651" y="317"/>
                </a:lnTo>
                <a:cubicBezTo>
                  <a:pt x="607" y="370"/>
                  <a:pt x="607" y="370"/>
                  <a:pt x="607" y="370"/>
                </a:cubicBezTo>
                <a:lnTo>
                  <a:pt x="599" y="370"/>
                </a:lnTo>
                <a:cubicBezTo>
                  <a:pt x="370" y="598"/>
                  <a:pt x="370" y="598"/>
                  <a:pt x="370" y="598"/>
                </a:cubicBezTo>
                <a:cubicBezTo>
                  <a:pt x="361" y="607"/>
                  <a:pt x="361" y="607"/>
                  <a:pt x="352" y="607"/>
                </a:cubicBezTo>
                <a:close/>
                <a:moveTo>
                  <a:pt x="132" y="334"/>
                </a:moveTo>
                <a:lnTo>
                  <a:pt x="132" y="334"/>
                </a:lnTo>
                <a:cubicBezTo>
                  <a:pt x="352" y="554"/>
                  <a:pt x="352" y="554"/>
                  <a:pt x="352" y="554"/>
                </a:cubicBezTo>
                <a:cubicBezTo>
                  <a:pt x="572" y="334"/>
                  <a:pt x="572" y="334"/>
                  <a:pt x="572" y="334"/>
                </a:cubicBezTo>
                <a:lnTo>
                  <a:pt x="572" y="334"/>
                </a:lnTo>
                <a:cubicBezTo>
                  <a:pt x="616" y="291"/>
                  <a:pt x="616" y="291"/>
                  <a:pt x="616" y="291"/>
                </a:cubicBezTo>
                <a:cubicBezTo>
                  <a:pt x="642" y="264"/>
                  <a:pt x="660" y="220"/>
                  <a:pt x="660" y="185"/>
                </a:cubicBezTo>
                <a:cubicBezTo>
                  <a:pt x="660" y="150"/>
                  <a:pt x="642" y="115"/>
                  <a:pt x="616" y="88"/>
                </a:cubicBezTo>
                <a:cubicBezTo>
                  <a:pt x="590" y="53"/>
                  <a:pt x="555" y="44"/>
                  <a:pt x="519" y="44"/>
                </a:cubicBezTo>
                <a:cubicBezTo>
                  <a:pt x="475" y="44"/>
                  <a:pt x="440" y="53"/>
                  <a:pt x="414" y="88"/>
                </a:cubicBezTo>
                <a:cubicBezTo>
                  <a:pt x="370" y="132"/>
                  <a:pt x="370" y="132"/>
                  <a:pt x="370" y="132"/>
                </a:cubicBezTo>
                <a:cubicBezTo>
                  <a:pt x="361" y="132"/>
                  <a:pt x="361" y="141"/>
                  <a:pt x="352" y="141"/>
                </a:cubicBezTo>
                <a:cubicBezTo>
                  <a:pt x="344" y="141"/>
                  <a:pt x="344" y="132"/>
                  <a:pt x="335" y="132"/>
                </a:cubicBezTo>
                <a:cubicBezTo>
                  <a:pt x="291" y="88"/>
                  <a:pt x="291" y="88"/>
                  <a:pt x="291" y="88"/>
                </a:cubicBezTo>
                <a:cubicBezTo>
                  <a:pt x="264" y="53"/>
                  <a:pt x="229" y="44"/>
                  <a:pt x="185" y="44"/>
                </a:cubicBezTo>
                <a:cubicBezTo>
                  <a:pt x="150" y="44"/>
                  <a:pt x="115" y="53"/>
                  <a:pt x="88" y="88"/>
                </a:cubicBezTo>
                <a:cubicBezTo>
                  <a:pt x="62" y="115"/>
                  <a:pt x="44" y="150"/>
                  <a:pt x="44" y="185"/>
                </a:cubicBezTo>
                <a:cubicBezTo>
                  <a:pt x="44" y="220"/>
                  <a:pt x="62" y="264"/>
                  <a:pt x="88" y="291"/>
                </a:cubicBezTo>
                <a:cubicBezTo>
                  <a:pt x="132" y="334"/>
                  <a:pt x="132" y="334"/>
                  <a:pt x="132" y="334"/>
                </a:cubicBezTo>
                <a:close/>
                <a:moveTo>
                  <a:pt x="634" y="308"/>
                </a:moveTo>
                <a:lnTo>
                  <a:pt x="634" y="30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50" name="Google Shape;750;p31"/>
          <p:cNvSpPr txBox="1"/>
          <p:nvPr/>
        </p:nvSpPr>
        <p:spPr>
          <a:xfrm>
            <a:off x="491612" y="548767"/>
            <a:ext cx="3435062" cy="838213"/>
          </a:xfrm>
          <a:prstGeom prst="rect">
            <a:avLst/>
          </a:prstGeom>
          <a:noFill/>
          <a:ln>
            <a:noFill/>
          </a:ln>
        </p:spPr>
        <p:txBody>
          <a:bodyPr spcFirstLastPara="1" wrap="square" lIns="91425" tIns="45700" rIns="91425" bIns="45700" anchor="t" anchorCtr="0">
            <a:spAutoFit/>
          </a:bodyPr>
          <a:lstStyle/>
          <a:p>
            <a:pPr algn="ctr"/>
            <a:r>
              <a:rPr lang="en-US" sz="2400" b="1" dirty="0">
                <a:solidFill>
                  <a:srgbClr val="292668"/>
                </a:solidFill>
                <a:latin typeface="Calibri" panose="020F0502020204030204" pitchFamily="34" charset="0"/>
                <a:ea typeface="Calibri" panose="020F0502020204030204" pitchFamily="34" charset="0"/>
                <a:cs typeface="Calibri" panose="020F0502020204030204" pitchFamily="34" charset="0"/>
              </a:rPr>
              <a:t>✔️ Hvad AI-påmindelser kan GØRE</a:t>
            </a:r>
            <a:endParaRPr lang="da-DK" sz="2400"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51" name="Google Shape;751;p31"/>
          <p:cNvSpPr/>
          <p:nvPr/>
        </p:nvSpPr>
        <p:spPr>
          <a:xfrm>
            <a:off x="2553729" y="1437318"/>
            <a:ext cx="2216931" cy="523180"/>
          </a:xfrm>
          <a:prstGeom prst="rect">
            <a:avLst/>
          </a:prstGeom>
          <a:noFill/>
          <a:ln>
            <a:noFill/>
          </a:ln>
        </p:spPr>
        <p:txBody>
          <a:bodyPr spcFirstLastPara="1" wrap="square" lIns="91425" tIns="45700" rIns="91425" bIns="45700" anchor="t" anchorCtr="0">
            <a:spAutoFit/>
          </a:bodyPr>
          <a:lstStyle/>
          <a:p>
            <a:pPr lvl="0" eaLnBrk="0" fontAlgn="base" hangingPunct="0">
              <a:spcBef>
                <a:spcPct val="0"/>
              </a:spcBef>
              <a:spcAft>
                <a:spcPct val="0"/>
              </a:spcAft>
              <a:buClrTx/>
            </a:pPr>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Hjælper dig med at huske de små ting i hverdagen</a:t>
            </a:r>
            <a:endPar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53" name="Google Shape;753;p31"/>
          <p:cNvSpPr/>
          <p:nvPr/>
        </p:nvSpPr>
        <p:spPr>
          <a:xfrm>
            <a:off x="1866243" y="2359866"/>
            <a:ext cx="1817348" cy="523180"/>
          </a:xfrm>
          <a:prstGeom prst="rect">
            <a:avLst/>
          </a:prstGeom>
          <a:noFill/>
          <a:ln>
            <a:noFill/>
          </a:ln>
        </p:spPr>
        <p:txBody>
          <a:bodyPr spcFirstLastPara="1" wrap="square" lIns="91425" tIns="45700" rIns="91425" bIns="45700" anchor="t" anchorCtr="0">
            <a:spAutoFit/>
          </a:bodyPr>
          <a:lstStyle/>
          <a:p>
            <a:pPr lvl="0" eaLnBrk="0" fontAlgn="base" hangingPunct="0">
              <a:spcBef>
                <a:spcPct val="0"/>
              </a:spcBef>
              <a:spcAft>
                <a:spcPct val="0"/>
              </a:spcAft>
              <a:buClrTx/>
            </a:pPr>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Foreslår tidspunkter baseret på dine vaner </a:t>
            </a:r>
            <a:endPar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55" name="Google Shape;755;p31"/>
          <p:cNvSpPr/>
          <p:nvPr/>
        </p:nvSpPr>
        <p:spPr>
          <a:xfrm>
            <a:off x="1535111" y="3592368"/>
            <a:ext cx="1864847" cy="523180"/>
          </a:xfrm>
          <a:prstGeom prst="rect">
            <a:avLst/>
          </a:prstGeom>
          <a:noFill/>
          <a:ln>
            <a:noFill/>
          </a:ln>
        </p:spPr>
        <p:txBody>
          <a:bodyPr spcFirstLastPara="1" wrap="square" lIns="91425" tIns="45700" rIns="91425" bIns="45700" anchor="t" anchorCtr="0">
            <a:spAutoFit/>
          </a:bodyPr>
          <a:lstStyle/>
          <a:p>
            <a:pPr lvl="0" eaLnBrk="0" fontAlgn="base" hangingPunct="0">
              <a:spcBef>
                <a:spcPct val="0"/>
              </a:spcBef>
              <a:spcAft>
                <a:spcPct val="0"/>
              </a:spcAft>
              <a:buClrTx/>
            </a:pPr>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Minder dig om det, du har bedt den om</a:t>
            </a:r>
            <a:endPar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56" name="Google Shape;756;p31"/>
          <p:cNvSpPr txBox="1"/>
          <p:nvPr/>
        </p:nvSpPr>
        <p:spPr>
          <a:xfrm>
            <a:off x="8405849" y="554609"/>
            <a:ext cx="2595636" cy="830956"/>
          </a:xfrm>
          <a:prstGeom prst="rect">
            <a:avLst/>
          </a:prstGeom>
          <a:noFill/>
          <a:ln>
            <a:noFill/>
          </a:ln>
        </p:spPr>
        <p:txBody>
          <a:bodyPr spcFirstLastPara="1" wrap="square" lIns="91425" tIns="45700" rIns="91425" bIns="45700" anchor="t" anchorCtr="0">
            <a:spAutoFit/>
          </a:bodyPr>
          <a:lstStyle/>
          <a:p>
            <a:pPr algn="ctr"/>
            <a:r>
              <a:rPr lang="da-DK" sz="2400" b="1" dirty="0">
                <a:solidFill>
                  <a:srgbClr val="292668"/>
                </a:solidFill>
                <a:latin typeface="Calibri" panose="020F0502020204030204" pitchFamily="34" charset="0"/>
                <a:ea typeface="Calibri" panose="020F0502020204030204" pitchFamily="34" charset="0"/>
                <a:cs typeface="Calibri" panose="020F0502020204030204" pitchFamily="34" charset="0"/>
              </a:rPr>
              <a:t>✖️ Hvad de IKKE kan</a:t>
            </a:r>
            <a:endParaRPr lang="da-DK" sz="2400"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57" name="Google Shape;757;p31"/>
          <p:cNvSpPr/>
          <p:nvPr/>
        </p:nvSpPr>
        <p:spPr>
          <a:xfrm>
            <a:off x="7282202" y="1401651"/>
            <a:ext cx="2305351" cy="523180"/>
          </a:xfrm>
          <a:prstGeom prst="rect">
            <a:avLst/>
          </a:prstGeom>
          <a:noFill/>
          <a:ln>
            <a:noFill/>
          </a:ln>
        </p:spPr>
        <p:txBody>
          <a:bodyPr spcFirstLastPara="1" wrap="square" lIns="91425" tIns="45700" rIns="91425" bIns="45700" anchor="t" anchorCtr="0">
            <a:spAutoFit/>
          </a:bodyPr>
          <a:lstStyle/>
          <a:p>
            <a:pPr lvl="0"/>
            <a:r>
              <a:rPr lang="da-DK" dirty="0">
                <a:solidFill>
                  <a:srgbClr val="292668"/>
                </a:solidFill>
                <a:latin typeface="Calibri" panose="020F0502020204030204" pitchFamily="34" charset="0"/>
                <a:ea typeface="Calibri" panose="020F0502020204030204" pitchFamily="34" charset="0"/>
                <a:cs typeface="Calibri" panose="020F0502020204030204" pitchFamily="34" charset="0"/>
              </a:rPr>
              <a:t>De stiller </a:t>
            </a:r>
            <a:r>
              <a:rPr 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ikke </a:t>
            </a:r>
            <a:r>
              <a:rPr lang="da-DK" dirty="0">
                <a:solidFill>
                  <a:srgbClr val="292668"/>
                </a:solidFill>
                <a:latin typeface="Calibri" panose="020F0502020204030204" pitchFamily="34" charset="0"/>
                <a:ea typeface="Calibri" panose="020F0502020204030204" pitchFamily="34" charset="0"/>
                <a:cs typeface="Calibri" panose="020F0502020204030204" pitchFamily="34" charset="0"/>
              </a:rPr>
              <a:t>diagnoser og kan ikke erstatte læger</a:t>
            </a:r>
          </a:p>
        </p:txBody>
      </p:sp>
      <p:sp>
        <p:nvSpPr>
          <p:cNvPr id="759" name="Google Shape;759;p31"/>
          <p:cNvSpPr/>
          <p:nvPr/>
        </p:nvSpPr>
        <p:spPr>
          <a:xfrm>
            <a:off x="8251129" y="4998270"/>
            <a:ext cx="2028405" cy="523180"/>
          </a:xfrm>
          <a:prstGeom prst="rect">
            <a:avLst/>
          </a:prstGeom>
          <a:noFill/>
          <a:ln>
            <a:noFill/>
          </a:ln>
        </p:spPr>
        <p:txBody>
          <a:bodyPr spcFirstLastPara="1" wrap="square" lIns="91425" tIns="45700" rIns="91425" bIns="45700" anchor="t" anchorCtr="0">
            <a:spAutoFit/>
          </a:bodyPr>
          <a:lstStyle/>
          <a:p>
            <a:pPr lvl="0"/>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Den kan ikke vurdere sygdom eller farlige symptomer</a:t>
            </a:r>
            <a:endParaRPr 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761" name="Google Shape;761;p31"/>
          <p:cNvSpPr/>
          <p:nvPr/>
        </p:nvSpPr>
        <p:spPr>
          <a:xfrm>
            <a:off x="8722864" y="3545218"/>
            <a:ext cx="2290985" cy="738623"/>
          </a:xfrm>
          <a:prstGeom prst="rect">
            <a:avLst/>
          </a:prstGeom>
          <a:noFill/>
          <a:ln>
            <a:noFill/>
          </a:ln>
        </p:spPr>
        <p:txBody>
          <a:bodyPr spcFirstLastPara="1" wrap="square" lIns="91425" tIns="45700" rIns="91425" bIns="45700" anchor="t" anchorCtr="0">
            <a:spAutoFit/>
          </a:bodyPr>
          <a:lstStyle/>
          <a:p>
            <a:pPr lvl="0"/>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Den ved ikke, om et råd passer til din helbredstilstand</a:t>
            </a:r>
            <a:endParaRPr 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661F59E4-3A86-565F-FFDB-8317BC831274}"/>
              </a:ext>
            </a:extLst>
          </p:cNvPr>
          <p:cNvSpPr>
            <a:spLocks noChangeArrowheads="1"/>
          </p:cNvSpPr>
          <p:nvPr/>
        </p:nvSpPr>
        <p:spPr bwMode="auto">
          <a:xfrm>
            <a:off x="0" y="-94566"/>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da-DK" altLang="da-DK" sz="1800" b="0" i="0" u="none" strike="noStrike" cap="none" normalizeH="0" baseline="0" dirty="0">
                <a:ln>
                  <a:noFill/>
                </a:ln>
                <a:solidFill>
                  <a:schemeClr val="tx1"/>
                </a:solidFill>
                <a:effectLst/>
                <a:latin typeface="Arial" panose="020B0604020202020204" pitchFamily="34" charset="0"/>
              </a:rPr>
            </a:br>
            <a:endParaRPr kumimoji="0" lang="da-DK" altLang="da-DK" sz="1800" b="0" i="0" u="none" strike="noStrike" cap="none" normalizeH="0" baseline="0" dirty="0">
              <a:ln>
                <a:noFill/>
              </a:ln>
              <a:solidFill>
                <a:schemeClr val="tx1"/>
              </a:solidFill>
              <a:effectLst/>
              <a:latin typeface="Arial" panose="020B0604020202020204" pitchFamily="34" charset="0"/>
            </a:endParaRPr>
          </a:p>
        </p:txBody>
      </p:sp>
      <p:sp>
        <p:nvSpPr>
          <p:cNvPr id="3" name="Google Shape;703;p31">
            <a:extLst>
              <a:ext uri="{FF2B5EF4-FFF2-40B4-BE49-F238E27FC236}">
                <a16:creationId xmlns:a16="http://schemas.microsoft.com/office/drawing/2014/main" id="{18B1015D-0BFD-6086-3CF7-65E463CF5814}"/>
              </a:ext>
            </a:extLst>
          </p:cNvPr>
          <p:cNvSpPr/>
          <p:nvPr/>
        </p:nvSpPr>
        <p:spPr>
          <a:xfrm>
            <a:off x="4739284" y="5684928"/>
            <a:ext cx="615835" cy="615835"/>
          </a:xfrm>
          <a:custGeom>
            <a:avLst/>
            <a:gdLst/>
            <a:ahLst/>
            <a:cxnLst/>
            <a:rect l="l" t="t" r="r" b="b"/>
            <a:pathLst>
              <a:path w="1197" h="1197" extrusionOk="0">
                <a:moveTo>
                  <a:pt x="1196" y="598"/>
                </a:moveTo>
                <a:lnTo>
                  <a:pt x="1196" y="598"/>
                </a:lnTo>
                <a:cubicBezTo>
                  <a:pt x="1196" y="932"/>
                  <a:pt x="932" y="1196"/>
                  <a:pt x="598" y="1196"/>
                </a:cubicBezTo>
                <a:cubicBezTo>
                  <a:pt x="264" y="1196"/>
                  <a:pt x="0" y="932"/>
                  <a:pt x="0" y="598"/>
                </a:cubicBezTo>
                <a:cubicBezTo>
                  <a:pt x="0" y="273"/>
                  <a:pt x="264" y="0"/>
                  <a:pt x="598" y="0"/>
                </a:cubicBezTo>
                <a:cubicBezTo>
                  <a:pt x="932" y="0"/>
                  <a:pt x="1196" y="273"/>
                  <a:pt x="1196" y="59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 name="Tekstfelt 4">
            <a:extLst>
              <a:ext uri="{FF2B5EF4-FFF2-40B4-BE49-F238E27FC236}">
                <a16:creationId xmlns:a16="http://schemas.microsoft.com/office/drawing/2014/main" id="{52549B77-9CD5-7AB2-2B34-C8DFF79063C4}"/>
              </a:ext>
            </a:extLst>
          </p:cNvPr>
          <p:cNvSpPr txBox="1"/>
          <p:nvPr/>
        </p:nvSpPr>
        <p:spPr>
          <a:xfrm>
            <a:off x="1822737" y="4780422"/>
            <a:ext cx="2022833" cy="523181"/>
          </a:xfrm>
          <a:prstGeom prst="rect">
            <a:avLst/>
          </a:prstGeom>
          <a:noFill/>
        </p:spPr>
        <p:txBody>
          <a:bodyPr wrap="square">
            <a:spAutoFit/>
          </a:bodyPr>
          <a:lstStyle/>
          <a:p>
            <a:pPr lvl="0" eaLnBrk="0" fontAlgn="base" hangingPunct="0">
              <a:spcBef>
                <a:spcPct val="0"/>
              </a:spcBef>
              <a:spcAft>
                <a:spcPct val="0"/>
              </a:spcAft>
              <a:buClrTx/>
            </a:pPr>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Holder styr på skridt, søvn og let aktivitet </a:t>
            </a:r>
            <a:endParaRPr lang="da-DK" altLang="da-DK" sz="1400"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664" name="Google Shape;702;p31">
            <a:extLst>
              <a:ext uri="{FF2B5EF4-FFF2-40B4-BE49-F238E27FC236}">
                <a16:creationId xmlns:a16="http://schemas.microsoft.com/office/drawing/2014/main" id="{4FDC9CC6-AA7F-D402-4B1B-78DBDCCAD8CE}"/>
              </a:ext>
            </a:extLst>
          </p:cNvPr>
          <p:cNvSpPr/>
          <p:nvPr/>
        </p:nvSpPr>
        <p:spPr>
          <a:xfrm>
            <a:off x="3745730" y="2387845"/>
            <a:ext cx="615835" cy="615835"/>
          </a:xfrm>
          <a:custGeom>
            <a:avLst/>
            <a:gdLst/>
            <a:ahLst/>
            <a:cxnLst/>
            <a:rect l="l" t="t" r="r" b="b"/>
            <a:pathLst>
              <a:path w="1197" h="1197" extrusionOk="0">
                <a:moveTo>
                  <a:pt x="1196" y="598"/>
                </a:moveTo>
                <a:lnTo>
                  <a:pt x="1196" y="598"/>
                </a:lnTo>
                <a:cubicBezTo>
                  <a:pt x="1196" y="932"/>
                  <a:pt x="932" y="1196"/>
                  <a:pt x="598" y="1196"/>
                </a:cubicBezTo>
                <a:cubicBezTo>
                  <a:pt x="264" y="1196"/>
                  <a:pt x="0" y="932"/>
                  <a:pt x="0" y="598"/>
                </a:cubicBezTo>
                <a:cubicBezTo>
                  <a:pt x="0" y="264"/>
                  <a:pt x="264" y="0"/>
                  <a:pt x="598" y="0"/>
                </a:cubicBezTo>
                <a:cubicBezTo>
                  <a:pt x="932" y="0"/>
                  <a:pt x="1196" y="264"/>
                  <a:pt x="1196" y="59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666" name="Tekstfelt 665">
            <a:extLst>
              <a:ext uri="{FF2B5EF4-FFF2-40B4-BE49-F238E27FC236}">
                <a16:creationId xmlns:a16="http://schemas.microsoft.com/office/drawing/2014/main" id="{B18692F8-7B4D-930F-01D7-8533C52EDE35}"/>
              </a:ext>
            </a:extLst>
          </p:cNvPr>
          <p:cNvSpPr txBox="1"/>
          <p:nvPr/>
        </p:nvSpPr>
        <p:spPr>
          <a:xfrm>
            <a:off x="2857822" y="5570613"/>
            <a:ext cx="2136049" cy="738664"/>
          </a:xfrm>
          <a:prstGeom prst="rect">
            <a:avLst/>
          </a:prstGeom>
          <a:noFill/>
        </p:spPr>
        <p:txBody>
          <a:bodyPr wrap="square">
            <a:spAutoFit/>
          </a:bodyPr>
          <a:lstStyle/>
          <a:p>
            <a:r>
              <a:rPr lang="en-US" sz="1400" dirty="0">
                <a:solidFill>
                  <a:srgbClr val="292668"/>
                </a:solidFill>
                <a:effectLst/>
                <a:latin typeface="Calibri" panose="020F0502020204030204" pitchFamily="34" charset="0"/>
                <a:ea typeface="Calibri" panose="020F0502020204030204" pitchFamily="34" charset="0"/>
                <a:cs typeface="Calibri" panose="020F0502020204030204" pitchFamily="34" charset="0"/>
              </a:rPr>
              <a:t>Giver dig et hurtigt overblik – ligesom et digitalt ur med ekstra støtte </a:t>
            </a:r>
            <a:endParaRPr 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667" name="Google Shape;698;p31">
            <a:extLst>
              <a:ext uri="{FF2B5EF4-FFF2-40B4-BE49-F238E27FC236}">
                <a16:creationId xmlns:a16="http://schemas.microsoft.com/office/drawing/2014/main" id="{558DDA8F-552D-2A18-BA35-429C802B4E94}"/>
              </a:ext>
            </a:extLst>
          </p:cNvPr>
          <p:cNvSpPr/>
          <p:nvPr/>
        </p:nvSpPr>
        <p:spPr>
          <a:xfrm>
            <a:off x="8068045" y="3631878"/>
            <a:ext cx="615837" cy="618108"/>
          </a:xfrm>
          <a:custGeom>
            <a:avLst/>
            <a:gdLst/>
            <a:ahLst/>
            <a:cxnLst/>
            <a:rect l="l" t="t" r="r" b="b"/>
            <a:pathLst>
              <a:path w="1197" h="1198" extrusionOk="0">
                <a:moveTo>
                  <a:pt x="1196" y="599"/>
                </a:moveTo>
                <a:lnTo>
                  <a:pt x="1196" y="599"/>
                </a:lnTo>
                <a:cubicBezTo>
                  <a:pt x="1196" y="933"/>
                  <a:pt x="924" y="1197"/>
                  <a:pt x="598" y="1197"/>
                </a:cubicBezTo>
                <a:cubicBezTo>
                  <a:pt x="264" y="1197"/>
                  <a:pt x="0" y="933"/>
                  <a:pt x="0" y="599"/>
                </a:cubicBezTo>
                <a:cubicBezTo>
                  <a:pt x="0" y="273"/>
                  <a:pt x="264" y="0"/>
                  <a:pt x="598" y="0"/>
                </a:cubicBezTo>
                <a:cubicBezTo>
                  <a:pt x="924" y="0"/>
                  <a:pt x="1196" y="273"/>
                  <a:pt x="1196" y="599"/>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668" name="Google Shape;698;p31">
            <a:extLst>
              <a:ext uri="{FF2B5EF4-FFF2-40B4-BE49-F238E27FC236}">
                <a16:creationId xmlns:a16="http://schemas.microsoft.com/office/drawing/2014/main" id="{4BA4CC2F-15B7-053C-F698-50F1EA568E0F}"/>
              </a:ext>
            </a:extLst>
          </p:cNvPr>
          <p:cNvSpPr/>
          <p:nvPr/>
        </p:nvSpPr>
        <p:spPr>
          <a:xfrm>
            <a:off x="7605004" y="4937567"/>
            <a:ext cx="615837" cy="618108"/>
          </a:xfrm>
          <a:custGeom>
            <a:avLst/>
            <a:gdLst/>
            <a:ahLst/>
            <a:cxnLst/>
            <a:rect l="l" t="t" r="r" b="b"/>
            <a:pathLst>
              <a:path w="1197" h="1198" extrusionOk="0">
                <a:moveTo>
                  <a:pt x="1196" y="599"/>
                </a:moveTo>
                <a:lnTo>
                  <a:pt x="1196" y="599"/>
                </a:lnTo>
                <a:cubicBezTo>
                  <a:pt x="1196" y="933"/>
                  <a:pt x="924" y="1197"/>
                  <a:pt x="598" y="1197"/>
                </a:cubicBezTo>
                <a:cubicBezTo>
                  <a:pt x="264" y="1197"/>
                  <a:pt x="0" y="933"/>
                  <a:pt x="0" y="599"/>
                </a:cubicBezTo>
                <a:cubicBezTo>
                  <a:pt x="0" y="273"/>
                  <a:pt x="264" y="0"/>
                  <a:pt x="598" y="0"/>
                </a:cubicBezTo>
                <a:cubicBezTo>
                  <a:pt x="924" y="0"/>
                  <a:pt x="1196" y="273"/>
                  <a:pt x="1196" y="599"/>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669" name="Google Shape;757;p31">
            <a:extLst>
              <a:ext uri="{FF2B5EF4-FFF2-40B4-BE49-F238E27FC236}">
                <a16:creationId xmlns:a16="http://schemas.microsoft.com/office/drawing/2014/main" id="{B64A08BA-4FF2-DCEC-A364-54C5E7555E02}"/>
              </a:ext>
            </a:extLst>
          </p:cNvPr>
          <p:cNvSpPr/>
          <p:nvPr/>
        </p:nvSpPr>
        <p:spPr>
          <a:xfrm>
            <a:off x="7109614" y="5809711"/>
            <a:ext cx="1940243" cy="523180"/>
          </a:xfrm>
          <a:prstGeom prst="rect">
            <a:avLst/>
          </a:prstGeom>
          <a:noFill/>
          <a:ln>
            <a:noFill/>
          </a:ln>
        </p:spPr>
        <p:txBody>
          <a:bodyPr spcFirstLastPara="1" wrap="square" lIns="91425" tIns="45700" rIns="91425" bIns="45700" anchor="t" anchorCtr="0">
            <a:spAutoFit/>
          </a:bodyPr>
          <a:lstStyle/>
          <a:p>
            <a:pPr lvl="0"/>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rPr>
              <a:t>Den ved ikke, hvordan du har det</a:t>
            </a:r>
            <a:endParaRPr lang="da-DK"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670" name="Google Shape;698;p31">
            <a:extLst>
              <a:ext uri="{FF2B5EF4-FFF2-40B4-BE49-F238E27FC236}">
                <a16:creationId xmlns:a16="http://schemas.microsoft.com/office/drawing/2014/main" id="{0173D7A3-283B-2A4B-8CE7-46472634C03E}"/>
              </a:ext>
            </a:extLst>
          </p:cNvPr>
          <p:cNvSpPr/>
          <p:nvPr/>
        </p:nvSpPr>
        <p:spPr>
          <a:xfrm>
            <a:off x="6553420" y="1495215"/>
            <a:ext cx="615837" cy="618108"/>
          </a:xfrm>
          <a:custGeom>
            <a:avLst/>
            <a:gdLst/>
            <a:ahLst/>
            <a:cxnLst/>
            <a:rect l="l" t="t" r="r" b="b"/>
            <a:pathLst>
              <a:path w="1197" h="1198" extrusionOk="0">
                <a:moveTo>
                  <a:pt x="1196" y="599"/>
                </a:moveTo>
                <a:lnTo>
                  <a:pt x="1196" y="599"/>
                </a:lnTo>
                <a:cubicBezTo>
                  <a:pt x="1196" y="933"/>
                  <a:pt x="924" y="1197"/>
                  <a:pt x="598" y="1197"/>
                </a:cubicBezTo>
                <a:cubicBezTo>
                  <a:pt x="264" y="1197"/>
                  <a:pt x="0" y="933"/>
                  <a:pt x="0" y="599"/>
                </a:cubicBezTo>
                <a:cubicBezTo>
                  <a:pt x="0" y="273"/>
                  <a:pt x="264" y="0"/>
                  <a:pt x="598" y="0"/>
                </a:cubicBezTo>
                <a:cubicBezTo>
                  <a:pt x="924" y="0"/>
                  <a:pt x="1196" y="273"/>
                  <a:pt x="1196" y="599"/>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pic>
        <p:nvPicPr>
          <p:cNvPr id="682" name="Grafik 681" descr="Hjerte kontur">
            <a:extLst>
              <a:ext uri="{FF2B5EF4-FFF2-40B4-BE49-F238E27FC236}">
                <a16:creationId xmlns:a16="http://schemas.microsoft.com/office/drawing/2014/main" id="{D0B2B957-777E-6116-EAE9-CFD6B6BC8DB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43881" y="3658215"/>
            <a:ext cx="512630" cy="512630"/>
          </a:xfrm>
          <a:prstGeom prst="rect">
            <a:avLst/>
          </a:prstGeom>
        </p:spPr>
      </p:pic>
      <p:sp>
        <p:nvSpPr>
          <p:cNvPr id="685" name="Tekstfelt 684">
            <a:extLst>
              <a:ext uri="{FF2B5EF4-FFF2-40B4-BE49-F238E27FC236}">
                <a16:creationId xmlns:a16="http://schemas.microsoft.com/office/drawing/2014/main" id="{420C4237-7E82-0EDF-D64A-155E1B2BB155}"/>
              </a:ext>
            </a:extLst>
          </p:cNvPr>
          <p:cNvSpPr txBox="1"/>
          <p:nvPr/>
        </p:nvSpPr>
        <p:spPr>
          <a:xfrm>
            <a:off x="7899247" y="2307924"/>
            <a:ext cx="1817348" cy="575670"/>
          </a:xfrm>
          <a:prstGeom prst="rect">
            <a:avLst/>
          </a:prstGeom>
          <a:noFill/>
        </p:spPr>
        <p:txBody>
          <a:bodyPr wrap="square">
            <a:spAutoFit/>
          </a:bodyPr>
          <a:lstStyle/>
          <a:p>
            <a:pPr marL="342900" lvl="0" indent="-342900">
              <a:lnSpc>
                <a:spcPct val="115000"/>
              </a:lnSpc>
              <a:spcAft>
                <a:spcPts val="800"/>
              </a:spcAft>
              <a:buSzPts val="1000"/>
              <a:buFont typeface="Symbol" panose="05050102010706020507" pitchFamily="18" charset="2"/>
              <a:buChar char=""/>
              <a:tabLst>
                <a:tab pos="457200" algn="l"/>
              </a:tabLst>
            </a:pPr>
            <a:r>
              <a:rPr lang="en-US" sz="1400" kern="100" dirty="0">
                <a:solidFill>
                  <a:srgbClr val="292668"/>
                </a:solidFill>
                <a:effectLst/>
                <a:latin typeface="Calibri" panose="020F0502020204030204" pitchFamily="34" charset="0"/>
                <a:ea typeface="Calibri" panose="020F0502020204030204" pitchFamily="34" charset="0"/>
                <a:cs typeface="Calibri" panose="020F0502020204030204" pitchFamily="34" charset="0"/>
              </a:rPr>
              <a:t>Den fortæller dig ikke, hvad du skal gøre</a:t>
            </a:r>
            <a:endParaRPr lang="da-DK" sz="1400" kern="100" dirty="0">
              <a:solidFill>
                <a:srgbClr val="292668"/>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687" name="Grafik 686" descr="Løftet hånd kontur">
            <a:extLst>
              <a:ext uri="{FF2B5EF4-FFF2-40B4-BE49-F238E27FC236}">
                <a16:creationId xmlns:a16="http://schemas.microsoft.com/office/drawing/2014/main" id="{BF217FFD-9B67-6998-4E04-C10C15F8371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16708" y="5028737"/>
            <a:ext cx="435768" cy="435768"/>
          </a:xfrm>
          <a:prstGeom prst="rect">
            <a:avLst/>
          </a:prstGeom>
        </p:spPr>
      </p:pic>
      <p:pic>
        <p:nvPicPr>
          <p:cNvPr id="689" name="Grafik 688" descr="Spørgsmålstegn med massiv udfyldning">
            <a:extLst>
              <a:ext uri="{FF2B5EF4-FFF2-40B4-BE49-F238E27FC236}">
                <a16:creationId xmlns:a16="http://schemas.microsoft.com/office/drawing/2014/main" id="{02689666-99E7-C307-B589-1FFE41CBAD6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93777" y="5813960"/>
            <a:ext cx="486803" cy="486803"/>
          </a:xfrm>
          <a:prstGeom prst="rect">
            <a:avLst/>
          </a:prstGeom>
        </p:spPr>
      </p:pic>
      <p:pic>
        <p:nvPicPr>
          <p:cNvPr id="691" name="Grafik 690" descr="Stopur med massiv udfyldning">
            <a:extLst>
              <a:ext uri="{FF2B5EF4-FFF2-40B4-BE49-F238E27FC236}">
                <a16:creationId xmlns:a16="http://schemas.microsoft.com/office/drawing/2014/main" id="{200FAFB7-8240-D546-67A8-0C13B38DA83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704219" y="2441871"/>
            <a:ext cx="477982" cy="477982"/>
          </a:xfrm>
          <a:prstGeom prst="rect">
            <a:avLst/>
          </a:prstGeom>
        </p:spPr>
      </p:pic>
      <p:pic>
        <p:nvPicPr>
          <p:cNvPr id="695" name="Grafik 694" descr="Timeglas 60% med massiv udfyldning">
            <a:extLst>
              <a:ext uri="{FF2B5EF4-FFF2-40B4-BE49-F238E27FC236}">
                <a16:creationId xmlns:a16="http://schemas.microsoft.com/office/drawing/2014/main" id="{124C6674-E5C1-A765-2068-B908947C768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855570" y="5809711"/>
            <a:ext cx="366268" cy="366268"/>
          </a:xfrm>
          <a:prstGeom prst="rect">
            <a:avLst/>
          </a:prstGeom>
        </p:spPr>
      </p:pic>
      <p:pic>
        <p:nvPicPr>
          <p:cNvPr id="774" name="Grafik 773" descr="Stopur med massiv udfyldning">
            <a:extLst>
              <a:ext uri="{FF2B5EF4-FFF2-40B4-BE49-F238E27FC236}">
                <a16:creationId xmlns:a16="http://schemas.microsoft.com/office/drawing/2014/main" id="{9D218945-4D94-0607-0BBB-7288AD307FB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803775" y="2429043"/>
            <a:ext cx="494977" cy="494977"/>
          </a:xfrm>
          <a:prstGeom prst="rect">
            <a:avLst/>
          </a:prstGeom>
        </p:spPr>
      </p:pic>
      <p:pic>
        <p:nvPicPr>
          <p:cNvPr id="776" name="Grafik 775" descr="Fodaftryk kontur">
            <a:extLst>
              <a:ext uri="{FF2B5EF4-FFF2-40B4-BE49-F238E27FC236}">
                <a16:creationId xmlns:a16="http://schemas.microsoft.com/office/drawing/2014/main" id="{8174A47B-C446-728B-28B3-1385362472B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643764" y="4911310"/>
            <a:ext cx="490557" cy="490557"/>
          </a:xfrm>
          <a:prstGeom prst="rect">
            <a:avLst/>
          </a:prstGeom>
        </p:spPr>
      </p:pic>
      <p:pic>
        <p:nvPicPr>
          <p:cNvPr id="778" name="Grafik 777" descr="Knappenål kontur">
            <a:extLst>
              <a:ext uri="{FF2B5EF4-FFF2-40B4-BE49-F238E27FC236}">
                <a16:creationId xmlns:a16="http://schemas.microsoft.com/office/drawing/2014/main" id="{3F3EC20C-4B20-7A6A-AFD9-B408187AF14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334318" y="3690526"/>
            <a:ext cx="390502" cy="390502"/>
          </a:xfrm>
          <a:prstGeom prst="rect">
            <a:avLst/>
          </a:prstGeom>
        </p:spPr>
      </p:pic>
      <p:pic>
        <p:nvPicPr>
          <p:cNvPr id="780" name="Grafik 779" descr="Ringetone kontur">
            <a:extLst>
              <a:ext uri="{FF2B5EF4-FFF2-40B4-BE49-F238E27FC236}">
                <a16:creationId xmlns:a16="http://schemas.microsoft.com/office/drawing/2014/main" id="{A45447B8-265C-4BC6-2562-48469BC59AFA}"/>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810534" y="1629066"/>
            <a:ext cx="458392" cy="458392"/>
          </a:xfrm>
          <a:prstGeom prst="rect">
            <a:avLst/>
          </a:prstGeom>
        </p:spPr>
      </p:pic>
      <p:pic>
        <p:nvPicPr>
          <p:cNvPr id="781" name="Grafik 780" descr="Stopur med massiv udfyldning">
            <a:extLst>
              <a:ext uri="{FF2B5EF4-FFF2-40B4-BE49-F238E27FC236}">
                <a16:creationId xmlns:a16="http://schemas.microsoft.com/office/drawing/2014/main" id="{1C60C9D0-FAD6-E0CC-7E8E-5323630FAB6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439193" y="2883046"/>
            <a:ext cx="494977" cy="494977"/>
          </a:xfrm>
          <a:prstGeom prst="rect">
            <a:avLst/>
          </a:prstGeom>
        </p:spPr>
      </p:pic>
      <p:pic>
        <p:nvPicPr>
          <p:cNvPr id="782" name="Grafik 781" descr="Ringetone kontur">
            <a:extLst>
              <a:ext uri="{FF2B5EF4-FFF2-40B4-BE49-F238E27FC236}">
                <a16:creationId xmlns:a16="http://schemas.microsoft.com/office/drawing/2014/main" id="{C07E933C-D7F6-A959-83EB-C080E7D24E6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208500" y="2393605"/>
            <a:ext cx="458392" cy="458392"/>
          </a:xfrm>
          <a:prstGeom prst="rect">
            <a:avLst/>
          </a:prstGeom>
        </p:spPr>
      </p:pic>
      <p:pic>
        <p:nvPicPr>
          <p:cNvPr id="783" name="Grafik 782" descr="Knappenål kontur">
            <a:extLst>
              <a:ext uri="{FF2B5EF4-FFF2-40B4-BE49-F238E27FC236}">
                <a16:creationId xmlns:a16="http://schemas.microsoft.com/office/drawing/2014/main" id="{B750D700-84E9-3EDB-C189-F91D7B7B2758}"/>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228238" y="3753305"/>
            <a:ext cx="390502" cy="390502"/>
          </a:xfrm>
          <a:prstGeom prst="rect">
            <a:avLst/>
          </a:prstGeom>
        </p:spPr>
      </p:pic>
      <p:pic>
        <p:nvPicPr>
          <p:cNvPr id="784" name="Grafik 783" descr="Fodaftryk kontur">
            <a:extLst>
              <a:ext uri="{FF2B5EF4-FFF2-40B4-BE49-F238E27FC236}">
                <a16:creationId xmlns:a16="http://schemas.microsoft.com/office/drawing/2014/main" id="{1262B505-5AC8-A224-01F5-B692BCE23F45}"/>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4469745" y="4622873"/>
            <a:ext cx="490557" cy="490557"/>
          </a:xfrm>
          <a:prstGeom prst="rect">
            <a:avLst/>
          </a:prstGeom>
        </p:spPr>
      </p:pic>
      <p:pic>
        <p:nvPicPr>
          <p:cNvPr id="785" name="Grafik 784" descr="Timeglas 60% med massiv udfyldning">
            <a:extLst>
              <a:ext uri="{FF2B5EF4-FFF2-40B4-BE49-F238E27FC236}">
                <a16:creationId xmlns:a16="http://schemas.microsoft.com/office/drawing/2014/main" id="{196B46F3-7AC9-FBDC-E1D3-AB95CADA143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247530" y="5071812"/>
            <a:ext cx="392693" cy="392693"/>
          </a:xfrm>
          <a:prstGeom prst="rect">
            <a:avLst/>
          </a:prstGeom>
        </p:spPr>
      </p:pic>
      <p:pic>
        <p:nvPicPr>
          <p:cNvPr id="786" name="Grafik 785" descr="Spørgsmålstegn med massiv udfyldning">
            <a:extLst>
              <a:ext uri="{FF2B5EF4-FFF2-40B4-BE49-F238E27FC236}">
                <a16:creationId xmlns:a16="http://schemas.microsoft.com/office/drawing/2014/main" id="{CB9991C9-33F9-19FB-C692-D7836E5B830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144123" y="5024756"/>
            <a:ext cx="486803" cy="486803"/>
          </a:xfrm>
          <a:prstGeom prst="rect">
            <a:avLst/>
          </a:prstGeom>
        </p:spPr>
      </p:pic>
      <p:pic>
        <p:nvPicPr>
          <p:cNvPr id="787" name="Grafik 786" descr="Løftet hånd kontur">
            <a:extLst>
              <a:ext uri="{FF2B5EF4-FFF2-40B4-BE49-F238E27FC236}">
                <a16:creationId xmlns:a16="http://schemas.microsoft.com/office/drawing/2014/main" id="{E0AD1B8F-6A75-C6C4-9CC0-DDC739B88C02}"/>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6916942" y="4588988"/>
            <a:ext cx="435768" cy="435768"/>
          </a:xfrm>
          <a:prstGeom prst="rect">
            <a:avLst/>
          </a:prstGeom>
        </p:spPr>
      </p:pic>
      <p:pic>
        <p:nvPicPr>
          <p:cNvPr id="788" name="Grafik 787" descr="Hjerte kontur">
            <a:extLst>
              <a:ext uri="{FF2B5EF4-FFF2-40B4-BE49-F238E27FC236}">
                <a16:creationId xmlns:a16="http://schemas.microsoft.com/office/drawing/2014/main" id="{8CBC29EE-E716-D9DC-74B5-7E2D5BAA017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19648" y="3665385"/>
            <a:ext cx="512630" cy="512630"/>
          </a:xfrm>
          <a:prstGeom prst="rect">
            <a:avLst/>
          </a:prstGeom>
        </p:spPr>
      </p:pic>
      <p:pic>
        <p:nvPicPr>
          <p:cNvPr id="789" name="Grafik 788" descr="Stopur med massiv udfyldning">
            <a:extLst>
              <a:ext uri="{FF2B5EF4-FFF2-40B4-BE49-F238E27FC236}">
                <a16:creationId xmlns:a16="http://schemas.microsoft.com/office/drawing/2014/main" id="{4BE809F3-FF94-D909-537E-E2B9FBDA124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916942" y="2856169"/>
            <a:ext cx="477982" cy="477982"/>
          </a:xfrm>
          <a:prstGeom prst="rect">
            <a:avLst/>
          </a:prstGeom>
        </p:spPr>
      </p:pic>
      <p:pic>
        <p:nvPicPr>
          <p:cNvPr id="791" name="Grafik 790" descr="Forbudt-skilt kontur">
            <a:extLst>
              <a:ext uri="{FF2B5EF4-FFF2-40B4-BE49-F238E27FC236}">
                <a16:creationId xmlns:a16="http://schemas.microsoft.com/office/drawing/2014/main" id="{37876179-8A15-1F66-48F7-322FF839C7E3}"/>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6653836" y="1588834"/>
            <a:ext cx="415003" cy="415003"/>
          </a:xfrm>
          <a:prstGeom prst="rect">
            <a:avLst/>
          </a:prstGeom>
        </p:spPr>
      </p:pic>
      <p:pic>
        <p:nvPicPr>
          <p:cNvPr id="792" name="Grafik 791" descr="Forbudt-skilt kontur">
            <a:extLst>
              <a:ext uri="{FF2B5EF4-FFF2-40B4-BE49-F238E27FC236}">
                <a16:creationId xmlns:a16="http://schemas.microsoft.com/office/drawing/2014/main" id="{0F24C090-D44E-8BB2-6A13-B41793E2C026}"/>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6170067" y="2352620"/>
            <a:ext cx="415003" cy="41500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159;p36">
            <a:extLst>
              <a:ext uri="{FF2B5EF4-FFF2-40B4-BE49-F238E27FC236}">
                <a16:creationId xmlns:a16="http://schemas.microsoft.com/office/drawing/2014/main" id="{F8CDB282-9CE2-4B11-3384-FD7BC496B6A1}"/>
              </a:ext>
            </a:extLst>
          </p:cNvPr>
          <p:cNvSpPr/>
          <p:nvPr/>
        </p:nvSpPr>
        <p:spPr>
          <a:xfrm>
            <a:off x="2870834" y="921996"/>
            <a:ext cx="4939665" cy="2726888"/>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6" name="Tekstfelt 2">
            <a:extLst>
              <a:ext uri="{FF2B5EF4-FFF2-40B4-BE49-F238E27FC236}">
                <a16:creationId xmlns:a16="http://schemas.microsoft.com/office/drawing/2014/main" id="{7E6157CE-D799-559C-3948-F75548A78CCD}"/>
              </a:ext>
            </a:extLst>
          </p:cNvPr>
          <p:cNvSpPr txBox="1"/>
          <p:nvPr/>
        </p:nvSpPr>
        <p:spPr>
          <a:xfrm>
            <a:off x="3464011" y="918399"/>
            <a:ext cx="4537245" cy="3046988"/>
          </a:xfrm>
          <a:prstGeom prst="rect">
            <a:avLst/>
          </a:prstGeom>
          <a:noFill/>
        </p:spPr>
        <p:txBody>
          <a:bodyPr wrap="square" lIns="91440" tIns="45720" rIns="91440" bIns="45720" rtlCol="0" anchor="t">
            <a:spAutoFit/>
          </a:bodyPr>
          <a:lstStyle/>
          <a:p>
            <a:r>
              <a:rPr lang="da-DK" altLang="da-DK" sz="2400" dirty="0">
                <a:solidFill>
                  <a:schemeClr val="bg1"/>
                </a:solidFill>
                <a:latin typeface="Calibri"/>
                <a:ea typeface="Calibri"/>
                <a:cs typeface="Calibri"/>
              </a:rPr>
              <a:t>En AI-påmindelse </a:t>
            </a:r>
            <a:r>
              <a:rPr lang="da-DK" altLang="da-DK" sz="2400" b="1" dirty="0" err="1">
                <a:solidFill>
                  <a:schemeClr val="bg1"/>
                </a:solidFill>
                <a:latin typeface="Calibri"/>
                <a:ea typeface="Calibri"/>
                <a:cs typeface="Calibri"/>
              </a:rPr>
              <a:t>er ikke magi</a:t>
            </a:r>
            <a:r>
              <a:rPr lang="da-DK" altLang="da-DK" sz="2400" dirty="0">
                <a:solidFill>
                  <a:schemeClr val="bg1"/>
                </a:solidFill>
                <a:latin typeface="Calibri"/>
                <a:ea typeface="Calibri"/>
                <a:cs typeface="Calibri"/>
              </a:rPr>
              <a:t>. Som </a:t>
            </a:r>
            <a:r>
              <a:rPr lang="da-DK" altLang="da-DK" sz="2400" dirty="0" err="1">
                <a:solidFill>
                  <a:schemeClr val="bg1"/>
                </a:solidFill>
                <a:latin typeface="Calibri"/>
                <a:ea typeface="Calibri"/>
                <a:cs typeface="Calibri"/>
              </a:rPr>
              <a:t>nævnt </a:t>
            </a:r>
            <a:r>
              <a:rPr lang="da-DK" altLang="da-DK" sz="2400" dirty="0">
                <a:solidFill>
                  <a:schemeClr val="bg1"/>
                </a:solidFill>
                <a:latin typeface="Calibri"/>
                <a:ea typeface="Calibri"/>
                <a:cs typeface="Calibri"/>
              </a:rPr>
              <a:t>i </a:t>
            </a:r>
            <a:r>
              <a:rPr lang="da-DK" altLang="da-DK" sz="2400" dirty="0" err="1">
                <a:solidFill>
                  <a:schemeClr val="bg1"/>
                </a:solidFill>
                <a:latin typeface="Calibri"/>
                <a:ea typeface="Calibri"/>
                <a:cs typeface="Calibri"/>
              </a:rPr>
              <a:t>modul</a:t>
            </a:r>
            <a:r>
              <a:rPr lang="da-DK" altLang="da-DK" sz="2400" dirty="0">
                <a:solidFill>
                  <a:schemeClr val="bg1"/>
                </a:solidFill>
                <a:latin typeface="Calibri"/>
                <a:ea typeface="Calibri"/>
                <a:cs typeface="Calibri"/>
              </a:rPr>
              <a:t> 1 </a:t>
            </a:r>
            <a:r>
              <a:rPr lang="da-DK" altLang="da-DK" sz="2400" b="1" dirty="0">
                <a:solidFill>
                  <a:schemeClr val="bg1"/>
                </a:solidFill>
                <a:latin typeface="Calibri"/>
                <a:ea typeface="Calibri"/>
                <a:cs typeface="Calibri"/>
              </a:rPr>
              <a:t>leder </a:t>
            </a:r>
            <a:r>
              <a:rPr lang="da-DK" altLang="da-DK" sz="2400" dirty="0">
                <a:solidFill>
                  <a:schemeClr val="bg1"/>
                </a:solidFill>
                <a:latin typeface="Calibri"/>
                <a:ea typeface="Calibri"/>
                <a:cs typeface="Calibri"/>
              </a:rPr>
              <a:t>den </a:t>
            </a:r>
            <a:r>
              <a:rPr lang="da-DK" altLang="da-DK" sz="2400" dirty="0" err="1">
                <a:solidFill>
                  <a:schemeClr val="bg1"/>
                </a:solidFill>
                <a:latin typeface="Calibri"/>
                <a:ea typeface="Calibri"/>
                <a:cs typeface="Calibri"/>
              </a:rPr>
              <a:t>blot </a:t>
            </a:r>
            <a:r>
              <a:rPr lang="da-DK" altLang="da-DK" sz="2400" b="1" dirty="0">
                <a:solidFill>
                  <a:schemeClr val="bg1"/>
                </a:solidFill>
                <a:latin typeface="Calibri"/>
                <a:ea typeface="Calibri"/>
                <a:cs typeface="Calibri"/>
              </a:rPr>
              <a:t>efter mønstre </a:t>
            </a:r>
            <a:r>
              <a:rPr lang="da-DK" altLang="da-DK" sz="2400" dirty="0">
                <a:solidFill>
                  <a:schemeClr val="bg1"/>
                </a:solidFill>
                <a:latin typeface="Calibri"/>
                <a:ea typeface="Calibri"/>
                <a:cs typeface="Calibri"/>
              </a:rPr>
              <a:t>i </a:t>
            </a:r>
            <a:r>
              <a:rPr lang="da-DK" altLang="da-DK" sz="2400" dirty="0" err="1">
                <a:solidFill>
                  <a:schemeClr val="bg1"/>
                </a:solidFill>
                <a:latin typeface="Calibri"/>
                <a:ea typeface="Calibri"/>
                <a:cs typeface="Calibri"/>
              </a:rPr>
              <a:t>dine </a:t>
            </a:r>
            <a:r>
              <a:rPr lang="da-DK" altLang="da-DK" sz="2400" dirty="0">
                <a:solidFill>
                  <a:schemeClr val="bg1"/>
                </a:solidFill>
                <a:latin typeface="Calibri"/>
                <a:ea typeface="Calibri"/>
                <a:cs typeface="Calibri"/>
              </a:rPr>
              <a:t>vaner – </a:t>
            </a:r>
            <a:r>
              <a:rPr lang="da-DK" altLang="da-DK" sz="2400" dirty="0" err="1">
                <a:solidFill>
                  <a:schemeClr val="bg1"/>
                </a:solidFill>
                <a:latin typeface="Calibri"/>
                <a:ea typeface="Calibri"/>
                <a:cs typeface="Calibri"/>
              </a:rPr>
              <a:t>f</a:t>
            </a:r>
            <a:r>
              <a:rPr lang="da-DK" altLang="da-DK" sz="2400" dirty="0">
                <a:solidFill>
                  <a:schemeClr val="bg1"/>
                </a:solidFill>
                <a:latin typeface="Calibri"/>
                <a:ea typeface="Calibri"/>
                <a:cs typeface="Calibri"/>
              </a:rPr>
              <a:t>.eks. </a:t>
            </a:r>
            <a:r>
              <a:rPr lang="da-DK" altLang="da-DK" sz="2400" dirty="0" err="1">
                <a:solidFill>
                  <a:schemeClr val="bg1"/>
                </a:solidFill>
                <a:latin typeface="Calibri"/>
                <a:ea typeface="Calibri"/>
                <a:cs typeface="Calibri"/>
              </a:rPr>
              <a:t>hvornår du normalt </a:t>
            </a:r>
            <a:r>
              <a:rPr lang="da-DK" altLang="da-DK" sz="2400" dirty="0">
                <a:solidFill>
                  <a:schemeClr val="bg1"/>
                </a:solidFill>
                <a:latin typeface="Calibri"/>
                <a:ea typeface="Calibri"/>
                <a:cs typeface="Calibri"/>
              </a:rPr>
              <a:t>går en </a:t>
            </a:r>
            <a:r>
              <a:rPr lang="da-DK" altLang="da-DK" sz="2400" dirty="0" err="1">
                <a:solidFill>
                  <a:schemeClr val="bg1"/>
                </a:solidFill>
                <a:latin typeface="Calibri"/>
                <a:ea typeface="Calibri"/>
                <a:cs typeface="Calibri"/>
              </a:rPr>
              <a:t>tur </a:t>
            </a:r>
            <a:r>
              <a:rPr lang="da-DK" altLang="da-DK" sz="2400" dirty="0">
                <a:solidFill>
                  <a:schemeClr val="bg1"/>
                </a:solidFill>
                <a:latin typeface="Calibri"/>
                <a:ea typeface="Calibri"/>
                <a:cs typeface="Calibri"/>
              </a:rPr>
              <a:t>eller tager din medicin – og kommer med forslag på disse tidspunkter.</a:t>
            </a:r>
          </a:p>
          <a:p>
            <a:endParaRPr lang="da-DK" sz="2400" dirty="0"/>
          </a:p>
        </p:txBody>
      </p:sp>
      <p:pic>
        <p:nvPicPr>
          <p:cNvPr id="7" name="Grafik 9" descr="Tryllestav auto kontur">
            <a:extLst>
              <a:ext uri="{FF2B5EF4-FFF2-40B4-BE49-F238E27FC236}">
                <a16:creationId xmlns:a16="http://schemas.microsoft.com/office/drawing/2014/main" id="{AAD787CB-78DA-CEE4-060F-7B01923F9F8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702043" y="921995"/>
            <a:ext cx="978479" cy="978479"/>
          </a:xfrm>
          <a:prstGeom prst="rect">
            <a:avLst/>
          </a:prstGeom>
        </p:spPr>
      </p:pic>
      <p:sp>
        <p:nvSpPr>
          <p:cNvPr id="4" name="Google Shape;1159;p36">
            <a:extLst>
              <a:ext uri="{FF2B5EF4-FFF2-40B4-BE49-F238E27FC236}">
                <a16:creationId xmlns:a16="http://schemas.microsoft.com/office/drawing/2014/main" id="{0C95C3AE-4558-4B20-D2BC-DC076BA7868E}"/>
              </a:ext>
            </a:extLst>
          </p:cNvPr>
          <p:cNvSpPr/>
          <p:nvPr/>
        </p:nvSpPr>
        <p:spPr>
          <a:xfrm>
            <a:off x="4947284" y="3822596"/>
            <a:ext cx="5883092" cy="2559975"/>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8" name="TextBox 7">
            <a:extLst>
              <a:ext uri="{FF2B5EF4-FFF2-40B4-BE49-F238E27FC236}">
                <a16:creationId xmlns:a16="http://schemas.microsoft.com/office/drawing/2014/main" id="{C2EF2A41-C750-AC65-FABC-233ED38AE4DE}"/>
              </a:ext>
            </a:extLst>
          </p:cNvPr>
          <p:cNvSpPr txBox="1"/>
          <p:nvPr/>
        </p:nvSpPr>
        <p:spPr>
          <a:xfrm>
            <a:off x="5053486" y="3961930"/>
            <a:ext cx="5615420" cy="2308324"/>
          </a:xfrm>
          <a:prstGeom prst="rect">
            <a:avLst/>
          </a:prstGeom>
          <a:solidFill>
            <a:srgbClr val="EBCB1F"/>
          </a:solidFill>
        </p:spPr>
        <p:txBody>
          <a:bodyPr wrap="square" lIns="91440" tIns="45720" rIns="91440" bIns="45720" anchor="t">
            <a:spAutoFit/>
          </a:bodyPr>
          <a:lstStyle/>
          <a:p>
            <a:pPr lvl="0">
              <a:buClr>
                <a:srgbClr val="292668"/>
              </a:buClr>
              <a:buSzPts val="2400"/>
            </a:pPr>
            <a:r>
              <a:rPr lang="en-US" sz="2400" b="1" dirty="0">
                <a:solidFill>
                  <a:srgbClr val="292668"/>
                </a:solidFill>
                <a:latin typeface="Calibri"/>
                <a:ea typeface="Calibri"/>
                <a:cs typeface="Calibri"/>
                <a:sym typeface="Calibri"/>
              </a:rPr>
              <a:t>Undgå at stole for meget på AI-værktøjer</a:t>
            </a:r>
          </a:p>
          <a:p>
            <a:pPr>
              <a:buClr>
                <a:srgbClr val="292668"/>
              </a:buClr>
              <a:buSzPts val="2400"/>
            </a:pPr>
            <a:r>
              <a:rPr lang="en-US" sz="2400" dirty="0">
                <a:solidFill>
                  <a:srgbClr val="292668"/>
                </a:solidFill>
                <a:latin typeface="Calibri"/>
                <a:ea typeface="Calibri"/>
                <a:cs typeface="Calibri"/>
                <a:sym typeface="Calibri"/>
              </a:rPr>
              <a:t>Selvom det er nyttigt at bruge påmindelser som støtte, bør du undgå at stole for meget på dem. Brug dem som hjælp, men husk, at dine </a:t>
            </a:r>
            <a:r>
              <a:rPr lang="en-US" sz="2400" dirty="0" err="1">
                <a:solidFill>
                  <a:srgbClr val="292668"/>
                </a:solidFill>
                <a:latin typeface="Calibri"/>
                <a:ea typeface="Calibri"/>
                <a:cs typeface="Calibri"/>
                <a:sym typeface="Calibri"/>
              </a:rPr>
              <a:t>egne</a:t>
            </a:r>
            <a:r>
              <a:rPr lang="en-US" sz="2400" dirty="0">
                <a:solidFill>
                  <a:srgbClr val="292668"/>
                </a:solidFill>
                <a:latin typeface="Calibri"/>
                <a:ea typeface="Calibri"/>
                <a:cs typeface="Calibri"/>
                <a:sym typeface="Calibri"/>
              </a:rPr>
              <a:t> </a:t>
            </a:r>
            <a:r>
              <a:rPr lang="en-US" sz="2400" dirty="0" err="1">
                <a:solidFill>
                  <a:srgbClr val="292668"/>
                </a:solidFill>
                <a:latin typeface="Calibri"/>
                <a:ea typeface="Calibri"/>
                <a:cs typeface="Calibri"/>
                <a:sym typeface="Calibri"/>
              </a:rPr>
              <a:t>rutiner</a:t>
            </a:r>
            <a:r>
              <a:rPr lang="en-US" sz="2400" dirty="0">
                <a:solidFill>
                  <a:srgbClr val="292668"/>
                </a:solidFill>
                <a:latin typeface="Calibri"/>
                <a:ea typeface="Calibri"/>
                <a:cs typeface="Calibri"/>
                <a:sym typeface="Calibri"/>
              </a:rPr>
              <a:t> </a:t>
            </a:r>
            <a:r>
              <a:rPr lang="en-US" sz="2400" dirty="0" err="1">
                <a:solidFill>
                  <a:srgbClr val="292668"/>
                </a:solidFill>
                <a:latin typeface="Calibri"/>
                <a:ea typeface="Calibri"/>
                <a:cs typeface="Calibri"/>
                <a:sym typeface="Calibri"/>
              </a:rPr>
              <a:t>og</a:t>
            </a:r>
            <a:r>
              <a:rPr lang="en-US" sz="2400" dirty="0">
                <a:solidFill>
                  <a:srgbClr val="292668"/>
                </a:solidFill>
                <a:latin typeface="Calibri"/>
                <a:ea typeface="Calibri"/>
                <a:cs typeface="Calibri"/>
                <a:sym typeface="Calibri"/>
              </a:rPr>
              <a:t> </a:t>
            </a:r>
            <a:r>
              <a:rPr lang="en-US" sz="2400" dirty="0" err="1">
                <a:solidFill>
                  <a:srgbClr val="292668"/>
                </a:solidFill>
                <a:latin typeface="Calibri"/>
                <a:ea typeface="Calibri"/>
                <a:cs typeface="Calibri"/>
                <a:sym typeface="Calibri"/>
              </a:rPr>
              <a:t>beslutninger</a:t>
            </a:r>
            <a:r>
              <a:rPr lang="en-US" sz="2400" dirty="0">
                <a:solidFill>
                  <a:srgbClr val="292668"/>
                </a:solidFill>
                <a:latin typeface="Calibri"/>
                <a:ea typeface="Calibri"/>
                <a:cs typeface="Calibri"/>
                <a:sym typeface="Calibri"/>
              </a:rPr>
              <a:t> </a:t>
            </a:r>
            <a:r>
              <a:rPr lang="en-US" sz="2400" dirty="0" err="1">
                <a:solidFill>
                  <a:srgbClr val="292668"/>
                </a:solidFill>
                <a:latin typeface="Calibri"/>
                <a:ea typeface="Calibri"/>
                <a:cs typeface="Calibri"/>
                <a:sym typeface="Calibri"/>
              </a:rPr>
              <a:t>altid</a:t>
            </a:r>
            <a:r>
              <a:rPr lang="en-US" sz="2400" dirty="0">
                <a:solidFill>
                  <a:srgbClr val="292668"/>
                </a:solidFill>
                <a:latin typeface="Calibri"/>
                <a:ea typeface="Calibri"/>
                <a:cs typeface="Calibri"/>
                <a:sym typeface="Calibri"/>
              </a:rPr>
              <a:t> </a:t>
            </a:r>
            <a:r>
              <a:rPr lang="en-US" sz="2400" dirty="0" err="1">
                <a:solidFill>
                  <a:srgbClr val="292668"/>
                </a:solidFill>
                <a:latin typeface="Calibri"/>
                <a:ea typeface="Calibri"/>
                <a:cs typeface="Calibri"/>
                <a:sym typeface="Calibri"/>
              </a:rPr>
              <a:t>skal</a:t>
            </a:r>
            <a:r>
              <a:rPr lang="en-US" sz="2400" dirty="0">
                <a:solidFill>
                  <a:srgbClr val="292668"/>
                </a:solidFill>
                <a:latin typeface="Calibri"/>
                <a:ea typeface="Calibri"/>
                <a:cs typeface="Calibri"/>
                <a:sym typeface="Calibri"/>
              </a:rPr>
              <a:t> </a:t>
            </a:r>
            <a:r>
              <a:rPr lang="en-US" sz="2400" dirty="0" err="1">
                <a:solidFill>
                  <a:srgbClr val="292668"/>
                </a:solidFill>
                <a:latin typeface="Calibri"/>
                <a:ea typeface="Calibri"/>
                <a:cs typeface="Calibri"/>
                <a:sym typeface="Calibri"/>
              </a:rPr>
              <a:t>komme</a:t>
            </a:r>
            <a:r>
              <a:rPr lang="en-US" sz="2400" dirty="0">
                <a:solidFill>
                  <a:srgbClr val="292668"/>
                </a:solidFill>
                <a:latin typeface="Calibri"/>
                <a:ea typeface="Calibri"/>
                <a:cs typeface="Calibri"/>
                <a:sym typeface="Calibri"/>
              </a:rPr>
              <a:t> </a:t>
            </a:r>
            <a:r>
              <a:rPr lang="en-US" sz="2400" dirty="0" err="1">
                <a:solidFill>
                  <a:srgbClr val="292668"/>
                </a:solidFill>
                <a:latin typeface="Calibri"/>
                <a:ea typeface="Calibri"/>
                <a:cs typeface="Calibri"/>
                <a:sym typeface="Calibri"/>
              </a:rPr>
              <a:t>først</a:t>
            </a:r>
            <a:r>
              <a:rPr lang="en-US" sz="2400" dirty="0">
                <a:solidFill>
                  <a:srgbClr val="292668"/>
                </a:solidFill>
                <a:latin typeface="Calibri"/>
                <a:ea typeface="Calibri"/>
                <a:cs typeface="Calibri"/>
                <a:sym typeface="Calibri"/>
              </a:rPr>
              <a:t>.</a:t>
            </a:r>
            <a:endParaRPr lang="en-US" sz="2400" dirty="0"/>
          </a:p>
        </p:txBody>
      </p:sp>
    </p:spTree>
    <p:extLst>
      <p:ext uri="{BB962C8B-B14F-4D97-AF65-F5344CB8AC3E}">
        <p14:creationId xmlns:p14="http://schemas.microsoft.com/office/powerpoint/2010/main" val="2509328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21" descr="Reminders User Guide for Mac - Apple Suppor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794378" y="1242806"/>
            <a:ext cx="5300956" cy="2784764"/>
          </a:xfrm>
          <a:prstGeom prst="rect">
            <a:avLst/>
          </a:prstGeom>
          <a:noFill/>
          <a:ln>
            <a:noFill/>
          </a:ln>
        </p:spPr>
      </p:pic>
      <p:sp>
        <p:nvSpPr>
          <p:cNvPr id="257" name="Google Shape;257;p21"/>
          <p:cNvSpPr txBox="1">
            <a:spLocks noGrp="1"/>
          </p:cNvSpPr>
          <p:nvPr>
            <p:ph type="body" idx="1"/>
          </p:nvPr>
        </p:nvSpPr>
        <p:spPr>
          <a:xfrm>
            <a:off x="1609412" y="364405"/>
            <a:ext cx="8973175" cy="697353"/>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292668"/>
              </a:buClr>
              <a:buSzPts val="3600"/>
              <a:buNone/>
            </a:pPr>
            <a:r>
              <a:rPr lang="en-US" b="1"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Nogle eksempler på apps</a:t>
            </a:r>
            <a:endParaRPr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58" name="Google Shape;258;p21"/>
          <p:cNvSpPr txBox="1">
            <a:spLocks noGrp="1"/>
          </p:cNvSpPr>
          <p:nvPr>
            <p:ph type="body" idx="2"/>
          </p:nvPr>
        </p:nvSpPr>
        <p:spPr>
          <a:xfrm>
            <a:off x="6830368" y="6034358"/>
            <a:ext cx="3822192" cy="1631215"/>
          </a:xfrm>
          <a:prstGeom prst="rect">
            <a:avLst/>
          </a:prstGeom>
          <a:noFill/>
          <a:ln>
            <a:noFill/>
          </a:ln>
        </p:spPr>
        <p:txBody>
          <a:bodyPr spcFirstLastPara="1" wrap="square" lIns="91425" tIns="45700" rIns="91425" bIns="45700" anchor="t" anchorCtr="0">
            <a:noAutofit/>
          </a:bodyPr>
          <a:lstStyle/>
          <a:p>
            <a:pPr marL="228600" lvl="0" indent="0" algn="l" rtl="0">
              <a:lnSpc>
                <a:spcPct val="103333"/>
              </a:lnSpc>
              <a:spcBef>
                <a:spcPts val="0"/>
              </a:spcBef>
              <a:spcAft>
                <a:spcPts val="0"/>
              </a:spcAft>
              <a:buSzPts val="2400"/>
              <a:buNone/>
            </a:pPr>
            <a:r>
              <a:rPr lang="en-US" b="1" u="sng" dirty="0">
                <a:solidFill>
                  <a:srgbClr val="292668"/>
                </a:solidFill>
                <a:hlinkClick r:id="rId4">
                  <a:extLst>
                    <a:ext uri="{A12FA001-AC4F-418D-AE19-62706E023703}">
                      <ahyp:hlinkClr xmlns:ahyp="http://schemas.microsoft.com/office/drawing/2018/hyperlinkcolor" val="tx"/>
                    </a:ext>
                  </a:extLst>
                </a:hlinkClick>
              </a:rPr>
              <a:t>Link til Apple Reminders</a:t>
            </a:r>
            <a:endParaRPr b="1" dirty="0">
              <a:solidFill>
                <a:srgbClr val="292668"/>
              </a:solidFill>
              <a:hlinkClick r:id="rId4">
                <a:extLst>
                  <a:ext uri="{A12FA001-AC4F-418D-AE19-62706E023703}">
                    <ahyp:hlinkClr xmlns:ahyp="http://schemas.microsoft.com/office/drawing/2018/hyperlinkcolor" val="tx"/>
                  </a:ext>
                </a:extLst>
              </a:hlinkClick>
            </a:endParaRPr>
          </a:p>
          <a:p>
            <a:pPr marL="228600" lvl="0" indent="0" algn="l" rtl="0">
              <a:lnSpc>
                <a:spcPct val="103333"/>
              </a:lnSpc>
              <a:spcBef>
                <a:spcPts val="0"/>
              </a:spcBef>
              <a:spcAft>
                <a:spcPts val="0"/>
              </a:spcAft>
              <a:buSzPts val="2400"/>
              <a:buNone/>
            </a:pPr>
            <a:endParaRPr b="1" dirty="0"/>
          </a:p>
        </p:txBody>
      </p:sp>
      <p:sp>
        <p:nvSpPr>
          <p:cNvPr id="259" name="Google Shape;259;p21"/>
          <p:cNvSpPr txBox="1"/>
          <p:nvPr/>
        </p:nvSpPr>
        <p:spPr>
          <a:xfrm>
            <a:off x="776870" y="6028179"/>
            <a:ext cx="3552136" cy="461665"/>
          </a:xfrm>
          <a:prstGeom prst="rect">
            <a:avLst/>
          </a:prstGeom>
          <a:noFill/>
          <a:ln>
            <a:noFill/>
          </a:ln>
        </p:spPr>
        <p:txBody>
          <a:bodyPr spcFirstLastPara="1" wrap="square" lIns="91425" tIns="45700" rIns="91425" bIns="45700" anchor="t" anchorCtr="0">
            <a:spAutoFit/>
          </a:bodyPr>
          <a:lstStyle/>
          <a:p>
            <a:pPr marL="228600" marR="0" lvl="0" indent="0" algn="l" rtl="0">
              <a:lnSpc>
                <a:spcPct val="100000"/>
              </a:lnSpc>
              <a:spcBef>
                <a:spcPts val="0"/>
              </a:spcBef>
              <a:spcAft>
                <a:spcPts val="0"/>
              </a:spcAft>
              <a:buNone/>
            </a:pPr>
            <a:r>
              <a:rPr lang="en-US" sz="2400" b="1" i="0" u="sng" strike="noStrike" cap="none" dirty="0">
                <a:solidFill>
                  <a:srgbClr val="292668"/>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Link til Google Assistant</a:t>
            </a:r>
            <a:endParaRPr sz="2400" b="1" i="0" u="none" strike="noStrike" cap="none" dirty="0">
              <a:solidFill>
                <a:srgbClr val="292668"/>
              </a:solidFill>
              <a:latin typeface="Calibri"/>
              <a:ea typeface="Calibri"/>
              <a:cs typeface="Calibri"/>
              <a:sym typeface="Calibri"/>
              <a:hlinkClick r:id="rId5">
                <a:extLst>
                  <a:ext uri="{A12FA001-AC4F-418D-AE19-62706E023703}">
                    <ahyp:hlinkClr xmlns:ahyp="http://schemas.microsoft.com/office/drawing/2018/hyperlinkcolor" val="tx"/>
                  </a:ext>
                </a:extLst>
              </a:hlinkClick>
            </a:endParaRPr>
          </a:p>
        </p:txBody>
      </p:sp>
      <p:sp>
        <p:nvSpPr>
          <p:cNvPr id="260" name="Google Shape;260;p21"/>
          <p:cNvSpPr/>
          <p:nvPr/>
        </p:nvSpPr>
        <p:spPr>
          <a:xfrm>
            <a:off x="400204" y="3544206"/>
            <a:ext cx="5300957" cy="2246769"/>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000"/>
              <a:buFont typeface="Arial"/>
              <a:buNone/>
            </a:pPr>
            <a:r>
              <a:rPr lang="en-US" sz="2000" b="1" i="0" u="none" strike="noStrike" cap="none" dirty="0">
                <a:solidFill>
                  <a:srgbClr val="292668"/>
                </a:solidFill>
                <a:latin typeface="Calibri"/>
                <a:ea typeface="Calibri"/>
                <a:cs typeface="Calibri"/>
                <a:sym typeface="Calibri"/>
              </a:rPr>
              <a:t>Google Assistant </a:t>
            </a:r>
            <a:r>
              <a:rPr lang="en-US" sz="2000" b="0" i="0" u="none" strike="noStrike" cap="none" dirty="0">
                <a:solidFill>
                  <a:srgbClr val="292668"/>
                </a:solidFill>
                <a:latin typeface="Calibri"/>
                <a:ea typeface="Calibri"/>
                <a:cs typeface="Calibri"/>
                <a:sym typeface="Calibri"/>
              </a:rPr>
              <a:t>er en stemmestyret app udviklet af Google. Den fungerer som en intelligent </a:t>
            </a:r>
            <a:r>
              <a:rPr lang="en-US" sz="2000" b="0" i="1" u="none" strike="noStrike" cap="none" dirty="0">
                <a:solidFill>
                  <a:srgbClr val="292668"/>
                </a:solidFill>
                <a:latin typeface="Calibri"/>
                <a:ea typeface="Calibri"/>
                <a:cs typeface="Calibri"/>
                <a:sym typeface="Calibri"/>
              </a:rPr>
              <a:t>'personlig </a:t>
            </a:r>
            <a:r>
              <a:rPr lang="en-US" sz="2000" b="0" i="0" u="none" strike="noStrike" cap="none" dirty="0">
                <a:solidFill>
                  <a:srgbClr val="292668"/>
                </a:solidFill>
                <a:latin typeface="Calibri"/>
                <a:ea typeface="Calibri"/>
                <a:cs typeface="Calibri"/>
                <a:sym typeface="Calibri"/>
              </a:rPr>
              <a:t>assistent' på mobilenheder, smarte højttalere og andre smarte produkter. Appen </a:t>
            </a:r>
            <a:endParaRPr dirty="0"/>
          </a:p>
          <a:p>
            <a:pPr marL="0" marR="0" lvl="0" indent="0" algn="l" rtl="0">
              <a:lnSpc>
                <a:spcPct val="100000"/>
              </a:lnSpc>
              <a:spcBef>
                <a:spcPts val="0"/>
              </a:spcBef>
              <a:spcAft>
                <a:spcPts val="0"/>
              </a:spcAft>
              <a:buClr>
                <a:srgbClr val="292668"/>
              </a:buClr>
              <a:buSzPts val="2000"/>
              <a:buFont typeface="Arial"/>
              <a:buNone/>
            </a:pPr>
            <a:r>
              <a:rPr lang="en-US" sz="2000" b="0" i="0" u="none" strike="noStrike" cap="none" dirty="0">
                <a:solidFill>
                  <a:srgbClr val="292668"/>
                </a:solidFill>
                <a:latin typeface="Calibri"/>
                <a:ea typeface="Calibri"/>
                <a:cs typeface="Calibri"/>
                <a:sym typeface="Calibri"/>
              </a:rPr>
              <a:t>bruger kunstig intelligens til at udføre opgaver, besvare spørgsmål og styre smarte enheder </a:t>
            </a:r>
            <a:endParaRPr dirty="0"/>
          </a:p>
          <a:p>
            <a:pPr marL="0" marR="0" lvl="0" indent="0" algn="l" rtl="0">
              <a:lnSpc>
                <a:spcPct val="100000"/>
              </a:lnSpc>
              <a:spcBef>
                <a:spcPts val="0"/>
              </a:spcBef>
              <a:spcAft>
                <a:spcPts val="0"/>
              </a:spcAft>
              <a:buClr>
                <a:srgbClr val="292668"/>
              </a:buClr>
              <a:buSzPts val="2000"/>
              <a:buFont typeface="Arial"/>
              <a:buNone/>
            </a:pPr>
            <a:r>
              <a:rPr lang="en-US" sz="2000" b="0" i="0" u="none" strike="noStrike" cap="none" dirty="0">
                <a:solidFill>
                  <a:srgbClr val="292668"/>
                </a:solidFill>
                <a:latin typeface="Calibri"/>
                <a:ea typeface="Calibri"/>
                <a:cs typeface="Calibri"/>
                <a:sym typeface="Calibri"/>
              </a:rPr>
              <a:t>via naturlige tale- eller tekstkommandoer.</a:t>
            </a:r>
            <a:endParaRPr dirty="0"/>
          </a:p>
        </p:txBody>
      </p:sp>
      <p:sp>
        <p:nvSpPr>
          <p:cNvPr id="261" name="Google Shape;261;p21"/>
          <p:cNvSpPr/>
          <p:nvPr/>
        </p:nvSpPr>
        <p:spPr>
          <a:xfrm>
            <a:off x="5794378" y="4334540"/>
            <a:ext cx="6147685" cy="1631216"/>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000"/>
              <a:buFont typeface="Arial"/>
              <a:buNone/>
            </a:pPr>
            <a:r>
              <a:rPr lang="en-US" sz="2000" b="0" i="0" u="none" strike="noStrike" cap="none" dirty="0">
                <a:solidFill>
                  <a:srgbClr val="292668"/>
                </a:solidFill>
                <a:latin typeface="Calibri"/>
                <a:ea typeface="Calibri"/>
                <a:cs typeface="Calibri"/>
                <a:sym typeface="Calibri"/>
              </a:rPr>
              <a:t>Apple Reminders er en app til opgavelister og påmindelser udviklet af Apple Inc. Den er indbygget i iOS, iPadOS, macOS og watchOS. Den hjælper brugerne med </a:t>
            </a:r>
            <a:r>
              <a:rPr lang="en-US" sz="2000" b="0" i="0" u="none" strike="noStrike" cap="none" dirty="0" err="1">
                <a:solidFill>
                  <a:srgbClr val="292668"/>
                </a:solidFill>
                <a:latin typeface="Calibri"/>
                <a:ea typeface="Calibri"/>
                <a:cs typeface="Calibri"/>
                <a:sym typeface="Calibri"/>
              </a:rPr>
              <a:t>at organisere </a:t>
            </a:r>
            <a:r>
              <a:rPr lang="en-US" sz="2000" b="0" i="0" u="none" strike="noStrike" cap="none" dirty="0">
                <a:solidFill>
                  <a:srgbClr val="292668"/>
                </a:solidFill>
                <a:latin typeface="Calibri"/>
                <a:ea typeface="Calibri"/>
                <a:cs typeface="Calibri"/>
                <a:sym typeface="Calibri"/>
              </a:rPr>
              <a:t>personlige </a:t>
            </a:r>
            <a:endParaRPr dirty="0"/>
          </a:p>
          <a:p>
            <a:pPr marL="0" marR="0" lvl="0" indent="0" algn="l" rtl="0">
              <a:lnSpc>
                <a:spcPct val="100000"/>
              </a:lnSpc>
              <a:spcBef>
                <a:spcPts val="0"/>
              </a:spcBef>
              <a:spcAft>
                <a:spcPts val="0"/>
              </a:spcAft>
              <a:buClr>
                <a:srgbClr val="292668"/>
              </a:buClr>
              <a:buSzPts val="2000"/>
              <a:buFont typeface="Arial"/>
              <a:buNone/>
            </a:pPr>
            <a:r>
              <a:rPr lang="en-US" sz="2000" b="0" i="0" u="none" strike="noStrike" cap="none" dirty="0">
                <a:solidFill>
                  <a:srgbClr val="292668"/>
                </a:solidFill>
                <a:latin typeface="Calibri"/>
                <a:ea typeface="Calibri"/>
                <a:cs typeface="Calibri"/>
                <a:sym typeface="Calibri"/>
              </a:rPr>
              <a:t>og arbejdsrelaterede opgaver ved hjælp af lister, påmindelser og automatiske notifikationer. </a:t>
            </a:r>
            <a:endParaRPr dirty="0"/>
          </a:p>
        </p:txBody>
      </p:sp>
      <p:pic>
        <p:nvPicPr>
          <p:cNvPr id="262" name="Google Shape;262;p2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00204" y="1242806"/>
            <a:ext cx="4553712" cy="2039112"/>
          </a:xfrm>
          <a:prstGeom prst="rect">
            <a:avLst/>
          </a:prstGeom>
          <a:noFill/>
          <a:ln>
            <a:noFill/>
          </a:ln>
        </p:spPr>
      </p:pic>
      <p:grpSp>
        <p:nvGrpSpPr>
          <p:cNvPr id="2" name="Graphic 4">
            <a:extLst>
              <a:ext uri="{FF2B5EF4-FFF2-40B4-BE49-F238E27FC236}">
                <a16:creationId xmlns:a16="http://schemas.microsoft.com/office/drawing/2014/main" id="{97392169-6124-3C71-0ADC-78EB685E51C1}"/>
              </a:ext>
            </a:extLst>
          </p:cNvPr>
          <p:cNvGrpSpPr/>
          <p:nvPr/>
        </p:nvGrpSpPr>
        <p:grpSpPr>
          <a:xfrm rot="18986839">
            <a:off x="5222580" y="5898296"/>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CA4ABC82-83B8-50F5-785F-FAC48A1CAEEB}"/>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69D5A386-2B21-F584-12D7-9D2F86F0ACD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60D734BE-A4D6-0B1A-3114-E0AE7DB8780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9751E744-1184-740D-E684-883F0A4758F0}"/>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66D921B9-0C00-29BC-9815-2F680DF155D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74C7A872-B2F6-841B-3031-97B9D1BDCDD6}"/>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E93845A0-0B94-BEE6-23CE-47F6BAAA0AC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434A491A-085F-F1A2-7F35-C1BDD7332E94}"/>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D0FD538B-5F26-BCCD-C376-FBF7B3FEDE1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6FA1FD98-A26B-7E15-4BC5-FE36503441C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5BB96273-A867-B139-8DCB-8391CFC2BBC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74"/>
          <p:cNvSpPr txBox="1">
            <a:spLocks noGrp="1"/>
          </p:cNvSpPr>
          <p:nvPr>
            <p:ph type="body" idx="1"/>
          </p:nvPr>
        </p:nvSpPr>
        <p:spPr>
          <a:xfrm>
            <a:off x="2838720" y="172337"/>
            <a:ext cx="8973175" cy="697353"/>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292668"/>
              </a:buClr>
              <a:buSzPts val="3600"/>
              <a:buNone/>
            </a:pPr>
            <a:r>
              <a:rPr lang="en-US" b="1"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Nogle eksempler på apps</a:t>
            </a:r>
            <a:endParaRPr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268" name="Google Shape;268;p7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663072" y="1092938"/>
            <a:ext cx="3964354" cy="2466911"/>
          </a:xfrm>
          <a:prstGeom prst="rect">
            <a:avLst/>
          </a:prstGeom>
          <a:noFill/>
          <a:ln>
            <a:noFill/>
          </a:ln>
        </p:spPr>
      </p:pic>
      <p:sp>
        <p:nvSpPr>
          <p:cNvPr id="269" name="Google Shape;269;p74"/>
          <p:cNvSpPr txBox="1"/>
          <p:nvPr/>
        </p:nvSpPr>
        <p:spPr>
          <a:xfrm>
            <a:off x="7050377" y="6230769"/>
            <a:ext cx="3584448"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sng" strike="noStrike" cap="none">
                <a:solidFill>
                  <a:srgbClr val="292668"/>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Link til Samsung Health </a:t>
            </a:r>
            <a:endParaRPr sz="2400" b="1" i="0" u="none" strike="noStrike" cap="none">
              <a:solidFill>
                <a:srgbClr val="292668"/>
              </a:solidFill>
              <a:latin typeface="Calibri"/>
              <a:ea typeface="Calibri"/>
              <a:cs typeface="Calibri"/>
              <a:sym typeface="Calibri"/>
            </a:endParaRPr>
          </a:p>
        </p:txBody>
      </p:sp>
      <p:sp>
        <p:nvSpPr>
          <p:cNvPr id="270" name="Google Shape;270;p74"/>
          <p:cNvSpPr/>
          <p:nvPr/>
        </p:nvSpPr>
        <p:spPr>
          <a:xfrm>
            <a:off x="401317" y="3789083"/>
            <a:ext cx="5297403" cy="2583573"/>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000"/>
              <a:buFont typeface="Arial"/>
              <a:buNone/>
            </a:pPr>
            <a:r>
              <a:rPr lang="en-US" sz="2000" b="1" i="0" u="none" strike="noStrike" cap="none" dirty="0" err="1">
                <a:solidFill>
                  <a:srgbClr val="292668"/>
                </a:solidFill>
                <a:latin typeface="Calibri"/>
                <a:ea typeface="Calibri"/>
                <a:cs typeface="Calibri"/>
                <a:sym typeface="Calibri"/>
              </a:rPr>
              <a:t>Medisafe</a:t>
            </a:r>
            <a:r>
              <a:rPr lang="en-US" sz="2000" b="1" i="0" u="none" strike="noStrike" cap="none" dirty="0">
                <a:solidFill>
                  <a:srgbClr val="292668"/>
                </a:solidFill>
                <a:latin typeface="Calibri"/>
                <a:ea typeface="Calibri"/>
                <a:cs typeface="Calibri"/>
                <a:sym typeface="Calibri"/>
              </a:rPr>
              <a:t> </a:t>
            </a:r>
            <a:r>
              <a:rPr lang="en-US" sz="2000" b="0" i="0" u="none" strike="noStrike" cap="none" dirty="0">
                <a:solidFill>
                  <a:srgbClr val="292668"/>
                </a:solidFill>
                <a:latin typeface="Calibri"/>
                <a:ea typeface="Calibri"/>
                <a:cs typeface="Calibri"/>
                <a:sym typeface="Calibri"/>
              </a:rPr>
              <a:t>(</a:t>
            </a:r>
            <a:r>
              <a:rPr lang="en-US" sz="2000" b="0" i="0" u="none" strike="noStrike" cap="none" dirty="0" err="1">
                <a:solidFill>
                  <a:srgbClr val="292668"/>
                </a:solidFill>
                <a:latin typeface="Calibri"/>
                <a:ea typeface="Calibri"/>
                <a:cs typeface="Calibri"/>
                <a:sym typeface="Calibri"/>
              </a:rPr>
              <a:t>Medisafe-appen</a:t>
            </a:r>
            <a:r>
              <a:rPr lang="en-US" sz="2000" b="0" i="0" u="none" strike="noStrike" cap="none" dirty="0">
                <a:solidFill>
                  <a:srgbClr val="292668"/>
                </a:solidFill>
                <a:latin typeface="Calibri"/>
                <a:ea typeface="Calibri"/>
                <a:cs typeface="Calibri"/>
                <a:sym typeface="Calibri"/>
              </a:rPr>
              <a:t> </a:t>
            </a:r>
            <a:r>
              <a:rPr lang="en-US" sz="2000" b="0" i="0" u="none" strike="noStrike" cap="none" dirty="0" err="1">
                <a:solidFill>
                  <a:srgbClr val="292668"/>
                </a:solidFill>
                <a:latin typeface="Calibri"/>
                <a:ea typeface="Calibri"/>
                <a:cs typeface="Calibri"/>
                <a:sym typeface="Calibri"/>
              </a:rPr>
              <a:t>til</a:t>
            </a:r>
            <a:r>
              <a:rPr lang="en-US" sz="2000" b="0" i="0" u="none" strike="noStrike" cap="none" dirty="0">
                <a:solidFill>
                  <a:srgbClr val="292668"/>
                </a:solidFill>
                <a:latin typeface="Calibri"/>
                <a:ea typeface="Calibri"/>
                <a:cs typeface="Calibri"/>
                <a:sym typeface="Calibri"/>
              </a:rPr>
              <a:t> </a:t>
            </a:r>
            <a:r>
              <a:rPr lang="en-US" sz="2000" b="0" i="0" u="none" strike="noStrike" cap="none" dirty="0" err="1">
                <a:solidFill>
                  <a:srgbClr val="292668"/>
                </a:solidFill>
                <a:latin typeface="Calibri"/>
                <a:ea typeface="Calibri"/>
                <a:cs typeface="Calibri"/>
                <a:sym typeface="Calibri"/>
              </a:rPr>
              <a:t>medicinpåmindelse</a:t>
            </a:r>
            <a:r>
              <a:rPr lang="en-US" sz="2000" b="0" i="0" u="none" strike="noStrike" cap="none" dirty="0">
                <a:solidFill>
                  <a:srgbClr val="292668"/>
                </a:solidFill>
                <a:latin typeface="Calibri"/>
                <a:ea typeface="Calibri"/>
                <a:cs typeface="Calibri"/>
                <a:sym typeface="Calibri"/>
              </a:rPr>
              <a:t>) er </a:t>
            </a:r>
            <a:r>
              <a:rPr lang="en-US" sz="2000" b="0" i="0" u="none" strike="noStrike" cap="none" dirty="0" err="1">
                <a:solidFill>
                  <a:srgbClr val="292668"/>
                </a:solidFill>
                <a:latin typeface="Calibri"/>
                <a:ea typeface="Calibri"/>
                <a:cs typeface="Calibri"/>
                <a:sym typeface="Calibri"/>
              </a:rPr>
              <a:t>en</a:t>
            </a:r>
            <a:r>
              <a:rPr lang="en-US" sz="2000" b="0" i="0" u="none" strike="noStrike" cap="none" dirty="0">
                <a:solidFill>
                  <a:srgbClr val="292668"/>
                </a:solidFill>
                <a:latin typeface="Calibri"/>
                <a:ea typeface="Calibri"/>
                <a:cs typeface="Calibri"/>
                <a:sym typeface="Calibri"/>
              </a:rPr>
              <a:t> mobilapp til iOS (iPhone) og Android, der hjælper brugerne med at huske at </a:t>
            </a:r>
            <a:r>
              <a:rPr lang="en-US" sz="2000" b="0" i="0" u="none" strike="noStrike" cap="none" dirty="0" err="1">
                <a:solidFill>
                  <a:srgbClr val="292668"/>
                </a:solidFill>
                <a:latin typeface="Calibri"/>
                <a:ea typeface="Calibri"/>
                <a:cs typeface="Calibri"/>
                <a:sym typeface="Calibri"/>
              </a:rPr>
              <a:t>tage</a:t>
            </a:r>
            <a:r>
              <a:rPr lang="en-US" sz="2000" b="0" i="0" u="none" strike="noStrike" cap="none" dirty="0">
                <a:solidFill>
                  <a:srgbClr val="292668"/>
                </a:solidFill>
                <a:latin typeface="Calibri"/>
                <a:ea typeface="Calibri"/>
                <a:cs typeface="Calibri"/>
                <a:sym typeface="Calibri"/>
              </a:rPr>
              <a:t> </a:t>
            </a:r>
            <a:r>
              <a:rPr lang="en-US" sz="2000" b="0" i="0" u="none" strike="noStrike" cap="none" dirty="0" err="1">
                <a:solidFill>
                  <a:srgbClr val="292668"/>
                </a:solidFill>
                <a:latin typeface="Calibri"/>
                <a:ea typeface="Calibri"/>
                <a:cs typeface="Calibri"/>
                <a:sym typeface="Calibri"/>
              </a:rPr>
              <a:t>deres</a:t>
            </a:r>
            <a:r>
              <a:rPr lang="en-US" sz="2000" b="0" i="0" u="none" strike="noStrike" cap="none" dirty="0">
                <a:solidFill>
                  <a:srgbClr val="292668"/>
                </a:solidFill>
                <a:latin typeface="Calibri"/>
                <a:ea typeface="Calibri"/>
                <a:cs typeface="Calibri"/>
                <a:sym typeface="Calibri"/>
              </a:rPr>
              <a:t> </a:t>
            </a:r>
            <a:r>
              <a:rPr lang="en-US" sz="2000" b="0" i="0" u="none" strike="noStrike" cap="none" dirty="0" err="1">
                <a:solidFill>
                  <a:srgbClr val="292668"/>
                </a:solidFill>
                <a:latin typeface="Calibri"/>
                <a:ea typeface="Calibri"/>
                <a:cs typeface="Calibri"/>
                <a:sym typeface="Calibri"/>
              </a:rPr>
              <a:t>medicin</a:t>
            </a:r>
            <a:r>
              <a:rPr lang="en-US" sz="2000" b="0" i="0" u="none" strike="noStrike" cap="none" dirty="0">
                <a:solidFill>
                  <a:srgbClr val="292668"/>
                </a:solidFill>
                <a:latin typeface="Calibri"/>
                <a:ea typeface="Calibri"/>
                <a:cs typeface="Calibri"/>
                <a:sym typeface="Calibri"/>
              </a:rPr>
              <a:t> </a:t>
            </a:r>
            <a:r>
              <a:rPr lang="en-US" sz="2000" b="0" i="0" u="none" strike="noStrike" cap="none" dirty="0" err="1">
                <a:solidFill>
                  <a:srgbClr val="292668"/>
                </a:solidFill>
                <a:latin typeface="Calibri"/>
                <a:ea typeface="Calibri"/>
                <a:cs typeface="Calibri"/>
                <a:sym typeface="Calibri"/>
              </a:rPr>
              <a:t>og</a:t>
            </a:r>
            <a:r>
              <a:rPr lang="en-US" sz="2000" b="0" i="0" u="none" strike="noStrike" cap="none" dirty="0">
                <a:solidFill>
                  <a:srgbClr val="292668"/>
                </a:solidFill>
                <a:latin typeface="Calibri"/>
                <a:ea typeface="Calibri"/>
                <a:cs typeface="Calibri"/>
                <a:sym typeface="Calibri"/>
              </a:rPr>
              <a:t> </a:t>
            </a:r>
            <a:r>
              <a:rPr lang="en-US" sz="2000" b="0" i="0" u="none" strike="noStrike" cap="none" dirty="0" err="1">
                <a:solidFill>
                  <a:srgbClr val="292668"/>
                </a:solidFill>
                <a:latin typeface="Calibri"/>
                <a:ea typeface="Calibri"/>
                <a:cs typeface="Calibri"/>
                <a:sym typeface="Calibri"/>
              </a:rPr>
              <a:t>holde</a:t>
            </a:r>
            <a:r>
              <a:rPr lang="en-US" sz="2000" b="0" i="0" u="none" strike="noStrike" cap="none" dirty="0">
                <a:solidFill>
                  <a:srgbClr val="292668"/>
                </a:solidFill>
                <a:latin typeface="Calibri"/>
                <a:ea typeface="Calibri"/>
                <a:cs typeface="Calibri"/>
                <a:sym typeface="Calibri"/>
              </a:rPr>
              <a:t> </a:t>
            </a:r>
            <a:r>
              <a:rPr lang="en-US" sz="2000" b="0" i="0" u="none" strike="noStrike" cap="none" dirty="0" err="1">
                <a:solidFill>
                  <a:srgbClr val="292668"/>
                </a:solidFill>
                <a:latin typeface="Calibri"/>
                <a:ea typeface="Calibri"/>
                <a:cs typeface="Calibri"/>
                <a:sym typeface="Calibri"/>
              </a:rPr>
              <a:t>styr</a:t>
            </a:r>
            <a:r>
              <a:rPr lang="en-US" sz="2000" b="0" i="0" u="none" strike="noStrike" cap="none" dirty="0">
                <a:solidFill>
                  <a:srgbClr val="292668"/>
                </a:solidFill>
                <a:latin typeface="Calibri"/>
                <a:ea typeface="Calibri"/>
                <a:cs typeface="Calibri"/>
                <a:sym typeface="Calibri"/>
              </a:rPr>
              <a:t> </a:t>
            </a:r>
            <a:r>
              <a:rPr lang="en-US" sz="2000" b="0" i="0" u="none" strike="noStrike" cap="none" dirty="0" err="1">
                <a:solidFill>
                  <a:srgbClr val="292668"/>
                </a:solidFill>
                <a:latin typeface="Calibri"/>
                <a:ea typeface="Calibri"/>
                <a:cs typeface="Calibri"/>
                <a:sym typeface="Calibri"/>
              </a:rPr>
              <a:t>på</a:t>
            </a:r>
            <a:r>
              <a:rPr lang="en-US" sz="2000" b="0" i="0" u="none" strike="noStrike" cap="none" dirty="0">
                <a:solidFill>
                  <a:srgbClr val="292668"/>
                </a:solidFill>
                <a:latin typeface="Calibri"/>
                <a:ea typeface="Calibri"/>
                <a:cs typeface="Calibri"/>
                <a:sym typeface="Calibri"/>
              </a:rPr>
              <a:t> </a:t>
            </a:r>
            <a:r>
              <a:rPr lang="en-US" sz="2000" b="0" i="0" u="none" strike="noStrike" cap="none" dirty="0" err="1">
                <a:solidFill>
                  <a:srgbClr val="292668"/>
                </a:solidFill>
                <a:latin typeface="Calibri"/>
                <a:ea typeface="Calibri"/>
                <a:cs typeface="Calibri"/>
                <a:sym typeface="Calibri"/>
              </a:rPr>
              <a:t>deres</a:t>
            </a:r>
            <a:r>
              <a:rPr lang="en-US" sz="2000" b="0" i="0" u="none" strike="noStrike" cap="none" dirty="0">
                <a:solidFill>
                  <a:srgbClr val="292668"/>
                </a:solidFill>
                <a:latin typeface="Calibri"/>
                <a:ea typeface="Calibri"/>
                <a:cs typeface="Calibri"/>
                <a:sym typeface="Calibri"/>
              </a:rPr>
              <a:t> </a:t>
            </a:r>
            <a:r>
              <a:rPr lang="en-US" sz="2000" b="0" i="0" u="none" strike="noStrike" cap="none" dirty="0" err="1">
                <a:solidFill>
                  <a:srgbClr val="292668"/>
                </a:solidFill>
                <a:latin typeface="Calibri"/>
                <a:ea typeface="Calibri"/>
                <a:cs typeface="Calibri"/>
                <a:sym typeface="Calibri"/>
              </a:rPr>
              <a:t>behandling</a:t>
            </a:r>
            <a:r>
              <a:rPr lang="en-US" sz="2000" b="0" i="0" u="none" strike="noStrike" cap="none" dirty="0">
                <a:solidFill>
                  <a:srgbClr val="292668"/>
                </a:solidFill>
                <a:latin typeface="Calibri"/>
                <a:ea typeface="Calibri"/>
                <a:cs typeface="Calibri"/>
                <a:sym typeface="Calibri"/>
              </a:rPr>
              <a:t>. Den </a:t>
            </a:r>
            <a:r>
              <a:rPr lang="en-US" sz="2000" b="0" i="0" u="none" strike="noStrike" cap="none" dirty="0" err="1">
                <a:solidFill>
                  <a:srgbClr val="292668"/>
                </a:solidFill>
                <a:latin typeface="Calibri"/>
                <a:ea typeface="Calibri"/>
                <a:cs typeface="Calibri"/>
                <a:sym typeface="Calibri"/>
              </a:rPr>
              <a:t>kan</a:t>
            </a:r>
            <a:r>
              <a:rPr lang="en-US" sz="2000" b="0" i="0" u="none" strike="noStrike" cap="none" dirty="0">
                <a:solidFill>
                  <a:srgbClr val="292668"/>
                </a:solidFill>
                <a:latin typeface="Calibri"/>
                <a:ea typeface="Calibri"/>
                <a:cs typeface="Calibri"/>
                <a:sym typeface="Calibri"/>
              </a:rPr>
              <a:t> bruges som en personlig </a:t>
            </a:r>
            <a:r>
              <a:rPr lang="en-US" sz="2000" b="0" i="1" u="none" strike="noStrike" cap="none" dirty="0">
                <a:solidFill>
                  <a:srgbClr val="292668"/>
                </a:solidFill>
                <a:latin typeface="Calibri"/>
                <a:ea typeface="Calibri"/>
                <a:cs typeface="Calibri"/>
                <a:sym typeface="Calibri"/>
              </a:rPr>
              <a:t>pillepåmindelse og platform til medicinhåndtering</a:t>
            </a:r>
            <a:r>
              <a:rPr lang="en-US" sz="2000" dirty="0">
                <a:solidFill>
                  <a:srgbClr val="292668"/>
                </a:solidFill>
                <a:latin typeface="Calibri"/>
                <a:ea typeface="Calibri"/>
                <a:cs typeface="Calibri"/>
                <a:sym typeface="Calibri"/>
              </a:rPr>
              <a:t>.</a:t>
            </a:r>
            <a:endParaRPr lang="da-DK" dirty="0"/>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rgbClr val="292668"/>
              </a:solidFill>
              <a:latin typeface="Calibri"/>
              <a:ea typeface="Calibri"/>
              <a:cs typeface="Calibri"/>
              <a:sym typeface="Calibri"/>
            </a:endParaRPr>
          </a:p>
        </p:txBody>
      </p:sp>
      <p:sp>
        <p:nvSpPr>
          <p:cNvPr id="271" name="Google Shape;271;p74"/>
          <p:cNvSpPr/>
          <p:nvPr/>
        </p:nvSpPr>
        <p:spPr>
          <a:xfrm>
            <a:off x="6635879" y="3659404"/>
            <a:ext cx="5140287" cy="2569059"/>
          </a:xfrm>
          <a:prstGeom prst="rect">
            <a:avLst/>
          </a:prstGeom>
          <a:noFill/>
          <a:ln>
            <a:noFill/>
          </a:ln>
        </p:spPr>
        <p:txBody>
          <a:bodyPr spcFirstLastPara="1" wrap="square" lIns="91425" tIns="45700" rIns="91425" bIns="45700" anchor="ctr" anchorCtr="0">
            <a:spAutoFit/>
          </a:bodyPr>
          <a:lstStyle/>
          <a:p>
            <a:pPr>
              <a:buClr>
                <a:srgbClr val="292668"/>
              </a:buClr>
              <a:buSzPts val="2000"/>
            </a:pPr>
            <a:r>
              <a:rPr lang="en-US" sz="2000" b="1" i="0" u="none" strike="noStrike" cap="none" dirty="0">
                <a:solidFill>
                  <a:srgbClr val="292668"/>
                </a:solidFill>
                <a:latin typeface="Calibri"/>
                <a:ea typeface="Calibri"/>
                <a:cs typeface="Calibri"/>
                <a:sym typeface="Calibri"/>
              </a:rPr>
              <a:t>Samsung Health </a:t>
            </a:r>
            <a:r>
              <a:rPr lang="en-US" sz="2000" b="0" i="0" u="none" strike="noStrike" cap="none" dirty="0">
                <a:solidFill>
                  <a:srgbClr val="292668"/>
                </a:solidFill>
                <a:latin typeface="Calibri"/>
                <a:ea typeface="Calibri"/>
                <a:cs typeface="Calibri"/>
                <a:sym typeface="Calibri"/>
              </a:rPr>
              <a:t>er en mobilapp til sundhedsovervågning. Appen indsamler data om fysisk aktivitet, søvn, ernæring (hvis du registrerer, hvad du spiser) og mentale vaner. Den er designet til at hjælpe dig med at opretholde en afbalanceret livsstil. </a:t>
            </a:r>
            <a:endParaRPr lang="da-DK" dirty="0">
              <a:ea typeface="Calibri"/>
              <a:sym typeface="Calibri"/>
            </a:endParaRPr>
          </a:p>
          <a:p>
            <a:pPr marL="0" marR="0" lvl="0" indent="0" algn="l">
              <a:lnSpc>
                <a:spcPct val="100000"/>
              </a:lnSpc>
              <a:spcBef>
                <a:spcPts val="0"/>
              </a:spcBef>
              <a:spcAft>
                <a:spcPts val="0"/>
              </a:spcAft>
              <a:buSzPts val="2000"/>
              <a:buFont typeface="Arial"/>
              <a:buNone/>
            </a:pPr>
            <a:r>
              <a:rPr lang="en-US" sz="2000" b="0" i="0" u="none" strike="noStrike" cap="none" dirty="0">
                <a:solidFill>
                  <a:srgbClr val="292668"/>
                </a:solidFill>
                <a:latin typeface="Calibri"/>
                <a:ea typeface="Calibri"/>
                <a:cs typeface="Calibri"/>
                <a:sym typeface="Calibri"/>
              </a:rPr>
              <a:t>Den </a:t>
            </a:r>
            <a:r>
              <a:rPr lang="en-US" sz="2000" b="0" i="0" u="none" strike="noStrike" cap="none" dirty="0" err="1">
                <a:solidFill>
                  <a:srgbClr val="292668"/>
                </a:solidFill>
                <a:latin typeface="Calibri"/>
                <a:ea typeface="Calibri"/>
                <a:cs typeface="Calibri"/>
                <a:sym typeface="Calibri"/>
              </a:rPr>
              <a:t>fungerer</a:t>
            </a:r>
            <a:r>
              <a:rPr lang="en-US" sz="2000" b="0" i="0" u="none" strike="noStrike" cap="none" dirty="0">
                <a:solidFill>
                  <a:srgbClr val="292668"/>
                </a:solidFill>
                <a:latin typeface="Calibri"/>
                <a:ea typeface="Calibri"/>
                <a:cs typeface="Calibri"/>
                <a:sym typeface="Calibri"/>
              </a:rPr>
              <a:t> </a:t>
            </a:r>
            <a:r>
              <a:rPr lang="en-US" sz="2000" b="0" i="0" u="none" strike="noStrike" cap="none" dirty="0" err="1">
                <a:solidFill>
                  <a:srgbClr val="292668"/>
                </a:solidFill>
                <a:latin typeface="Calibri"/>
                <a:ea typeface="Calibri"/>
                <a:cs typeface="Calibri"/>
                <a:sym typeface="Calibri"/>
              </a:rPr>
              <a:t>blandt</a:t>
            </a:r>
            <a:r>
              <a:rPr lang="en-US" sz="2000" b="0" i="0" u="none" strike="noStrike" cap="none" dirty="0">
                <a:solidFill>
                  <a:srgbClr val="292668"/>
                </a:solidFill>
                <a:latin typeface="Calibri"/>
                <a:ea typeface="Calibri"/>
                <a:cs typeface="Calibri"/>
                <a:sym typeface="Calibri"/>
              </a:rPr>
              <a:t> andet sammen med wearables som Galaxy Watch og Galaxy Ring.</a:t>
            </a:r>
            <a:endParaRPr/>
          </a:p>
        </p:txBody>
      </p:sp>
      <p:pic>
        <p:nvPicPr>
          <p:cNvPr id="272" name="Google Shape;272;p7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72288" y="1093849"/>
            <a:ext cx="4099890" cy="2558298"/>
          </a:xfrm>
          <a:prstGeom prst="rect">
            <a:avLst/>
          </a:prstGeom>
          <a:noFill/>
          <a:ln>
            <a:noFill/>
          </a:ln>
        </p:spPr>
      </p:pic>
      <p:sp>
        <p:nvSpPr>
          <p:cNvPr id="273" name="Google Shape;273;p74"/>
          <p:cNvSpPr txBox="1"/>
          <p:nvPr/>
        </p:nvSpPr>
        <p:spPr>
          <a:xfrm>
            <a:off x="1188481" y="5997631"/>
            <a:ext cx="247056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sng" strike="noStrike" cap="none">
                <a:solidFill>
                  <a:srgbClr val="292668"/>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Link til Medisafe</a:t>
            </a:r>
            <a:endParaRPr sz="2400" b="1" i="0" u="none" strike="noStrike" cap="none">
              <a:solidFill>
                <a:srgbClr val="292668"/>
              </a:solidFill>
              <a:latin typeface="Calibri"/>
              <a:ea typeface="Calibri"/>
              <a:cs typeface="Calibri"/>
              <a:sym typeface="Calibri"/>
            </a:endParaRPr>
          </a:p>
        </p:txBody>
      </p:sp>
      <p:grpSp>
        <p:nvGrpSpPr>
          <p:cNvPr id="2" name="Graphic 4">
            <a:extLst>
              <a:ext uri="{FF2B5EF4-FFF2-40B4-BE49-F238E27FC236}">
                <a16:creationId xmlns:a16="http://schemas.microsoft.com/office/drawing/2014/main" id="{182E061F-798B-36BC-E182-3090F9E2FEF8}"/>
              </a:ext>
            </a:extLst>
          </p:cNvPr>
          <p:cNvGrpSpPr/>
          <p:nvPr/>
        </p:nvGrpSpPr>
        <p:grpSpPr>
          <a:xfrm rot="18986839">
            <a:off x="3676809" y="5978125"/>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AC45AA06-27AA-26D1-EF01-5F98011B9F2D}"/>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FB9D1D43-C7BE-53F1-AC81-95B4F202B26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9D81B159-8391-38DF-59AB-A7E52C85C18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AACCF0F3-9033-E9C4-9374-88D52943F622}"/>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D16AE423-29C3-985F-DE60-C72AEB23EE6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B3169F01-29AD-AE5D-4AAC-E29AC9EB2DF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E6103D10-DFBF-B6B6-F432-80A9BDD48FA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74B841E8-51AA-49E6-48B0-CE712435B27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72B81F65-B256-ABEF-4A8A-C66842B3C62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05CE7DC4-0B59-B896-3DEB-BA60B06E034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B05C503E-D84C-79F7-6858-F1C2C371BB2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grpSp>
        <p:nvGrpSpPr>
          <p:cNvPr id="14" name="Graphic 4">
            <a:extLst>
              <a:ext uri="{FF2B5EF4-FFF2-40B4-BE49-F238E27FC236}">
                <a16:creationId xmlns:a16="http://schemas.microsoft.com/office/drawing/2014/main" id="{3D5DF7F4-2CFC-6915-BDE0-D18D1BBBA555}"/>
              </a:ext>
            </a:extLst>
          </p:cNvPr>
          <p:cNvGrpSpPr/>
          <p:nvPr/>
        </p:nvGrpSpPr>
        <p:grpSpPr>
          <a:xfrm rot="18986839">
            <a:off x="10230014" y="6014408"/>
            <a:ext cx="416813" cy="946357"/>
            <a:chOff x="9129274" y="2719113"/>
            <a:chExt cx="717140" cy="1386497"/>
          </a:xfrm>
          <a:solidFill>
            <a:srgbClr val="242B62"/>
          </a:solidFill>
        </p:grpSpPr>
        <p:grpSp>
          <p:nvGrpSpPr>
            <p:cNvPr id="15" name="Graphic 4">
              <a:extLst>
                <a:ext uri="{FF2B5EF4-FFF2-40B4-BE49-F238E27FC236}">
                  <a16:creationId xmlns:a16="http://schemas.microsoft.com/office/drawing/2014/main" id="{619E09C2-6B35-E8D5-03C9-E32998329A19}"/>
                </a:ext>
              </a:extLst>
            </p:cNvPr>
            <p:cNvGrpSpPr/>
            <p:nvPr/>
          </p:nvGrpSpPr>
          <p:grpSpPr>
            <a:xfrm>
              <a:off x="9159507" y="2719113"/>
              <a:ext cx="446280" cy="440141"/>
              <a:chOff x="9159507" y="2719113"/>
              <a:chExt cx="446280" cy="440141"/>
            </a:xfrm>
            <a:grpFill/>
          </p:grpSpPr>
          <p:sp>
            <p:nvSpPr>
              <p:cNvPr id="24" name="Freeform 21">
                <a:extLst>
                  <a:ext uri="{FF2B5EF4-FFF2-40B4-BE49-F238E27FC236}">
                    <a16:creationId xmlns:a16="http://schemas.microsoft.com/office/drawing/2014/main" id="{6B069882-6D13-98CD-CF5F-8C13D055E08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25" name="Freeform 22">
                <a:extLst>
                  <a:ext uri="{FF2B5EF4-FFF2-40B4-BE49-F238E27FC236}">
                    <a16:creationId xmlns:a16="http://schemas.microsoft.com/office/drawing/2014/main" id="{BE86ABF1-7595-9C9F-DE6A-BC736A0A2E1C}"/>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16" name="Graphic 4">
              <a:extLst>
                <a:ext uri="{FF2B5EF4-FFF2-40B4-BE49-F238E27FC236}">
                  <a16:creationId xmlns:a16="http://schemas.microsoft.com/office/drawing/2014/main" id="{B204C9D0-F127-BF74-BF27-970F3322E652}"/>
                </a:ext>
              </a:extLst>
            </p:cNvPr>
            <p:cNvGrpSpPr/>
            <p:nvPr/>
          </p:nvGrpSpPr>
          <p:grpSpPr>
            <a:xfrm>
              <a:off x="9129274" y="2893887"/>
              <a:ext cx="717140" cy="1211723"/>
              <a:chOff x="9129274" y="2893887"/>
              <a:chExt cx="717140" cy="1211723"/>
            </a:xfrm>
            <a:grpFill/>
          </p:grpSpPr>
          <p:sp>
            <p:nvSpPr>
              <p:cNvPr id="17" name="Freeform 14">
                <a:extLst>
                  <a:ext uri="{FF2B5EF4-FFF2-40B4-BE49-F238E27FC236}">
                    <a16:creationId xmlns:a16="http://schemas.microsoft.com/office/drawing/2014/main" id="{01C2875A-0D9F-5A27-E053-FAF4D7A6E3F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8" name="Freeform 15">
                <a:extLst>
                  <a:ext uri="{FF2B5EF4-FFF2-40B4-BE49-F238E27FC236}">
                    <a16:creationId xmlns:a16="http://schemas.microsoft.com/office/drawing/2014/main" id="{C7849F33-A650-9E6C-92A0-BA416F145F9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9" name="Freeform 16">
                <a:extLst>
                  <a:ext uri="{FF2B5EF4-FFF2-40B4-BE49-F238E27FC236}">
                    <a16:creationId xmlns:a16="http://schemas.microsoft.com/office/drawing/2014/main" id="{A0537460-44EB-5A6A-83F0-E70DA01C455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0" name="Freeform 17">
                <a:extLst>
                  <a:ext uri="{FF2B5EF4-FFF2-40B4-BE49-F238E27FC236}">
                    <a16:creationId xmlns:a16="http://schemas.microsoft.com/office/drawing/2014/main" id="{F1321229-E70F-CD78-49B5-4DF1749386E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1" name="Freeform 18">
                <a:extLst>
                  <a:ext uri="{FF2B5EF4-FFF2-40B4-BE49-F238E27FC236}">
                    <a16:creationId xmlns:a16="http://schemas.microsoft.com/office/drawing/2014/main" id="{7A102283-E2FE-C669-C84C-42E77A5D858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2" name="Freeform 19">
                <a:extLst>
                  <a:ext uri="{FF2B5EF4-FFF2-40B4-BE49-F238E27FC236}">
                    <a16:creationId xmlns:a16="http://schemas.microsoft.com/office/drawing/2014/main" id="{110A92F4-BA77-6B30-5632-84D21E1D25C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3" name="Freeform 20">
                <a:extLst>
                  <a:ext uri="{FF2B5EF4-FFF2-40B4-BE49-F238E27FC236}">
                    <a16:creationId xmlns:a16="http://schemas.microsoft.com/office/drawing/2014/main" id="{194661D6-3565-E902-4B43-6949934A31D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29"/>
          <p:cNvSpPr txBox="1">
            <a:spLocks noGrp="1"/>
          </p:cNvSpPr>
          <p:nvPr>
            <p:ph type="body" idx="1"/>
          </p:nvPr>
        </p:nvSpPr>
        <p:spPr>
          <a:xfrm>
            <a:off x="914400" y="461877"/>
            <a:ext cx="10344150"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dirty="0">
                <a:solidFill>
                  <a:srgbClr val="292668"/>
                </a:solidFill>
                <a:latin typeface="Calibri"/>
                <a:ea typeface="Calibri"/>
                <a:cs typeface="Calibri"/>
                <a:sym typeface="Calibri"/>
              </a:rPr>
              <a:t>Husk: </a:t>
            </a:r>
            <a:r>
              <a:rPr lang="en-US" dirty="0">
                <a:solidFill>
                  <a:schemeClr val="lt1"/>
                </a:solidFill>
                <a:latin typeface="Calibri"/>
                <a:ea typeface="Calibri"/>
                <a:cs typeface="Calibri"/>
                <a:sym typeface="Calibri"/>
              </a:rPr>
              <a:t>Tips om sikkerhed, balance og </a:t>
            </a:r>
            <a:r>
              <a:rPr lang="en-IE" dirty="0">
                <a:solidFill>
                  <a:schemeClr val="lt1"/>
                </a:solidFill>
                <a:latin typeface="Calibri"/>
                <a:ea typeface="Calibri"/>
                <a:cs typeface="Calibri"/>
                <a:sym typeface="Calibri"/>
              </a:rPr>
              <a:t>generel brug</a:t>
            </a:r>
            <a:endParaRPr dirty="0"/>
          </a:p>
          <a:p>
            <a:pPr marL="0" lvl="0" indent="0" algn="l" rtl="0">
              <a:lnSpc>
                <a:spcPct val="90000"/>
              </a:lnSpc>
              <a:spcBef>
                <a:spcPts val="0"/>
              </a:spcBef>
              <a:spcAft>
                <a:spcPts val="0"/>
              </a:spcAft>
              <a:buClr>
                <a:schemeClr val="lt1"/>
              </a:buClr>
              <a:buSzPts val="3600"/>
              <a:buNone/>
            </a:pPr>
            <a:endParaRPr dirty="0"/>
          </a:p>
        </p:txBody>
      </p:sp>
      <p:sp>
        <p:nvSpPr>
          <p:cNvPr id="279" name="Google Shape;279;p29"/>
          <p:cNvSpPr/>
          <p:nvPr/>
        </p:nvSpPr>
        <p:spPr>
          <a:xfrm>
            <a:off x="125707" y="2226099"/>
            <a:ext cx="3703074" cy="3580341"/>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0" name="Google Shape;280;p29"/>
          <p:cNvSpPr/>
          <p:nvPr/>
        </p:nvSpPr>
        <p:spPr>
          <a:xfrm>
            <a:off x="52333" y="2251891"/>
            <a:ext cx="3867509" cy="3580341"/>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1" name="Google Shape;281;p29"/>
          <p:cNvSpPr/>
          <p:nvPr/>
        </p:nvSpPr>
        <p:spPr>
          <a:xfrm>
            <a:off x="53202" y="2144391"/>
            <a:ext cx="3812473" cy="3762633"/>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2" name="Google Shape;282;p29"/>
          <p:cNvSpPr/>
          <p:nvPr/>
        </p:nvSpPr>
        <p:spPr>
          <a:xfrm>
            <a:off x="2761311" y="1561761"/>
            <a:ext cx="1382924" cy="1328676"/>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3" name="Google Shape;283;p29"/>
          <p:cNvSpPr/>
          <p:nvPr/>
        </p:nvSpPr>
        <p:spPr>
          <a:xfrm>
            <a:off x="2686017" y="1522300"/>
            <a:ext cx="1510520" cy="1453310"/>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4" name="Google Shape;284;p29"/>
          <p:cNvSpPr txBox="1"/>
          <p:nvPr/>
        </p:nvSpPr>
        <p:spPr>
          <a:xfrm>
            <a:off x="6002733" y="4150410"/>
            <a:ext cx="2247292"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Afsnit tre</a:t>
            </a:r>
            <a:endParaRPr sz="1400" b="0" i="0" u="none" strike="noStrike" cap="none">
              <a:solidFill>
                <a:srgbClr val="000000"/>
              </a:solidFill>
              <a:latin typeface="Arial"/>
              <a:ea typeface="Arial"/>
              <a:cs typeface="Arial"/>
              <a:sym typeface="Arial"/>
            </a:endParaRPr>
          </a:p>
        </p:txBody>
      </p:sp>
      <p:sp>
        <p:nvSpPr>
          <p:cNvPr id="285" name="Google Shape;285;p29"/>
          <p:cNvSpPr txBox="1"/>
          <p:nvPr/>
        </p:nvSpPr>
        <p:spPr>
          <a:xfrm>
            <a:off x="8674677" y="4972609"/>
            <a:ext cx="224559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Afsnit fire</a:t>
            </a:r>
            <a:endParaRPr sz="1400" b="0" i="0" u="none" strike="noStrike" cap="none">
              <a:solidFill>
                <a:srgbClr val="000000"/>
              </a:solidFill>
              <a:latin typeface="Arial"/>
              <a:ea typeface="Arial"/>
              <a:cs typeface="Arial"/>
              <a:sym typeface="Arial"/>
            </a:endParaRPr>
          </a:p>
        </p:txBody>
      </p:sp>
      <p:sp>
        <p:nvSpPr>
          <p:cNvPr id="286" name="Google Shape;286;p29"/>
          <p:cNvSpPr/>
          <p:nvPr/>
        </p:nvSpPr>
        <p:spPr>
          <a:xfrm>
            <a:off x="4411442" y="2968932"/>
            <a:ext cx="3667034" cy="3815771"/>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7" name="Google Shape;287;p29"/>
          <p:cNvSpPr/>
          <p:nvPr/>
        </p:nvSpPr>
        <p:spPr>
          <a:xfrm>
            <a:off x="8181903" y="1906898"/>
            <a:ext cx="3727427" cy="3670153"/>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88" name="Google Shape;288;p29"/>
          <p:cNvSpPr/>
          <p:nvPr/>
        </p:nvSpPr>
        <p:spPr>
          <a:xfrm>
            <a:off x="4134747" y="2799265"/>
            <a:ext cx="4034501" cy="3985438"/>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CA7BB3"/>
              </a:solidFill>
              <a:latin typeface="Calibri"/>
              <a:ea typeface="Calibri"/>
              <a:cs typeface="Calibri"/>
              <a:sym typeface="Calibri"/>
            </a:endParaRPr>
          </a:p>
        </p:txBody>
      </p:sp>
      <p:sp>
        <p:nvSpPr>
          <p:cNvPr id="289" name="Google Shape;289;p29"/>
          <p:cNvSpPr/>
          <p:nvPr/>
        </p:nvSpPr>
        <p:spPr>
          <a:xfrm>
            <a:off x="8215965" y="2045657"/>
            <a:ext cx="3727426" cy="3531394"/>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0" name="Google Shape;290;p29"/>
          <p:cNvSpPr/>
          <p:nvPr/>
        </p:nvSpPr>
        <p:spPr>
          <a:xfrm>
            <a:off x="4067790" y="2748709"/>
            <a:ext cx="4071021" cy="3901592"/>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1" name="Google Shape;291;p29"/>
          <p:cNvSpPr/>
          <p:nvPr/>
        </p:nvSpPr>
        <p:spPr>
          <a:xfrm>
            <a:off x="8201856" y="1987708"/>
            <a:ext cx="3727427" cy="3670153"/>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2" name="Google Shape;292;p29"/>
          <p:cNvSpPr txBox="1"/>
          <p:nvPr/>
        </p:nvSpPr>
        <p:spPr>
          <a:xfrm>
            <a:off x="8570826" y="2564258"/>
            <a:ext cx="3001876" cy="255450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Du er klogere end </a:t>
            </a:r>
            <a:endParaRPr dirty="0"/>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teknologien.</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AI kan hjælpe dig med små, praktiske ting.</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Men </a:t>
            </a:r>
            <a:r>
              <a:rPr lang="en-US" sz="2000" b="1" i="1" u="none" strike="noStrike" cap="none" dirty="0">
                <a:solidFill>
                  <a:schemeClr val="lt1"/>
                </a:solidFill>
                <a:latin typeface="Calibri"/>
                <a:ea typeface="Calibri"/>
                <a:cs typeface="Calibri"/>
                <a:sym typeface="Calibri"/>
              </a:rPr>
              <a:t>du </a:t>
            </a:r>
            <a:r>
              <a:rPr lang="en-US" sz="2000" b="1" i="0" u="none" strike="noStrike" cap="none" dirty="0">
                <a:solidFill>
                  <a:schemeClr val="lt1"/>
                </a:solidFill>
                <a:latin typeface="Calibri"/>
                <a:ea typeface="Calibri"/>
                <a:cs typeface="Calibri"/>
                <a:sym typeface="Calibri"/>
              </a:rPr>
              <a:t>ved bedst selv, hvordan du har det.</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Brug AI som en hjælp, ikke som sandheden.</a:t>
            </a:r>
            <a:endParaRPr sz="2000" b="0" i="0" u="none" strike="noStrike" cap="none" dirty="0">
              <a:solidFill>
                <a:schemeClr val="lt1"/>
              </a:solidFill>
              <a:latin typeface="Calibri"/>
              <a:ea typeface="Calibri"/>
              <a:cs typeface="Calibri"/>
              <a:sym typeface="Calibri"/>
            </a:endParaRPr>
          </a:p>
        </p:txBody>
      </p:sp>
      <p:sp>
        <p:nvSpPr>
          <p:cNvPr id="293" name="Google Shape;293;p29"/>
          <p:cNvSpPr/>
          <p:nvPr/>
        </p:nvSpPr>
        <p:spPr>
          <a:xfrm>
            <a:off x="10079678" y="1220648"/>
            <a:ext cx="1510520" cy="1453310"/>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4" name="Google Shape;294;p29"/>
          <p:cNvSpPr/>
          <p:nvPr/>
        </p:nvSpPr>
        <p:spPr>
          <a:xfrm>
            <a:off x="6261990" y="1681717"/>
            <a:ext cx="1510520" cy="1453310"/>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5" name="Google Shape;295;p29"/>
          <p:cNvSpPr/>
          <p:nvPr/>
        </p:nvSpPr>
        <p:spPr>
          <a:xfrm>
            <a:off x="10154721" y="1242560"/>
            <a:ext cx="1382924" cy="1328676"/>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6" name="Google Shape;296;p29"/>
          <p:cNvSpPr/>
          <p:nvPr/>
        </p:nvSpPr>
        <p:spPr>
          <a:xfrm>
            <a:off x="6325035" y="1757920"/>
            <a:ext cx="1382924" cy="1328676"/>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297" name="Google Shape;297;p29"/>
          <p:cNvSpPr txBox="1"/>
          <p:nvPr/>
        </p:nvSpPr>
        <p:spPr>
          <a:xfrm>
            <a:off x="6322284" y="1837176"/>
            <a:ext cx="1382924" cy="10156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 </a:t>
            </a:r>
            <a:r>
              <a:rPr lang="en-US" sz="2000" b="1" dirty="0" err="1">
                <a:solidFill>
                  <a:schemeClr val="lt1"/>
                </a:solidFill>
                <a:latin typeface="Calibri"/>
                <a:ea typeface="Calibri"/>
                <a:cs typeface="Calibri"/>
                <a:sym typeface="Calibri"/>
              </a:rPr>
              <a:t>Sikkerheds</a:t>
            </a:r>
            <a:endParaRPr lang="da-DK" dirty="0" err="1">
              <a:solidFill>
                <a:schemeClr val="lt1"/>
              </a:solidFill>
            </a:endParaRPr>
          </a:p>
          <a:p>
            <a:pPr marL="0" marR="0" lvl="0" indent="0" algn="l"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        tip</a:t>
            </a:r>
            <a:endParaRPr sz="2000" b="0" i="0" u="none" strike="noStrike" cap="none" dirty="0">
              <a:solidFill>
                <a:schemeClr val="lt1"/>
              </a:solidFill>
              <a:latin typeface="Arial"/>
              <a:ea typeface="Arial"/>
              <a:cs typeface="Arial"/>
              <a:sym typeface="Arial"/>
            </a:endParaRPr>
          </a:p>
        </p:txBody>
      </p:sp>
      <p:sp>
        <p:nvSpPr>
          <p:cNvPr id="298" name="Google Shape;298;p29"/>
          <p:cNvSpPr txBox="1"/>
          <p:nvPr/>
        </p:nvSpPr>
        <p:spPr>
          <a:xfrm>
            <a:off x="4411441" y="3045135"/>
            <a:ext cx="3563184" cy="317005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Stop op og tænk </a:t>
            </a:r>
            <a:endParaRPr dirty="0"/>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 hvis noget virker forkert.</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Hvis AI foreslår noget, der virker dramatisk eller uventet:</a:t>
            </a:r>
            <a:endParaRPr sz="2000" b="0" i="0" u="none" strike="noStrike" cap="none" dirty="0">
              <a:solidFill>
                <a:schemeClr val="lt1"/>
              </a:solidFill>
              <a:latin typeface="Calibri"/>
              <a:ea typeface="Calibri"/>
              <a:cs typeface="Calibri"/>
              <a:sym typeface="Calibri"/>
            </a:endParaRPr>
          </a:p>
          <a:p>
            <a:pPr marL="0" marR="0" lvl="0" indent="-127000" algn="ctr" rtl="0">
              <a:lnSpc>
                <a:spcPct val="100000"/>
              </a:lnSpc>
              <a:spcBef>
                <a:spcPts val="0"/>
              </a:spcBef>
              <a:spcAft>
                <a:spcPts val="0"/>
              </a:spcAft>
              <a:buClr>
                <a:schemeClr val="lt1"/>
              </a:buClr>
              <a:buSzPts val="2000"/>
              <a:buFont typeface="Arial"/>
              <a:buAutoNum type="arabicPeriod"/>
            </a:pPr>
            <a:r>
              <a:rPr lang="en-US" sz="2000" b="1" i="0" u="none" strike="noStrike" cap="none" dirty="0">
                <a:solidFill>
                  <a:schemeClr val="lt1"/>
                </a:solidFill>
                <a:latin typeface="Calibri"/>
                <a:ea typeface="Calibri"/>
                <a:cs typeface="Calibri"/>
                <a:sym typeface="Calibri"/>
              </a:rPr>
              <a:t> Stop op og tænk</a:t>
            </a:r>
            <a:endParaRPr sz="2000" b="0" i="0" u="none" strike="noStrike" cap="none" dirty="0">
              <a:solidFill>
                <a:schemeClr val="lt1"/>
              </a:solidFill>
              <a:latin typeface="Calibri"/>
              <a:ea typeface="Calibri"/>
              <a:cs typeface="Calibri"/>
              <a:sym typeface="Calibri"/>
            </a:endParaRPr>
          </a:p>
          <a:p>
            <a:pPr marL="0" marR="0" lvl="0" indent="-127000" algn="ctr" rtl="0">
              <a:lnSpc>
                <a:spcPct val="100000"/>
              </a:lnSpc>
              <a:spcBef>
                <a:spcPts val="0"/>
              </a:spcBef>
              <a:spcAft>
                <a:spcPts val="0"/>
              </a:spcAft>
              <a:buClr>
                <a:schemeClr val="lt1"/>
              </a:buClr>
              <a:buSzPts val="2000"/>
              <a:buFont typeface="Arial"/>
              <a:buAutoNum type="arabicPeriod"/>
            </a:pPr>
            <a:r>
              <a:rPr lang="en-US" sz="2000" b="1" i="0" u="none" strike="noStrike" cap="none" dirty="0">
                <a:solidFill>
                  <a:schemeClr val="lt1"/>
                </a:solidFill>
                <a:latin typeface="Calibri"/>
                <a:ea typeface="Calibri"/>
                <a:cs typeface="Calibri"/>
                <a:sym typeface="Calibri"/>
              </a:rPr>
              <a:t> Vurder forslaget</a:t>
            </a:r>
          </a:p>
          <a:p>
            <a:pPr marL="0" marR="0" lvl="0" indent="-127000" algn="ctr" rtl="0">
              <a:lnSpc>
                <a:spcPct val="100000"/>
              </a:lnSpc>
              <a:spcBef>
                <a:spcPts val="0"/>
              </a:spcBef>
              <a:spcAft>
                <a:spcPts val="0"/>
              </a:spcAft>
              <a:buClr>
                <a:schemeClr val="lt1"/>
              </a:buClr>
              <a:buSzPts val="2000"/>
              <a:buFont typeface="Arial"/>
              <a:buAutoNum type="arabicPeriod"/>
            </a:pPr>
            <a:r>
              <a:rPr lang="en-US" sz="2000" b="1" i="0" u="none" strike="noStrike" cap="none" dirty="0">
                <a:solidFill>
                  <a:schemeClr val="lt1"/>
                </a:solidFill>
                <a:latin typeface="Calibri"/>
                <a:ea typeface="Calibri"/>
                <a:cs typeface="Calibri"/>
                <a:sym typeface="Calibri"/>
              </a:rPr>
              <a:t>Fortsæt eller ignorér det</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endParaRPr lang="en-US" sz="2000" b="1"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Husk: En påmindelse bør ikke vække </a:t>
            </a:r>
            <a:r>
              <a:rPr lang="en-US" sz="2000" b="1" i="1" u="none" strike="noStrike" cap="none" dirty="0">
                <a:solidFill>
                  <a:schemeClr val="lt1"/>
                </a:solidFill>
                <a:latin typeface="Calibri"/>
                <a:ea typeface="Calibri"/>
                <a:cs typeface="Calibri"/>
                <a:sym typeface="Calibri"/>
              </a:rPr>
              <a:t>bekymring</a:t>
            </a:r>
            <a:r>
              <a:rPr lang="en-US" sz="2000" b="1" i="0" u="none" strike="noStrike" cap="none" dirty="0">
                <a:solidFill>
                  <a:schemeClr val="lt1"/>
                </a:solidFill>
                <a:latin typeface="Calibri"/>
                <a:ea typeface="Calibri"/>
                <a:cs typeface="Calibri"/>
                <a:sym typeface="Calibri"/>
              </a:rPr>
              <a:t>.</a:t>
            </a:r>
            <a:endParaRPr sz="2000" b="0" i="0" u="none" strike="noStrike" cap="none" dirty="0">
              <a:solidFill>
                <a:schemeClr val="lt1"/>
              </a:solidFill>
              <a:latin typeface="Calibri"/>
              <a:ea typeface="Calibri"/>
              <a:cs typeface="Calibri"/>
              <a:sym typeface="Calibri"/>
            </a:endParaRPr>
          </a:p>
        </p:txBody>
      </p:sp>
      <p:sp>
        <p:nvSpPr>
          <p:cNvPr id="299" name="Google Shape;299;p29"/>
          <p:cNvSpPr txBox="1"/>
          <p:nvPr/>
        </p:nvSpPr>
        <p:spPr>
          <a:xfrm>
            <a:off x="10065739" y="1329253"/>
            <a:ext cx="1568002" cy="1015622"/>
          </a:xfrm>
          <a:prstGeom prst="rect">
            <a:avLst/>
          </a:prstGeom>
          <a:noFill/>
          <a:ln>
            <a:noFill/>
          </a:ln>
        </p:spPr>
        <p:txBody>
          <a:bodyPr spcFirstLastPara="1" wrap="square" lIns="91425" tIns="45700" rIns="91425" bIns="45700" anchor="t" anchorCtr="0">
            <a:spAutoFit/>
          </a:bodyPr>
          <a:lstStyle/>
          <a:p>
            <a:pPr algn="ctr"/>
            <a:r>
              <a:rPr lang="en-US" sz="2000" b="1" i="0" u="none" strike="noStrike" cap="none" dirty="0">
                <a:solidFill>
                  <a:schemeClr val="lt1"/>
                </a:solidFill>
                <a:latin typeface="Calibri"/>
                <a:ea typeface="Calibri"/>
                <a:cs typeface="Calibri"/>
                <a:sym typeface="Calibri"/>
              </a:rPr>
              <a:t>🤝 </a:t>
            </a:r>
            <a:r>
              <a:rPr lang="en-US" sz="2000" b="1" dirty="0" err="1">
                <a:solidFill>
                  <a:schemeClr val="lt1"/>
                </a:solidFill>
                <a:latin typeface="Calibri"/>
                <a:ea typeface="Calibri"/>
                <a:cs typeface="Calibri"/>
                <a:sym typeface="Calibri"/>
              </a:rPr>
              <a:t>Personligt</a:t>
            </a:r>
            <a:r>
              <a:rPr lang="en-US" sz="2000" b="1" dirty="0">
                <a:solidFill>
                  <a:schemeClr val="lt1"/>
                </a:solidFill>
                <a:latin typeface="Calibri"/>
                <a:ea typeface="Calibri"/>
                <a:cs typeface="Calibri"/>
                <a:sym typeface="Calibri"/>
              </a:rPr>
              <a:t> </a:t>
            </a:r>
            <a:endParaRPr lang="en-US" sz="2000" b="1" dirty="0">
              <a:solidFill>
                <a:schemeClr val="lt1"/>
              </a:solidFill>
              <a:latin typeface="Calibri"/>
              <a:ea typeface="Calibri"/>
              <a:cs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tip</a:t>
            </a:r>
            <a:endParaRPr sz="2000" b="0" i="0" u="none" strike="noStrike" cap="none" dirty="0">
              <a:solidFill>
                <a:schemeClr val="lt1"/>
              </a:solidFill>
              <a:latin typeface="Arial"/>
              <a:ea typeface="Arial"/>
              <a:cs typeface="Arial"/>
              <a:sym typeface="Arial"/>
            </a:endParaRPr>
          </a:p>
        </p:txBody>
      </p:sp>
      <p:sp>
        <p:nvSpPr>
          <p:cNvPr id="300" name="Google Shape;300;p29"/>
          <p:cNvSpPr txBox="1"/>
          <p:nvPr/>
        </p:nvSpPr>
        <p:spPr>
          <a:xfrm>
            <a:off x="2626162" y="1638002"/>
            <a:ext cx="1697246" cy="1015622"/>
          </a:xfrm>
          <a:prstGeom prst="rect">
            <a:avLst/>
          </a:prstGeom>
          <a:noFill/>
          <a:ln>
            <a:noFill/>
          </a:ln>
        </p:spPr>
        <p:txBody>
          <a:bodyPr spcFirstLastPara="1" wrap="square" lIns="91425" tIns="45700" rIns="91425" bIns="45700" anchor="t" anchorCtr="0">
            <a:spAutoFit/>
          </a:bodyPr>
          <a:lstStyle/>
          <a:p>
            <a:pPr algn="ctr"/>
            <a:r>
              <a:rPr lang="en-US" sz="2000" b="1" i="0" u="none" strike="noStrike" cap="none" dirty="0">
                <a:solidFill>
                  <a:schemeClr val="lt1"/>
                </a:solidFill>
                <a:latin typeface="Calibri"/>
                <a:ea typeface="Calibri"/>
                <a:cs typeface="Calibri"/>
                <a:sym typeface="Calibri"/>
              </a:rPr>
              <a:t>🌿 </a:t>
            </a:r>
            <a:endParaRPr lang="da-DK" sz="2000" dirty="0">
              <a:solidFill>
                <a:schemeClr val="lt1"/>
              </a:solidFill>
              <a:ea typeface="Calibri"/>
              <a:sym typeface="Calibri"/>
            </a:endParaRPr>
          </a:p>
          <a:p>
            <a:pPr algn="ctr"/>
            <a:r>
              <a:rPr lang="en-US" sz="2000" b="1" i="0" u="none" strike="noStrike" cap="none" dirty="0">
                <a:solidFill>
                  <a:schemeClr val="lt1"/>
                </a:solidFill>
                <a:latin typeface="Calibri"/>
                <a:ea typeface="Calibri"/>
                <a:cs typeface="Calibri"/>
                <a:sym typeface="Calibri"/>
              </a:rPr>
              <a:t>Tip </a:t>
            </a:r>
            <a:r>
              <a:rPr lang="en-US" sz="2000" b="1" i="0" u="none" strike="noStrike" cap="none" dirty="0" err="1">
                <a:solidFill>
                  <a:schemeClr val="lt1"/>
                </a:solidFill>
                <a:latin typeface="Calibri"/>
                <a:ea typeface="Calibri"/>
                <a:cs typeface="Calibri"/>
                <a:sym typeface="Calibri"/>
              </a:rPr>
              <a:t>til</a:t>
            </a:r>
            <a:r>
              <a:rPr lang="en-US" sz="2000" b="1" i="0" u="none" strike="noStrike" cap="none" dirty="0">
                <a:solidFill>
                  <a:schemeClr val="lt1"/>
                </a:solidFill>
                <a:latin typeface="Calibri"/>
                <a:ea typeface="Calibri"/>
                <a:cs typeface="Calibri"/>
                <a:sym typeface="Calibri"/>
              </a:rPr>
              <a:t> </a:t>
            </a:r>
            <a:endParaRPr lang="en-US" sz="2000" dirty="0">
              <a:solidFill>
                <a:schemeClr val="lt1"/>
              </a:solidFill>
              <a:ea typeface="Calibri"/>
              <a:sym typeface="Calibri"/>
            </a:endParaRPr>
          </a:p>
          <a:p>
            <a:pPr marL="0" marR="0" lvl="0" indent="0" algn="ctr">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balance </a:t>
            </a:r>
            <a:endParaRPr sz="2000" b="0" i="0" u="none" strike="noStrike" cap="none" dirty="0">
              <a:solidFill>
                <a:schemeClr val="lt1"/>
              </a:solidFill>
              <a:latin typeface="Arial"/>
              <a:ea typeface="Arial"/>
              <a:cs typeface="Arial"/>
            </a:endParaRPr>
          </a:p>
        </p:txBody>
      </p:sp>
      <p:sp>
        <p:nvSpPr>
          <p:cNvPr id="301" name="Google Shape;301;p29"/>
          <p:cNvSpPr txBox="1"/>
          <p:nvPr/>
        </p:nvSpPr>
        <p:spPr>
          <a:xfrm>
            <a:off x="533142" y="2530751"/>
            <a:ext cx="2938390" cy="255450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Brug påmindelsesanordninger eller apps i små doser.</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Hvis du får for mange påmindelser, skal du slå nogle af dem fra.</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Find den mængde, der giver ro — ikke stress.</a:t>
            </a:r>
            <a:endParaRPr sz="2000" b="0" i="0" u="none" strike="noStrike" cap="none" dirty="0">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75"/>
          <p:cNvSpPr txBox="1">
            <a:spLocks noGrp="1"/>
          </p:cNvSpPr>
          <p:nvPr>
            <p:ph type="body" idx="1"/>
          </p:nvPr>
        </p:nvSpPr>
        <p:spPr>
          <a:xfrm>
            <a:off x="3237173" y="432697"/>
            <a:ext cx="6287406"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sz="4800">
                <a:solidFill>
                  <a:schemeClr val="lt1"/>
                </a:solidFill>
                <a:latin typeface="Calibri"/>
                <a:ea typeface="Calibri"/>
                <a:cs typeface="Calibri"/>
                <a:sym typeface="Calibri"/>
              </a:rPr>
              <a:t>Tips om etik og data</a:t>
            </a:r>
            <a:endParaRPr/>
          </a:p>
          <a:p>
            <a:pPr marL="0" lvl="0" indent="0" algn="l" rtl="0">
              <a:lnSpc>
                <a:spcPct val="90000"/>
              </a:lnSpc>
              <a:spcBef>
                <a:spcPts val="0"/>
              </a:spcBef>
              <a:spcAft>
                <a:spcPts val="0"/>
              </a:spcAft>
              <a:buClr>
                <a:schemeClr val="lt1"/>
              </a:buClr>
              <a:buSzPts val="3600"/>
              <a:buNone/>
            </a:pPr>
            <a:endParaRPr sz="4800"/>
          </a:p>
        </p:txBody>
      </p:sp>
      <p:sp>
        <p:nvSpPr>
          <p:cNvPr id="307" name="Google Shape;307;p75"/>
          <p:cNvSpPr/>
          <p:nvPr/>
        </p:nvSpPr>
        <p:spPr>
          <a:xfrm>
            <a:off x="1179669" y="2101351"/>
            <a:ext cx="4310740" cy="4292945"/>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08" name="Google Shape;308;p75"/>
          <p:cNvSpPr/>
          <p:nvPr/>
        </p:nvSpPr>
        <p:spPr>
          <a:xfrm>
            <a:off x="1063463" y="2028865"/>
            <a:ext cx="4497152" cy="4437918"/>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09" name="Google Shape;309;p75"/>
          <p:cNvSpPr/>
          <p:nvPr/>
        </p:nvSpPr>
        <p:spPr>
          <a:xfrm>
            <a:off x="1003068" y="2081754"/>
            <a:ext cx="4468211" cy="4292945"/>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10" name="Google Shape;310;p75"/>
          <p:cNvSpPr/>
          <p:nvPr/>
        </p:nvSpPr>
        <p:spPr>
          <a:xfrm>
            <a:off x="4273802" y="1575828"/>
            <a:ext cx="1382924" cy="1328676"/>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 Data     </a:t>
            </a:r>
            <a:endParaRPr/>
          </a:p>
          <a:p>
            <a:pPr marL="0" marR="0" lvl="0" indent="0" algn="l"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       tip</a:t>
            </a:r>
            <a:endParaRPr/>
          </a:p>
        </p:txBody>
      </p:sp>
      <p:sp>
        <p:nvSpPr>
          <p:cNvPr id="311" name="Google Shape;311;p75"/>
          <p:cNvSpPr/>
          <p:nvPr/>
        </p:nvSpPr>
        <p:spPr>
          <a:xfrm>
            <a:off x="4181818" y="1569726"/>
            <a:ext cx="1510520" cy="1453310"/>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12" name="Google Shape;312;p75"/>
          <p:cNvSpPr txBox="1"/>
          <p:nvPr/>
        </p:nvSpPr>
        <p:spPr>
          <a:xfrm>
            <a:off x="6002733" y="4150410"/>
            <a:ext cx="2247292"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Afsnit tre</a:t>
            </a:r>
            <a:endParaRPr sz="1400" b="0" i="0" u="none" strike="noStrike" cap="none">
              <a:solidFill>
                <a:srgbClr val="000000"/>
              </a:solidFill>
              <a:latin typeface="Arial"/>
              <a:ea typeface="Arial"/>
              <a:cs typeface="Arial"/>
              <a:sym typeface="Arial"/>
            </a:endParaRPr>
          </a:p>
        </p:txBody>
      </p:sp>
      <p:sp>
        <p:nvSpPr>
          <p:cNvPr id="313" name="Google Shape;313;p75"/>
          <p:cNvSpPr txBox="1"/>
          <p:nvPr/>
        </p:nvSpPr>
        <p:spPr>
          <a:xfrm>
            <a:off x="8674677" y="4972609"/>
            <a:ext cx="224559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Afsnit fire</a:t>
            </a:r>
            <a:endParaRPr sz="1400" b="0" i="0" u="none" strike="noStrike" cap="none">
              <a:solidFill>
                <a:srgbClr val="000000"/>
              </a:solidFill>
              <a:latin typeface="Arial"/>
              <a:ea typeface="Arial"/>
              <a:cs typeface="Arial"/>
              <a:sym typeface="Arial"/>
            </a:endParaRPr>
          </a:p>
        </p:txBody>
      </p:sp>
      <p:sp>
        <p:nvSpPr>
          <p:cNvPr id="314" name="Google Shape;314;p75"/>
          <p:cNvSpPr/>
          <p:nvPr/>
        </p:nvSpPr>
        <p:spPr>
          <a:xfrm>
            <a:off x="6979302" y="2119998"/>
            <a:ext cx="4381703" cy="4292944"/>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15" name="Google Shape;315;p75"/>
          <p:cNvSpPr/>
          <p:nvPr/>
        </p:nvSpPr>
        <p:spPr>
          <a:xfrm>
            <a:off x="6979302" y="2119996"/>
            <a:ext cx="4381703" cy="4143643"/>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16" name="Google Shape;316;p75"/>
          <p:cNvSpPr/>
          <p:nvPr/>
        </p:nvSpPr>
        <p:spPr>
          <a:xfrm>
            <a:off x="6989222" y="2119997"/>
            <a:ext cx="4468210" cy="4255655"/>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17" name="Google Shape;317;p75"/>
          <p:cNvSpPr txBox="1"/>
          <p:nvPr/>
        </p:nvSpPr>
        <p:spPr>
          <a:xfrm>
            <a:off x="7435407" y="2405724"/>
            <a:ext cx="3580985" cy="3477835"/>
          </a:xfrm>
          <a:prstGeom prst="rect">
            <a:avLst/>
          </a:prstGeom>
          <a:noFill/>
          <a:ln>
            <a:noFill/>
          </a:ln>
        </p:spPr>
        <p:txBody>
          <a:bodyPr spcFirstLastPara="1" wrap="square" lIns="91425" tIns="45700" rIns="91425" bIns="45700" anchor="t" anchorCtr="0">
            <a:spAutoFit/>
          </a:bodyPr>
          <a:lstStyle/>
          <a:p>
            <a:pPr algn="ctr"/>
            <a:r>
              <a:rPr lang="en-US" sz="2000" b="1" i="0" u="none" strike="noStrike" cap="none" dirty="0">
                <a:solidFill>
                  <a:schemeClr val="lt1"/>
                </a:solidFill>
                <a:latin typeface="Calibri"/>
                <a:ea typeface="Calibri"/>
                <a:cs typeface="Calibri"/>
                <a:sym typeface="Calibri"/>
              </a:rPr>
              <a:t>Del </a:t>
            </a:r>
            <a:r>
              <a:rPr lang="en-US" sz="2000" b="1" i="0" u="none" strike="noStrike" cap="none" dirty="0" err="1">
                <a:solidFill>
                  <a:schemeClr val="lt1"/>
                </a:solidFill>
                <a:latin typeface="Calibri"/>
                <a:ea typeface="Calibri"/>
                <a:cs typeface="Calibri"/>
                <a:sym typeface="Calibri"/>
              </a:rPr>
              <a:t>kun</a:t>
            </a:r>
            <a:r>
              <a:rPr lang="en-US" sz="2000" b="1" i="0" u="none" strike="noStrike" cap="none" dirty="0">
                <a:solidFill>
                  <a:schemeClr val="lt1"/>
                </a:solidFill>
                <a:latin typeface="Calibri"/>
                <a:ea typeface="Calibri"/>
                <a:cs typeface="Calibri"/>
                <a:sym typeface="Calibri"/>
              </a:rPr>
              <a:t> det, </a:t>
            </a:r>
            <a:endParaRPr lang="da-DK" sz="2000">
              <a:solidFill>
                <a:schemeClr val="lt1"/>
              </a:solidFill>
              <a:latin typeface="Calibri"/>
              <a:ea typeface="Calibri"/>
              <a:cs typeface="Calibri"/>
              <a:sym typeface="Calibri"/>
            </a:endParaRPr>
          </a:p>
          <a:p>
            <a:pPr algn="ctr"/>
            <a:r>
              <a:rPr lang="en-US" sz="2000" b="1" i="0" u="none" strike="noStrike" cap="none" dirty="0">
                <a:solidFill>
                  <a:schemeClr val="lt1"/>
                </a:solidFill>
                <a:latin typeface="Calibri"/>
                <a:ea typeface="Calibri"/>
                <a:cs typeface="Calibri"/>
                <a:sym typeface="Calibri"/>
              </a:rPr>
              <a:t>du er </a:t>
            </a:r>
            <a:r>
              <a:rPr lang="en-US" sz="2000" b="1" dirty="0" err="1">
                <a:solidFill>
                  <a:schemeClr val="lt1"/>
                </a:solidFill>
                <a:latin typeface="Calibri"/>
                <a:ea typeface="Calibri"/>
                <a:cs typeface="Calibri"/>
                <a:sym typeface="Calibri"/>
              </a:rPr>
              <a:t>komfortabel</a:t>
            </a:r>
            <a:r>
              <a:rPr lang="en-US" sz="2000" b="1" dirty="0">
                <a:solidFill>
                  <a:schemeClr val="lt1"/>
                </a:solidFill>
                <a:latin typeface="Calibri"/>
                <a:ea typeface="Calibri"/>
                <a:cs typeface="Calibri"/>
                <a:sym typeface="Calibri"/>
              </a:rPr>
              <a:t> med</a:t>
            </a:r>
            <a:endParaRPr lang="da-DK" sz="2000" b="0" i="0" u="none" strike="noStrike" cap="none" dirty="0">
              <a:solidFill>
                <a:schemeClr val="lt1"/>
              </a:solidFill>
              <a:latin typeface="Calibri"/>
              <a:ea typeface="Calibri"/>
              <a:cs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Reminders har ikke brug for dine personlige helbredsoplysninger.</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Du behøver ikke at dele din placering eller dine kontakter for at bruge funktionen.</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rgbClr val="292668"/>
                </a:solidFill>
                <a:latin typeface="Calibri"/>
                <a:ea typeface="Calibri"/>
                <a:cs typeface="Calibri"/>
                <a:sym typeface="Calibri"/>
              </a:rPr>
              <a:t>Tommelfingerregel:</a:t>
            </a:r>
            <a:endParaRPr sz="2000" b="0" i="0" u="none" strike="noStrike" cap="none" dirty="0">
              <a:solidFill>
                <a:srgbClr val="292668"/>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1" u="none" strike="noStrike" cap="none" dirty="0">
                <a:solidFill>
                  <a:schemeClr val="lt1"/>
                </a:solidFill>
                <a:latin typeface="Calibri"/>
                <a:ea typeface="Calibri"/>
                <a:cs typeface="Calibri"/>
                <a:sym typeface="Calibri"/>
              </a:rPr>
              <a:t>Jo færre data du deler,</a:t>
            </a:r>
            <a:endParaRPr dirty="0"/>
          </a:p>
          <a:p>
            <a:pPr marL="0" marR="0" lvl="0" indent="0" algn="ctr" rtl="0">
              <a:lnSpc>
                <a:spcPct val="100000"/>
              </a:lnSpc>
              <a:spcBef>
                <a:spcPts val="0"/>
              </a:spcBef>
              <a:spcAft>
                <a:spcPts val="0"/>
              </a:spcAft>
              <a:buNone/>
            </a:pPr>
            <a:r>
              <a:rPr lang="en-US" sz="2000" b="1" i="1" u="none" strike="noStrike" cap="none" dirty="0">
                <a:solidFill>
                  <a:schemeClr val="lt1"/>
                </a:solidFill>
                <a:latin typeface="Calibri"/>
                <a:ea typeface="Calibri"/>
                <a:cs typeface="Calibri"/>
                <a:sym typeface="Calibri"/>
              </a:rPr>
              <a:t> mere kontrol har du.</a:t>
            </a:r>
            <a:endParaRPr sz="2000" b="0" i="0" u="none" strike="noStrike" cap="none" dirty="0">
              <a:solidFill>
                <a:schemeClr val="lt1"/>
              </a:solidFill>
              <a:latin typeface="Calibri"/>
              <a:ea typeface="Calibri"/>
              <a:cs typeface="Calibri"/>
              <a:sym typeface="Calibri"/>
            </a:endParaRPr>
          </a:p>
        </p:txBody>
      </p:sp>
      <p:sp>
        <p:nvSpPr>
          <p:cNvPr id="318" name="Google Shape;318;p75"/>
          <p:cNvSpPr txBox="1"/>
          <p:nvPr/>
        </p:nvSpPr>
        <p:spPr>
          <a:xfrm>
            <a:off x="1222731" y="2528091"/>
            <a:ext cx="4224615" cy="317005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Du har altid </a:t>
            </a:r>
            <a:endParaRPr dirty="0"/>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kontrollen; AI kan kun </a:t>
            </a:r>
            <a:endParaRPr dirty="0"/>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komme med forslag, når du giver </a:t>
            </a:r>
            <a:endParaRPr dirty="0"/>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den adgang til dine data. Du kan til enhver tid </a:t>
            </a:r>
            <a:r>
              <a:rPr lang="en-US" sz="2000" b="1" i="1" u="none" strike="noStrike" cap="none" dirty="0">
                <a:solidFill>
                  <a:schemeClr val="lt1"/>
                </a:solidFill>
                <a:latin typeface="Calibri"/>
                <a:ea typeface="Calibri"/>
                <a:cs typeface="Calibri"/>
                <a:sym typeface="Calibri"/>
              </a:rPr>
              <a:t>slå funktioner til eller fra </a:t>
            </a:r>
            <a:r>
              <a:rPr lang="en-US" sz="2000" b="1" i="0" u="none" strike="noStrike" cap="none" dirty="0">
                <a:solidFill>
                  <a:schemeClr val="lt1"/>
                </a:solidFill>
                <a:latin typeface="Calibri"/>
                <a:ea typeface="Calibri"/>
                <a:cs typeface="Calibri"/>
                <a:sym typeface="Calibri"/>
              </a:rPr>
              <a:t>i telefonens Indstillinger. (Modul 1)</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Husk:</a:t>
            </a:r>
            <a:endParaRPr sz="2000" b="0"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1" u="none" strike="noStrike" cap="none" dirty="0">
                <a:solidFill>
                  <a:schemeClr val="lt1"/>
                </a:solidFill>
                <a:latin typeface="Calibri"/>
                <a:ea typeface="Calibri"/>
                <a:cs typeface="Calibri"/>
                <a:sym typeface="Calibri"/>
              </a:rPr>
              <a:t>Hvis en app beder om noget, du ikke forstår → </a:t>
            </a:r>
            <a:endParaRPr dirty="0"/>
          </a:p>
          <a:p>
            <a:pPr marL="0" marR="0" lvl="0" indent="0" algn="ctr" rtl="0">
              <a:lnSpc>
                <a:spcPct val="100000"/>
              </a:lnSpc>
              <a:spcBef>
                <a:spcPts val="0"/>
              </a:spcBef>
              <a:spcAft>
                <a:spcPts val="0"/>
              </a:spcAft>
              <a:buNone/>
            </a:pPr>
            <a:r>
              <a:rPr lang="en-US" sz="2000" b="1" i="1" u="none" strike="noStrike" cap="none" dirty="0">
                <a:solidFill>
                  <a:schemeClr val="lt1"/>
                </a:solidFill>
                <a:latin typeface="Calibri"/>
                <a:ea typeface="Calibri"/>
                <a:cs typeface="Calibri"/>
                <a:sym typeface="Calibri"/>
              </a:rPr>
              <a:t>vælg »Tillad ikke«.</a:t>
            </a:r>
            <a:endParaRPr sz="2000" b="0" i="0" u="none" strike="noStrike" cap="none" dirty="0">
              <a:solidFill>
                <a:schemeClr val="lt1"/>
              </a:solidFill>
              <a:latin typeface="Calibri"/>
              <a:ea typeface="Calibri"/>
              <a:cs typeface="Calibri"/>
              <a:sym typeface="Calibri"/>
            </a:endParaRPr>
          </a:p>
        </p:txBody>
      </p:sp>
      <p:sp>
        <p:nvSpPr>
          <p:cNvPr id="319" name="Google Shape;319;p75"/>
          <p:cNvSpPr/>
          <p:nvPr/>
        </p:nvSpPr>
        <p:spPr>
          <a:xfrm>
            <a:off x="10590127" y="1857012"/>
            <a:ext cx="1510520" cy="1453310"/>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20" name="Google Shape;320;p75"/>
          <p:cNvSpPr/>
          <p:nvPr/>
        </p:nvSpPr>
        <p:spPr>
          <a:xfrm>
            <a:off x="10679463" y="1919329"/>
            <a:ext cx="1382924" cy="1328676"/>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321" name="Google Shape;321;p75"/>
          <p:cNvSpPr txBox="1"/>
          <p:nvPr/>
        </p:nvSpPr>
        <p:spPr>
          <a:xfrm>
            <a:off x="10734184" y="2174148"/>
            <a:ext cx="1543870"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 Etik </a:t>
            </a:r>
            <a:endParaRPr/>
          </a:p>
          <a:p>
            <a:pPr marL="0" marR="0" lvl="0" indent="0" algn="l"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        tip</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343" name="Google Shape;343;p11"/>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344" name="Google Shape;344;p11"/>
          <p:cNvSpPr txBox="1"/>
          <p:nvPr/>
        </p:nvSpPr>
        <p:spPr>
          <a:xfrm>
            <a:off x="982521" y="391734"/>
            <a:ext cx="4550975" cy="104998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103333"/>
              </a:lnSpc>
              <a:spcBef>
                <a:spcPts val="0"/>
              </a:spcBef>
              <a:spcAft>
                <a:spcPts val="0"/>
              </a:spcAft>
              <a:buClr>
                <a:srgbClr val="242B62"/>
              </a:buClr>
              <a:buSzPct val="100000"/>
              <a:buFont typeface="Arial"/>
              <a:buNone/>
            </a:pPr>
            <a:r>
              <a:rPr lang="en-US" sz="14400" b="1" i="0" u="none" strike="noStrike" cap="none">
                <a:solidFill>
                  <a:srgbClr val="292668"/>
                </a:solidFill>
                <a:latin typeface="Calibri"/>
                <a:ea typeface="Calibri"/>
                <a:cs typeface="Calibri"/>
                <a:sym typeface="Calibri"/>
              </a:rPr>
              <a:t>Trin-for-trin-øvelse</a:t>
            </a:r>
            <a:endParaRPr sz="3600" b="0" i="0" u="none" strike="noStrike" cap="none">
              <a:solidFill>
                <a:srgbClr val="292668"/>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3600"/>
              <a:buFont typeface="Arial"/>
              <a:buNone/>
            </a:pPr>
            <a:endParaRPr sz="3600" b="0" i="0" u="none" strike="noStrike" cap="none">
              <a:solidFill>
                <a:srgbClr val="292668"/>
              </a:solidFill>
              <a:latin typeface="Calibri"/>
              <a:ea typeface="Calibri"/>
              <a:cs typeface="Calibri"/>
              <a:sym typeface="Calibri"/>
            </a:endParaRPr>
          </a:p>
        </p:txBody>
      </p:sp>
      <p:sp>
        <p:nvSpPr>
          <p:cNvPr id="345" name="Google Shape;345;p11"/>
          <p:cNvSpPr/>
          <p:nvPr/>
        </p:nvSpPr>
        <p:spPr>
          <a:xfrm>
            <a:off x="820258" y="1461969"/>
            <a:ext cx="5626261" cy="4893607"/>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1️⃣ </a:t>
            </a:r>
            <a:r>
              <a:rPr lang="en-US" sz="2000" b="1" i="0" u="none" strike="noStrike" cap="none" dirty="0">
                <a:solidFill>
                  <a:srgbClr val="292668"/>
                </a:solidFill>
                <a:latin typeface="Calibri"/>
                <a:ea typeface="Calibri"/>
                <a:cs typeface="Calibri"/>
                <a:sym typeface="Calibri"/>
              </a:rPr>
              <a:t>Åbn appen  </a:t>
            </a:r>
            <a:endParaRPr dirty="0"/>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      📱 Påmindelser eller Kalender  </a:t>
            </a:r>
            <a:endParaRPr dirty="0"/>
          </a:p>
          <a:p>
            <a:pPr marL="0" marR="0" lvl="0" indent="0" algn="l" rtl="0">
              <a:lnSpc>
                <a:spcPct val="100000"/>
              </a:lnSpc>
              <a:spcBef>
                <a:spcPts val="0"/>
              </a:spcBef>
              <a:spcAft>
                <a:spcPts val="0"/>
              </a:spcAft>
              <a:buNone/>
            </a:pPr>
            <a:endParaRPr sz="1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2️⃣ Tryk på “+” eller “Ny påmindelse”</a:t>
            </a:r>
            <a:endParaRPr dirty="0"/>
          </a:p>
          <a:p>
            <a:pPr marL="0" marR="0" lvl="0" indent="0" algn="l" rtl="0">
              <a:lnSpc>
                <a:spcPct val="100000"/>
              </a:lnSpc>
              <a:spcBef>
                <a:spcPts val="0"/>
              </a:spcBef>
              <a:spcAft>
                <a:spcPts val="0"/>
              </a:spcAft>
              <a:buNone/>
            </a:pP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3️⃣ Skriv din påmindelse  </a:t>
            </a:r>
            <a:endParaRPr dirty="0"/>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       ✏️ </a:t>
            </a:r>
            <a:r>
              <a:rPr lang="en-US" sz="2000" b="0" i="1" u="none" strike="noStrike" cap="none" dirty="0">
                <a:solidFill>
                  <a:srgbClr val="292668"/>
                </a:solidFill>
                <a:latin typeface="Calibri"/>
                <a:ea typeface="Calibri"/>
                <a:cs typeface="Calibri"/>
                <a:sym typeface="Calibri"/>
              </a:rPr>
              <a:t>“Tag blodtryksmedicin kl. 10:</a:t>
            </a:r>
            <a:r>
              <a:rPr lang="en-US" sz="2000" b="0" i="0" u="none" strike="noStrike" cap="none" dirty="0">
                <a:solidFill>
                  <a:srgbClr val="292668"/>
                </a:solidFill>
                <a:latin typeface="Calibri"/>
                <a:ea typeface="Calibri"/>
                <a:cs typeface="Calibri"/>
                <a:sym typeface="Calibri"/>
              </a:rPr>
              <a:t>00”  </a:t>
            </a:r>
            <a:endParaRPr dirty="0"/>
          </a:p>
          <a:p>
            <a:pPr marL="0" marR="0" lvl="0" indent="0" algn="l" rtl="0">
              <a:lnSpc>
                <a:spcPct val="100000"/>
              </a:lnSpc>
              <a:spcBef>
                <a:spcPts val="0"/>
              </a:spcBef>
              <a:spcAft>
                <a:spcPts val="0"/>
              </a:spcAft>
              <a:buNone/>
            </a:pP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4️⃣ Vælg et tidspunkt  </a:t>
            </a:r>
            <a:endParaRPr dirty="0"/>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       ⏰ Vælg et tidspunkt, der passer til din daglige rutine  </a:t>
            </a:r>
            <a:endParaRPr dirty="0"/>
          </a:p>
          <a:p>
            <a:pPr marL="0" marR="0" lvl="0" indent="0" algn="l" rtl="0">
              <a:lnSpc>
                <a:spcPct val="100000"/>
              </a:lnSpc>
              <a:spcBef>
                <a:spcPts val="0"/>
              </a:spcBef>
              <a:spcAft>
                <a:spcPts val="0"/>
              </a:spcAft>
              <a:buNone/>
            </a:pP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5️⃣ Tryk </a:t>
            </a:r>
            <a:r>
              <a:rPr lang="en-US" sz="2000" b="0" i="1" u="none" strike="noStrike" cap="none" dirty="0">
                <a:solidFill>
                  <a:srgbClr val="292668"/>
                </a:solidFill>
                <a:latin typeface="Calibri"/>
                <a:ea typeface="Calibri"/>
                <a:cs typeface="Calibri"/>
                <a:sym typeface="Calibri"/>
              </a:rPr>
              <a:t>på</a:t>
            </a:r>
            <a:r>
              <a:rPr lang="en-US" sz="2000" b="0" i="0" u="none" strike="noStrike" cap="none" dirty="0">
                <a:solidFill>
                  <a:srgbClr val="292668"/>
                </a:solidFill>
                <a:latin typeface="Calibri"/>
                <a:ea typeface="Calibri"/>
                <a:cs typeface="Calibri"/>
                <a:sym typeface="Calibri"/>
              </a:rPr>
              <a:t> “Gem”✅  </a:t>
            </a:r>
            <a:endParaRPr dirty="0"/>
          </a:p>
          <a:p>
            <a:pPr marL="0" marR="0" lvl="0" indent="0" algn="l" rtl="0">
              <a:lnSpc>
                <a:spcPct val="100000"/>
              </a:lnSpc>
              <a:spcBef>
                <a:spcPts val="0"/>
              </a:spcBef>
              <a:spcAft>
                <a:spcPts val="0"/>
              </a:spcAft>
              <a:buNone/>
            </a:pP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6️⃣ Tjek din påmindelse  </a:t>
            </a:r>
            <a:endParaRPr dirty="0"/>
          </a:p>
          <a:p>
            <a:pPr marL="0" marR="0" lvl="0" indent="0" algn="l" rtl="0">
              <a:lnSpc>
                <a:spcPct val="100000"/>
              </a:lnSpc>
              <a:spcBef>
                <a:spcPts val="0"/>
              </a:spcBef>
              <a:spcAft>
                <a:spcPts val="0"/>
              </a:spcAft>
              <a:buNone/>
            </a:pPr>
            <a:r>
              <a:rPr lang="en-US" sz="2000" b="0" i="0" u="none" strike="noStrike" cap="none" dirty="0">
                <a:solidFill>
                  <a:srgbClr val="292668"/>
                </a:solidFill>
                <a:latin typeface="Calibri"/>
                <a:ea typeface="Calibri"/>
                <a:cs typeface="Calibri"/>
                <a:sym typeface="Calibri"/>
              </a:rPr>
              <a:t>      📋 Kan du se den på din liste?</a:t>
            </a:r>
            <a:endParaRPr sz="2000" b="0" i="0" u="none" strike="noStrike" cap="none" dirty="0">
              <a:solidFill>
                <a:srgbClr val="292668"/>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p76" descr="Person, der nyder kaffe og slapper af på en sofa"/>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799821" y="323708"/>
            <a:ext cx="4671448" cy="6126480"/>
          </a:xfrm>
          <a:prstGeom prst="rect">
            <a:avLst/>
          </a:prstGeom>
          <a:solidFill>
            <a:srgbClr val="D8D8D8"/>
          </a:solidFill>
          <a:ln>
            <a:noFill/>
          </a:ln>
        </p:spPr>
      </p:pic>
      <p:sp>
        <p:nvSpPr>
          <p:cNvPr id="335" name="Google Shape;335;p76"/>
          <p:cNvSpPr txBox="1">
            <a:spLocks noGrp="1"/>
          </p:cNvSpPr>
          <p:nvPr>
            <p:ph type="body" idx="1"/>
          </p:nvPr>
        </p:nvSpPr>
        <p:spPr>
          <a:xfrm>
            <a:off x="459444" y="103018"/>
            <a:ext cx="5214630" cy="1177888"/>
          </a:xfrm>
          <a:prstGeom prst="rect">
            <a:avLst/>
          </a:prstGeom>
          <a:noFill/>
          <a:ln>
            <a:noFill/>
          </a:ln>
        </p:spPr>
        <p:txBody>
          <a:bodyPr spcFirstLastPara="1" wrap="square" lIns="91425" tIns="45700" rIns="91425" bIns="45700" anchor="t" anchorCtr="0">
            <a:noAutofit/>
          </a:bodyPr>
          <a:lstStyle/>
          <a:p>
            <a:pPr marL="0" lvl="0" indent="0" algn="ctr" rtl="0">
              <a:lnSpc>
                <a:spcPct val="103333"/>
              </a:lnSpc>
              <a:spcBef>
                <a:spcPts val="0"/>
              </a:spcBef>
              <a:spcAft>
                <a:spcPts val="0"/>
              </a:spcAft>
              <a:buSzPts val="3600"/>
              <a:buNone/>
            </a:pPr>
            <a:r>
              <a:rPr lang="en-US" b="1" i="1">
                <a:solidFill>
                  <a:schemeClr val="lt1"/>
                </a:solidFill>
                <a:latin typeface="Calibri"/>
                <a:ea typeface="Calibri"/>
                <a:cs typeface="Calibri"/>
                <a:sym typeface="Calibri"/>
              </a:rPr>
              <a:t>Scenarieøvelse 1 </a:t>
            </a:r>
            <a:endParaRPr/>
          </a:p>
          <a:p>
            <a:pPr marL="0" lvl="0" indent="0" algn="l" rtl="0">
              <a:lnSpc>
                <a:spcPct val="103333"/>
              </a:lnSpc>
              <a:spcBef>
                <a:spcPts val="0"/>
              </a:spcBef>
              <a:spcAft>
                <a:spcPts val="0"/>
              </a:spcAft>
              <a:buSzPts val="3600"/>
              <a:buNone/>
            </a:pPr>
            <a:r>
              <a:rPr lang="en-US" b="1" i="1">
                <a:solidFill>
                  <a:schemeClr val="lt1"/>
                </a:solidFill>
                <a:latin typeface="Calibri"/>
                <a:ea typeface="Calibri"/>
                <a:cs typeface="Calibri"/>
                <a:sym typeface="Calibri"/>
              </a:rPr>
              <a:t>”Peters morgenrutine”</a:t>
            </a:r>
            <a:endParaRPr i="1">
              <a:solidFill>
                <a:schemeClr val="lt1"/>
              </a:solidFill>
              <a:latin typeface="Calibri"/>
              <a:ea typeface="Calibri"/>
              <a:cs typeface="Calibri"/>
              <a:sym typeface="Calibri"/>
            </a:endParaRPr>
          </a:p>
          <a:p>
            <a:pPr marL="0" lvl="0" indent="0" algn="l" rtl="0">
              <a:lnSpc>
                <a:spcPct val="103333"/>
              </a:lnSpc>
              <a:spcBef>
                <a:spcPts val="0"/>
              </a:spcBef>
              <a:spcAft>
                <a:spcPts val="0"/>
              </a:spcAft>
              <a:buSzPts val="3600"/>
              <a:buNone/>
            </a:pPr>
            <a:endParaRPr/>
          </a:p>
        </p:txBody>
      </p:sp>
      <p:pic>
        <p:nvPicPr>
          <p:cNvPr id="336" name="Google Shape;336;p76"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4970234" y="4748556"/>
            <a:ext cx="3845287" cy="3119493"/>
          </a:xfrm>
          <a:prstGeom prst="rect">
            <a:avLst/>
          </a:prstGeom>
          <a:noFill/>
          <a:ln>
            <a:noFill/>
          </a:ln>
        </p:spPr>
      </p:pic>
      <p:sp>
        <p:nvSpPr>
          <p:cNvPr id="337" name="Google Shape;337;p76"/>
          <p:cNvSpPr/>
          <p:nvPr/>
        </p:nvSpPr>
        <p:spPr>
          <a:xfrm>
            <a:off x="459450" y="1404350"/>
            <a:ext cx="5648400" cy="4708941"/>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2000"/>
              <a:buFont typeface="Arial"/>
              <a:buNone/>
            </a:pPr>
            <a:r>
              <a:rPr lang="en-US" sz="2000" b="1" i="0" u="none" strike="noStrike" cap="none" dirty="0">
                <a:solidFill>
                  <a:srgbClr val="292668"/>
                </a:solidFill>
                <a:latin typeface="Calibri"/>
                <a:ea typeface="Calibri"/>
                <a:cs typeface="Calibri"/>
                <a:sym typeface="Calibri"/>
              </a:rPr>
              <a:t>AI-assisterede påmindelser og aktivitetssporing</a:t>
            </a:r>
            <a:endParaRPr sz="20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Peter, der er 76 år, har et par gange glemt at tage sin blodtryksmedicin. </a:t>
            </a:r>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Hans smartwatch begynder at foreslå en påmindelse kl. 9 om morgenen, fordi han ofte er i køkkenet på det tidspunkt. Peter undrer sig: </a:t>
            </a:r>
            <a:r>
              <a:rPr lang="en-US" sz="2000" b="0" i="1" u="none" strike="noStrike" cap="none" dirty="0">
                <a:solidFill>
                  <a:schemeClr val="lt1"/>
                </a:solidFill>
                <a:latin typeface="Calibri"/>
                <a:ea typeface="Calibri"/>
                <a:cs typeface="Calibri"/>
                <a:sym typeface="Calibri"/>
              </a:rPr>
              <a:t>”Hvordan ved uret det?”</a:t>
            </a: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Han prøver påmindelsen i en uge og finder ud af, at den faktisk hjælper – men han slår den fra i weekenden, hvor hans rutine er anderledes.</a:t>
            </a:r>
            <a:endParaRPr dirty="0"/>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292668"/>
              </a:buClr>
              <a:buSzPts val="2000"/>
              <a:buFont typeface="Arial"/>
              <a:buNone/>
            </a:pPr>
            <a:r>
              <a:rPr lang="en-US" sz="2000" b="1" i="0" u="none" strike="noStrike" cap="none" dirty="0">
                <a:solidFill>
                  <a:srgbClr val="292668"/>
                </a:solidFill>
                <a:latin typeface="Calibri"/>
                <a:ea typeface="Calibri"/>
                <a:cs typeface="Calibri"/>
                <a:sym typeface="Calibri"/>
              </a:rPr>
              <a:t>Spørgsmål til scenariet:</a:t>
            </a:r>
            <a:endParaRPr dirty="0"/>
          </a:p>
          <a:p>
            <a:pPr marL="342900" marR="0" lvl="0" indent="-342900" algn="l" rtl="0">
              <a:lnSpc>
                <a:spcPct val="100000"/>
              </a:lnSpc>
              <a:spcBef>
                <a:spcPts val="0"/>
              </a:spcBef>
              <a:spcAft>
                <a:spcPts val="0"/>
              </a:spcAft>
              <a:buClr>
                <a:schemeClr val="lt1"/>
              </a:buClr>
              <a:buSzPts val="2000"/>
              <a:buFont typeface="Arial"/>
              <a:buChar char="•"/>
            </a:pPr>
            <a:r>
              <a:rPr lang="en-US" sz="2000" b="0" i="0" u="none" strike="noStrike" cap="none" dirty="0">
                <a:solidFill>
                  <a:schemeClr val="lt1"/>
                </a:solidFill>
                <a:latin typeface="Calibri"/>
                <a:ea typeface="Calibri"/>
                <a:cs typeface="Calibri"/>
                <a:sym typeface="Calibri"/>
              </a:rPr>
              <a:t>Hvad gør AI her, og hvad gør den ikke?</a:t>
            </a:r>
            <a:endParaRPr dirty="0"/>
          </a:p>
          <a:p>
            <a:pPr marL="342900" marR="0" lvl="0" indent="-342900" algn="l" rtl="0">
              <a:lnSpc>
                <a:spcPct val="100000"/>
              </a:lnSpc>
              <a:spcBef>
                <a:spcPts val="0"/>
              </a:spcBef>
              <a:spcAft>
                <a:spcPts val="0"/>
              </a:spcAft>
              <a:buClr>
                <a:schemeClr val="lt1"/>
              </a:buClr>
              <a:buSzPts val="2000"/>
              <a:buFont typeface="Arial"/>
              <a:buChar char="•"/>
            </a:pPr>
            <a:r>
              <a:rPr lang="en-US" sz="2000" b="0" i="0" u="none" strike="noStrike" cap="none" dirty="0">
                <a:solidFill>
                  <a:schemeClr val="lt1"/>
                </a:solidFill>
                <a:latin typeface="Calibri"/>
                <a:ea typeface="Calibri"/>
                <a:cs typeface="Calibri"/>
                <a:sym typeface="Calibri"/>
              </a:rPr>
              <a:t>Hvordan kan Peter selv styre sin påmindelse?</a:t>
            </a:r>
            <a:endParaRPr dirty="0"/>
          </a:p>
          <a:p>
            <a:pPr marL="342900" marR="0" lvl="0" indent="-342900" algn="l" rtl="0">
              <a:lnSpc>
                <a:spcPct val="100000"/>
              </a:lnSpc>
              <a:spcBef>
                <a:spcPts val="0"/>
              </a:spcBef>
              <a:spcAft>
                <a:spcPts val="0"/>
              </a:spcAft>
              <a:buClr>
                <a:schemeClr val="lt1"/>
              </a:buClr>
              <a:buSzPts val="2000"/>
              <a:buFont typeface="Arial"/>
              <a:buChar char="•"/>
            </a:pPr>
            <a:r>
              <a:rPr lang="en-US" sz="2000" b="0" i="0" u="none" strike="noStrike" cap="none" dirty="0">
                <a:solidFill>
                  <a:schemeClr val="lt1"/>
                </a:solidFill>
                <a:latin typeface="Calibri"/>
                <a:ea typeface="Calibri"/>
                <a:cs typeface="Calibri"/>
                <a:sym typeface="Calibri"/>
              </a:rPr>
              <a:t>Hvad ville DU gøre?</a:t>
            </a: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Calibri"/>
              <a:ea typeface="Calibri"/>
              <a:cs typeface="Calibri"/>
              <a:sym typeface="Calibri"/>
            </a:endParaRPr>
          </a:p>
        </p:txBody>
      </p:sp>
      <p:pic>
        <p:nvPicPr>
          <p:cNvPr id="2" name="Billede 1" descr="Et billede, der indeholder tekst, smil, Ansigt, ballon&#10;&#10;AI-genereret indhold kan være ukorrekt.">
            <a:extLst>
              <a:ext uri="{FF2B5EF4-FFF2-40B4-BE49-F238E27FC236}">
                <a16:creationId xmlns:a16="http://schemas.microsoft.com/office/drawing/2014/main" id="{E1EC5326-FFA9-9812-98EC-0096B0775411}"/>
              </a:ext>
            </a:extLst>
          </p:cNvPr>
          <p:cNvPicPr>
            <a:picLocks noChangeAspect="1"/>
          </p:cNvPicPr>
          <p:nvPr/>
        </p:nvPicPr>
        <p:blipFill>
          <a:blip r:embed="rId5"/>
          <a:stretch>
            <a:fillRect/>
          </a:stretch>
        </p:blipFill>
        <p:spPr>
          <a:xfrm>
            <a:off x="5678715" y="5354411"/>
            <a:ext cx="1066800" cy="1504950"/>
          </a:xfrm>
          <a:prstGeom prst="rect">
            <a:avLst/>
          </a:prstGeom>
        </p:spPr>
      </p:pic>
      <p:sp>
        <p:nvSpPr>
          <p:cNvPr id="3" name="Tekstfelt 2">
            <a:extLst>
              <a:ext uri="{FF2B5EF4-FFF2-40B4-BE49-F238E27FC236}">
                <a16:creationId xmlns:a16="http://schemas.microsoft.com/office/drawing/2014/main" id="{1D8EDE4D-FC1E-DA67-9051-5F748885E883}"/>
              </a:ext>
            </a:extLst>
          </p:cNvPr>
          <p:cNvSpPr txBox="1"/>
          <p:nvPr/>
        </p:nvSpPr>
        <p:spPr>
          <a:xfrm>
            <a:off x="2881086" y="6310086"/>
            <a:ext cx="3098801"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2000" b="1" dirty="0">
                <a:solidFill>
                  <a:srgbClr val="292668"/>
                </a:solidFill>
                <a:latin typeface="Calibri"/>
              </a:rPr>
              <a:t>Find svaret her</a:t>
            </a:r>
            <a:endParaRPr lang="da-DK" sz="2000" b="1"/>
          </a:p>
          <a:p>
            <a:pPr algn="ctr"/>
            <a:endParaRPr lang="da-DK"/>
          </a:p>
        </p:txBody>
      </p:sp>
      <p:grpSp>
        <p:nvGrpSpPr>
          <p:cNvPr id="16" name="Graphic 4">
            <a:extLst>
              <a:ext uri="{FF2B5EF4-FFF2-40B4-BE49-F238E27FC236}">
                <a16:creationId xmlns:a16="http://schemas.microsoft.com/office/drawing/2014/main" id="{2B4ABD5F-BF28-2F55-4BEE-C039F0A1FCCB}"/>
              </a:ext>
            </a:extLst>
          </p:cNvPr>
          <p:cNvGrpSpPr/>
          <p:nvPr/>
        </p:nvGrpSpPr>
        <p:grpSpPr>
          <a:xfrm rot="3928889">
            <a:off x="4830000" y="5877818"/>
            <a:ext cx="416813" cy="946356"/>
            <a:chOff x="4880804" y="6124557"/>
            <a:chExt cx="717140" cy="1386497"/>
          </a:xfrm>
          <a:solidFill>
            <a:srgbClr val="242B62"/>
          </a:solidFill>
        </p:grpSpPr>
        <p:grpSp>
          <p:nvGrpSpPr>
            <p:cNvPr id="5" name="Graphic 4">
              <a:extLst>
                <a:ext uri="{FF2B5EF4-FFF2-40B4-BE49-F238E27FC236}">
                  <a16:creationId xmlns:a16="http://schemas.microsoft.com/office/drawing/2014/main" id="{66559A6C-4E6D-2B23-C1EE-7F55BC3E10B4}"/>
                </a:ext>
              </a:extLst>
            </p:cNvPr>
            <p:cNvGrpSpPr/>
            <p:nvPr/>
          </p:nvGrpSpPr>
          <p:grpSpPr>
            <a:xfrm>
              <a:off x="4911037" y="6124557"/>
              <a:ext cx="446280" cy="440141"/>
              <a:chOff x="4911037" y="6124557"/>
              <a:chExt cx="446280" cy="440141"/>
            </a:xfrm>
            <a:grpFill/>
          </p:grpSpPr>
          <p:sp>
            <p:nvSpPr>
              <p:cNvPr id="14" name="Freeform 21">
                <a:extLst>
                  <a:ext uri="{FF2B5EF4-FFF2-40B4-BE49-F238E27FC236}">
                    <a16:creationId xmlns:a16="http://schemas.microsoft.com/office/drawing/2014/main" id="{710A4A8D-51C0-CE0D-5CE6-CF648FD7A713}"/>
                  </a:ext>
                </a:extLst>
              </p:cNvPr>
              <p:cNvSpPr/>
              <p:nvPr/>
            </p:nvSpPr>
            <p:spPr>
              <a:xfrm>
                <a:off x="4911037" y="6124557"/>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5" name="Freeform 22">
                <a:extLst>
                  <a:ext uri="{FF2B5EF4-FFF2-40B4-BE49-F238E27FC236}">
                    <a16:creationId xmlns:a16="http://schemas.microsoft.com/office/drawing/2014/main" id="{F86988B5-28C7-B302-D4B9-7F0AA79B39C8}"/>
                  </a:ext>
                </a:extLst>
              </p:cNvPr>
              <p:cNvSpPr/>
              <p:nvPr/>
            </p:nvSpPr>
            <p:spPr>
              <a:xfrm>
                <a:off x="4996730" y="6205577"/>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6" name="Graphic 4">
              <a:extLst>
                <a:ext uri="{FF2B5EF4-FFF2-40B4-BE49-F238E27FC236}">
                  <a16:creationId xmlns:a16="http://schemas.microsoft.com/office/drawing/2014/main" id="{A2E484E4-9611-A79A-5501-673AE348B119}"/>
                </a:ext>
              </a:extLst>
            </p:cNvPr>
            <p:cNvGrpSpPr/>
            <p:nvPr/>
          </p:nvGrpSpPr>
          <p:grpSpPr>
            <a:xfrm>
              <a:off x="4880804" y="6299331"/>
              <a:ext cx="717140" cy="1211723"/>
              <a:chOff x="4880804" y="6299331"/>
              <a:chExt cx="717140" cy="1211723"/>
            </a:xfrm>
            <a:grpFill/>
          </p:grpSpPr>
          <p:sp>
            <p:nvSpPr>
              <p:cNvPr id="7" name="Freeform 14">
                <a:extLst>
                  <a:ext uri="{FF2B5EF4-FFF2-40B4-BE49-F238E27FC236}">
                    <a16:creationId xmlns:a16="http://schemas.microsoft.com/office/drawing/2014/main" id="{9256EE37-BB70-D3FE-CD69-7FA98F17D57A}"/>
                  </a:ext>
                </a:extLst>
              </p:cNvPr>
              <p:cNvSpPr/>
              <p:nvPr/>
            </p:nvSpPr>
            <p:spPr>
              <a:xfrm>
                <a:off x="4880804" y="6686962"/>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15">
                <a:extLst>
                  <a:ext uri="{FF2B5EF4-FFF2-40B4-BE49-F238E27FC236}">
                    <a16:creationId xmlns:a16="http://schemas.microsoft.com/office/drawing/2014/main" id="{FE25D250-B5EF-8C00-FE1F-A541EF089712}"/>
                  </a:ext>
                </a:extLst>
              </p:cNvPr>
              <p:cNvSpPr/>
              <p:nvPr/>
            </p:nvSpPr>
            <p:spPr>
              <a:xfrm>
                <a:off x="5434816" y="6741043"/>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16">
                <a:extLst>
                  <a:ext uri="{FF2B5EF4-FFF2-40B4-BE49-F238E27FC236}">
                    <a16:creationId xmlns:a16="http://schemas.microsoft.com/office/drawing/2014/main" id="{3E49ECF0-E467-F91C-AB16-62BBB7A51F5E}"/>
                  </a:ext>
                </a:extLst>
              </p:cNvPr>
              <p:cNvSpPr/>
              <p:nvPr/>
            </p:nvSpPr>
            <p:spPr>
              <a:xfrm>
                <a:off x="5297616" y="6686694"/>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17">
                <a:extLst>
                  <a:ext uri="{FF2B5EF4-FFF2-40B4-BE49-F238E27FC236}">
                    <a16:creationId xmlns:a16="http://schemas.microsoft.com/office/drawing/2014/main" id="{04BAC077-A540-AFD0-CF5A-59CD3820A0F9}"/>
                  </a:ext>
                </a:extLst>
              </p:cNvPr>
              <p:cNvSpPr/>
              <p:nvPr/>
            </p:nvSpPr>
            <p:spPr>
              <a:xfrm>
                <a:off x="5183708" y="6641472"/>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18">
                <a:extLst>
                  <a:ext uri="{FF2B5EF4-FFF2-40B4-BE49-F238E27FC236}">
                    <a16:creationId xmlns:a16="http://schemas.microsoft.com/office/drawing/2014/main" id="{13AE4F5D-4092-A982-6DBD-38E7EB6BDBE9}"/>
                  </a:ext>
                </a:extLst>
              </p:cNvPr>
              <p:cNvSpPr/>
              <p:nvPr/>
            </p:nvSpPr>
            <p:spPr>
              <a:xfrm>
                <a:off x="5064420" y="7257093"/>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9">
                <a:extLst>
                  <a:ext uri="{FF2B5EF4-FFF2-40B4-BE49-F238E27FC236}">
                    <a16:creationId xmlns:a16="http://schemas.microsoft.com/office/drawing/2014/main" id="{DC2BDB81-D3A4-3D36-C95E-7518EDC8A78B}"/>
                  </a:ext>
                </a:extLst>
              </p:cNvPr>
              <p:cNvSpPr/>
              <p:nvPr/>
            </p:nvSpPr>
            <p:spPr>
              <a:xfrm>
                <a:off x="5434331" y="6908469"/>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20">
                <a:extLst>
                  <a:ext uri="{FF2B5EF4-FFF2-40B4-BE49-F238E27FC236}">
                    <a16:creationId xmlns:a16="http://schemas.microsoft.com/office/drawing/2014/main" id="{1C3F3562-B689-51F8-5E73-50295E76955E}"/>
                  </a:ext>
                </a:extLst>
              </p:cNvPr>
              <p:cNvSpPr/>
              <p:nvPr/>
            </p:nvSpPr>
            <p:spPr>
              <a:xfrm>
                <a:off x="5036534" y="6299331"/>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ACCCC-0539-1E48-DA6C-AFC12C9C29B0}"/>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371C119-80E0-D9E2-D6FE-7A01423CCE0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4312A41C-EF13-D91E-6EB6-4F940D204F48}"/>
              </a:ext>
            </a:extLst>
          </p:cNvPr>
          <p:cNvSpPr>
            <a:spLocks noGrp="1"/>
          </p:cNvSpPr>
          <p:nvPr>
            <p:ph type="body" sz="quarter" idx="17"/>
          </p:nvPr>
        </p:nvSpPr>
        <p:spPr>
          <a:xfrm>
            <a:off x="7764874" y="730800"/>
            <a:ext cx="2066906" cy="582221"/>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02</a:t>
            </a:r>
          </a:p>
        </p:txBody>
      </p:sp>
      <p:sp>
        <p:nvSpPr>
          <p:cNvPr id="14" name="Rectangle 13">
            <a:extLst>
              <a:ext uri="{FF2B5EF4-FFF2-40B4-BE49-F238E27FC236}">
                <a16:creationId xmlns:a16="http://schemas.microsoft.com/office/drawing/2014/main" id="{F9234F9D-D421-0609-EEE7-BA354FF74B34}"/>
              </a:ext>
            </a:extLst>
          </p:cNvPr>
          <p:cNvSpPr/>
          <p:nvPr/>
        </p:nvSpPr>
        <p:spPr>
          <a:xfrm>
            <a:off x="5262789" y="3849914"/>
            <a:ext cx="5829073" cy="1777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529" b="0" i="0" u="none" strike="noStrike" kern="0" cap="none" spc="0" normalizeH="0" baseline="0" noProof="0" dirty="0">
              <a:ln>
                <a:noFill/>
              </a:ln>
              <a:solidFill>
                <a:srgbClr val="FFFFFF"/>
              </a:solidFill>
              <a:effectLst/>
              <a:uLnTx/>
              <a:uFillTx/>
              <a:latin typeface="Montserrat" panose="00000500000000000000" pitchFamily="50" charset="0"/>
              <a:ea typeface="+mn-ea"/>
              <a:cs typeface="+mn-cs"/>
              <a:sym typeface="Arial"/>
            </a:endParaRPr>
          </a:p>
        </p:txBody>
      </p:sp>
      <p:sp>
        <p:nvSpPr>
          <p:cNvPr id="15" name="TextBox 14">
            <a:extLst>
              <a:ext uri="{FF2B5EF4-FFF2-40B4-BE49-F238E27FC236}">
                <a16:creationId xmlns:a16="http://schemas.microsoft.com/office/drawing/2014/main" id="{B539F430-2BF1-9220-E582-576BD36C4ADE}"/>
              </a:ext>
            </a:extLst>
          </p:cNvPr>
          <p:cNvSpPr txBox="1"/>
          <p:nvPr/>
        </p:nvSpPr>
        <p:spPr>
          <a:xfrm>
            <a:off x="5261429" y="3865926"/>
            <a:ext cx="6287633"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324" normalizeH="0" baseline="0" noProof="0" dirty="0">
                <a:ln>
                  <a:noFill/>
                </a:ln>
                <a:solidFill>
                  <a:srgbClr val="242B62"/>
                </a:solidFill>
                <a:effectLst/>
                <a:uLnTx/>
                <a:uFillTx/>
                <a:latin typeface="Calibri" panose="020F0502020204030204" pitchFamily="34" charset="0"/>
                <a:cs typeface="Calibri" panose="020F0502020204030204" pitchFamily="34" charset="0"/>
                <a:sym typeface="Arial"/>
              </a:rPr>
              <a:t>FORSTÅELSE AF SUNDHEDSAPPS OG BÆRBARE TEKNOLOGIER</a:t>
            </a:r>
          </a:p>
        </p:txBody>
      </p:sp>
    </p:spTree>
    <p:extLst>
      <p:ext uri="{BB962C8B-B14F-4D97-AF65-F5344CB8AC3E}">
        <p14:creationId xmlns:p14="http://schemas.microsoft.com/office/powerpoint/2010/main" val="79599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200"/>
              <a:buNone/>
            </a:pPr>
            <a:r>
              <a:rPr lang="en-US">
                <a:latin typeface="Calibri" panose="020F0502020204030204" pitchFamily="34" charset="0"/>
                <a:ea typeface="Calibri" panose="020F0502020204030204" pitchFamily="34" charset="0"/>
                <a:cs typeface="Calibri" panose="020F0502020204030204" pitchFamily="34" charset="0"/>
              </a:rPr>
              <a:t>01</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75" name="Google Shape;175;p2"/>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dirty="0">
                <a:latin typeface="Calibri" panose="020F0502020204030204" pitchFamily="34" charset="0"/>
                <a:ea typeface="Calibri" panose="020F0502020204030204" pitchFamily="34" charset="0"/>
                <a:cs typeface="Calibri" panose="020F0502020204030204" pitchFamily="34" charset="0"/>
              </a:rPr>
              <a:t>AI-baserede påmindelser og aktivitetssporing</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176" name="Google Shape;176;p2"/>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200"/>
              <a:buNone/>
            </a:pPr>
            <a:r>
              <a:rPr lang="en-US">
                <a:latin typeface="Calibri" panose="020F0502020204030204" pitchFamily="34" charset="0"/>
                <a:ea typeface="Calibri" panose="020F0502020204030204" pitchFamily="34" charset="0"/>
                <a:cs typeface="Calibri" panose="020F0502020204030204" pitchFamily="34" charset="0"/>
              </a:rPr>
              <a:t>02</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77" name="Google Shape;177;p2"/>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dirty="0">
                <a:latin typeface="Calibri" panose="020F0502020204030204" pitchFamily="34" charset="0"/>
                <a:ea typeface="Calibri" panose="020F0502020204030204" pitchFamily="34" charset="0"/>
                <a:cs typeface="Calibri" panose="020F0502020204030204" pitchFamily="34" charset="0"/>
              </a:rPr>
              <a:t>Sundhedsapps og bærbar teknologi</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178" name="Google Shape;178;p2"/>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200"/>
              <a:buNone/>
            </a:pPr>
            <a:r>
              <a:rPr lang="en-US">
                <a:latin typeface="Calibri" panose="020F0502020204030204" pitchFamily="34" charset="0"/>
                <a:ea typeface="Calibri" panose="020F0502020204030204" pitchFamily="34" charset="0"/>
                <a:cs typeface="Calibri" panose="020F0502020204030204" pitchFamily="34" charset="0"/>
              </a:rPr>
              <a:t>03</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79" name="Google Shape;179;p2"/>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dirty="0" err="1">
                <a:latin typeface="Calibri"/>
                <a:ea typeface="Calibri"/>
                <a:cs typeface="Calibri"/>
              </a:rPr>
              <a:t>Databeskyttelse</a:t>
            </a:r>
            <a:r>
              <a:rPr lang="en-US" dirty="0">
                <a:latin typeface="Calibri"/>
                <a:ea typeface="Calibri"/>
                <a:cs typeface="Calibri"/>
              </a:rPr>
              <a:t> </a:t>
            </a:r>
            <a:r>
              <a:rPr lang="en-US" dirty="0" err="1">
                <a:latin typeface="Calibri"/>
                <a:ea typeface="Calibri"/>
                <a:cs typeface="Calibri"/>
              </a:rPr>
              <a:t>og</a:t>
            </a:r>
            <a:r>
              <a:rPr lang="en-US" dirty="0">
                <a:latin typeface="Calibri"/>
                <a:ea typeface="Calibri"/>
                <a:cs typeface="Calibri"/>
              </a:rPr>
              <a:t> </a:t>
            </a:r>
            <a:r>
              <a:rPr lang="en-US" dirty="0" err="1">
                <a:latin typeface="Calibri"/>
                <a:ea typeface="Calibri"/>
                <a:cs typeface="Calibri"/>
              </a:rPr>
              <a:t>følsomheden</a:t>
            </a:r>
            <a:r>
              <a:rPr lang="en-US" dirty="0">
                <a:latin typeface="Calibri"/>
                <a:ea typeface="Calibri"/>
                <a:cs typeface="Calibri"/>
              </a:rPr>
              <a:t> </a:t>
            </a:r>
            <a:r>
              <a:rPr lang="en-US" dirty="0" err="1">
                <a:latin typeface="Calibri"/>
                <a:ea typeface="Calibri"/>
                <a:cs typeface="Calibri"/>
              </a:rPr>
              <a:t>af</a:t>
            </a:r>
            <a:r>
              <a:rPr lang="en-US" dirty="0">
                <a:latin typeface="Calibri"/>
                <a:ea typeface="Calibri"/>
                <a:cs typeface="Calibri"/>
              </a:rPr>
              <a:t> </a:t>
            </a:r>
            <a:r>
              <a:rPr lang="en-US" dirty="0" err="1">
                <a:latin typeface="Calibri"/>
                <a:ea typeface="Calibri"/>
                <a:cs typeface="Calibri"/>
              </a:rPr>
              <a:t>sundhedsoplysninger</a:t>
            </a:r>
            <a:endParaRPr dirty="0" err="1">
              <a:latin typeface="Calibri"/>
              <a:ea typeface="Calibri"/>
              <a:cs typeface="Calibri"/>
            </a:endParaRPr>
          </a:p>
        </p:txBody>
      </p:sp>
      <p:sp>
        <p:nvSpPr>
          <p:cNvPr id="180" name="Google Shape;180;p2"/>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200"/>
              <a:buNone/>
            </a:pPr>
            <a:r>
              <a:rPr lang="en-US" dirty="0">
                <a:latin typeface="Calibri" panose="020F0502020204030204" pitchFamily="34" charset="0"/>
                <a:ea typeface="Calibri" panose="020F0502020204030204" pitchFamily="34" charset="0"/>
                <a:cs typeface="Calibri" panose="020F0502020204030204" pitchFamily="34" charset="0"/>
              </a:rPr>
              <a:t>04</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181" name="Google Shape;181;p2"/>
          <p:cNvSpPr txBox="1">
            <a:spLocks noGrp="1"/>
          </p:cNvSpPr>
          <p:nvPr>
            <p:ph type="body" idx="9"/>
          </p:nvPr>
        </p:nvSpPr>
        <p:spPr>
          <a:xfrm>
            <a:off x="2758996" y="4603050"/>
            <a:ext cx="9009414" cy="588215"/>
          </a:xfrm>
          <a:prstGeom prst="rect">
            <a:avLst/>
          </a:prstGeom>
          <a:noFill/>
          <a:ln>
            <a:noFill/>
          </a:ln>
        </p:spPr>
        <p:txBody>
          <a:bodyPr spcFirstLastPara="1" wrap="square" lIns="91425" tIns="45700" rIns="91425" bIns="45700" anchor="ctr" anchorCtr="0">
            <a:noAutofit/>
          </a:bodyPr>
          <a:lstStyle/>
          <a:p>
            <a:pPr marL="0" indent="0"/>
            <a:r>
              <a:rPr lang="en-US" dirty="0" err="1">
                <a:latin typeface="Calibri"/>
                <a:ea typeface="Calibri"/>
                <a:cs typeface="Calibri"/>
              </a:rPr>
              <a:t>Risici</a:t>
            </a:r>
            <a:r>
              <a:rPr lang="en-US" dirty="0">
                <a:latin typeface="Calibri"/>
                <a:ea typeface="Calibri"/>
                <a:cs typeface="Calibri"/>
              </a:rPr>
              <a:t>, </a:t>
            </a:r>
            <a:r>
              <a:rPr lang="en-US" dirty="0" err="1">
                <a:latin typeface="Calibri"/>
                <a:ea typeface="Calibri"/>
                <a:cs typeface="Calibri"/>
              </a:rPr>
              <a:t>begrænsninger</a:t>
            </a:r>
            <a:r>
              <a:rPr lang="en-US" dirty="0">
                <a:latin typeface="Calibri"/>
                <a:ea typeface="Calibri"/>
                <a:cs typeface="Calibri"/>
              </a:rPr>
              <a:t> </a:t>
            </a:r>
            <a:r>
              <a:rPr lang="en-US" dirty="0" err="1">
                <a:latin typeface="Calibri"/>
                <a:ea typeface="Calibri"/>
                <a:cs typeface="Calibri"/>
              </a:rPr>
              <a:t>og</a:t>
            </a:r>
            <a:r>
              <a:rPr lang="en-US" dirty="0">
                <a:latin typeface="Calibri"/>
                <a:ea typeface="Calibri"/>
                <a:cs typeface="Calibri"/>
              </a:rPr>
              <a:t> </a:t>
            </a:r>
            <a:r>
              <a:rPr lang="en-US" dirty="0" err="1">
                <a:latin typeface="Calibri"/>
                <a:ea typeface="Calibri"/>
                <a:cs typeface="Calibri"/>
              </a:rPr>
              <a:t>etik</a:t>
            </a:r>
            <a:r>
              <a:rPr lang="en-US" dirty="0">
                <a:latin typeface="Calibri"/>
                <a:ea typeface="Calibri"/>
                <a:cs typeface="Calibri"/>
              </a:rPr>
              <a:t> I </a:t>
            </a:r>
            <a:r>
              <a:rPr lang="en-US" dirty="0" err="1">
                <a:latin typeface="Calibri"/>
                <a:ea typeface="Calibri"/>
                <a:cs typeface="Calibri"/>
              </a:rPr>
              <a:t>forbindelse</a:t>
            </a:r>
            <a:r>
              <a:rPr lang="en-US" dirty="0">
                <a:latin typeface="Calibri"/>
                <a:ea typeface="Calibri"/>
                <a:cs typeface="Calibri"/>
              </a:rPr>
              <a:t> med AI </a:t>
            </a:r>
            <a:r>
              <a:rPr lang="en-US" dirty="0" err="1">
                <a:latin typeface="Calibri"/>
                <a:ea typeface="Calibri"/>
                <a:cs typeface="Calibri"/>
              </a:rPr>
              <a:t>i</a:t>
            </a:r>
            <a:r>
              <a:rPr lang="en-US" dirty="0">
                <a:latin typeface="Calibri"/>
                <a:ea typeface="Calibri"/>
                <a:cs typeface="Calibri"/>
              </a:rPr>
              <a:t> </a:t>
            </a:r>
            <a:r>
              <a:rPr lang="en-US" dirty="0" err="1">
                <a:latin typeface="Calibri"/>
                <a:ea typeface="Calibri"/>
                <a:cs typeface="Calibri"/>
              </a:rPr>
              <a:t>sundhedssammenhæng</a:t>
            </a:r>
            <a:endParaRPr lang="da-DK" dirty="0" err="1">
              <a:latin typeface="Calibri"/>
              <a:ea typeface="Calibri"/>
              <a:cs typeface="Calibri"/>
            </a:endParaRPr>
          </a:p>
        </p:txBody>
      </p:sp>
      <p:sp>
        <p:nvSpPr>
          <p:cNvPr id="182" name="Google Shape;182;p2"/>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3200"/>
              <a:buNone/>
            </a:pPr>
            <a:r>
              <a:rPr lang="en-US">
                <a:latin typeface="Calibri" panose="020F0502020204030204" pitchFamily="34" charset="0"/>
                <a:ea typeface="Calibri" panose="020F0502020204030204" pitchFamily="34" charset="0"/>
                <a:cs typeface="Calibri" panose="020F0502020204030204" pitchFamily="34" charset="0"/>
              </a:rPr>
              <a:t>05</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83" name="Google Shape;183;p2"/>
          <p:cNvSpPr txBox="1">
            <a:spLocks noGrp="1"/>
          </p:cNvSpPr>
          <p:nvPr>
            <p:ph type="body" idx="14"/>
          </p:nvPr>
        </p:nvSpPr>
        <p:spPr>
          <a:xfrm>
            <a:off x="2732009" y="5245946"/>
            <a:ext cx="8638120"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latin typeface="Calibri" panose="020F0502020204030204" pitchFamily="34" charset="0"/>
                <a:ea typeface="Calibri" panose="020F0502020204030204" pitchFamily="34" charset="0"/>
                <a:cs typeface="Calibri" panose="020F0502020204030204" pitchFamily="34" charset="0"/>
              </a:rPr>
              <a:t>Hvornår skal man stole på AI, og hvornår skal man søge professionel rådgivning?</a:t>
            </a:r>
            <a:endParaRPr>
              <a:latin typeface="Calibri" panose="020F0502020204030204" pitchFamily="34" charset="0"/>
              <a:ea typeface="Calibri" panose="020F0502020204030204" pitchFamily="34" charset="0"/>
              <a:cs typeface="Calibri" panose="020F0502020204030204" pitchFamily="34" charset="0"/>
            </a:endParaRPr>
          </a:p>
        </p:txBody>
      </p:sp>
      <p:sp>
        <p:nvSpPr>
          <p:cNvPr id="184" name="Google Shape;184;p2"/>
          <p:cNvSpPr/>
          <p:nvPr/>
        </p:nvSpPr>
        <p:spPr>
          <a:xfrm>
            <a:off x="492582" y="1510607"/>
            <a:ext cx="2080888"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Montserrat"/>
              <a:ea typeface="Montserrat"/>
              <a:cs typeface="Montserrat"/>
              <a:sym typeface="Montserrat"/>
            </a:endParaRPr>
          </a:p>
        </p:txBody>
      </p:sp>
      <p:sp>
        <p:nvSpPr>
          <p:cNvPr id="185" name="Google Shape;185;p2"/>
          <p:cNvSpPr txBox="1"/>
          <p:nvPr/>
        </p:nvSpPr>
        <p:spPr>
          <a:xfrm>
            <a:off x="606266" y="1562905"/>
            <a:ext cx="189686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a:solidFill>
                  <a:srgbClr val="242B62"/>
                </a:solidFill>
                <a:latin typeface="Calibri"/>
                <a:ea typeface="Calibri"/>
                <a:cs typeface="Calibri"/>
                <a:sym typeface="Calibri"/>
              </a:rPr>
              <a:t>Indhold</a:t>
            </a:r>
            <a:endParaRPr/>
          </a:p>
        </p:txBody>
      </p:sp>
      <p:pic>
        <p:nvPicPr>
          <p:cNvPr id="186" name="Google Shape;186;p2"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3178028">
            <a:off x="-1316377" y="3967779"/>
            <a:ext cx="3845287" cy="3119494"/>
          </a:xfrm>
          <a:prstGeom prst="rect">
            <a:avLst/>
          </a:prstGeom>
          <a:noFill/>
          <a:ln>
            <a:noFill/>
          </a:ln>
        </p:spPr>
      </p:pic>
      <p:pic>
        <p:nvPicPr>
          <p:cNvPr id="187" name="Google Shape;187;p2"/>
          <p:cNvPicPr preferRelativeResize="0">
            <a:picLocks noGrp="1"/>
          </p:cNvPicPr>
          <p:nvPr>
            <p:ph type="pic" idx="2"/>
          </p:nvPr>
        </p:nvPicPr>
        <p:blipFill rotWithShape="1">
          <a:blip r:embed="rId4" cstate="email">
            <a:alphaModFix/>
            <a:extLst>
              <a:ext uri="{28A0092B-C50C-407E-A947-70E740481C1C}">
                <a14:useLocalDpi xmlns:a14="http://schemas.microsoft.com/office/drawing/2010/main"/>
              </a:ext>
            </a:extLst>
          </a:blip>
          <a:srcRect/>
          <a:stretch/>
        </p:blipFill>
        <p:spPr>
          <a:xfrm>
            <a:off x="393700" y="236538"/>
            <a:ext cx="11404600" cy="2222500"/>
          </a:xfrm>
          <a:prstGeom prst="rect">
            <a:avLst/>
          </a:prstGeom>
          <a:solidFill>
            <a:srgbClr val="D9D9D9"/>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78"/>
          <p:cNvSpPr txBox="1">
            <a:spLocks noGrp="1"/>
          </p:cNvSpPr>
          <p:nvPr>
            <p:ph type="body" idx="1"/>
          </p:nvPr>
        </p:nvSpPr>
        <p:spPr>
          <a:xfrm>
            <a:off x="448191" y="387062"/>
            <a:ext cx="4787310" cy="77585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600"/>
              <a:buNone/>
            </a:pPr>
            <a:r>
              <a:rPr lang="en-US" b="1" dirty="0">
                <a:solidFill>
                  <a:srgbClr val="292668"/>
                </a:solidFill>
                <a:latin typeface="Calibri"/>
                <a:ea typeface="Calibri"/>
                <a:cs typeface="Calibri"/>
                <a:sym typeface="Calibri"/>
              </a:rPr>
              <a:t>Hvad er en app?</a:t>
            </a:r>
            <a:endParaRPr dirty="0">
              <a:solidFill>
                <a:srgbClr val="292668"/>
              </a:solidFill>
            </a:endParaRPr>
          </a:p>
        </p:txBody>
      </p:sp>
      <p:pic>
        <p:nvPicPr>
          <p:cNvPr id="363" name="Google Shape;363;p78" descr="What is an App? Meaning, Types, and Importance - Spicework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65698" y="668388"/>
            <a:ext cx="5672979" cy="3810000"/>
          </a:xfrm>
          <a:prstGeom prst="rect">
            <a:avLst/>
          </a:prstGeom>
          <a:noFill/>
          <a:ln>
            <a:noFill/>
          </a:ln>
        </p:spPr>
      </p:pic>
      <p:sp>
        <p:nvSpPr>
          <p:cNvPr id="364" name="Google Shape;364;p78"/>
          <p:cNvSpPr txBox="1">
            <a:spLocks noGrp="1"/>
          </p:cNvSpPr>
          <p:nvPr>
            <p:ph type="body" idx="3"/>
          </p:nvPr>
        </p:nvSpPr>
        <p:spPr>
          <a:xfrm>
            <a:off x="448191" y="1030515"/>
            <a:ext cx="5674054" cy="3709329"/>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chemeClr val="lt1"/>
              </a:buClr>
              <a:buSzPts val="2400"/>
              <a:buNone/>
            </a:pPr>
            <a:r>
              <a:rPr lang="en-US" b="1" dirty="0">
                <a:solidFill>
                  <a:schemeClr val="lt1"/>
                </a:solidFill>
                <a:latin typeface="Calibri"/>
                <a:ea typeface="Calibri"/>
                <a:cs typeface="Calibri"/>
                <a:sym typeface="Calibri"/>
              </a:rPr>
              <a:t>App </a:t>
            </a:r>
            <a:r>
              <a:rPr lang="en-US" dirty="0">
                <a:solidFill>
                  <a:schemeClr val="lt1"/>
                </a:solidFill>
                <a:latin typeface="Calibri"/>
                <a:ea typeface="Calibri"/>
                <a:cs typeface="Calibri"/>
                <a:sym typeface="Calibri"/>
              </a:rPr>
              <a:t>er en forkortelse for </a:t>
            </a:r>
            <a:r>
              <a:rPr lang="en-US" b="1" i="1" dirty="0">
                <a:solidFill>
                  <a:srgbClr val="292668"/>
                </a:solidFill>
                <a:latin typeface="Calibri"/>
                <a:ea typeface="Calibri"/>
                <a:cs typeface="Calibri"/>
                <a:sym typeface="Calibri"/>
              </a:rPr>
              <a:t>applikation</a:t>
            </a:r>
            <a:r>
              <a:rPr lang="en-US" dirty="0">
                <a:solidFill>
                  <a:schemeClr val="lt1"/>
                </a:solidFill>
                <a:latin typeface="Calibri"/>
                <a:ea typeface="Calibri"/>
                <a:cs typeface="Calibri"/>
                <a:sym typeface="Calibri"/>
              </a:rPr>
              <a:t>.</a:t>
            </a:r>
            <a:endParaRPr dirty="0"/>
          </a:p>
          <a:p>
            <a:pPr marL="0" lvl="0" indent="0" algn="l" rtl="0">
              <a:lnSpc>
                <a:spcPct val="100000"/>
              </a:lnSpc>
              <a:spcBef>
                <a:spcPts val="0"/>
              </a:spcBef>
              <a:spcAft>
                <a:spcPts val="0"/>
              </a:spcAft>
              <a:buClr>
                <a:schemeClr val="lt1"/>
              </a:buClr>
              <a:buSzPts val="2400"/>
              <a:buNone/>
            </a:pPr>
            <a:r>
              <a:rPr lang="en-US" dirty="0">
                <a:latin typeface="Calibri"/>
                <a:ea typeface="Calibri"/>
                <a:cs typeface="Calibri"/>
                <a:sym typeface="Calibri"/>
              </a:rPr>
              <a:t>En </a:t>
            </a:r>
            <a:r>
              <a:rPr lang="en-US" b="1" dirty="0">
                <a:latin typeface="Calibri"/>
                <a:ea typeface="Calibri"/>
                <a:cs typeface="Calibri"/>
                <a:sym typeface="Calibri"/>
              </a:rPr>
              <a:t>app </a:t>
            </a:r>
            <a:r>
              <a:rPr lang="en-US" dirty="0">
                <a:latin typeface="Calibri"/>
                <a:ea typeface="Calibri"/>
                <a:cs typeface="Calibri"/>
                <a:sym typeface="Calibri"/>
              </a:rPr>
              <a:t>er et lille program på din mobiltelefon, tablet eller computer, der giver dig mulighed for at udføre </a:t>
            </a:r>
            <a:r>
              <a:rPr lang="en-US" dirty="0" err="1">
                <a:latin typeface="Calibri"/>
                <a:ea typeface="Calibri"/>
                <a:cs typeface="Calibri"/>
                <a:sym typeface="Calibri"/>
              </a:rPr>
              <a:t>opgaver</a:t>
            </a:r>
            <a:r>
              <a:rPr lang="en-US" dirty="0">
                <a:latin typeface="Calibri"/>
                <a:ea typeface="Calibri"/>
                <a:cs typeface="Calibri"/>
                <a:sym typeface="Calibri"/>
              </a:rPr>
              <a:t>, for </a:t>
            </a:r>
            <a:r>
              <a:rPr lang="en-US" dirty="0" err="1">
                <a:latin typeface="Calibri"/>
                <a:ea typeface="Calibri"/>
                <a:cs typeface="Calibri"/>
                <a:sym typeface="Calibri"/>
              </a:rPr>
              <a:t>eksempel</a:t>
            </a:r>
            <a:r>
              <a:rPr lang="en-US" dirty="0">
                <a:latin typeface="Calibri"/>
                <a:ea typeface="Calibri"/>
                <a:cs typeface="Calibri"/>
                <a:sym typeface="Calibri"/>
              </a:rPr>
              <a:t>:</a:t>
            </a:r>
            <a:endParaRPr dirty="0"/>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latin typeface="Calibri"/>
                <a:ea typeface="Calibri"/>
                <a:cs typeface="Calibri"/>
                <a:sym typeface="Calibri"/>
              </a:rPr>
              <a:t> Sende beskeder</a:t>
            </a:r>
            <a:endParaRPr dirty="0">
              <a:solidFill>
                <a:srgbClr val="292668"/>
              </a:solidFill>
            </a:endParaRPr>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latin typeface="Calibri"/>
                <a:ea typeface="Calibri"/>
                <a:cs typeface="Calibri"/>
                <a:sym typeface="Calibri"/>
              </a:rPr>
              <a:t> Læse nyheder</a:t>
            </a:r>
            <a:endParaRPr dirty="0">
              <a:solidFill>
                <a:srgbClr val="292668"/>
              </a:solidFill>
            </a:endParaRPr>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latin typeface="Calibri"/>
                <a:ea typeface="Calibri"/>
                <a:cs typeface="Calibri"/>
                <a:sym typeface="Calibri"/>
              </a:rPr>
              <a:t> Tjekke vejret</a:t>
            </a:r>
            <a:endParaRPr dirty="0">
              <a:solidFill>
                <a:srgbClr val="292668"/>
              </a:solidFill>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latin typeface="Calibri"/>
                <a:ea typeface="Calibri"/>
                <a:cs typeface="Calibri"/>
                <a:sym typeface="Calibri"/>
              </a:rPr>
              <a:t> Holde styr på din træning eller sundhed</a:t>
            </a:r>
            <a:endParaRPr dirty="0">
              <a:solidFill>
                <a:srgbClr val="292668"/>
              </a:solidFill>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latin typeface="Calibri"/>
                <a:ea typeface="Calibri"/>
                <a:cs typeface="Calibri"/>
                <a:sym typeface="Calibri"/>
              </a:rPr>
              <a:t> Modtage påmindelser</a:t>
            </a:r>
            <a:endParaRPr lang="en-US" dirty="0">
              <a:solidFill>
                <a:srgbClr val="292668"/>
              </a:solidFill>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Arial"/>
              <a:buChar char="•"/>
            </a:pPr>
            <a:r>
              <a:rPr lang="en-US" dirty="0">
                <a:solidFill>
                  <a:srgbClr val="292668"/>
                </a:solidFill>
              </a:rPr>
              <a:t> Shop online</a:t>
            </a:r>
            <a:endParaRPr dirty="0">
              <a:solidFill>
                <a:srgbClr val="292668"/>
              </a:solidFill>
            </a:endParaRPr>
          </a:p>
          <a:p>
            <a:pPr marL="0" lvl="0" indent="0" algn="l" rtl="0">
              <a:lnSpc>
                <a:spcPct val="100000"/>
              </a:lnSpc>
              <a:spcBef>
                <a:spcPts val="0"/>
              </a:spcBef>
              <a:spcAft>
                <a:spcPts val="0"/>
              </a:spcAft>
              <a:buClr>
                <a:schemeClr val="lt1"/>
              </a:buClr>
              <a:buSzPts val="2400"/>
              <a:buNone/>
            </a:pPr>
            <a:endParaRPr dirty="0">
              <a:solidFill>
                <a:srgbClr val="292668"/>
              </a:solidFill>
              <a:latin typeface="Calibri"/>
              <a:ea typeface="Calibri"/>
              <a:cs typeface="Calibri"/>
              <a:sym typeface="Calibri"/>
            </a:endParaRPr>
          </a:p>
        </p:txBody>
      </p:sp>
      <p:pic>
        <p:nvPicPr>
          <p:cNvPr id="362" name="Google Shape;362;p78"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3820184" y="4463130"/>
            <a:ext cx="3845287" cy="311949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7">
          <a:extLst>
            <a:ext uri="{FF2B5EF4-FFF2-40B4-BE49-F238E27FC236}">
              <a16:creationId xmlns:a16="http://schemas.microsoft.com/office/drawing/2014/main" id="{64ACC781-5523-22B1-EFD6-94FC0805F467}"/>
            </a:ext>
          </a:extLst>
        </p:cNvPr>
        <p:cNvGrpSpPr/>
        <p:nvPr/>
      </p:nvGrpSpPr>
      <p:grpSpPr>
        <a:xfrm>
          <a:off x="0" y="0"/>
          <a:ext cx="0" cy="0"/>
          <a:chOff x="0" y="0"/>
          <a:chExt cx="0" cy="0"/>
        </a:xfrm>
      </p:grpSpPr>
      <p:sp>
        <p:nvSpPr>
          <p:cNvPr id="388" name="Google Shape;388;p20">
            <a:extLst>
              <a:ext uri="{FF2B5EF4-FFF2-40B4-BE49-F238E27FC236}">
                <a16:creationId xmlns:a16="http://schemas.microsoft.com/office/drawing/2014/main" id="{DA6E193D-4704-8EFC-1884-F04EE01F415F}"/>
              </a:ext>
            </a:extLst>
          </p:cNvPr>
          <p:cNvSpPr txBox="1">
            <a:spLocks noGrp="1"/>
          </p:cNvSpPr>
          <p:nvPr>
            <p:ph type="body" idx="1"/>
          </p:nvPr>
        </p:nvSpPr>
        <p:spPr>
          <a:xfrm>
            <a:off x="1479846" y="351244"/>
            <a:ext cx="5354810" cy="697353"/>
          </a:xfrm>
          <a:prstGeom prst="rect">
            <a:avLst/>
          </a:prstGeom>
          <a:noFill/>
          <a:ln>
            <a:noFill/>
          </a:ln>
        </p:spPr>
        <p:txBody>
          <a:bodyPr spcFirstLastPara="1" wrap="square" lIns="91425" tIns="45700" rIns="91425" bIns="45700" anchor="t" anchorCtr="0">
            <a:noAutofit/>
          </a:bodyPr>
          <a:lstStyle/>
          <a:p>
            <a:pPr marL="0" lvl="0" indent="0" eaLnBrk="0" fontAlgn="base" hangingPunct="0">
              <a:lnSpc>
                <a:spcPct val="100000"/>
              </a:lnSpc>
              <a:spcBef>
                <a:spcPct val="0"/>
              </a:spcBef>
              <a:spcAft>
                <a:spcPct val="0"/>
              </a:spcAft>
              <a:buClrTx/>
              <a:buSzTx/>
            </a:pPr>
            <a:r>
              <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Hvad er en sundhedsapp?</a:t>
            </a:r>
          </a:p>
        </p:txBody>
      </p:sp>
      <p:sp>
        <p:nvSpPr>
          <p:cNvPr id="389" name="Google Shape;389;p20">
            <a:extLst>
              <a:ext uri="{FF2B5EF4-FFF2-40B4-BE49-F238E27FC236}">
                <a16:creationId xmlns:a16="http://schemas.microsoft.com/office/drawing/2014/main" id="{F433213A-21CD-2E36-1DEC-CAFBF3F9A3D1}"/>
              </a:ext>
            </a:extLst>
          </p:cNvPr>
          <p:cNvSpPr txBox="1">
            <a:spLocks noGrp="1"/>
          </p:cNvSpPr>
          <p:nvPr>
            <p:ph type="body" idx="3"/>
          </p:nvPr>
        </p:nvSpPr>
        <p:spPr>
          <a:xfrm>
            <a:off x="1479845" y="1170704"/>
            <a:ext cx="5140029" cy="4021291"/>
          </a:xfrm>
          <a:prstGeom prst="rect">
            <a:avLst/>
          </a:prstGeom>
          <a:noFill/>
          <a:ln>
            <a:noFill/>
          </a:ln>
        </p:spPr>
        <p:txBody>
          <a:bodyPr spcFirstLastPara="1" wrap="square" lIns="91425" tIns="45700" rIns="91425" bIns="45700" anchor="t" anchorCtr="0">
            <a:noAutofit/>
          </a:bodyPr>
          <a:lstStyle/>
          <a:p>
            <a:pPr marL="0" lvl="0" indent="0" eaLnBrk="0" fontAlgn="base" hangingPunct="0">
              <a:lnSpc>
                <a:spcPct val="100000"/>
              </a:lnSpc>
              <a:spcBef>
                <a:spcPct val="0"/>
              </a:spcBef>
              <a:spcAft>
                <a:spcPct val="0"/>
              </a:spcAft>
              <a:buClrTx/>
              <a:buSzTx/>
            </a:pPr>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Sundhedsapps er digitale værktøjer, der indsamler enkle oplysninger om din dagligdag, f.eks. hvor mange skridt du tager, hvor længe du sover, eller hvad din puls er. </a:t>
            </a:r>
          </a:p>
          <a:p>
            <a:pPr marL="0" indent="0">
              <a:lnSpc>
                <a:spcPct val="100000"/>
              </a:lnSpc>
              <a:spcBef>
                <a:spcPct val="0"/>
              </a:spcBef>
              <a:spcAft>
                <a:spcPct val="0"/>
              </a:spcAft>
              <a:buClrTx/>
              <a:buSzTx/>
            </a:pPr>
            <a:endParaRPr lang="da-DK" altLang="da-DK" dirty="0">
              <a:solidFill>
                <a:srgbClr val="292668"/>
              </a:solidFill>
            </a:endParaRPr>
          </a:p>
          <a:p>
            <a:pPr marL="0" lvl="0" indent="0" eaLnBrk="0" fontAlgn="base" hangingPunct="0">
              <a:lnSpc>
                <a:spcPct val="100000"/>
              </a:lnSpc>
              <a:spcBef>
                <a:spcPct val="0"/>
              </a:spcBef>
              <a:spcAft>
                <a:spcPct val="0"/>
              </a:spcAft>
              <a:buClrTx/>
              <a:buSzTx/>
            </a:pPr>
            <a:r>
              <a:rPr lang="da-DK" altLang="da-DK" dirty="0">
                <a:solidFill>
                  <a:srgbClr val="292668"/>
                </a:solidFill>
              </a:rPr>
              <a:t>De giver dig et klart og letforståeligt overblik over dine aktiviteter, så du kan se mønstre over tid.</a:t>
            </a:r>
          </a:p>
          <a:p>
            <a:pPr marL="0" indent="0">
              <a:lnSpc>
                <a:spcPct val="100000"/>
              </a:lnSpc>
              <a:spcBef>
                <a:spcPct val="0"/>
              </a:spcBef>
              <a:spcAft>
                <a:spcPct val="0"/>
              </a:spcAft>
              <a:buClrTx/>
              <a:buSzTx/>
            </a:pPr>
            <a:endParaRPr lang="da-DK" altLang="da-DK" dirty="0">
              <a:solidFill>
                <a:srgbClr val="292668"/>
              </a:solidFill>
            </a:endParaRPr>
          </a:p>
          <a:p>
            <a:pPr marL="0" lvl="0" indent="0" eaLnBrk="0" fontAlgn="base" hangingPunct="0">
              <a:lnSpc>
                <a:spcPct val="100000"/>
              </a:lnSpc>
              <a:spcBef>
                <a:spcPct val="0"/>
              </a:spcBef>
              <a:spcAft>
                <a:spcPct val="0"/>
              </a:spcAft>
              <a:buClrTx/>
              <a:buSzTx/>
            </a:pPr>
            <a:r>
              <a:rPr lang="da-DK" altLang="da-DK" dirty="0">
                <a:solidFill>
                  <a:srgbClr val="292668"/>
                </a:solidFill>
              </a:rPr>
              <a:t>Appen fortolker ikke tallene for dig, men præsenterer dem, så du selv kan bruge dem til at få et bedre indblik i dine vaner og dit velbefindende.</a:t>
            </a:r>
          </a:p>
        </p:txBody>
      </p:sp>
      <p:pic>
        <p:nvPicPr>
          <p:cNvPr id="2" name="Billede 4" descr="Et billede, der indeholder skærmbillede, tekst, Farverigt, design&#10;&#10;AI-genereret indhold kan være ukorrekt.">
            <a:extLst>
              <a:ext uri="{FF2B5EF4-FFF2-40B4-BE49-F238E27FC236}">
                <a16:creationId xmlns:a16="http://schemas.microsoft.com/office/drawing/2014/main" id="{C347C218-9717-FC5A-92E2-A8349CBD6ACC}"/>
              </a:ext>
            </a:extLst>
          </p:cNvPr>
          <p:cNvPicPr>
            <a:picLocks noGrp="1" noChangeAspect="1"/>
          </p:cNvPicPr>
          <p:nvPr>
            <p:ph type="pic" idx="2"/>
          </p:nvPr>
        </p:nvPicPr>
        <p:blipFill>
          <a:blip r:embed="rId3" cstate="email">
            <a:extLst>
              <a:ext uri="{28A0092B-C50C-407E-A947-70E740481C1C}">
                <a14:useLocalDpi xmlns:a14="http://schemas.microsoft.com/office/drawing/2010/main"/>
              </a:ext>
            </a:extLst>
          </a:blip>
          <a:srcRect/>
          <a:stretch>
            <a:fillRect/>
          </a:stretch>
        </p:blipFill>
        <p:spPr>
          <a:xfrm>
            <a:off x="6948488" y="2884488"/>
            <a:ext cx="3895725" cy="3973512"/>
          </a:xfrm>
          <a:prstGeom prst="rect">
            <a:avLst/>
          </a:prstGeom>
        </p:spPr>
      </p:pic>
    </p:spTree>
    <p:extLst>
      <p:ext uri="{BB962C8B-B14F-4D97-AF65-F5344CB8AC3E}">
        <p14:creationId xmlns:p14="http://schemas.microsoft.com/office/powerpoint/2010/main" val="4529041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25"/>
          <p:cNvSpPr txBox="1">
            <a:spLocks noGrp="1"/>
          </p:cNvSpPr>
          <p:nvPr>
            <p:ph type="body" idx="1"/>
          </p:nvPr>
        </p:nvSpPr>
        <p:spPr>
          <a:xfrm>
            <a:off x="1498458" y="591697"/>
            <a:ext cx="8973175" cy="697353"/>
          </a:xfrm>
          <a:prstGeom prst="rect">
            <a:avLst/>
          </a:prstGeom>
          <a:noFill/>
          <a:ln>
            <a:noFill/>
          </a:ln>
        </p:spPr>
        <p:txBody>
          <a:bodyPr spcFirstLastPara="1" wrap="square" lIns="91425" tIns="45700" rIns="91425" bIns="45700" anchor="t" anchorCtr="0">
            <a:normAutofit/>
          </a:bodyPr>
          <a:lstStyle/>
          <a:p>
            <a:pPr marL="0" indent="0"/>
            <a:r>
              <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Hvad er et wearable?</a:t>
            </a:r>
          </a:p>
          <a:p>
            <a:pPr marL="0" lvl="0" indent="0" algn="l" rtl="0">
              <a:lnSpc>
                <a:spcPct val="103333"/>
              </a:lnSpc>
              <a:spcBef>
                <a:spcPts val="0"/>
              </a:spcBef>
              <a:spcAft>
                <a:spcPts val="0"/>
              </a:spcAft>
              <a:buClr>
                <a:srgbClr val="242B62"/>
              </a:buClr>
              <a:buSzPts val="3600"/>
              <a:buNone/>
            </a:pPr>
            <a:endParaRPr dirty="0"/>
          </a:p>
        </p:txBody>
      </p:sp>
      <p:sp>
        <p:nvSpPr>
          <p:cNvPr id="426" name="Google Shape;426;p25"/>
          <p:cNvSpPr txBox="1">
            <a:spLocks noGrp="1"/>
          </p:cNvSpPr>
          <p:nvPr>
            <p:ph type="body" idx="2"/>
          </p:nvPr>
        </p:nvSpPr>
        <p:spPr>
          <a:xfrm>
            <a:off x="1498458" y="1617663"/>
            <a:ext cx="5560524" cy="4166788"/>
          </a:xfrm>
          <a:prstGeom prst="rect">
            <a:avLst/>
          </a:prstGeom>
          <a:noFill/>
          <a:ln>
            <a:noFill/>
          </a:ln>
        </p:spPr>
        <p:txBody>
          <a:bodyPr spcFirstLastPara="1" wrap="square" lIns="91425" tIns="45700" rIns="91425" bIns="45700" anchor="t" anchorCtr="0">
            <a:noAutofit/>
          </a:bodyPr>
          <a:lstStyle/>
          <a:p>
            <a:pPr marL="0" indent="0" eaLnBrk="0" fontAlgn="base" hangingPunct="0">
              <a:lnSpc>
                <a:spcPct val="100000"/>
              </a:lnSpc>
              <a:spcBef>
                <a:spcPct val="0"/>
              </a:spcBef>
              <a:spcAft>
                <a:spcPct val="0"/>
              </a:spcAft>
              <a:buClrTx/>
              <a:buSzTx/>
            </a:pPr>
            <a:r>
              <a:rPr lang="da-DK" altLang="da-DK" dirty="0">
                <a:solidFill>
                  <a:srgbClr val="292668"/>
                </a:solidFill>
              </a:rPr>
              <a:t>Wearables er små enheder, typisk et smartur eller en fitness-tracker, der måler bevægelse, puls og generel aktivitet i løbet af dagen. </a:t>
            </a:r>
            <a:endParaRPr lang="da-DK"/>
          </a:p>
          <a:p>
            <a:pPr marL="0" lvl="0" indent="0">
              <a:lnSpc>
                <a:spcPct val="100000"/>
              </a:lnSpc>
              <a:spcBef>
                <a:spcPct val="0"/>
              </a:spcBef>
              <a:spcAft>
                <a:spcPct val="0"/>
              </a:spcAft>
              <a:buClrTx/>
              <a:buSzTx/>
            </a:pPr>
            <a:r>
              <a:rPr lang="da-DK" altLang="da-DK" dirty="0">
                <a:solidFill>
                  <a:srgbClr val="292668"/>
                </a:solidFill>
              </a:rPr>
              <a:t>De fungerer som sensorer, der registrerer data, som en sundhedsapp kan vise i et letlæseligt format.</a:t>
            </a:r>
            <a:endParaRPr lang="da-DK"/>
          </a:p>
          <a:p>
            <a:pPr marL="0" indent="0" eaLnBrk="0" fontAlgn="base" hangingPunct="0">
              <a:lnSpc>
                <a:spcPct val="100000"/>
              </a:lnSpc>
              <a:spcBef>
                <a:spcPct val="0"/>
              </a:spcBef>
              <a:spcAft>
                <a:spcPct val="0"/>
              </a:spcAft>
              <a:buClrTx/>
              <a:buSzTx/>
            </a:pPr>
            <a:r>
              <a:rPr lang="da-DK" altLang="da-DK" dirty="0">
                <a:solidFill>
                  <a:srgbClr val="292668"/>
                </a:solidFill>
              </a:rPr>
              <a:t>Wearables giver dig adgang til målinger i realtid, men de vurderer ikke helbred eller symptomer - de viser blot, hvad der måles.</a:t>
            </a:r>
          </a:p>
        </p:txBody>
      </p:sp>
      <p:grpSp>
        <p:nvGrpSpPr>
          <p:cNvPr id="427" name="Google Shape;427;p25"/>
          <p:cNvGrpSpPr/>
          <p:nvPr/>
        </p:nvGrpSpPr>
        <p:grpSpPr>
          <a:xfrm>
            <a:off x="8399463" y="2397919"/>
            <a:ext cx="546100" cy="546100"/>
            <a:chOff x="6483350" y="2427288"/>
            <a:chExt cx="546100" cy="546100"/>
          </a:xfrm>
        </p:grpSpPr>
        <p:sp>
          <p:nvSpPr>
            <p:cNvPr id="428" name="Google Shape;428;p25"/>
            <p:cNvSpPr/>
            <p:nvPr/>
          </p:nvSpPr>
          <p:spPr>
            <a:xfrm>
              <a:off x="6483350" y="2427288"/>
              <a:ext cx="546100" cy="546100"/>
            </a:xfrm>
            <a:custGeom>
              <a:avLst/>
              <a:gdLst/>
              <a:ahLst/>
              <a:cxnLst/>
              <a:rect l="l" t="t" r="r" b="b"/>
              <a:pathLst>
                <a:path w="3439" h="3444" extrusionOk="0">
                  <a:moveTo>
                    <a:pt x="1717" y="179"/>
                  </a:moveTo>
                  <a:lnTo>
                    <a:pt x="1629" y="181"/>
                  </a:lnTo>
                  <a:lnTo>
                    <a:pt x="1540" y="190"/>
                  </a:lnTo>
                  <a:lnTo>
                    <a:pt x="1452" y="202"/>
                  </a:lnTo>
                  <a:lnTo>
                    <a:pt x="1365" y="220"/>
                  </a:lnTo>
                  <a:lnTo>
                    <a:pt x="1280" y="243"/>
                  </a:lnTo>
                  <a:lnTo>
                    <a:pt x="1194" y="271"/>
                  </a:lnTo>
                  <a:lnTo>
                    <a:pt x="1111" y="305"/>
                  </a:lnTo>
                  <a:lnTo>
                    <a:pt x="1029" y="343"/>
                  </a:lnTo>
                  <a:lnTo>
                    <a:pt x="950" y="386"/>
                  </a:lnTo>
                  <a:lnTo>
                    <a:pt x="869" y="436"/>
                  </a:lnTo>
                  <a:lnTo>
                    <a:pt x="792" y="490"/>
                  </a:lnTo>
                  <a:lnTo>
                    <a:pt x="720" y="548"/>
                  </a:lnTo>
                  <a:lnTo>
                    <a:pt x="651" y="611"/>
                  </a:lnTo>
                  <a:lnTo>
                    <a:pt x="586" y="677"/>
                  </a:lnTo>
                  <a:lnTo>
                    <a:pt x="525" y="746"/>
                  </a:lnTo>
                  <a:lnTo>
                    <a:pt x="469" y="819"/>
                  </a:lnTo>
                  <a:lnTo>
                    <a:pt x="418" y="897"/>
                  </a:lnTo>
                  <a:lnTo>
                    <a:pt x="371" y="976"/>
                  </a:lnTo>
                  <a:lnTo>
                    <a:pt x="328" y="1059"/>
                  </a:lnTo>
                  <a:lnTo>
                    <a:pt x="291" y="1144"/>
                  </a:lnTo>
                  <a:lnTo>
                    <a:pt x="259" y="1232"/>
                  </a:lnTo>
                  <a:lnTo>
                    <a:pt x="232" y="1323"/>
                  </a:lnTo>
                  <a:lnTo>
                    <a:pt x="210" y="1415"/>
                  </a:lnTo>
                  <a:lnTo>
                    <a:pt x="193" y="1507"/>
                  </a:lnTo>
                  <a:lnTo>
                    <a:pt x="184" y="1600"/>
                  </a:lnTo>
                  <a:lnTo>
                    <a:pt x="179" y="1692"/>
                  </a:lnTo>
                  <a:lnTo>
                    <a:pt x="180" y="1785"/>
                  </a:lnTo>
                  <a:lnTo>
                    <a:pt x="186" y="1877"/>
                  </a:lnTo>
                  <a:lnTo>
                    <a:pt x="198" y="1968"/>
                  </a:lnTo>
                  <a:lnTo>
                    <a:pt x="215" y="2059"/>
                  </a:lnTo>
                  <a:lnTo>
                    <a:pt x="238" y="2149"/>
                  </a:lnTo>
                  <a:lnTo>
                    <a:pt x="267" y="2237"/>
                  </a:lnTo>
                  <a:lnTo>
                    <a:pt x="301" y="2324"/>
                  </a:lnTo>
                  <a:lnTo>
                    <a:pt x="341" y="2410"/>
                  </a:lnTo>
                  <a:lnTo>
                    <a:pt x="385" y="2493"/>
                  </a:lnTo>
                  <a:lnTo>
                    <a:pt x="435" y="2574"/>
                  </a:lnTo>
                  <a:lnTo>
                    <a:pt x="489" y="2650"/>
                  </a:lnTo>
                  <a:lnTo>
                    <a:pt x="547" y="2723"/>
                  </a:lnTo>
                  <a:lnTo>
                    <a:pt x="609" y="2792"/>
                  </a:lnTo>
                  <a:lnTo>
                    <a:pt x="676" y="2857"/>
                  </a:lnTo>
                  <a:lnTo>
                    <a:pt x="745" y="2917"/>
                  </a:lnTo>
                  <a:lnTo>
                    <a:pt x="818" y="2973"/>
                  </a:lnTo>
                  <a:lnTo>
                    <a:pt x="894" y="3026"/>
                  </a:lnTo>
                  <a:lnTo>
                    <a:pt x="975" y="3072"/>
                  </a:lnTo>
                  <a:lnTo>
                    <a:pt x="1057" y="3115"/>
                  </a:lnTo>
                  <a:lnTo>
                    <a:pt x="1142" y="3152"/>
                  </a:lnTo>
                  <a:lnTo>
                    <a:pt x="1231" y="3185"/>
                  </a:lnTo>
                  <a:lnTo>
                    <a:pt x="1320" y="3212"/>
                  </a:lnTo>
                  <a:lnTo>
                    <a:pt x="1412" y="3233"/>
                  </a:lnTo>
                  <a:lnTo>
                    <a:pt x="1505" y="3249"/>
                  </a:lnTo>
                  <a:lnTo>
                    <a:pt x="1598" y="3260"/>
                  </a:lnTo>
                  <a:lnTo>
                    <a:pt x="1690" y="3264"/>
                  </a:lnTo>
                  <a:lnTo>
                    <a:pt x="1783" y="3263"/>
                  </a:lnTo>
                  <a:lnTo>
                    <a:pt x="1875" y="3257"/>
                  </a:lnTo>
                  <a:lnTo>
                    <a:pt x="1966" y="3245"/>
                  </a:lnTo>
                  <a:lnTo>
                    <a:pt x="2057" y="3228"/>
                  </a:lnTo>
                  <a:lnTo>
                    <a:pt x="2147" y="3205"/>
                  </a:lnTo>
                  <a:lnTo>
                    <a:pt x="2234" y="3175"/>
                  </a:lnTo>
                  <a:lnTo>
                    <a:pt x="2321" y="3142"/>
                  </a:lnTo>
                  <a:lnTo>
                    <a:pt x="2407" y="3102"/>
                  </a:lnTo>
                  <a:lnTo>
                    <a:pt x="2489" y="3057"/>
                  </a:lnTo>
                  <a:lnTo>
                    <a:pt x="2570" y="3008"/>
                  </a:lnTo>
                  <a:lnTo>
                    <a:pt x="2647" y="2954"/>
                  </a:lnTo>
                  <a:lnTo>
                    <a:pt x="2719" y="2895"/>
                  </a:lnTo>
                  <a:lnTo>
                    <a:pt x="2788" y="2833"/>
                  </a:lnTo>
                  <a:lnTo>
                    <a:pt x="2853" y="2767"/>
                  </a:lnTo>
                  <a:lnTo>
                    <a:pt x="2914" y="2697"/>
                  </a:lnTo>
                  <a:lnTo>
                    <a:pt x="2970" y="2624"/>
                  </a:lnTo>
                  <a:lnTo>
                    <a:pt x="3021" y="2548"/>
                  </a:lnTo>
                  <a:lnTo>
                    <a:pt x="3068" y="2468"/>
                  </a:lnTo>
                  <a:lnTo>
                    <a:pt x="3111" y="2386"/>
                  </a:lnTo>
                  <a:lnTo>
                    <a:pt x="3148" y="2300"/>
                  </a:lnTo>
                  <a:lnTo>
                    <a:pt x="3180" y="2212"/>
                  </a:lnTo>
                  <a:lnTo>
                    <a:pt x="3207" y="2121"/>
                  </a:lnTo>
                  <a:lnTo>
                    <a:pt x="3229" y="2029"/>
                  </a:lnTo>
                  <a:lnTo>
                    <a:pt x="3246" y="1936"/>
                  </a:lnTo>
                  <a:lnTo>
                    <a:pt x="3255" y="1844"/>
                  </a:lnTo>
                  <a:lnTo>
                    <a:pt x="3260" y="1751"/>
                  </a:lnTo>
                  <a:lnTo>
                    <a:pt x="3259" y="1659"/>
                  </a:lnTo>
                  <a:lnTo>
                    <a:pt x="3253" y="1566"/>
                  </a:lnTo>
                  <a:lnTo>
                    <a:pt x="3240" y="1475"/>
                  </a:lnTo>
                  <a:lnTo>
                    <a:pt x="3224" y="1384"/>
                  </a:lnTo>
                  <a:lnTo>
                    <a:pt x="3201" y="1295"/>
                  </a:lnTo>
                  <a:lnTo>
                    <a:pt x="3172" y="1206"/>
                  </a:lnTo>
                  <a:lnTo>
                    <a:pt x="3138" y="1119"/>
                  </a:lnTo>
                  <a:lnTo>
                    <a:pt x="3098" y="1035"/>
                  </a:lnTo>
                  <a:lnTo>
                    <a:pt x="3053" y="951"/>
                  </a:lnTo>
                  <a:lnTo>
                    <a:pt x="3003" y="870"/>
                  </a:lnTo>
                  <a:lnTo>
                    <a:pt x="2950" y="794"/>
                  </a:lnTo>
                  <a:lnTo>
                    <a:pt x="2892" y="721"/>
                  </a:lnTo>
                  <a:lnTo>
                    <a:pt x="2830" y="652"/>
                  </a:lnTo>
                  <a:lnTo>
                    <a:pt x="2763" y="587"/>
                  </a:lnTo>
                  <a:lnTo>
                    <a:pt x="2694" y="526"/>
                  </a:lnTo>
                  <a:lnTo>
                    <a:pt x="2621" y="470"/>
                  </a:lnTo>
                  <a:lnTo>
                    <a:pt x="2545" y="419"/>
                  </a:lnTo>
                  <a:lnTo>
                    <a:pt x="2464" y="372"/>
                  </a:lnTo>
                  <a:lnTo>
                    <a:pt x="2382" y="330"/>
                  </a:lnTo>
                  <a:lnTo>
                    <a:pt x="2297" y="292"/>
                  </a:lnTo>
                  <a:lnTo>
                    <a:pt x="2208" y="260"/>
                  </a:lnTo>
                  <a:lnTo>
                    <a:pt x="2119" y="232"/>
                  </a:lnTo>
                  <a:lnTo>
                    <a:pt x="2018" y="209"/>
                  </a:lnTo>
                  <a:lnTo>
                    <a:pt x="1918" y="193"/>
                  </a:lnTo>
                  <a:lnTo>
                    <a:pt x="1818" y="182"/>
                  </a:lnTo>
                  <a:lnTo>
                    <a:pt x="1717" y="179"/>
                  </a:lnTo>
                  <a:close/>
                  <a:moveTo>
                    <a:pt x="1752" y="0"/>
                  </a:moveTo>
                  <a:lnTo>
                    <a:pt x="1855" y="6"/>
                  </a:lnTo>
                  <a:lnTo>
                    <a:pt x="1959" y="17"/>
                  </a:lnTo>
                  <a:lnTo>
                    <a:pt x="2062" y="35"/>
                  </a:lnTo>
                  <a:lnTo>
                    <a:pt x="2164" y="59"/>
                  </a:lnTo>
                  <a:lnTo>
                    <a:pt x="2259" y="87"/>
                  </a:lnTo>
                  <a:lnTo>
                    <a:pt x="2350" y="121"/>
                  </a:lnTo>
                  <a:lnTo>
                    <a:pt x="2439" y="158"/>
                  </a:lnTo>
                  <a:lnTo>
                    <a:pt x="2525" y="200"/>
                  </a:lnTo>
                  <a:lnTo>
                    <a:pt x="2608" y="248"/>
                  </a:lnTo>
                  <a:lnTo>
                    <a:pt x="2690" y="299"/>
                  </a:lnTo>
                  <a:lnTo>
                    <a:pt x="2767" y="356"/>
                  </a:lnTo>
                  <a:lnTo>
                    <a:pt x="2841" y="415"/>
                  </a:lnTo>
                  <a:lnTo>
                    <a:pt x="2911" y="480"/>
                  </a:lnTo>
                  <a:lnTo>
                    <a:pt x="2979" y="549"/>
                  </a:lnTo>
                  <a:lnTo>
                    <a:pt x="3042" y="621"/>
                  </a:lnTo>
                  <a:lnTo>
                    <a:pt x="3102" y="698"/>
                  </a:lnTo>
                  <a:lnTo>
                    <a:pt x="3157" y="777"/>
                  </a:lnTo>
                  <a:lnTo>
                    <a:pt x="3209" y="861"/>
                  </a:lnTo>
                  <a:lnTo>
                    <a:pt x="3258" y="954"/>
                  </a:lnTo>
                  <a:lnTo>
                    <a:pt x="3302" y="1049"/>
                  </a:lnTo>
                  <a:lnTo>
                    <a:pt x="3341" y="1146"/>
                  </a:lnTo>
                  <a:lnTo>
                    <a:pt x="3372" y="1245"/>
                  </a:lnTo>
                  <a:lnTo>
                    <a:pt x="3398" y="1345"/>
                  </a:lnTo>
                  <a:lnTo>
                    <a:pt x="3418" y="1447"/>
                  </a:lnTo>
                  <a:lnTo>
                    <a:pt x="3432" y="1548"/>
                  </a:lnTo>
                  <a:lnTo>
                    <a:pt x="3438" y="1651"/>
                  </a:lnTo>
                  <a:lnTo>
                    <a:pt x="3439" y="1754"/>
                  </a:lnTo>
                  <a:lnTo>
                    <a:pt x="3434" y="1858"/>
                  </a:lnTo>
                  <a:lnTo>
                    <a:pt x="3422" y="1961"/>
                  </a:lnTo>
                  <a:lnTo>
                    <a:pt x="3404" y="2065"/>
                  </a:lnTo>
                  <a:lnTo>
                    <a:pt x="3380" y="2167"/>
                  </a:lnTo>
                  <a:lnTo>
                    <a:pt x="3352" y="2261"/>
                  </a:lnTo>
                  <a:lnTo>
                    <a:pt x="3320" y="2353"/>
                  </a:lnTo>
                  <a:lnTo>
                    <a:pt x="3281" y="2442"/>
                  </a:lnTo>
                  <a:lnTo>
                    <a:pt x="3239" y="2529"/>
                  </a:lnTo>
                  <a:lnTo>
                    <a:pt x="3192" y="2613"/>
                  </a:lnTo>
                  <a:lnTo>
                    <a:pt x="3140" y="2693"/>
                  </a:lnTo>
                  <a:lnTo>
                    <a:pt x="3085" y="2771"/>
                  </a:lnTo>
                  <a:lnTo>
                    <a:pt x="3024" y="2845"/>
                  </a:lnTo>
                  <a:lnTo>
                    <a:pt x="2959" y="2915"/>
                  </a:lnTo>
                  <a:lnTo>
                    <a:pt x="2892" y="2983"/>
                  </a:lnTo>
                  <a:lnTo>
                    <a:pt x="2818" y="3046"/>
                  </a:lnTo>
                  <a:lnTo>
                    <a:pt x="2742" y="3105"/>
                  </a:lnTo>
                  <a:lnTo>
                    <a:pt x="2663" y="3162"/>
                  </a:lnTo>
                  <a:lnTo>
                    <a:pt x="2579" y="3213"/>
                  </a:lnTo>
                  <a:lnTo>
                    <a:pt x="2489" y="3261"/>
                  </a:lnTo>
                  <a:lnTo>
                    <a:pt x="2398" y="3304"/>
                  </a:lnTo>
                  <a:lnTo>
                    <a:pt x="2306" y="3340"/>
                  </a:lnTo>
                  <a:lnTo>
                    <a:pt x="2210" y="3372"/>
                  </a:lnTo>
                  <a:lnTo>
                    <a:pt x="2115" y="3398"/>
                  </a:lnTo>
                  <a:lnTo>
                    <a:pt x="2018" y="3418"/>
                  </a:lnTo>
                  <a:lnTo>
                    <a:pt x="1920" y="3432"/>
                  </a:lnTo>
                  <a:lnTo>
                    <a:pt x="1822" y="3441"/>
                  </a:lnTo>
                  <a:lnTo>
                    <a:pt x="1723" y="3444"/>
                  </a:lnTo>
                  <a:lnTo>
                    <a:pt x="1610" y="3440"/>
                  </a:lnTo>
                  <a:lnTo>
                    <a:pt x="1498" y="3429"/>
                  </a:lnTo>
                  <a:lnTo>
                    <a:pt x="1386" y="3411"/>
                  </a:lnTo>
                  <a:lnTo>
                    <a:pt x="1274" y="3384"/>
                  </a:lnTo>
                  <a:lnTo>
                    <a:pt x="1180" y="3356"/>
                  </a:lnTo>
                  <a:lnTo>
                    <a:pt x="1089" y="3324"/>
                  </a:lnTo>
                  <a:lnTo>
                    <a:pt x="1000" y="3286"/>
                  </a:lnTo>
                  <a:lnTo>
                    <a:pt x="914" y="3243"/>
                  </a:lnTo>
                  <a:lnTo>
                    <a:pt x="830" y="3196"/>
                  </a:lnTo>
                  <a:lnTo>
                    <a:pt x="749" y="3144"/>
                  </a:lnTo>
                  <a:lnTo>
                    <a:pt x="672" y="3088"/>
                  </a:lnTo>
                  <a:lnTo>
                    <a:pt x="598" y="3028"/>
                  </a:lnTo>
                  <a:lnTo>
                    <a:pt x="528" y="2963"/>
                  </a:lnTo>
                  <a:lnTo>
                    <a:pt x="460" y="2895"/>
                  </a:lnTo>
                  <a:lnTo>
                    <a:pt x="397" y="2823"/>
                  </a:lnTo>
                  <a:lnTo>
                    <a:pt x="337" y="2746"/>
                  </a:lnTo>
                  <a:lnTo>
                    <a:pt x="282" y="2666"/>
                  </a:lnTo>
                  <a:lnTo>
                    <a:pt x="230" y="2582"/>
                  </a:lnTo>
                  <a:lnTo>
                    <a:pt x="181" y="2489"/>
                  </a:lnTo>
                  <a:lnTo>
                    <a:pt x="136" y="2394"/>
                  </a:lnTo>
                  <a:lnTo>
                    <a:pt x="98" y="2298"/>
                  </a:lnTo>
                  <a:lnTo>
                    <a:pt x="67" y="2198"/>
                  </a:lnTo>
                  <a:lnTo>
                    <a:pt x="41" y="2099"/>
                  </a:lnTo>
                  <a:lnTo>
                    <a:pt x="21" y="1998"/>
                  </a:lnTo>
                  <a:lnTo>
                    <a:pt x="7" y="1895"/>
                  </a:lnTo>
                  <a:lnTo>
                    <a:pt x="1" y="1793"/>
                  </a:lnTo>
                  <a:lnTo>
                    <a:pt x="0" y="1689"/>
                  </a:lnTo>
                  <a:lnTo>
                    <a:pt x="5" y="1586"/>
                  </a:lnTo>
                  <a:lnTo>
                    <a:pt x="17" y="1482"/>
                  </a:lnTo>
                  <a:lnTo>
                    <a:pt x="34" y="1379"/>
                  </a:lnTo>
                  <a:lnTo>
                    <a:pt x="58" y="1276"/>
                  </a:lnTo>
                  <a:lnTo>
                    <a:pt x="87" y="1182"/>
                  </a:lnTo>
                  <a:lnTo>
                    <a:pt x="119" y="1091"/>
                  </a:lnTo>
                  <a:lnTo>
                    <a:pt x="158" y="1001"/>
                  </a:lnTo>
                  <a:lnTo>
                    <a:pt x="200" y="915"/>
                  </a:lnTo>
                  <a:lnTo>
                    <a:pt x="247" y="832"/>
                  </a:lnTo>
                  <a:lnTo>
                    <a:pt x="299" y="751"/>
                  </a:lnTo>
                  <a:lnTo>
                    <a:pt x="354" y="674"/>
                  </a:lnTo>
                  <a:lnTo>
                    <a:pt x="415" y="600"/>
                  </a:lnTo>
                  <a:lnTo>
                    <a:pt x="479" y="528"/>
                  </a:lnTo>
                  <a:lnTo>
                    <a:pt x="547" y="461"/>
                  </a:lnTo>
                  <a:lnTo>
                    <a:pt x="621" y="398"/>
                  </a:lnTo>
                  <a:lnTo>
                    <a:pt x="697" y="338"/>
                  </a:lnTo>
                  <a:lnTo>
                    <a:pt x="776" y="283"/>
                  </a:lnTo>
                  <a:lnTo>
                    <a:pt x="860" y="231"/>
                  </a:lnTo>
                  <a:lnTo>
                    <a:pt x="953" y="181"/>
                  </a:lnTo>
                  <a:lnTo>
                    <a:pt x="1048" y="137"/>
                  </a:lnTo>
                  <a:lnTo>
                    <a:pt x="1145" y="99"/>
                  </a:lnTo>
                  <a:lnTo>
                    <a:pt x="1243" y="67"/>
                  </a:lnTo>
                  <a:lnTo>
                    <a:pt x="1343" y="41"/>
                  </a:lnTo>
                  <a:lnTo>
                    <a:pt x="1444" y="22"/>
                  </a:lnTo>
                  <a:lnTo>
                    <a:pt x="1546" y="9"/>
                  </a:lnTo>
                  <a:lnTo>
                    <a:pt x="1648" y="1"/>
                  </a:lnTo>
                  <a:lnTo>
                    <a:pt x="1752"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429" name="Google Shape;429;p25"/>
            <p:cNvSpPr/>
            <p:nvPr/>
          </p:nvSpPr>
          <p:spPr>
            <a:xfrm>
              <a:off x="6667500" y="2568575"/>
              <a:ext cx="234950" cy="261938"/>
            </a:xfrm>
            <a:custGeom>
              <a:avLst/>
              <a:gdLst/>
              <a:ahLst/>
              <a:cxnLst/>
              <a:rect l="l" t="t" r="r" b="b"/>
              <a:pathLst>
                <a:path w="1481" h="1654" extrusionOk="0">
                  <a:moveTo>
                    <a:pt x="188" y="179"/>
                  </a:moveTo>
                  <a:lnTo>
                    <a:pt x="186" y="179"/>
                  </a:lnTo>
                  <a:lnTo>
                    <a:pt x="184" y="180"/>
                  </a:lnTo>
                  <a:lnTo>
                    <a:pt x="181" y="182"/>
                  </a:lnTo>
                  <a:lnTo>
                    <a:pt x="180" y="185"/>
                  </a:lnTo>
                  <a:lnTo>
                    <a:pt x="180" y="187"/>
                  </a:lnTo>
                  <a:lnTo>
                    <a:pt x="180" y="188"/>
                  </a:lnTo>
                  <a:lnTo>
                    <a:pt x="180" y="1466"/>
                  </a:lnTo>
                  <a:lnTo>
                    <a:pt x="180" y="1468"/>
                  </a:lnTo>
                  <a:lnTo>
                    <a:pt x="180" y="1469"/>
                  </a:lnTo>
                  <a:lnTo>
                    <a:pt x="181" y="1471"/>
                  </a:lnTo>
                  <a:lnTo>
                    <a:pt x="184" y="1473"/>
                  </a:lnTo>
                  <a:lnTo>
                    <a:pt x="186" y="1474"/>
                  </a:lnTo>
                  <a:lnTo>
                    <a:pt x="190" y="1474"/>
                  </a:lnTo>
                  <a:lnTo>
                    <a:pt x="191" y="1474"/>
                  </a:lnTo>
                  <a:lnTo>
                    <a:pt x="193" y="1473"/>
                  </a:lnTo>
                  <a:lnTo>
                    <a:pt x="1298" y="834"/>
                  </a:lnTo>
                  <a:lnTo>
                    <a:pt x="1299" y="834"/>
                  </a:lnTo>
                  <a:lnTo>
                    <a:pt x="1300" y="833"/>
                  </a:lnTo>
                  <a:lnTo>
                    <a:pt x="1301" y="831"/>
                  </a:lnTo>
                  <a:lnTo>
                    <a:pt x="1302" y="830"/>
                  </a:lnTo>
                  <a:lnTo>
                    <a:pt x="1302" y="827"/>
                  </a:lnTo>
                  <a:lnTo>
                    <a:pt x="1302" y="825"/>
                  </a:lnTo>
                  <a:lnTo>
                    <a:pt x="1301" y="822"/>
                  </a:lnTo>
                  <a:lnTo>
                    <a:pt x="1300" y="821"/>
                  </a:lnTo>
                  <a:lnTo>
                    <a:pt x="1299" y="820"/>
                  </a:lnTo>
                  <a:lnTo>
                    <a:pt x="1298" y="819"/>
                  </a:lnTo>
                  <a:lnTo>
                    <a:pt x="193" y="180"/>
                  </a:lnTo>
                  <a:lnTo>
                    <a:pt x="191" y="180"/>
                  </a:lnTo>
                  <a:lnTo>
                    <a:pt x="188" y="179"/>
                  </a:lnTo>
                  <a:close/>
                  <a:moveTo>
                    <a:pt x="188" y="0"/>
                  </a:moveTo>
                  <a:lnTo>
                    <a:pt x="220" y="3"/>
                  </a:lnTo>
                  <a:lnTo>
                    <a:pt x="252" y="11"/>
                  </a:lnTo>
                  <a:lnTo>
                    <a:pt x="281" y="26"/>
                  </a:lnTo>
                  <a:lnTo>
                    <a:pt x="1388" y="665"/>
                  </a:lnTo>
                  <a:lnTo>
                    <a:pt x="1411" y="680"/>
                  </a:lnTo>
                  <a:lnTo>
                    <a:pt x="1432" y="700"/>
                  </a:lnTo>
                  <a:lnTo>
                    <a:pt x="1449" y="721"/>
                  </a:lnTo>
                  <a:lnTo>
                    <a:pt x="1463" y="745"/>
                  </a:lnTo>
                  <a:lnTo>
                    <a:pt x="1473" y="771"/>
                  </a:lnTo>
                  <a:lnTo>
                    <a:pt x="1479" y="798"/>
                  </a:lnTo>
                  <a:lnTo>
                    <a:pt x="1481" y="827"/>
                  </a:lnTo>
                  <a:lnTo>
                    <a:pt x="1479" y="856"/>
                  </a:lnTo>
                  <a:lnTo>
                    <a:pt x="1473" y="883"/>
                  </a:lnTo>
                  <a:lnTo>
                    <a:pt x="1463" y="908"/>
                  </a:lnTo>
                  <a:lnTo>
                    <a:pt x="1449" y="932"/>
                  </a:lnTo>
                  <a:lnTo>
                    <a:pt x="1432" y="954"/>
                  </a:lnTo>
                  <a:lnTo>
                    <a:pt x="1411" y="973"/>
                  </a:lnTo>
                  <a:lnTo>
                    <a:pt x="1388" y="990"/>
                  </a:lnTo>
                  <a:lnTo>
                    <a:pt x="281" y="1629"/>
                  </a:lnTo>
                  <a:lnTo>
                    <a:pt x="252" y="1642"/>
                  </a:lnTo>
                  <a:lnTo>
                    <a:pt x="220" y="1651"/>
                  </a:lnTo>
                  <a:lnTo>
                    <a:pt x="188" y="1654"/>
                  </a:lnTo>
                  <a:lnTo>
                    <a:pt x="156" y="1651"/>
                  </a:lnTo>
                  <a:lnTo>
                    <a:pt x="125" y="1642"/>
                  </a:lnTo>
                  <a:lnTo>
                    <a:pt x="94" y="1629"/>
                  </a:lnTo>
                  <a:lnTo>
                    <a:pt x="70" y="1612"/>
                  </a:lnTo>
                  <a:lnTo>
                    <a:pt x="51" y="1593"/>
                  </a:lnTo>
                  <a:lnTo>
                    <a:pt x="33" y="1571"/>
                  </a:lnTo>
                  <a:lnTo>
                    <a:pt x="19" y="1547"/>
                  </a:lnTo>
                  <a:lnTo>
                    <a:pt x="9" y="1522"/>
                  </a:lnTo>
                  <a:lnTo>
                    <a:pt x="3" y="1495"/>
                  </a:lnTo>
                  <a:lnTo>
                    <a:pt x="0" y="1466"/>
                  </a:lnTo>
                  <a:lnTo>
                    <a:pt x="0" y="188"/>
                  </a:lnTo>
                  <a:lnTo>
                    <a:pt x="3" y="159"/>
                  </a:lnTo>
                  <a:lnTo>
                    <a:pt x="9" y="132"/>
                  </a:lnTo>
                  <a:lnTo>
                    <a:pt x="19" y="106"/>
                  </a:lnTo>
                  <a:lnTo>
                    <a:pt x="33" y="82"/>
                  </a:lnTo>
                  <a:lnTo>
                    <a:pt x="51" y="60"/>
                  </a:lnTo>
                  <a:lnTo>
                    <a:pt x="70" y="41"/>
                  </a:lnTo>
                  <a:lnTo>
                    <a:pt x="94" y="26"/>
                  </a:lnTo>
                  <a:lnTo>
                    <a:pt x="125" y="11"/>
                  </a:lnTo>
                  <a:lnTo>
                    <a:pt x="156" y="3"/>
                  </a:lnTo>
                  <a:lnTo>
                    <a:pt x="188"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430" name="Google Shape;430;p25"/>
            <p:cNvSpPr/>
            <p:nvPr/>
          </p:nvSpPr>
          <p:spPr>
            <a:xfrm>
              <a:off x="6769100" y="2489200"/>
              <a:ext cx="158750" cy="103188"/>
            </a:xfrm>
            <a:custGeom>
              <a:avLst/>
              <a:gdLst/>
              <a:ahLst/>
              <a:cxnLst/>
              <a:rect l="l" t="t" r="r" b="b"/>
              <a:pathLst>
                <a:path w="998" h="652" extrusionOk="0">
                  <a:moveTo>
                    <a:pt x="80" y="0"/>
                  </a:moveTo>
                  <a:lnTo>
                    <a:pt x="101" y="1"/>
                  </a:lnTo>
                  <a:lnTo>
                    <a:pt x="187" y="15"/>
                  </a:lnTo>
                  <a:lnTo>
                    <a:pt x="271" y="35"/>
                  </a:lnTo>
                  <a:lnTo>
                    <a:pt x="354" y="61"/>
                  </a:lnTo>
                  <a:lnTo>
                    <a:pt x="435" y="92"/>
                  </a:lnTo>
                  <a:lnTo>
                    <a:pt x="514" y="128"/>
                  </a:lnTo>
                  <a:lnTo>
                    <a:pt x="590" y="169"/>
                  </a:lnTo>
                  <a:lnTo>
                    <a:pt x="663" y="214"/>
                  </a:lnTo>
                  <a:lnTo>
                    <a:pt x="734" y="264"/>
                  </a:lnTo>
                  <a:lnTo>
                    <a:pt x="801" y="320"/>
                  </a:lnTo>
                  <a:lnTo>
                    <a:pt x="865" y="378"/>
                  </a:lnTo>
                  <a:lnTo>
                    <a:pt x="924" y="441"/>
                  </a:lnTo>
                  <a:lnTo>
                    <a:pt x="980" y="508"/>
                  </a:lnTo>
                  <a:lnTo>
                    <a:pt x="990" y="526"/>
                  </a:lnTo>
                  <a:lnTo>
                    <a:pt x="996" y="544"/>
                  </a:lnTo>
                  <a:lnTo>
                    <a:pt x="998" y="564"/>
                  </a:lnTo>
                  <a:lnTo>
                    <a:pt x="995" y="584"/>
                  </a:lnTo>
                  <a:lnTo>
                    <a:pt x="989" y="603"/>
                  </a:lnTo>
                  <a:lnTo>
                    <a:pt x="979" y="620"/>
                  </a:lnTo>
                  <a:lnTo>
                    <a:pt x="964" y="633"/>
                  </a:lnTo>
                  <a:lnTo>
                    <a:pt x="946" y="645"/>
                  </a:lnTo>
                  <a:lnTo>
                    <a:pt x="927" y="650"/>
                  </a:lnTo>
                  <a:lnTo>
                    <a:pt x="909" y="652"/>
                  </a:lnTo>
                  <a:lnTo>
                    <a:pt x="889" y="650"/>
                  </a:lnTo>
                  <a:lnTo>
                    <a:pt x="870" y="644"/>
                  </a:lnTo>
                  <a:lnTo>
                    <a:pt x="852" y="633"/>
                  </a:lnTo>
                  <a:lnTo>
                    <a:pt x="838" y="618"/>
                  </a:lnTo>
                  <a:lnTo>
                    <a:pt x="790" y="560"/>
                  </a:lnTo>
                  <a:lnTo>
                    <a:pt x="738" y="506"/>
                  </a:lnTo>
                  <a:lnTo>
                    <a:pt x="683" y="454"/>
                  </a:lnTo>
                  <a:lnTo>
                    <a:pt x="626" y="406"/>
                  </a:lnTo>
                  <a:lnTo>
                    <a:pt x="564" y="364"/>
                  </a:lnTo>
                  <a:lnTo>
                    <a:pt x="500" y="324"/>
                  </a:lnTo>
                  <a:lnTo>
                    <a:pt x="434" y="288"/>
                  </a:lnTo>
                  <a:lnTo>
                    <a:pt x="366" y="257"/>
                  </a:lnTo>
                  <a:lnTo>
                    <a:pt x="296" y="231"/>
                  </a:lnTo>
                  <a:lnTo>
                    <a:pt x="224" y="209"/>
                  </a:lnTo>
                  <a:lnTo>
                    <a:pt x="151" y="191"/>
                  </a:lnTo>
                  <a:lnTo>
                    <a:pt x="77" y="178"/>
                  </a:lnTo>
                  <a:lnTo>
                    <a:pt x="57" y="173"/>
                  </a:lnTo>
                  <a:lnTo>
                    <a:pt x="39" y="164"/>
                  </a:lnTo>
                  <a:lnTo>
                    <a:pt x="24" y="151"/>
                  </a:lnTo>
                  <a:lnTo>
                    <a:pt x="12" y="136"/>
                  </a:lnTo>
                  <a:lnTo>
                    <a:pt x="4" y="118"/>
                  </a:lnTo>
                  <a:lnTo>
                    <a:pt x="0" y="98"/>
                  </a:lnTo>
                  <a:lnTo>
                    <a:pt x="1" y="77"/>
                  </a:lnTo>
                  <a:lnTo>
                    <a:pt x="6" y="57"/>
                  </a:lnTo>
                  <a:lnTo>
                    <a:pt x="14" y="39"/>
                  </a:lnTo>
                  <a:lnTo>
                    <a:pt x="28" y="25"/>
                  </a:lnTo>
                  <a:lnTo>
                    <a:pt x="43" y="12"/>
                  </a:lnTo>
                  <a:lnTo>
                    <a:pt x="61" y="4"/>
                  </a:lnTo>
                  <a:lnTo>
                    <a:pt x="80"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grpSp>
        <p:nvGrpSpPr>
          <p:cNvPr id="431" name="Google Shape;431;p25"/>
          <p:cNvGrpSpPr/>
          <p:nvPr/>
        </p:nvGrpSpPr>
        <p:grpSpPr>
          <a:xfrm>
            <a:off x="8365332" y="1071563"/>
            <a:ext cx="614363" cy="546100"/>
            <a:chOff x="6480175" y="1214438"/>
            <a:chExt cx="614363" cy="546100"/>
          </a:xfrm>
        </p:grpSpPr>
        <p:sp>
          <p:nvSpPr>
            <p:cNvPr id="432" name="Google Shape;432;p25"/>
            <p:cNvSpPr/>
            <p:nvPr/>
          </p:nvSpPr>
          <p:spPr>
            <a:xfrm>
              <a:off x="6480175" y="1214438"/>
              <a:ext cx="614363" cy="546100"/>
            </a:xfrm>
            <a:custGeom>
              <a:avLst/>
              <a:gdLst/>
              <a:ahLst/>
              <a:cxnLst/>
              <a:rect l="l" t="t" r="r" b="b"/>
              <a:pathLst>
                <a:path w="3483" h="3100" extrusionOk="0">
                  <a:moveTo>
                    <a:pt x="1421" y="2533"/>
                  </a:moveTo>
                  <a:lnTo>
                    <a:pt x="1421" y="2686"/>
                  </a:lnTo>
                  <a:lnTo>
                    <a:pt x="1417" y="2732"/>
                  </a:lnTo>
                  <a:lnTo>
                    <a:pt x="1410" y="2778"/>
                  </a:lnTo>
                  <a:lnTo>
                    <a:pt x="1397" y="2822"/>
                  </a:lnTo>
                  <a:lnTo>
                    <a:pt x="1379" y="2864"/>
                  </a:lnTo>
                  <a:lnTo>
                    <a:pt x="1358" y="2903"/>
                  </a:lnTo>
                  <a:lnTo>
                    <a:pt x="1333" y="2940"/>
                  </a:lnTo>
                  <a:lnTo>
                    <a:pt x="2150" y="2940"/>
                  </a:lnTo>
                  <a:lnTo>
                    <a:pt x="2125" y="2903"/>
                  </a:lnTo>
                  <a:lnTo>
                    <a:pt x="2104" y="2864"/>
                  </a:lnTo>
                  <a:lnTo>
                    <a:pt x="2086" y="2822"/>
                  </a:lnTo>
                  <a:lnTo>
                    <a:pt x="2073" y="2778"/>
                  </a:lnTo>
                  <a:lnTo>
                    <a:pt x="2066" y="2732"/>
                  </a:lnTo>
                  <a:lnTo>
                    <a:pt x="2062" y="2686"/>
                  </a:lnTo>
                  <a:lnTo>
                    <a:pt x="2062" y="2533"/>
                  </a:lnTo>
                  <a:lnTo>
                    <a:pt x="1421" y="2533"/>
                  </a:lnTo>
                  <a:close/>
                  <a:moveTo>
                    <a:pt x="160" y="1901"/>
                  </a:moveTo>
                  <a:lnTo>
                    <a:pt x="160" y="2322"/>
                  </a:lnTo>
                  <a:lnTo>
                    <a:pt x="164" y="2338"/>
                  </a:lnTo>
                  <a:lnTo>
                    <a:pt x="170" y="2351"/>
                  </a:lnTo>
                  <a:lnTo>
                    <a:pt x="180" y="2362"/>
                  </a:lnTo>
                  <a:lnTo>
                    <a:pt x="194" y="2369"/>
                  </a:lnTo>
                  <a:lnTo>
                    <a:pt x="210" y="2373"/>
                  </a:lnTo>
                  <a:lnTo>
                    <a:pt x="3273" y="2373"/>
                  </a:lnTo>
                  <a:lnTo>
                    <a:pt x="3289" y="2369"/>
                  </a:lnTo>
                  <a:lnTo>
                    <a:pt x="3303" y="2362"/>
                  </a:lnTo>
                  <a:lnTo>
                    <a:pt x="3313" y="2351"/>
                  </a:lnTo>
                  <a:lnTo>
                    <a:pt x="3319" y="2338"/>
                  </a:lnTo>
                  <a:lnTo>
                    <a:pt x="3323" y="2322"/>
                  </a:lnTo>
                  <a:lnTo>
                    <a:pt x="3323" y="1901"/>
                  </a:lnTo>
                  <a:lnTo>
                    <a:pt x="160" y="1901"/>
                  </a:lnTo>
                  <a:close/>
                  <a:moveTo>
                    <a:pt x="210" y="161"/>
                  </a:moveTo>
                  <a:lnTo>
                    <a:pt x="194" y="163"/>
                  </a:lnTo>
                  <a:lnTo>
                    <a:pt x="180" y="170"/>
                  </a:lnTo>
                  <a:lnTo>
                    <a:pt x="170" y="181"/>
                  </a:lnTo>
                  <a:lnTo>
                    <a:pt x="164" y="194"/>
                  </a:lnTo>
                  <a:lnTo>
                    <a:pt x="160" y="210"/>
                  </a:lnTo>
                  <a:lnTo>
                    <a:pt x="160" y="1740"/>
                  </a:lnTo>
                  <a:lnTo>
                    <a:pt x="3323" y="1740"/>
                  </a:lnTo>
                  <a:lnTo>
                    <a:pt x="3323" y="210"/>
                  </a:lnTo>
                  <a:lnTo>
                    <a:pt x="3319" y="194"/>
                  </a:lnTo>
                  <a:lnTo>
                    <a:pt x="3313" y="181"/>
                  </a:lnTo>
                  <a:lnTo>
                    <a:pt x="3303" y="170"/>
                  </a:lnTo>
                  <a:lnTo>
                    <a:pt x="3289" y="163"/>
                  </a:lnTo>
                  <a:lnTo>
                    <a:pt x="3273" y="161"/>
                  </a:lnTo>
                  <a:lnTo>
                    <a:pt x="210" y="161"/>
                  </a:lnTo>
                  <a:close/>
                  <a:moveTo>
                    <a:pt x="210" y="0"/>
                  </a:moveTo>
                  <a:lnTo>
                    <a:pt x="3273" y="0"/>
                  </a:lnTo>
                  <a:lnTo>
                    <a:pt x="3307" y="3"/>
                  </a:lnTo>
                  <a:lnTo>
                    <a:pt x="3339" y="11"/>
                  </a:lnTo>
                  <a:lnTo>
                    <a:pt x="3369" y="23"/>
                  </a:lnTo>
                  <a:lnTo>
                    <a:pt x="3396" y="40"/>
                  </a:lnTo>
                  <a:lnTo>
                    <a:pt x="3422" y="61"/>
                  </a:lnTo>
                  <a:lnTo>
                    <a:pt x="3443" y="87"/>
                  </a:lnTo>
                  <a:lnTo>
                    <a:pt x="3460" y="114"/>
                  </a:lnTo>
                  <a:lnTo>
                    <a:pt x="3472" y="144"/>
                  </a:lnTo>
                  <a:lnTo>
                    <a:pt x="3480" y="176"/>
                  </a:lnTo>
                  <a:lnTo>
                    <a:pt x="3483" y="210"/>
                  </a:lnTo>
                  <a:lnTo>
                    <a:pt x="3483" y="2322"/>
                  </a:lnTo>
                  <a:lnTo>
                    <a:pt x="3480" y="2357"/>
                  </a:lnTo>
                  <a:lnTo>
                    <a:pt x="3472" y="2388"/>
                  </a:lnTo>
                  <a:lnTo>
                    <a:pt x="3460" y="2419"/>
                  </a:lnTo>
                  <a:lnTo>
                    <a:pt x="3443" y="2446"/>
                  </a:lnTo>
                  <a:lnTo>
                    <a:pt x="3422" y="2471"/>
                  </a:lnTo>
                  <a:lnTo>
                    <a:pt x="3396" y="2492"/>
                  </a:lnTo>
                  <a:lnTo>
                    <a:pt x="3369" y="2509"/>
                  </a:lnTo>
                  <a:lnTo>
                    <a:pt x="3339" y="2521"/>
                  </a:lnTo>
                  <a:lnTo>
                    <a:pt x="3307" y="2530"/>
                  </a:lnTo>
                  <a:lnTo>
                    <a:pt x="3273" y="2533"/>
                  </a:lnTo>
                  <a:lnTo>
                    <a:pt x="2224" y="2533"/>
                  </a:lnTo>
                  <a:lnTo>
                    <a:pt x="2224" y="2686"/>
                  </a:lnTo>
                  <a:lnTo>
                    <a:pt x="2227" y="2727"/>
                  </a:lnTo>
                  <a:lnTo>
                    <a:pt x="2237" y="2766"/>
                  </a:lnTo>
                  <a:lnTo>
                    <a:pt x="2251" y="2802"/>
                  </a:lnTo>
                  <a:lnTo>
                    <a:pt x="2272" y="2835"/>
                  </a:lnTo>
                  <a:lnTo>
                    <a:pt x="2298" y="2865"/>
                  </a:lnTo>
                  <a:lnTo>
                    <a:pt x="2327" y="2890"/>
                  </a:lnTo>
                  <a:lnTo>
                    <a:pt x="2361" y="2911"/>
                  </a:lnTo>
                  <a:lnTo>
                    <a:pt x="2397" y="2926"/>
                  </a:lnTo>
                  <a:lnTo>
                    <a:pt x="2436" y="2936"/>
                  </a:lnTo>
                  <a:lnTo>
                    <a:pt x="2478" y="2940"/>
                  </a:lnTo>
                  <a:lnTo>
                    <a:pt x="2709" y="2940"/>
                  </a:lnTo>
                  <a:lnTo>
                    <a:pt x="2730" y="2942"/>
                  </a:lnTo>
                  <a:lnTo>
                    <a:pt x="2749" y="2950"/>
                  </a:lnTo>
                  <a:lnTo>
                    <a:pt x="2765" y="2963"/>
                  </a:lnTo>
                  <a:lnTo>
                    <a:pt x="2778" y="2979"/>
                  </a:lnTo>
                  <a:lnTo>
                    <a:pt x="2786" y="2998"/>
                  </a:lnTo>
                  <a:lnTo>
                    <a:pt x="2790" y="3020"/>
                  </a:lnTo>
                  <a:lnTo>
                    <a:pt x="2786" y="3041"/>
                  </a:lnTo>
                  <a:lnTo>
                    <a:pt x="2778" y="3060"/>
                  </a:lnTo>
                  <a:lnTo>
                    <a:pt x="2765" y="3076"/>
                  </a:lnTo>
                  <a:lnTo>
                    <a:pt x="2749" y="3088"/>
                  </a:lnTo>
                  <a:lnTo>
                    <a:pt x="2730" y="3097"/>
                  </a:lnTo>
                  <a:lnTo>
                    <a:pt x="2709" y="3100"/>
                  </a:lnTo>
                  <a:lnTo>
                    <a:pt x="774" y="3100"/>
                  </a:lnTo>
                  <a:lnTo>
                    <a:pt x="753" y="3097"/>
                  </a:lnTo>
                  <a:lnTo>
                    <a:pt x="734" y="3088"/>
                  </a:lnTo>
                  <a:lnTo>
                    <a:pt x="718" y="3076"/>
                  </a:lnTo>
                  <a:lnTo>
                    <a:pt x="705" y="3060"/>
                  </a:lnTo>
                  <a:lnTo>
                    <a:pt x="697" y="3041"/>
                  </a:lnTo>
                  <a:lnTo>
                    <a:pt x="693" y="3020"/>
                  </a:lnTo>
                  <a:lnTo>
                    <a:pt x="697" y="2998"/>
                  </a:lnTo>
                  <a:lnTo>
                    <a:pt x="705" y="2979"/>
                  </a:lnTo>
                  <a:lnTo>
                    <a:pt x="718" y="2963"/>
                  </a:lnTo>
                  <a:lnTo>
                    <a:pt x="734" y="2950"/>
                  </a:lnTo>
                  <a:lnTo>
                    <a:pt x="753" y="2942"/>
                  </a:lnTo>
                  <a:lnTo>
                    <a:pt x="774" y="2940"/>
                  </a:lnTo>
                  <a:lnTo>
                    <a:pt x="1005" y="2940"/>
                  </a:lnTo>
                  <a:lnTo>
                    <a:pt x="1047" y="2936"/>
                  </a:lnTo>
                  <a:lnTo>
                    <a:pt x="1086" y="2926"/>
                  </a:lnTo>
                  <a:lnTo>
                    <a:pt x="1122" y="2911"/>
                  </a:lnTo>
                  <a:lnTo>
                    <a:pt x="1156" y="2890"/>
                  </a:lnTo>
                  <a:lnTo>
                    <a:pt x="1185" y="2865"/>
                  </a:lnTo>
                  <a:lnTo>
                    <a:pt x="1211" y="2835"/>
                  </a:lnTo>
                  <a:lnTo>
                    <a:pt x="1232" y="2802"/>
                  </a:lnTo>
                  <a:lnTo>
                    <a:pt x="1246" y="2766"/>
                  </a:lnTo>
                  <a:lnTo>
                    <a:pt x="1256" y="2727"/>
                  </a:lnTo>
                  <a:lnTo>
                    <a:pt x="1259" y="2686"/>
                  </a:lnTo>
                  <a:lnTo>
                    <a:pt x="1259" y="2533"/>
                  </a:lnTo>
                  <a:lnTo>
                    <a:pt x="210" y="2533"/>
                  </a:lnTo>
                  <a:lnTo>
                    <a:pt x="176" y="2530"/>
                  </a:lnTo>
                  <a:lnTo>
                    <a:pt x="144" y="2521"/>
                  </a:lnTo>
                  <a:lnTo>
                    <a:pt x="114" y="2509"/>
                  </a:lnTo>
                  <a:lnTo>
                    <a:pt x="87" y="2492"/>
                  </a:lnTo>
                  <a:lnTo>
                    <a:pt x="61" y="2471"/>
                  </a:lnTo>
                  <a:lnTo>
                    <a:pt x="40" y="2446"/>
                  </a:lnTo>
                  <a:lnTo>
                    <a:pt x="23" y="2419"/>
                  </a:lnTo>
                  <a:lnTo>
                    <a:pt x="11" y="2388"/>
                  </a:lnTo>
                  <a:lnTo>
                    <a:pt x="3" y="2357"/>
                  </a:lnTo>
                  <a:lnTo>
                    <a:pt x="0" y="2322"/>
                  </a:lnTo>
                  <a:lnTo>
                    <a:pt x="0" y="210"/>
                  </a:lnTo>
                  <a:lnTo>
                    <a:pt x="3" y="176"/>
                  </a:lnTo>
                  <a:lnTo>
                    <a:pt x="11" y="144"/>
                  </a:lnTo>
                  <a:lnTo>
                    <a:pt x="23" y="114"/>
                  </a:lnTo>
                  <a:lnTo>
                    <a:pt x="40" y="87"/>
                  </a:lnTo>
                  <a:lnTo>
                    <a:pt x="61" y="61"/>
                  </a:lnTo>
                  <a:lnTo>
                    <a:pt x="87" y="40"/>
                  </a:lnTo>
                  <a:lnTo>
                    <a:pt x="114" y="23"/>
                  </a:lnTo>
                  <a:lnTo>
                    <a:pt x="144" y="11"/>
                  </a:lnTo>
                  <a:lnTo>
                    <a:pt x="176" y="3"/>
                  </a:lnTo>
                  <a:lnTo>
                    <a:pt x="210"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433" name="Google Shape;433;p25"/>
            <p:cNvSpPr/>
            <p:nvPr/>
          </p:nvSpPr>
          <p:spPr>
            <a:xfrm>
              <a:off x="6772275" y="1574800"/>
              <a:ext cx="30163" cy="31750"/>
            </a:xfrm>
            <a:custGeom>
              <a:avLst/>
              <a:gdLst/>
              <a:ahLst/>
              <a:cxnLst/>
              <a:rect l="l" t="t" r="r" b="b"/>
              <a:pathLst>
                <a:path w="173" h="173" extrusionOk="0">
                  <a:moveTo>
                    <a:pt x="87" y="0"/>
                  </a:moveTo>
                  <a:lnTo>
                    <a:pt x="110" y="3"/>
                  </a:lnTo>
                  <a:lnTo>
                    <a:pt x="130" y="11"/>
                  </a:lnTo>
                  <a:lnTo>
                    <a:pt x="148" y="25"/>
                  </a:lnTo>
                  <a:lnTo>
                    <a:pt x="161" y="43"/>
                  </a:lnTo>
                  <a:lnTo>
                    <a:pt x="170" y="63"/>
                  </a:lnTo>
                  <a:lnTo>
                    <a:pt x="173" y="86"/>
                  </a:lnTo>
                  <a:lnTo>
                    <a:pt x="170" y="110"/>
                  </a:lnTo>
                  <a:lnTo>
                    <a:pt x="161" y="131"/>
                  </a:lnTo>
                  <a:lnTo>
                    <a:pt x="148" y="147"/>
                  </a:lnTo>
                  <a:lnTo>
                    <a:pt x="130" y="161"/>
                  </a:lnTo>
                  <a:lnTo>
                    <a:pt x="110" y="170"/>
                  </a:lnTo>
                  <a:lnTo>
                    <a:pt x="87" y="173"/>
                  </a:lnTo>
                  <a:lnTo>
                    <a:pt x="63" y="170"/>
                  </a:lnTo>
                  <a:lnTo>
                    <a:pt x="43" y="161"/>
                  </a:lnTo>
                  <a:lnTo>
                    <a:pt x="25" y="147"/>
                  </a:lnTo>
                  <a:lnTo>
                    <a:pt x="12" y="131"/>
                  </a:lnTo>
                  <a:lnTo>
                    <a:pt x="3" y="110"/>
                  </a:lnTo>
                  <a:lnTo>
                    <a:pt x="0" y="86"/>
                  </a:lnTo>
                  <a:lnTo>
                    <a:pt x="3" y="63"/>
                  </a:lnTo>
                  <a:lnTo>
                    <a:pt x="12" y="43"/>
                  </a:lnTo>
                  <a:lnTo>
                    <a:pt x="25" y="25"/>
                  </a:lnTo>
                  <a:lnTo>
                    <a:pt x="43" y="11"/>
                  </a:lnTo>
                  <a:lnTo>
                    <a:pt x="63" y="3"/>
                  </a:lnTo>
                  <a:lnTo>
                    <a:pt x="87"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434" name="Google Shape;434;p25"/>
            <p:cNvSpPr/>
            <p:nvPr/>
          </p:nvSpPr>
          <p:spPr>
            <a:xfrm>
              <a:off x="6688138" y="1306513"/>
              <a:ext cx="127000" cy="128588"/>
            </a:xfrm>
            <a:custGeom>
              <a:avLst/>
              <a:gdLst/>
              <a:ahLst/>
              <a:cxnLst/>
              <a:rect l="l" t="t" r="r" b="b"/>
              <a:pathLst>
                <a:path w="727" h="727" extrusionOk="0">
                  <a:moveTo>
                    <a:pt x="638" y="0"/>
                  </a:moveTo>
                  <a:lnTo>
                    <a:pt x="656" y="0"/>
                  </a:lnTo>
                  <a:lnTo>
                    <a:pt x="673" y="4"/>
                  </a:lnTo>
                  <a:lnTo>
                    <a:pt x="690" y="11"/>
                  </a:lnTo>
                  <a:lnTo>
                    <a:pt x="704" y="23"/>
                  </a:lnTo>
                  <a:lnTo>
                    <a:pt x="715" y="38"/>
                  </a:lnTo>
                  <a:lnTo>
                    <a:pt x="724" y="53"/>
                  </a:lnTo>
                  <a:lnTo>
                    <a:pt x="727" y="70"/>
                  </a:lnTo>
                  <a:lnTo>
                    <a:pt x="727" y="88"/>
                  </a:lnTo>
                  <a:lnTo>
                    <a:pt x="724" y="105"/>
                  </a:lnTo>
                  <a:lnTo>
                    <a:pt x="715" y="122"/>
                  </a:lnTo>
                  <a:lnTo>
                    <a:pt x="704" y="137"/>
                  </a:lnTo>
                  <a:lnTo>
                    <a:pt x="137" y="703"/>
                  </a:lnTo>
                  <a:lnTo>
                    <a:pt x="124" y="713"/>
                  </a:lnTo>
                  <a:lnTo>
                    <a:pt x="111" y="721"/>
                  </a:lnTo>
                  <a:lnTo>
                    <a:pt x="96" y="725"/>
                  </a:lnTo>
                  <a:lnTo>
                    <a:pt x="80" y="727"/>
                  </a:lnTo>
                  <a:lnTo>
                    <a:pt x="64" y="725"/>
                  </a:lnTo>
                  <a:lnTo>
                    <a:pt x="49" y="721"/>
                  </a:lnTo>
                  <a:lnTo>
                    <a:pt x="36" y="713"/>
                  </a:lnTo>
                  <a:lnTo>
                    <a:pt x="23" y="703"/>
                  </a:lnTo>
                  <a:lnTo>
                    <a:pt x="11" y="688"/>
                  </a:lnTo>
                  <a:lnTo>
                    <a:pt x="4" y="672"/>
                  </a:lnTo>
                  <a:lnTo>
                    <a:pt x="0" y="655"/>
                  </a:lnTo>
                  <a:lnTo>
                    <a:pt x="0" y="637"/>
                  </a:lnTo>
                  <a:lnTo>
                    <a:pt x="4" y="621"/>
                  </a:lnTo>
                  <a:lnTo>
                    <a:pt x="11" y="604"/>
                  </a:lnTo>
                  <a:lnTo>
                    <a:pt x="23" y="590"/>
                  </a:lnTo>
                  <a:lnTo>
                    <a:pt x="591" y="23"/>
                  </a:lnTo>
                  <a:lnTo>
                    <a:pt x="606" y="11"/>
                  </a:lnTo>
                  <a:lnTo>
                    <a:pt x="621" y="4"/>
                  </a:lnTo>
                  <a:lnTo>
                    <a:pt x="638"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435" name="Google Shape;435;p25"/>
            <p:cNvSpPr/>
            <p:nvPr/>
          </p:nvSpPr>
          <p:spPr>
            <a:xfrm>
              <a:off x="6807200" y="1365250"/>
              <a:ext cx="68263" cy="68263"/>
            </a:xfrm>
            <a:custGeom>
              <a:avLst/>
              <a:gdLst/>
              <a:ahLst/>
              <a:cxnLst/>
              <a:rect l="l" t="t" r="r" b="b"/>
              <a:pathLst>
                <a:path w="386" h="386" extrusionOk="0">
                  <a:moveTo>
                    <a:pt x="297" y="0"/>
                  </a:moveTo>
                  <a:lnTo>
                    <a:pt x="315" y="0"/>
                  </a:lnTo>
                  <a:lnTo>
                    <a:pt x="332" y="4"/>
                  </a:lnTo>
                  <a:lnTo>
                    <a:pt x="348" y="12"/>
                  </a:lnTo>
                  <a:lnTo>
                    <a:pt x="362" y="24"/>
                  </a:lnTo>
                  <a:lnTo>
                    <a:pt x="374" y="37"/>
                  </a:lnTo>
                  <a:lnTo>
                    <a:pt x="381" y="54"/>
                  </a:lnTo>
                  <a:lnTo>
                    <a:pt x="386" y="71"/>
                  </a:lnTo>
                  <a:lnTo>
                    <a:pt x="386" y="89"/>
                  </a:lnTo>
                  <a:lnTo>
                    <a:pt x="381" y="106"/>
                  </a:lnTo>
                  <a:lnTo>
                    <a:pt x="374" y="122"/>
                  </a:lnTo>
                  <a:lnTo>
                    <a:pt x="362" y="137"/>
                  </a:lnTo>
                  <a:lnTo>
                    <a:pt x="137" y="362"/>
                  </a:lnTo>
                  <a:lnTo>
                    <a:pt x="124" y="373"/>
                  </a:lnTo>
                  <a:lnTo>
                    <a:pt x="110" y="380"/>
                  </a:lnTo>
                  <a:lnTo>
                    <a:pt x="95" y="384"/>
                  </a:lnTo>
                  <a:lnTo>
                    <a:pt x="80" y="386"/>
                  </a:lnTo>
                  <a:lnTo>
                    <a:pt x="65" y="384"/>
                  </a:lnTo>
                  <a:lnTo>
                    <a:pt x="50" y="380"/>
                  </a:lnTo>
                  <a:lnTo>
                    <a:pt x="35" y="373"/>
                  </a:lnTo>
                  <a:lnTo>
                    <a:pt x="23" y="362"/>
                  </a:lnTo>
                  <a:lnTo>
                    <a:pt x="11" y="348"/>
                  </a:lnTo>
                  <a:lnTo>
                    <a:pt x="4" y="332"/>
                  </a:lnTo>
                  <a:lnTo>
                    <a:pt x="0" y="315"/>
                  </a:lnTo>
                  <a:lnTo>
                    <a:pt x="0" y="297"/>
                  </a:lnTo>
                  <a:lnTo>
                    <a:pt x="4" y="280"/>
                  </a:lnTo>
                  <a:lnTo>
                    <a:pt x="11" y="263"/>
                  </a:lnTo>
                  <a:lnTo>
                    <a:pt x="23" y="249"/>
                  </a:lnTo>
                  <a:lnTo>
                    <a:pt x="249" y="24"/>
                  </a:lnTo>
                  <a:lnTo>
                    <a:pt x="263" y="12"/>
                  </a:lnTo>
                  <a:lnTo>
                    <a:pt x="280" y="4"/>
                  </a:lnTo>
                  <a:lnTo>
                    <a:pt x="297" y="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pic>
        <p:nvPicPr>
          <p:cNvPr id="7" name="Billede 6" descr="Et billede, der indeholder se, ur, Brand, Dagligdags ting&#10;&#10;AI-genereret indhold kan være ukorrekt.">
            <a:extLst>
              <a:ext uri="{FF2B5EF4-FFF2-40B4-BE49-F238E27FC236}">
                <a16:creationId xmlns:a16="http://schemas.microsoft.com/office/drawing/2014/main" id="{1AC0960D-C799-7920-650B-71C11708DDD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7513656" y="1163638"/>
            <a:ext cx="3219269" cy="502196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pic>
        <p:nvPicPr>
          <p:cNvPr id="403" name="Google Shape;403;p8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930755" y="3331527"/>
            <a:ext cx="2007327" cy="2974563"/>
          </a:xfrm>
          <a:prstGeom prst="rect">
            <a:avLst/>
          </a:prstGeom>
          <a:solidFill>
            <a:srgbClr val="BFBFBF"/>
          </a:solidFill>
          <a:ln>
            <a:noFill/>
          </a:ln>
        </p:spPr>
      </p:pic>
      <p:pic>
        <p:nvPicPr>
          <p:cNvPr id="404" name="Google Shape;404;p80" descr="Et billede, der indeholder tekst, skærmbillede, Mobiltelefon, multimedier&#10;&#10;AI-genereret indhold kan være ukorrek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80376" y="1048596"/>
            <a:ext cx="1919900" cy="3532087"/>
          </a:xfrm>
          <a:prstGeom prst="rect">
            <a:avLst/>
          </a:prstGeom>
          <a:noFill/>
          <a:ln>
            <a:noFill/>
          </a:ln>
        </p:spPr>
      </p:pic>
      <p:pic>
        <p:nvPicPr>
          <p:cNvPr id="405" name="Google Shape;405;p80" descr="A colorful circles with white lines and dots&#10;&#10;AI-generated content may be incorrect."/>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
        <p:nvSpPr>
          <p:cNvPr id="2" name="TextBox 1">
            <a:extLst>
              <a:ext uri="{FF2B5EF4-FFF2-40B4-BE49-F238E27FC236}">
                <a16:creationId xmlns:a16="http://schemas.microsoft.com/office/drawing/2014/main" id="{C2D8F908-DC49-598D-46F8-CCDB8B2D59DF}"/>
              </a:ext>
            </a:extLst>
          </p:cNvPr>
          <p:cNvSpPr txBox="1"/>
          <p:nvPr/>
        </p:nvSpPr>
        <p:spPr>
          <a:xfrm>
            <a:off x="11744325" y="4476750"/>
            <a:ext cx="323850" cy="2266950"/>
          </a:xfrm>
          <a:prstGeom prst="rect">
            <a:avLst/>
          </a:prstGeom>
          <a:solidFill>
            <a:schemeClr val="bg1"/>
          </a:solidFill>
        </p:spPr>
        <p:txBody>
          <a:bodyPr wrap="square" rtlCol="0">
            <a:spAutoFit/>
          </a:bodyPr>
          <a:lstStyle/>
          <a:p>
            <a:endParaRPr lang="en-IE" dirty="0"/>
          </a:p>
        </p:txBody>
      </p:sp>
      <p:sp>
        <p:nvSpPr>
          <p:cNvPr id="406" name="Google Shape;406;p80"/>
          <p:cNvSpPr txBox="1">
            <a:spLocks noGrp="1"/>
          </p:cNvSpPr>
          <p:nvPr>
            <p:ph type="body" idx="3"/>
          </p:nvPr>
        </p:nvSpPr>
        <p:spPr>
          <a:xfrm>
            <a:off x="3942444" y="1049249"/>
            <a:ext cx="8147956" cy="399952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600"/>
              </a:spcAft>
              <a:buClr>
                <a:srgbClr val="292668"/>
              </a:buClr>
              <a:buSzPts val="2000"/>
              <a:buNone/>
            </a:pPr>
            <a:r>
              <a:rPr lang="en-US" sz="2000" b="1" dirty="0">
                <a:solidFill>
                  <a:srgbClr val="292668"/>
                </a:solidFill>
                <a:latin typeface="Calibri"/>
                <a:ea typeface="Calibri"/>
                <a:cs typeface="Calibri"/>
                <a:sym typeface="Calibri"/>
              </a:rPr>
              <a:t>⌚ Hvad sundhedsapps og wearables rent faktisk måler</a:t>
            </a:r>
            <a:endParaRPr dirty="0"/>
          </a:p>
          <a:p>
            <a:pPr marL="0" indent="0">
              <a:lnSpc>
                <a:spcPct val="100000"/>
              </a:lnSpc>
              <a:spcAft>
                <a:spcPts val="600"/>
              </a:spcAft>
              <a:buClr>
                <a:srgbClr val="292668"/>
              </a:buClr>
              <a:buSzPts val="2000"/>
            </a:pPr>
            <a:r>
              <a:rPr lang="en-US" sz="2000" dirty="0">
                <a:solidFill>
                  <a:srgbClr val="292668"/>
                </a:solidFill>
                <a:latin typeface="Calibri"/>
                <a:ea typeface="Calibri"/>
                <a:cs typeface="Calibri"/>
                <a:sym typeface="Calibri"/>
              </a:rPr>
              <a:t>Wearables måler enkle ting: puls, skridt, søvn og aktivitet. </a:t>
            </a:r>
            <a:endParaRPr lang="en-US" sz="2000" b="1">
              <a:solidFill>
                <a:srgbClr val="292668"/>
              </a:solidFill>
            </a:endParaRPr>
          </a:p>
          <a:p>
            <a:pPr marL="0" indent="0">
              <a:lnSpc>
                <a:spcPct val="100000"/>
              </a:lnSpc>
              <a:spcAft>
                <a:spcPts val="600"/>
              </a:spcAft>
              <a:buSzPts val="2000"/>
            </a:pPr>
            <a:r>
              <a:rPr lang="en-US" sz="2000" dirty="0">
                <a:solidFill>
                  <a:srgbClr val="292668"/>
                </a:solidFill>
                <a:latin typeface="Calibri"/>
                <a:ea typeface="Calibri"/>
                <a:cs typeface="Calibri"/>
                <a:sym typeface="Calibri"/>
              </a:rPr>
              <a:t>De giver et </a:t>
            </a:r>
            <a:r>
              <a:rPr lang="en-US" sz="2000" dirty="0" err="1">
                <a:solidFill>
                  <a:srgbClr val="292668"/>
                </a:solidFill>
                <a:latin typeface="Calibri"/>
                <a:ea typeface="Calibri"/>
                <a:cs typeface="Calibri"/>
                <a:sym typeface="Calibri"/>
              </a:rPr>
              <a:t>kort</a:t>
            </a:r>
            <a:r>
              <a:rPr lang="en-US" sz="2000" dirty="0">
                <a:solidFill>
                  <a:srgbClr val="292668"/>
                </a:solidFill>
                <a:latin typeface="Calibri"/>
                <a:ea typeface="Calibri"/>
                <a:cs typeface="Calibri"/>
                <a:sym typeface="Calibri"/>
              </a:rPr>
              <a:t> </a:t>
            </a:r>
            <a:r>
              <a:rPr lang="en-US" sz="2000" dirty="0" err="1">
                <a:solidFill>
                  <a:srgbClr val="292668"/>
                </a:solidFill>
                <a:latin typeface="Calibri"/>
                <a:ea typeface="Calibri"/>
                <a:cs typeface="Calibri"/>
                <a:sym typeface="Calibri"/>
              </a:rPr>
              <a:t>øjebliksbillede</a:t>
            </a:r>
            <a:r>
              <a:rPr lang="en-US" sz="2000" dirty="0">
                <a:solidFill>
                  <a:srgbClr val="292668"/>
                </a:solidFill>
                <a:latin typeface="Calibri"/>
                <a:ea typeface="Calibri"/>
                <a:cs typeface="Calibri"/>
                <a:sym typeface="Calibri"/>
              </a:rPr>
              <a:t> </a:t>
            </a:r>
            <a:r>
              <a:rPr lang="en-US" sz="2000" dirty="0">
                <a:solidFill>
                  <a:srgbClr val="292668"/>
                </a:solidFill>
              </a:rPr>
              <a:t>- </a:t>
            </a:r>
            <a:r>
              <a:rPr lang="en-US" sz="2000" dirty="0" err="1">
                <a:solidFill>
                  <a:srgbClr val="292668"/>
                </a:solidFill>
                <a:latin typeface="Calibri"/>
                <a:ea typeface="Calibri"/>
                <a:cs typeface="Calibri"/>
                <a:sym typeface="Calibri"/>
              </a:rPr>
              <a:t>ikke</a:t>
            </a:r>
            <a:r>
              <a:rPr lang="en-US" sz="2000" dirty="0">
                <a:solidFill>
                  <a:srgbClr val="292668"/>
                </a:solidFill>
                <a:latin typeface="Calibri"/>
                <a:ea typeface="Calibri"/>
                <a:cs typeface="Calibri"/>
                <a:sym typeface="Calibri"/>
              </a:rPr>
              <a:t> </a:t>
            </a:r>
            <a:r>
              <a:rPr lang="en-US" sz="2000" dirty="0" err="1">
                <a:solidFill>
                  <a:srgbClr val="292668"/>
                </a:solidFill>
                <a:latin typeface="Calibri"/>
                <a:ea typeface="Calibri"/>
                <a:cs typeface="Calibri"/>
                <a:sym typeface="Calibri"/>
              </a:rPr>
              <a:t>en</a:t>
            </a:r>
            <a:r>
              <a:rPr lang="en-US" sz="2000" dirty="0">
                <a:solidFill>
                  <a:srgbClr val="292668"/>
                </a:solidFill>
                <a:latin typeface="Calibri"/>
                <a:ea typeface="Calibri"/>
                <a:cs typeface="Calibri"/>
                <a:sym typeface="Calibri"/>
              </a:rPr>
              <a:t> diagnose.</a:t>
            </a:r>
            <a:endParaRPr sz="2000" b="1" dirty="0">
              <a:solidFill>
                <a:srgbClr val="292668"/>
              </a:solidFill>
              <a:latin typeface="Calibri"/>
              <a:ea typeface="Calibri"/>
              <a:cs typeface="Calibri"/>
            </a:endParaRPr>
          </a:p>
          <a:p>
            <a:pPr marL="0" lvl="0" indent="0" algn="l" rtl="0">
              <a:lnSpc>
                <a:spcPct val="100000"/>
              </a:lnSpc>
              <a:spcBef>
                <a:spcPts val="0"/>
              </a:spcBef>
              <a:spcAft>
                <a:spcPts val="600"/>
              </a:spcAft>
              <a:buClr>
                <a:srgbClr val="292668"/>
              </a:buClr>
              <a:buSzPts val="2000"/>
              <a:buNone/>
            </a:pPr>
            <a:r>
              <a:rPr lang="en-US" sz="2000" b="1" dirty="0">
                <a:solidFill>
                  <a:srgbClr val="292668"/>
                </a:solidFill>
                <a:latin typeface="Calibri"/>
                <a:ea typeface="Calibri"/>
                <a:cs typeface="Calibri"/>
                <a:sym typeface="Calibri"/>
              </a:rPr>
              <a:t>📊 Hvad ikoner og grafer fortæller dig</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dirty="0">
                <a:solidFill>
                  <a:srgbClr val="292668"/>
                </a:solidFill>
                <a:latin typeface="Calibri"/>
                <a:ea typeface="Calibri"/>
                <a:cs typeface="Calibri"/>
                <a:sym typeface="Calibri"/>
              </a:rPr>
              <a:t>Et hjerte betyder puls, en måne betyder søvn, </a:t>
            </a:r>
            <a:r>
              <a:rPr lang="en-US" sz="2000" dirty="0" err="1">
                <a:solidFill>
                  <a:srgbClr val="292668"/>
                </a:solidFill>
                <a:latin typeface="Calibri"/>
                <a:ea typeface="Calibri"/>
                <a:cs typeface="Calibri"/>
                <a:sym typeface="Calibri"/>
              </a:rPr>
              <a:t>og</a:t>
            </a:r>
            <a:r>
              <a:rPr lang="en-US" sz="2000" dirty="0">
                <a:solidFill>
                  <a:srgbClr val="292668"/>
                </a:solidFill>
                <a:latin typeface="Calibri"/>
                <a:ea typeface="Calibri"/>
                <a:cs typeface="Calibri"/>
                <a:sym typeface="Calibri"/>
              </a:rPr>
              <a:t> et </a:t>
            </a:r>
            <a:r>
              <a:rPr lang="en-US" sz="2000" dirty="0" err="1">
                <a:solidFill>
                  <a:srgbClr val="292668"/>
                </a:solidFill>
                <a:latin typeface="Calibri"/>
                <a:ea typeface="Calibri"/>
                <a:cs typeface="Calibri"/>
                <a:sym typeface="Calibri"/>
              </a:rPr>
              <a:t>fodaftryk</a:t>
            </a:r>
            <a:r>
              <a:rPr lang="en-US" sz="2000" dirty="0">
                <a:solidFill>
                  <a:srgbClr val="292668"/>
                </a:solidFill>
                <a:latin typeface="Calibri"/>
                <a:ea typeface="Calibri"/>
                <a:cs typeface="Calibri"/>
                <a:sym typeface="Calibri"/>
              </a:rPr>
              <a:t> </a:t>
            </a:r>
            <a:r>
              <a:rPr lang="en-US" sz="2000" dirty="0" err="1">
                <a:solidFill>
                  <a:srgbClr val="292668"/>
                </a:solidFill>
                <a:latin typeface="Calibri"/>
                <a:ea typeface="Calibri"/>
                <a:cs typeface="Calibri"/>
                <a:sym typeface="Calibri"/>
              </a:rPr>
              <a:t>betyder</a:t>
            </a:r>
            <a:r>
              <a:rPr lang="en-US" sz="2000" dirty="0">
                <a:solidFill>
                  <a:srgbClr val="292668"/>
                </a:solidFill>
                <a:latin typeface="Calibri"/>
                <a:ea typeface="Calibri"/>
                <a:cs typeface="Calibri"/>
                <a:sym typeface="Calibri"/>
              </a:rPr>
              <a:t> </a:t>
            </a:r>
            <a:r>
              <a:rPr lang="en-US" sz="2000" dirty="0" err="1">
                <a:solidFill>
                  <a:srgbClr val="292668"/>
                </a:solidFill>
                <a:latin typeface="Calibri"/>
                <a:ea typeface="Calibri"/>
                <a:cs typeface="Calibri"/>
                <a:sym typeface="Calibri"/>
              </a:rPr>
              <a:t>skridt</a:t>
            </a:r>
            <a:r>
              <a:rPr lang="en-US" sz="2000" dirty="0">
                <a:solidFill>
                  <a:srgbClr val="292668"/>
                </a:solidFill>
                <a:latin typeface="Calibri"/>
                <a:ea typeface="Calibri"/>
                <a:cs typeface="Calibri"/>
                <a:sym typeface="Calibri"/>
              </a:rPr>
              <a:t>. Grafer </a:t>
            </a:r>
            <a:r>
              <a:rPr lang="en-US" sz="2000" dirty="0" err="1">
                <a:solidFill>
                  <a:srgbClr val="292668"/>
                </a:solidFill>
                <a:latin typeface="Calibri"/>
                <a:ea typeface="Calibri"/>
                <a:cs typeface="Calibri"/>
                <a:sym typeface="Calibri"/>
              </a:rPr>
              <a:t>viser</a:t>
            </a:r>
            <a:r>
              <a:rPr lang="en-US" sz="2000" dirty="0">
                <a:solidFill>
                  <a:srgbClr val="292668"/>
                </a:solidFill>
                <a:latin typeface="Calibri"/>
                <a:ea typeface="Calibri"/>
                <a:cs typeface="Calibri"/>
                <a:sym typeface="Calibri"/>
              </a:rPr>
              <a:t> blot, </a:t>
            </a:r>
            <a:r>
              <a:rPr lang="en-US" sz="2000" i="1" dirty="0" err="1">
                <a:solidFill>
                  <a:srgbClr val="292668"/>
                </a:solidFill>
                <a:latin typeface="Calibri"/>
                <a:ea typeface="Calibri"/>
                <a:cs typeface="Calibri"/>
                <a:sym typeface="Calibri"/>
              </a:rPr>
              <a:t>hvornår</a:t>
            </a:r>
            <a:r>
              <a:rPr lang="en-US" sz="2000" i="1" dirty="0">
                <a:solidFill>
                  <a:srgbClr val="292668"/>
                </a:solidFill>
                <a:latin typeface="Calibri"/>
                <a:ea typeface="Calibri"/>
                <a:cs typeface="Calibri"/>
                <a:sym typeface="Calibri"/>
              </a:rPr>
              <a:t> </a:t>
            </a:r>
            <a:r>
              <a:rPr lang="en-US" sz="2000" dirty="0" err="1">
                <a:solidFill>
                  <a:srgbClr val="292668"/>
                </a:solidFill>
                <a:latin typeface="Calibri"/>
                <a:ea typeface="Calibri"/>
                <a:cs typeface="Calibri"/>
                <a:sym typeface="Calibri"/>
              </a:rPr>
              <a:t>noget</a:t>
            </a:r>
            <a:r>
              <a:rPr lang="en-US" sz="2000" dirty="0">
                <a:solidFill>
                  <a:srgbClr val="292668"/>
                </a:solidFill>
                <a:latin typeface="Calibri"/>
                <a:ea typeface="Calibri"/>
                <a:cs typeface="Calibri"/>
                <a:sym typeface="Calibri"/>
              </a:rPr>
              <a:t> skete, </a:t>
            </a:r>
            <a:r>
              <a:rPr lang="en-US" sz="2000" dirty="0" err="1">
                <a:solidFill>
                  <a:srgbClr val="292668"/>
                </a:solidFill>
                <a:latin typeface="Calibri"/>
                <a:ea typeface="Calibri"/>
                <a:cs typeface="Calibri"/>
                <a:sym typeface="Calibri"/>
              </a:rPr>
              <a:t>ikke</a:t>
            </a:r>
            <a:r>
              <a:rPr lang="en-US" sz="2000" dirty="0">
                <a:solidFill>
                  <a:srgbClr val="292668"/>
                </a:solidFill>
                <a:latin typeface="Calibri"/>
                <a:ea typeface="Calibri"/>
                <a:cs typeface="Calibri"/>
                <a:sym typeface="Calibri"/>
              </a:rPr>
              <a:t> om det er </a:t>
            </a:r>
            <a:r>
              <a:rPr lang="en-US" sz="2000" dirty="0" err="1">
                <a:solidFill>
                  <a:srgbClr val="292668"/>
                </a:solidFill>
                <a:latin typeface="Calibri"/>
                <a:ea typeface="Calibri"/>
                <a:cs typeface="Calibri"/>
                <a:sym typeface="Calibri"/>
              </a:rPr>
              <a:t>godt</a:t>
            </a:r>
            <a:r>
              <a:rPr lang="en-US" sz="2000" dirty="0">
                <a:solidFill>
                  <a:srgbClr val="292668"/>
                </a:solidFill>
                <a:latin typeface="Calibri"/>
                <a:ea typeface="Calibri"/>
                <a:cs typeface="Calibri"/>
                <a:sym typeface="Calibri"/>
              </a:rPr>
              <a:t> </a:t>
            </a:r>
            <a:r>
              <a:rPr lang="en-US" sz="2000" dirty="0" err="1">
                <a:solidFill>
                  <a:srgbClr val="292668"/>
                </a:solidFill>
                <a:latin typeface="Calibri"/>
                <a:ea typeface="Calibri"/>
                <a:cs typeface="Calibri"/>
                <a:sym typeface="Calibri"/>
              </a:rPr>
              <a:t>eller</a:t>
            </a:r>
            <a:r>
              <a:rPr lang="en-US" sz="2000" dirty="0">
                <a:solidFill>
                  <a:srgbClr val="292668"/>
                </a:solidFill>
                <a:latin typeface="Calibri"/>
                <a:ea typeface="Calibri"/>
                <a:cs typeface="Calibri"/>
                <a:sym typeface="Calibri"/>
              </a:rPr>
              <a:t> </a:t>
            </a:r>
            <a:r>
              <a:rPr lang="en-US" sz="2000" dirty="0" err="1">
                <a:solidFill>
                  <a:srgbClr val="292668"/>
                </a:solidFill>
              </a:rPr>
              <a:t>dårligt</a:t>
            </a:r>
            <a:r>
              <a:rPr lang="en-US" sz="2000" dirty="0">
                <a:solidFill>
                  <a:srgbClr val="292668"/>
                </a:solidFill>
                <a:latin typeface="Calibri"/>
                <a:ea typeface="Calibri"/>
                <a:cs typeface="Calibri"/>
                <a:sym typeface="Calibri"/>
              </a:rPr>
              <a:t>.</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b="1" dirty="0">
                <a:solidFill>
                  <a:srgbClr val="292668"/>
                </a:solidFill>
                <a:latin typeface="Calibri"/>
                <a:ea typeface="Calibri"/>
                <a:cs typeface="Calibri"/>
                <a:sym typeface="Calibri"/>
              </a:rPr>
              <a:t>📱 Sådan navigerer du i en sundhedsapp</a:t>
            </a:r>
            <a:endParaRPr dirty="0"/>
          </a:p>
          <a:p>
            <a:pPr marL="0" lvl="0" indent="0" algn="l" rtl="0">
              <a:lnSpc>
                <a:spcPct val="100000"/>
              </a:lnSpc>
              <a:spcBef>
                <a:spcPts val="0"/>
              </a:spcBef>
              <a:spcAft>
                <a:spcPts val="600"/>
              </a:spcAft>
              <a:buClr>
                <a:srgbClr val="292668"/>
              </a:buClr>
              <a:buSzPts val="2000"/>
              <a:buNone/>
            </a:pPr>
            <a:r>
              <a:rPr lang="en-US" sz="2000" dirty="0">
                <a:solidFill>
                  <a:srgbClr val="292668"/>
                </a:solidFill>
                <a:latin typeface="Calibri"/>
                <a:ea typeface="Calibri"/>
                <a:cs typeface="Calibri"/>
                <a:sym typeface="Calibri"/>
              </a:rPr>
              <a:t>De fleste apps har en startskærm, hvor dagens tal vises tydeligt. Du behøver kun at kende et par knapper: »Puls«, »Skridt«, »Søvn«.</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b="1" dirty="0">
                <a:solidFill>
                  <a:srgbClr val="292668"/>
                </a:solidFill>
                <a:latin typeface="Calibri"/>
                <a:ea typeface="Calibri"/>
                <a:cs typeface="Calibri"/>
                <a:sym typeface="Calibri"/>
              </a:rPr>
              <a:t>❓Hvad du kan bruge oplysningerne til</a:t>
            </a:r>
            <a:endParaRPr dirty="0"/>
          </a:p>
          <a:p>
            <a:pPr marL="0" indent="0">
              <a:lnSpc>
                <a:spcPct val="100000"/>
              </a:lnSpc>
              <a:spcAft>
                <a:spcPts val="600"/>
              </a:spcAft>
              <a:buClr>
                <a:srgbClr val="292668"/>
              </a:buClr>
              <a:buSzPts val="2000"/>
            </a:pPr>
            <a:r>
              <a:rPr lang="en-US" sz="2000" dirty="0">
                <a:solidFill>
                  <a:srgbClr val="292668"/>
                </a:solidFill>
                <a:latin typeface="Calibri"/>
                <a:ea typeface="Calibri"/>
                <a:cs typeface="Calibri"/>
                <a:sym typeface="Calibri"/>
              </a:rPr>
              <a:t>Tallene hjælper dig med at spotte små mønstre: »Jeg gik mere i går« eller »Jeg sov mindre i nat.« De er et redskab </a:t>
            </a:r>
            <a:r>
              <a:rPr lang="en-US" sz="2000" dirty="0" err="1">
                <a:solidFill>
                  <a:srgbClr val="292668"/>
                </a:solidFill>
                <a:latin typeface="Calibri"/>
                <a:ea typeface="Calibri"/>
                <a:cs typeface="Calibri"/>
                <a:sym typeface="Calibri"/>
              </a:rPr>
              <a:t>til</a:t>
            </a:r>
            <a:r>
              <a:rPr lang="en-US" sz="2000" dirty="0">
                <a:solidFill>
                  <a:srgbClr val="292668"/>
                </a:solidFill>
                <a:latin typeface="Calibri"/>
                <a:ea typeface="Calibri"/>
                <a:cs typeface="Calibri"/>
                <a:sym typeface="Calibri"/>
              </a:rPr>
              <a:t> </a:t>
            </a:r>
            <a:r>
              <a:rPr lang="en-US" sz="2000" dirty="0" err="1">
                <a:solidFill>
                  <a:srgbClr val="292668"/>
                </a:solidFill>
                <a:latin typeface="Calibri"/>
                <a:ea typeface="Calibri"/>
                <a:cs typeface="Calibri"/>
                <a:sym typeface="Calibri"/>
              </a:rPr>
              <a:t>refleksion</a:t>
            </a:r>
            <a:r>
              <a:rPr lang="en-US" sz="2000" dirty="0">
                <a:solidFill>
                  <a:srgbClr val="292668"/>
                </a:solidFill>
                <a:latin typeface="Calibri"/>
                <a:ea typeface="Calibri"/>
                <a:cs typeface="Calibri"/>
                <a:sym typeface="Calibri"/>
              </a:rPr>
              <a:t> </a:t>
            </a:r>
            <a:r>
              <a:rPr lang="en-US" sz="2000" dirty="0">
                <a:solidFill>
                  <a:srgbClr val="292668"/>
                </a:solidFill>
              </a:rPr>
              <a:t>- </a:t>
            </a:r>
            <a:r>
              <a:rPr lang="en-US" sz="2000" dirty="0" err="1">
                <a:solidFill>
                  <a:srgbClr val="292668"/>
                </a:solidFill>
                <a:latin typeface="Calibri"/>
                <a:ea typeface="Calibri"/>
                <a:cs typeface="Calibri"/>
                <a:sym typeface="Calibri"/>
              </a:rPr>
              <a:t>ikke</a:t>
            </a:r>
            <a:r>
              <a:rPr lang="en-US" sz="2000" dirty="0">
                <a:solidFill>
                  <a:srgbClr val="292668"/>
                </a:solidFill>
                <a:latin typeface="Calibri"/>
                <a:ea typeface="Calibri"/>
                <a:cs typeface="Calibri"/>
                <a:sym typeface="Calibri"/>
              </a:rPr>
              <a:t> </a:t>
            </a:r>
            <a:r>
              <a:rPr lang="en-US" sz="2000" dirty="0" err="1">
                <a:solidFill>
                  <a:srgbClr val="292668"/>
                </a:solidFill>
                <a:latin typeface="Calibri"/>
                <a:ea typeface="Calibri"/>
                <a:cs typeface="Calibri"/>
                <a:sym typeface="Calibri"/>
              </a:rPr>
              <a:t>regler</a:t>
            </a:r>
            <a:r>
              <a:rPr lang="en-US" sz="2000" dirty="0">
                <a:solidFill>
                  <a:srgbClr val="292668"/>
                </a:solidFill>
                <a:latin typeface="Calibri"/>
                <a:ea typeface="Calibri"/>
                <a:cs typeface="Calibri"/>
                <a:sym typeface="Calibri"/>
              </a:rPr>
              <a:t>.</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b="1" dirty="0">
                <a:solidFill>
                  <a:srgbClr val="292668"/>
                </a:solidFill>
                <a:latin typeface="Calibri"/>
                <a:ea typeface="Calibri"/>
                <a:cs typeface="Calibri"/>
                <a:sym typeface="Calibri"/>
              </a:rPr>
              <a:t>❗Sådan vurderer du, om en app er troværdig</a:t>
            </a:r>
            <a:endParaRPr sz="2000" b="1" dirty="0">
              <a:solidFill>
                <a:srgbClr val="292668"/>
              </a:solidFill>
              <a:latin typeface="Calibri"/>
              <a:ea typeface="Calibri"/>
              <a:cs typeface="Calibri"/>
              <a:sym typeface="Calibri"/>
            </a:endParaRPr>
          </a:p>
          <a:p>
            <a:pPr marL="0" lvl="0" indent="0" algn="l" rtl="0">
              <a:lnSpc>
                <a:spcPct val="100000"/>
              </a:lnSpc>
              <a:spcBef>
                <a:spcPts val="0"/>
              </a:spcBef>
              <a:spcAft>
                <a:spcPts val="600"/>
              </a:spcAft>
              <a:buClr>
                <a:srgbClr val="292668"/>
              </a:buClr>
              <a:buSzPts val="2000"/>
              <a:buNone/>
            </a:pPr>
            <a:r>
              <a:rPr lang="en-US" sz="2000" dirty="0">
                <a:solidFill>
                  <a:srgbClr val="292668"/>
                </a:solidFill>
                <a:latin typeface="Calibri"/>
                <a:ea typeface="Calibri"/>
                <a:cs typeface="Calibri"/>
                <a:sym typeface="Calibri"/>
              </a:rPr>
              <a:t>En god app angiver tydeligt, hvem der står bag den, og hvad dataene bruges til. Du bør kunne fravælge at dele data og stadig bruge appen.</a:t>
            </a:r>
            <a:endParaRPr dirty="0"/>
          </a:p>
        </p:txBody>
      </p:sp>
      <p:sp>
        <p:nvSpPr>
          <p:cNvPr id="3" name="Google Shape;388;p20">
            <a:extLst>
              <a:ext uri="{FF2B5EF4-FFF2-40B4-BE49-F238E27FC236}">
                <a16:creationId xmlns:a16="http://schemas.microsoft.com/office/drawing/2014/main" id="{9CCFEEFB-D8C4-9C94-5665-27942760B95E}"/>
              </a:ext>
            </a:extLst>
          </p:cNvPr>
          <p:cNvSpPr txBox="1">
            <a:spLocks noGrp="1"/>
          </p:cNvSpPr>
          <p:nvPr>
            <p:ph type="body" idx="1"/>
          </p:nvPr>
        </p:nvSpPr>
        <p:spPr>
          <a:xfrm>
            <a:off x="3943646" y="352151"/>
            <a:ext cx="5354810" cy="697353"/>
          </a:xfrm>
          <a:prstGeom prst="rect">
            <a:avLst/>
          </a:prstGeom>
          <a:noFill/>
          <a:ln>
            <a:noFill/>
          </a:ln>
        </p:spPr>
        <p:txBody>
          <a:bodyPr spcFirstLastPara="1" wrap="square" lIns="91425" tIns="45700" rIns="91425" bIns="45700" anchor="t" anchorCtr="0">
            <a:noAutofit/>
          </a:bodyPr>
          <a:lstStyle/>
          <a:p>
            <a:pPr marL="0" lvl="0" indent="0" eaLnBrk="0" fontAlgn="base" hangingPunct="0">
              <a:lnSpc>
                <a:spcPct val="100000"/>
              </a:lnSpc>
              <a:spcBef>
                <a:spcPct val="0"/>
              </a:spcBef>
              <a:spcAft>
                <a:spcPct val="0"/>
              </a:spcAft>
              <a:buClrTx/>
              <a:buSzTx/>
            </a:pPr>
            <a:r>
              <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rPr>
              <a:t>Bruger du sundhedsapps?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F8A6048-A9A2-D9C8-CF65-13D57642774A}"/>
              </a:ext>
            </a:extLst>
          </p:cNvPr>
          <p:cNvSpPr>
            <a:spLocks noGrp="1"/>
          </p:cNvSpPr>
          <p:nvPr>
            <p:ph type="pic" idx="2"/>
          </p:nvPr>
        </p:nvSpPr>
        <p:spPr/>
        <p:txBody>
          <a:bodyPr/>
          <a:lstStyle/>
          <a:p>
            <a:endParaRPr lang="en-IE"/>
          </a:p>
        </p:txBody>
      </p:sp>
      <p:sp>
        <p:nvSpPr>
          <p:cNvPr id="3" name="Text Placeholder 2">
            <a:extLst>
              <a:ext uri="{FF2B5EF4-FFF2-40B4-BE49-F238E27FC236}">
                <a16:creationId xmlns:a16="http://schemas.microsoft.com/office/drawing/2014/main" id="{629B555F-56A0-E9BA-127B-8705C0ED6906}"/>
              </a:ext>
            </a:extLst>
          </p:cNvPr>
          <p:cNvSpPr>
            <a:spLocks noGrp="1"/>
          </p:cNvSpPr>
          <p:nvPr>
            <p:ph type="body" idx="1"/>
          </p:nvPr>
        </p:nvSpPr>
        <p:spPr>
          <a:xfrm>
            <a:off x="5515221" y="851778"/>
            <a:ext cx="5719513" cy="697353"/>
          </a:xfrm>
        </p:spPr>
        <p:txBody>
          <a:bodyPr>
            <a:noAutofit/>
          </a:bodyPr>
          <a:lstStyle/>
          <a:p>
            <a:r>
              <a:rPr lang="en-IE" b="1" dirty="0"/>
              <a:t>Sådan bruger du din telefon som skridttæller</a:t>
            </a:r>
          </a:p>
        </p:txBody>
      </p:sp>
      <p:sp>
        <p:nvSpPr>
          <p:cNvPr id="4" name="Text Placeholder 3">
            <a:extLst>
              <a:ext uri="{FF2B5EF4-FFF2-40B4-BE49-F238E27FC236}">
                <a16:creationId xmlns:a16="http://schemas.microsoft.com/office/drawing/2014/main" id="{227D5818-2619-698F-3919-21E4A3F96BB3}"/>
              </a:ext>
            </a:extLst>
          </p:cNvPr>
          <p:cNvSpPr>
            <a:spLocks noGrp="1"/>
          </p:cNvSpPr>
          <p:nvPr>
            <p:ph type="body" idx="3"/>
          </p:nvPr>
        </p:nvSpPr>
        <p:spPr>
          <a:xfrm>
            <a:off x="6794333" y="2363856"/>
            <a:ext cx="4857233" cy="3283543"/>
          </a:xfrm>
        </p:spPr>
        <p:txBody>
          <a:bodyPr/>
          <a:lstStyle/>
          <a:p>
            <a:r>
              <a:rPr lang="en-IE" dirty="0">
                <a:solidFill>
                  <a:srgbClr val="292668"/>
                </a:solidFill>
              </a:rPr>
              <a:t>Se disse korte videoer for at </a:t>
            </a:r>
            <a:r>
              <a:rPr lang="en-IE" dirty="0" err="1">
                <a:solidFill>
                  <a:srgbClr val="292668"/>
                </a:solidFill>
              </a:rPr>
              <a:t>lære</a:t>
            </a:r>
            <a:r>
              <a:rPr lang="en-IE" dirty="0">
                <a:solidFill>
                  <a:srgbClr val="292668"/>
                </a:solidFill>
              </a:rPr>
              <a:t>,</a:t>
            </a:r>
            <a:endParaRPr lang="da-DK" dirty="0"/>
          </a:p>
          <a:p>
            <a:r>
              <a:rPr lang="en-IE" dirty="0" err="1">
                <a:solidFill>
                  <a:srgbClr val="292668"/>
                </a:solidFill>
              </a:rPr>
              <a:t>hvordan</a:t>
            </a:r>
            <a:r>
              <a:rPr lang="en-IE" dirty="0">
                <a:solidFill>
                  <a:srgbClr val="292668"/>
                </a:solidFill>
              </a:rPr>
              <a:t> du </a:t>
            </a:r>
            <a:r>
              <a:rPr lang="en-IE" dirty="0" err="1">
                <a:solidFill>
                  <a:srgbClr val="292668"/>
                </a:solidFill>
              </a:rPr>
              <a:t>kan</a:t>
            </a:r>
            <a:r>
              <a:rPr lang="en-IE" dirty="0">
                <a:solidFill>
                  <a:srgbClr val="292668"/>
                </a:solidFill>
              </a:rPr>
              <a:t> </a:t>
            </a:r>
            <a:r>
              <a:rPr lang="en-IE" dirty="0" err="1">
                <a:solidFill>
                  <a:srgbClr val="292668"/>
                </a:solidFill>
              </a:rPr>
              <a:t>tælle</a:t>
            </a:r>
            <a:r>
              <a:rPr lang="en-IE" dirty="0">
                <a:solidFill>
                  <a:srgbClr val="292668"/>
                </a:solidFill>
              </a:rPr>
              <a:t> dine </a:t>
            </a:r>
            <a:r>
              <a:rPr lang="en-IE" dirty="0" err="1">
                <a:solidFill>
                  <a:srgbClr val="292668"/>
                </a:solidFill>
              </a:rPr>
              <a:t>skridt</a:t>
            </a:r>
            <a:endParaRPr lang="en-IE" dirty="0" err="1">
              <a:solidFill>
                <a:srgbClr val="FFFFFF"/>
              </a:solidFill>
            </a:endParaRPr>
          </a:p>
          <a:p>
            <a:r>
              <a:rPr lang="en-IE" dirty="0" err="1">
                <a:solidFill>
                  <a:srgbClr val="292668"/>
                </a:solidFill>
              </a:rPr>
              <a:t>uden</a:t>
            </a:r>
            <a:r>
              <a:rPr lang="en-IE" dirty="0">
                <a:solidFill>
                  <a:srgbClr val="292668"/>
                </a:solidFill>
              </a:rPr>
              <a:t> et smartwatch, du </a:t>
            </a:r>
            <a:r>
              <a:rPr lang="en-IE" dirty="0" err="1">
                <a:solidFill>
                  <a:srgbClr val="292668"/>
                </a:solidFill>
              </a:rPr>
              <a:t>skal</a:t>
            </a:r>
            <a:r>
              <a:rPr lang="en-IE" dirty="0">
                <a:solidFill>
                  <a:srgbClr val="292668"/>
                </a:solidFill>
              </a:rPr>
              <a:t> blot</a:t>
            </a:r>
            <a:endParaRPr lang="en-IE" dirty="0">
              <a:solidFill>
                <a:srgbClr val="FFFFFF"/>
              </a:solidFill>
            </a:endParaRPr>
          </a:p>
          <a:p>
            <a:r>
              <a:rPr lang="en-IE" dirty="0">
                <a:solidFill>
                  <a:srgbClr val="292668"/>
                </a:solidFill>
              </a:rPr>
              <a:t>have din </a:t>
            </a:r>
            <a:r>
              <a:rPr lang="en-IE" dirty="0" err="1">
                <a:solidFill>
                  <a:srgbClr val="292668"/>
                </a:solidFill>
              </a:rPr>
              <a:t>telefon</a:t>
            </a:r>
            <a:r>
              <a:rPr lang="en-IE" dirty="0">
                <a:solidFill>
                  <a:srgbClr val="292668"/>
                </a:solidFill>
              </a:rPr>
              <a:t> </a:t>
            </a:r>
            <a:r>
              <a:rPr lang="en-IE" dirty="0" err="1">
                <a:solidFill>
                  <a:srgbClr val="292668"/>
                </a:solidFill>
              </a:rPr>
              <a:t>på</a:t>
            </a:r>
            <a:r>
              <a:rPr lang="en-IE" dirty="0">
                <a:solidFill>
                  <a:srgbClr val="292668"/>
                </a:solidFill>
              </a:rPr>
              <a:t> dig, </a:t>
            </a:r>
            <a:r>
              <a:rPr lang="en-IE" dirty="0" err="1">
                <a:solidFill>
                  <a:srgbClr val="292668"/>
                </a:solidFill>
              </a:rPr>
              <a:t>mens</a:t>
            </a:r>
            <a:r>
              <a:rPr lang="en-IE" dirty="0">
                <a:solidFill>
                  <a:srgbClr val="292668"/>
                </a:solidFill>
              </a:rPr>
              <a:t> du</a:t>
            </a:r>
            <a:endParaRPr lang="en-IE" dirty="0">
              <a:solidFill>
                <a:srgbClr val="FFFFFF"/>
              </a:solidFill>
            </a:endParaRPr>
          </a:p>
          <a:p>
            <a:r>
              <a:rPr lang="en-IE" dirty="0" err="1">
                <a:solidFill>
                  <a:srgbClr val="292668"/>
                </a:solidFill>
              </a:rPr>
              <a:t>går</a:t>
            </a:r>
            <a:r>
              <a:rPr lang="en-IE" dirty="0">
                <a:solidFill>
                  <a:srgbClr val="292668"/>
                </a:solidFill>
              </a:rPr>
              <a:t> </a:t>
            </a:r>
            <a:r>
              <a:rPr lang="en-IE" dirty="0" err="1">
                <a:solidFill>
                  <a:srgbClr val="292668"/>
                </a:solidFill>
              </a:rPr>
              <a:t>eller</a:t>
            </a:r>
            <a:r>
              <a:rPr lang="en-IE" dirty="0">
                <a:solidFill>
                  <a:srgbClr val="292668"/>
                </a:solidFill>
              </a:rPr>
              <a:t> </a:t>
            </a:r>
            <a:r>
              <a:rPr lang="en-IE" dirty="0" err="1">
                <a:solidFill>
                  <a:srgbClr val="292668"/>
                </a:solidFill>
              </a:rPr>
              <a:t>træner</a:t>
            </a:r>
            <a:r>
              <a:rPr lang="en-IE" dirty="0">
                <a:solidFill>
                  <a:srgbClr val="292668"/>
                </a:solidFill>
              </a:rPr>
              <a:t>.</a:t>
            </a:r>
            <a:endParaRPr lang="en-IE"/>
          </a:p>
          <a:p>
            <a:endParaRPr lang="en-IE" dirty="0">
              <a:solidFill>
                <a:srgbClr val="292668"/>
              </a:solidFill>
            </a:endParaRPr>
          </a:p>
          <a:p>
            <a:r>
              <a:rPr lang="en-US" dirty="0">
                <a:solidFill>
                  <a:srgbClr val="292668"/>
                </a:solidFill>
                <a:hlinkClick r:id="rId3">
                  <a:extLst>
                    <a:ext uri="{A12FA001-AC4F-418D-AE19-62706E023703}">
                      <ahyp:hlinkClr xmlns:ahyp="http://schemas.microsoft.com/office/drawing/2018/hyperlinkcolor" val="tx"/>
                    </a:ext>
                  </a:extLst>
                </a:hlinkClick>
              </a:rPr>
              <a:t>Sådan tæller du skridt på en Samsung Galaxy uden ur!</a:t>
            </a:r>
            <a:endParaRPr lang="en-IE" dirty="0">
              <a:solidFill>
                <a:srgbClr val="292668"/>
              </a:solidFill>
            </a:endParaRPr>
          </a:p>
        </p:txBody>
      </p:sp>
      <p:pic>
        <p:nvPicPr>
          <p:cNvPr id="5" name="Online Media 4" title="How To Track Steps on iPhone Without Apple Watch">
            <a:hlinkClick r:id="" action="ppaction://media"/>
            <a:extLst>
              <a:ext uri="{FF2B5EF4-FFF2-40B4-BE49-F238E27FC236}">
                <a16:creationId xmlns:a16="http://schemas.microsoft.com/office/drawing/2014/main" id="{50C06A65-95EF-0E6D-FD16-53D0ED2725DA}"/>
              </a:ext>
            </a:extLst>
          </p:cNvPr>
          <p:cNvPicPr>
            <a:picLocks noRot="1" noChangeAspect="1"/>
          </p:cNvPicPr>
          <p:nvPr>
            <a:videoFile r:link="rId1"/>
          </p:nvPr>
        </p:nvPicPr>
        <p:blipFill>
          <a:blip r:embed="rId4"/>
          <a:stretch>
            <a:fillRect/>
          </a:stretch>
        </p:blipFill>
        <p:spPr>
          <a:xfrm>
            <a:off x="1016000" y="2802349"/>
            <a:ext cx="5080000" cy="3283543"/>
          </a:xfrm>
          <a:prstGeom prst="rect">
            <a:avLst/>
          </a:prstGeom>
        </p:spPr>
      </p:pic>
      <p:sp>
        <p:nvSpPr>
          <p:cNvPr id="7" name="TextBox 6">
            <a:extLst>
              <a:ext uri="{FF2B5EF4-FFF2-40B4-BE49-F238E27FC236}">
                <a16:creationId xmlns:a16="http://schemas.microsoft.com/office/drawing/2014/main" id="{5088871B-9281-1F8C-AF54-580268C98D4C}"/>
              </a:ext>
            </a:extLst>
          </p:cNvPr>
          <p:cNvSpPr txBox="1"/>
          <p:nvPr/>
        </p:nvSpPr>
        <p:spPr>
          <a:xfrm>
            <a:off x="1182924" y="6408837"/>
            <a:ext cx="6848272" cy="307777"/>
          </a:xfrm>
          <a:prstGeom prst="rect">
            <a:avLst/>
          </a:prstGeom>
          <a:noFill/>
        </p:spPr>
        <p:txBody>
          <a:bodyPr wrap="square">
            <a:spAutoFit/>
          </a:bodyPr>
          <a:lstStyle/>
          <a:p>
            <a:r>
              <a:rPr lang="en-US" dirty="0">
                <a:solidFill>
                  <a:srgbClr val="292668"/>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Sådan tæller du skridt på en iPhone uden Apple Watch – YouTube</a:t>
            </a:r>
            <a:endParaRPr lang="en-IE"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grpSp>
        <p:nvGrpSpPr>
          <p:cNvPr id="8" name="Graphic 4">
            <a:extLst>
              <a:ext uri="{FF2B5EF4-FFF2-40B4-BE49-F238E27FC236}">
                <a16:creationId xmlns:a16="http://schemas.microsoft.com/office/drawing/2014/main" id="{F686C2DD-34E2-BB93-7803-0E229F7E3AC8}"/>
              </a:ext>
            </a:extLst>
          </p:cNvPr>
          <p:cNvGrpSpPr/>
          <p:nvPr/>
        </p:nvGrpSpPr>
        <p:grpSpPr>
          <a:xfrm rot="18986839">
            <a:off x="7345720" y="5898295"/>
            <a:ext cx="416812" cy="946355"/>
            <a:chOff x="9129274" y="2719113"/>
            <a:chExt cx="717139" cy="1386497"/>
          </a:xfrm>
          <a:solidFill>
            <a:srgbClr val="242B62"/>
          </a:solidFill>
        </p:grpSpPr>
        <p:grpSp>
          <p:nvGrpSpPr>
            <p:cNvPr id="9" name="Graphic 4">
              <a:extLst>
                <a:ext uri="{FF2B5EF4-FFF2-40B4-BE49-F238E27FC236}">
                  <a16:creationId xmlns:a16="http://schemas.microsoft.com/office/drawing/2014/main" id="{CFCBDA40-4B99-13A5-4BF5-76D105A5DBEF}"/>
                </a:ext>
              </a:extLst>
            </p:cNvPr>
            <p:cNvGrpSpPr/>
            <p:nvPr/>
          </p:nvGrpSpPr>
          <p:grpSpPr>
            <a:xfrm>
              <a:off x="9159507" y="2719113"/>
              <a:ext cx="446280" cy="440141"/>
              <a:chOff x="9159507" y="2719113"/>
              <a:chExt cx="446280" cy="440141"/>
            </a:xfrm>
            <a:grpFill/>
          </p:grpSpPr>
          <p:sp>
            <p:nvSpPr>
              <p:cNvPr id="18" name="Freeform 21">
                <a:extLst>
                  <a:ext uri="{FF2B5EF4-FFF2-40B4-BE49-F238E27FC236}">
                    <a16:creationId xmlns:a16="http://schemas.microsoft.com/office/drawing/2014/main" id="{D03F6AC3-498C-6E5E-1835-C01D9DA4E68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9" name="Freeform 22">
                <a:extLst>
                  <a:ext uri="{FF2B5EF4-FFF2-40B4-BE49-F238E27FC236}">
                    <a16:creationId xmlns:a16="http://schemas.microsoft.com/office/drawing/2014/main" id="{677EFD8A-054B-F959-7B28-B007C0FB187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10" name="Graphic 4">
              <a:extLst>
                <a:ext uri="{FF2B5EF4-FFF2-40B4-BE49-F238E27FC236}">
                  <a16:creationId xmlns:a16="http://schemas.microsoft.com/office/drawing/2014/main" id="{E96BAC71-391F-A486-EAE3-7D69AA19266B}"/>
                </a:ext>
              </a:extLst>
            </p:cNvPr>
            <p:cNvGrpSpPr/>
            <p:nvPr/>
          </p:nvGrpSpPr>
          <p:grpSpPr>
            <a:xfrm>
              <a:off x="9129274" y="2893887"/>
              <a:ext cx="717139" cy="1211724"/>
              <a:chOff x="9129274" y="2893887"/>
              <a:chExt cx="717139" cy="1211724"/>
            </a:xfrm>
            <a:grpFill/>
          </p:grpSpPr>
          <p:sp>
            <p:nvSpPr>
              <p:cNvPr id="11" name="Freeform 14">
                <a:extLst>
                  <a:ext uri="{FF2B5EF4-FFF2-40B4-BE49-F238E27FC236}">
                    <a16:creationId xmlns:a16="http://schemas.microsoft.com/office/drawing/2014/main" id="{D08A1E4F-F065-C2DE-6A62-030A1215269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5">
                <a:extLst>
                  <a:ext uri="{FF2B5EF4-FFF2-40B4-BE49-F238E27FC236}">
                    <a16:creationId xmlns:a16="http://schemas.microsoft.com/office/drawing/2014/main" id="{F6363A3A-B66C-7BBB-8D92-AF566208C9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16">
                <a:extLst>
                  <a:ext uri="{FF2B5EF4-FFF2-40B4-BE49-F238E27FC236}">
                    <a16:creationId xmlns:a16="http://schemas.microsoft.com/office/drawing/2014/main" id="{F726F8B4-B599-9A00-AB9C-9BD265C95F2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4" name="Freeform 17">
                <a:extLst>
                  <a:ext uri="{FF2B5EF4-FFF2-40B4-BE49-F238E27FC236}">
                    <a16:creationId xmlns:a16="http://schemas.microsoft.com/office/drawing/2014/main" id="{80FCE594-1F1C-B486-E80A-FDA10ACA995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5" name="Freeform 18">
                <a:extLst>
                  <a:ext uri="{FF2B5EF4-FFF2-40B4-BE49-F238E27FC236}">
                    <a16:creationId xmlns:a16="http://schemas.microsoft.com/office/drawing/2014/main" id="{F5B0235E-5142-DCBC-24FB-D78D9411B0D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6" name="Freeform 19">
                <a:extLst>
                  <a:ext uri="{FF2B5EF4-FFF2-40B4-BE49-F238E27FC236}">
                    <a16:creationId xmlns:a16="http://schemas.microsoft.com/office/drawing/2014/main" id="{8DAB3B12-1CDA-6B6D-92BD-22F4F6126F4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7" name="Freeform 20">
                <a:extLst>
                  <a:ext uri="{FF2B5EF4-FFF2-40B4-BE49-F238E27FC236}">
                    <a16:creationId xmlns:a16="http://schemas.microsoft.com/office/drawing/2014/main" id="{98BC1E00-103F-4BBB-A744-752D4580756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extLst>
      <p:ext uri="{BB962C8B-B14F-4D97-AF65-F5344CB8AC3E}">
        <p14:creationId xmlns:p14="http://schemas.microsoft.com/office/powerpoint/2010/main" val="1928734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81"/>
          <p:cNvSpPr txBox="1">
            <a:spLocks noGrp="1"/>
          </p:cNvSpPr>
          <p:nvPr>
            <p:ph type="body" idx="1"/>
          </p:nvPr>
        </p:nvSpPr>
        <p:spPr>
          <a:xfrm>
            <a:off x="2586725" y="620201"/>
            <a:ext cx="6721240"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solidFill>
                  <a:schemeClr val="lt1"/>
                </a:solidFill>
                <a:latin typeface="Calibri"/>
                <a:ea typeface="Calibri"/>
                <a:cs typeface="Calibri"/>
                <a:sym typeface="Calibri"/>
              </a:rPr>
              <a:t>Tips om etik, data og funktion</a:t>
            </a:r>
            <a:endParaRPr/>
          </a:p>
          <a:p>
            <a:pPr marL="0" lvl="0" indent="0" algn="l" rtl="0">
              <a:lnSpc>
                <a:spcPct val="90000"/>
              </a:lnSpc>
              <a:spcBef>
                <a:spcPts val="0"/>
              </a:spcBef>
              <a:spcAft>
                <a:spcPts val="0"/>
              </a:spcAft>
              <a:buSzPts val="3600"/>
              <a:buNone/>
            </a:pPr>
            <a:endParaRPr/>
          </a:p>
          <a:p>
            <a:pPr marL="0" lvl="0" indent="0" algn="l" rtl="0">
              <a:lnSpc>
                <a:spcPct val="90000"/>
              </a:lnSpc>
              <a:spcBef>
                <a:spcPts val="0"/>
              </a:spcBef>
              <a:spcAft>
                <a:spcPts val="0"/>
              </a:spcAft>
              <a:buClr>
                <a:schemeClr val="lt1"/>
              </a:buClr>
              <a:buSzPts val="3600"/>
              <a:buNone/>
            </a:pPr>
            <a:endParaRPr/>
          </a:p>
        </p:txBody>
      </p:sp>
      <p:sp>
        <p:nvSpPr>
          <p:cNvPr id="412" name="Google Shape;412;p81"/>
          <p:cNvSpPr/>
          <p:nvPr/>
        </p:nvSpPr>
        <p:spPr>
          <a:xfrm>
            <a:off x="199738" y="3675432"/>
            <a:ext cx="2791328" cy="2668218"/>
          </a:xfrm>
          <a:custGeom>
            <a:avLst/>
            <a:gdLst/>
            <a:ahLst/>
            <a:cxnLst/>
            <a:rect l="l" t="t" r="r" b="b"/>
            <a:pathLst>
              <a:path w="4381" h="3421" extrusionOk="0">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3" name="Google Shape;413;p81"/>
          <p:cNvSpPr/>
          <p:nvPr/>
        </p:nvSpPr>
        <p:spPr>
          <a:xfrm>
            <a:off x="897454" y="2240425"/>
            <a:ext cx="1581755" cy="1700704"/>
          </a:xfrm>
          <a:custGeom>
            <a:avLst/>
            <a:gdLst/>
            <a:ahLst/>
            <a:cxnLst/>
            <a:rect l="l" t="t" r="r" b="b"/>
            <a:pathLst>
              <a:path w="2757" h="2964" extrusionOk="0">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200" b="0" i="0" u="none" strike="noStrike" cap="none">
              <a:solidFill>
                <a:schemeClr val="lt1"/>
              </a:solidFill>
              <a:latin typeface="Calibri"/>
              <a:ea typeface="Calibri"/>
              <a:cs typeface="Calibri"/>
              <a:sym typeface="Calibri"/>
            </a:endParaRPr>
          </a:p>
        </p:txBody>
      </p:sp>
      <p:sp>
        <p:nvSpPr>
          <p:cNvPr id="414" name="Google Shape;414;p81"/>
          <p:cNvSpPr/>
          <p:nvPr/>
        </p:nvSpPr>
        <p:spPr>
          <a:xfrm>
            <a:off x="3255019" y="3675432"/>
            <a:ext cx="2644101" cy="2668218"/>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5" name="Google Shape;415;p81"/>
          <p:cNvSpPr/>
          <p:nvPr/>
        </p:nvSpPr>
        <p:spPr>
          <a:xfrm>
            <a:off x="3768972" y="2190522"/>
            <a:ext cx="1708297" cy="1700704"/>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6" name="Google Shape;416;p81"/>
          <p:cNvSpPr/>
          <p:nvPr/>
        </p:nvSpPr>
        <p:spPr>
          <a:xfrm>
            <a:off x="6153785" y="3675431"/>
            <a:ext cx="2644101" cy="2668217"/>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7" name="Google Shape;417;p81"/>
          <p:cNvSpPr/>
          <p:nvPr/>
        </p:nvSpPr>
        <p:spPr>
          <a:xfrm>
            <a:off x="6619454" y="2247682"/>
            <a:ext cx="1697869" cy="1722475"/>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8" name="Google Shape;418;p81"/>
          <p:cNvSpPr/>
          <p:nvPr/>
        </p:nvSpPr>
        <p:spPr>
          <a:xfrm>
            <a:off x="9052550" y="3675430"/>
            <a:ext cx="2671311" cy="2668217"/>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19" name="Google Shape;419;p81"/>
          <p:cNvSpPr/>
          <p:nvPr/>
        </p:nvSpPr>
        <p:spPr>
          <a:xfrm>
            <a:off x="9496449" y="2255346"/>
            <a:ext cx="1719640" cy="1707961"/>
          </a:xfrm>
          <a:custGeom>
            <a:avLst/>
            <a:gdLst/>
            <a:ahLst/>
            <a:cxnLst/>
            <a:rect l="l" t="t" r="r" b="b"/>
            <a:pathLst>
              <a:path w="2757"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20" name="Google Shape;420;p81"/>
          <p:cNvSpPr txBox="1"/>
          <p:nvPr/>
        </p:nvSpPr>
        <p:spPr>
          <a:xfrm>
            <a:off x="357668" y="3848580"/>
            <a:ext cx="2528801" cy="22467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Du bestemmer selv, hvilke sensorer og data du vil dele. Wearables fungerer udmærket, selvom du slår mange funktioner fra.</a:t>
            </a:r>
            <a:endParaRPr sz="2000" b="0" i="0" u="none" strike="noStrike" cap="none" dirty="0">
              <a:solidFill>
                <a:schemeClr val="lt1"/>
              </a:solidFill>
              <a:latin typeface="Calibri"/>
              <a:ea typeface="Calibri"/>
              <a:cs typeface="Calibri"/>
              <a:sym typeface="Calibri"/>
            </a:endParaRPr>
          </a:p>
        </p:txBody>
      </p:sp>
      <p:sp>
        <p:nvSpPr>
          <p:cNvPr id="421" name="Google Shape;421;p81"/>
          <p:cNvSpPr txBox="1"/>
          <p:nvPr/>
        </p:nvSpPr>
        <p:spPr>
          <a:xfrm>
            <a:off x="3415563" y="3941129"/>
            <a:ext cx="2366985" cy="2246729"/>
          </a:xfrm>
          <a:prstGeom prst="rect">
            <a:avLst/>
          </a:prstGeom>
          <a:noFill/>
          <a:ln>
            <a:noFill/>
          </a:ln>
        </p:spPr>
        <p:txBody>
          <a:bodyPr spcFirstLastPara="1" wrap="square" lIns="91425" tIns="45700" rIns="91425" bIns="45700" anchor="t" anchorCtr="0">
            <a:spAutoFit/>
          </a:bodyPr>
          <a:lstStyle/>
          <a:p>
            <a:r>
              <a:rPr lang="en-US" sz="2000" b="1" i="0" u="none" strike="noStrike" cap="none" dirty="0">
                <a:solidFill>
                  <a:schemeClr val="lt1"/>
                </a:solidFill>
                <a:latin typeface="Calibri"/>
                <a:ea typeface="Calibri"/>
                <a:cs typeface="Calibri"/>
                <a:sym typeface="Calibri"/>
              </a:rPr>
              <a:t>Hvis en datamåling ser usædvanlig ud, skyldes det ofte bevægelse, et løst ur eller </a:t>
            </a:r>
            <a:r>
              <a:rPr lang="en-US" sz="2000" b="1" i="0" u="none" strike="noStrike" cap="none" dirty="0" err="1">
                <a:solidFill>
                  <a:schemeClr val="lt1"/>
                </a:solidFill>
                <a:latin typeface="Calibri"/>
                <a:ea typeface="Calibri"/>
                <a:cs typeface="Calibri"/>
                <a:sym typeface="Calibri"/>
              </a:rPr>
              <a:t>en</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teknisk</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fejl</a:t>
            </a:r>
            <a:r>
              <a:rPr lang="en-US" sz="2000" b="1" i="0" u="none" strike="noStrike" cap="none" dirty="0">
                <a:solidFill>
                  <a:schemeClr val="lt1"/>
                </a:solidFill>
                <a:latin typeface="Calibri"/>
                <a:ea typeface="Calibri"/>
                <a:cs typeface="Calibri"/>
                <a:sym typeface="Calibri"/>
              </a:rPr>
              <a:t> </a:t>
            </a:r>
            <a:r>
              <a:rPr lang="en-US" sz="2000" b="1"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ikke</a:t>
            </a:r>
            <a:r>
              <a:rPr lang="en-US" sz="2000" b="1" i="0" u="none" strike="noStrike" cap="none" dirty="0">
                <a:solidFill>
                  <a:schemeClr val="lt1"/>
                </a:solidFill>
                <a:latin typeface="Calibri"/>
                <a:ea typeface="Calibri"/>
                <a:cs typeface="Calibri"/>
                <a:sym typeface="Calibri"/>
              </a:rPr>
              <a:t> et </a:t>
            </a:r>
            <a:r>
              <a:rPr lang="en-US" sz="2000" b="1" i="0" u="none" strike="noStrike" cap="none" dirty="0" err="1">
                <a:solidFill>
                  <a:schemeClr val="lt1"/>
                </a:solidFill>
                <a:latin typeface="Calibri"/>
                <a:ea typeface="Calibri"/>
                <a:cs typeface="Calibri"/>
                <a:sym typeface="Calibri"/>
              </a:rPr>
              <a:t>helbredsproblem</a:t>
            </a:r>
            <a:r>
              <a:rPr lang="en-US" sz="2000" b="1" i="0" u="none" strike="noStrike" cap="none" dirty="0">
                <a:solidFill>
                  <a:schemeClr val="lt1"/>
                </a:solidFill>
                <a:latin typeface="Calibri"/>
                <a:ea typeface="Calibri"/>
                <a:cs typeface="Calibri"/>
                <a:sym typeface="Calibri"/>
              </a:rPr>
              <a:t>.</a:t>
            </a:r>
            <a:endParaRPr sz="2000" b="0" i="0" u="none" strike="noStrike" cap="none" dirty="0">
              <a:solidFill>
                <a:schemeClr val="lt1"/>
              </a:solidFill>
              <a:latin typeface="Calibri"/>
              <a:ea typeface="Calibri"/>
              <a:cs typeface="Calibri"/>
              <a:sym typeface="Calibri"/>
            </a:endParaRPr>
          </a:p>
        </p:txBody>
      </p:sp>
      <p:sp>
        <p:nvSpPr>
          <p:cNvPr id="422" name="Google Shape;422;p81"/>
          <p:cNvSpPr txBox="1"/>
          <p:nvPr/>
        </p:nvSpPr>
        <p:spPr>
          <a:xfrm>
            <a:off x="6269193" y="3941129"/>
            <a:ext cx="2513093" cy="13233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chemeClr val="lt1"/>
                </a:solidFill>
                <a:latin typeface="Calibri"/>
                <a:ea typeface="Calibri"/>
                <a:cs typeface="Calibri"/>
                <a:sym typeface="Calibri"/>
              </a:rPr>
              <a:t>Data fra wearables er private. Del dem kun med apps eller personer, du stoler på</a:t>
            </a:r>
            <a:endParaRPr sz="2000" b="0" i="0" u="none" strike="noStrike" cap="none" dirty="0">
              <a:solidFill>
                <a:schemeClr val="lt1"/>
              </a:solidFill>
              <a:latin typeface="Arial"/>
              <a:ea typeface="Arial"/>
              <a:cs typeface="Arial"/>
              <a:sym typeface="Arial"/>
            </a:endParaRPr>
          </a:p>
        </p:txBody>
      </p:sp>
      <p:sp>
        <p:nvSpPr>
          <p:cNvPr id="423" name="Google Shape;423;p81"/>
          <p:cNvSpPr txBox="1"/>
          <p:nvPr/>
        </p:nvSpPr>
        <p:spPr>
          <a:xfrm>
            <a:off x="9053214" y="4113465"/>
            <a:ext cx="2671311" cy="1323399"/>
          </a:xfrm>
          <a:prstGeom prst="rect">
            <a:avLst/>
          </a:prstGeom>
          <a:noFill/>
          <a:ln>
            <a:noFill/>
          </a:ln>
        </p:spPr>
        <p:txBody>
          <a:bodyPr spcFirstLastPara="1" wrap="square" lIns="91425" tIns="45700" rIns="91425" bIns="45700" anchor="t" anchorCtr="0">
            <a:spAutoFit/>
          </a:bodyPr>
          <a:lstStyle/>
          <a:p>
            <a:r>
              <a:rPr lang="en-US" sz="2000" b="1" i="0" u="none" strike="noStrike" cap="none" dirty="0">
                <a:solidFill>
                  <a:schemeClr val="lt1"/>
                </a:solidFill>
                <a:latin typeface="Calibri"/>
                <a:ea typeface="Calibri"/>
                <a:cs typeface="Calibri"/>
                <a:sym typeface="Calibri"/>
              </a:rPr>
              <a:t>Tallet er ikke en </a:t>
            </a:r>
            <a:r>
              <a:rPr lang="en-US" sz="2000" b="1" i="1" u="none" strike="noStrike" cap="none" dirty="0">
                <a:solidFill>
                  <a:schemeClr val="lt1"/>
                </a:solidFill>
                <a:latin typeface="Calibri"/>
                <a:ea typeface="Calibri"/>
                <a:cs typeface="Calibri"/>
                <a:sym typeface="Calibri"/>
              </a:rPr>
              <a:t>dom</a:t>
            </a:r>
            <a:r>
              <a:rPr lang="en-US" sz="2000" b="1" i="0" u="none" strike="noStrike" cap="none" dirty="0">
                <a:solidFill>
                  <a:schemeClr val="lt1"/>
                </a:solidFill>
                <a:latin typeface="Calibri"/>
                <a:ea typeface="Calibri"/>
                <a:cs typeface="Calibri"/>
                <a:sym typeface="Calibri"/>
              </a:rPr>
              <a:t>. Brug det </a:t>
            </a:r>
            <a:r>
              <a:rPr lang="en-US" sz="2000" b="1" i="0" u="none" strike="noStrike" cap="none" dirty="0" err="1">
                <a:solidFill>
                  <a:schemeClr val="lt1"/>
                </a:solidFill>
                <a:latin typeface="Calibri"/>
                <a:ea typeface="Calibri"/>
                <a:cs typeface="Calibri"/>
                <a:sym typeface="Calibri"/>
              </a:rPr>
              <a:t>som</a:t>
            </a:r>
            <a:r>
              <a:rPr lang="en-US" sz="2000" b="1" i="0" u="none" strike="noStrike" cap="none" dirty="0">
                <a:solidFill>
                  <a:schemeClr val="lt1"/>
                </a:solidFill>
                <a:latin typeface="Calibri"/>
                <a:ea typeface="Calibri"/>
                <a:cs typeface="Calibri"/>
                <a:sym typeface="Calibri"/>
              </a:rPr>
              <a:t> inspiration </a:t>
            </a:r>
            <a:r>
              <a:rPr lang="en-US" sz="2000" b="1"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ikke</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som</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en</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bedømmelse</a:t>
            </a:r>
            <a:r>
              <a:rPr lang="en-US" sz="2000" b="1" i="0" u="none" strike="noStrike" cap="none" dirty="0">
                <a:solidFill>
                  <a:schemeClr val="lt1"/>
                </a:solidFill>
                <a:latin typeface="Calibri"/>
                <a:ea typeface="Calibri"/>
                <a:cs typeface="Calibri"/>
                <a:sym typeface="Calibri"/>
              </a:rPr>
              <a:t>.</a:t>
            </a:r>
            <a:endParaRPr sz="2000" b="0" i="0" u="none" strike="noStrike" cap="none" dirty="0">
              <a:solidFill>
                <a:schemeClr val="lt1"/>
              </a:solidFill>
              <a:latin typeface="Calibri"/>
              <a:ea typeface="Calibri"/>
              <a:cs typeface="Calibri"/>
              <a:sym typeface="Calibri"/>
            </a:endParaRPr>
          </a:p>
        </p:txBody>
      </p:sp>
      <p:sp>
        <p:nvSpPr>
          <p:cNvPr id="424" name="Google Shape;424;p81"/>
          <p:cNvSpPr txBox="1"/>
          <p:nvPr/>
        </p:nvSpPr>
        <p:spPr>
          <a:xfrm flipH="1">
            <a:off x="3839478" y="2407258"/>
            <a:ext cx="1565544" cy="110799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 </a:t>
            </a:r>
            <a:r>
              <a:rPr lang="en-US" sz="2000" b="1" i="0" u="none" strike="noStrike" cap="none">
                <a:solidFill>
                  <a:schemeClr val="lt1"/>
                </a:solidFill>
                <a:latin typeface="Calibri"/>
                <a:ea typeface="Calibri"/>
                <a:cs typeface="Calibri"/>
                <a:sym typeface="Calibri"/>
              </a:rPr>
              <a:t>Funktionelt </a:t>
            </a:r>
            <a:r>
              <a:rPr lang="en-US" sz="2200" b="1" i="0" u="none" strike="noStrike" cap="none">
                <a:solidFill>
                  <a:schemeClr val="lt1"/>
                </a:solidFill>
                <a:latin typeface="Calibri"/>
                <a:ea typeface="Calibri"/>
                <a:cs typeface="Calibri"/>
                <a:sym typeface="Calibri"/>
              </a:rPr>
              <a:t>tip</a:t>
            </a:r>
            <a:endParaRPr sz="2200" b="0" i="0" u="none" strike="noStrike" cap="none">
              <a:solidFill>
                <a:schemeClr val="lt1"/>
              </a:solidFill>
              <a:latin typeface="Calibri"/>
              <a:ea typeface="Calibri"/>
              <a:cs typeface="Calibri"/>
              <a:sym typeface="Calibri"/>
            </a:endParaRPr>
          </a:p>
        </p:txBody>
      </p:sp>
      <p:sp>
        <p:nvSpPr>
          <p:cNvPr id="425" name="Google Shape;425;p81"/>
          <p:cNvSpPr txBox="1"/>
          <p:nvPr/>
        </p:nvSpPr>
        <p:spPr>
          <a:xfrm>
            <a:off x="6804055" y="2463899"/>
            <a:ext cx="1280688" cy="769441"/>
          </a:xfrm>
          <a:prstGeom prst="rect">
            <a:avLst/>
          </a:prstGeom>
          <a:noFill/>
          <a:ln>
            <a:noFill/>
          </a:ln>
        </p:spPr>
        <p:txBody>
          <a:bodyPr spcFirstLastPara="1" wrap="square" lIns="91425" tIns="45700" rIns="91425" bIns="45700" anchor="t" anchorCtr="0">
            <a:spAutoFit/>
          </a:bodyPr>
          <a:lstStyle/>
          <a:p>
            <a:pPr algn="ctr">
              <a:buClr>
                <a:schemeClr val="lt1"/>
              </a:buClr>
              <a:buSzPts val="2200"/>
            </a:pPr>
            <a:r>
              <a:rPr lang="en-US" sz="2200" b="1" i="0" u="none" strike="noStrike" cap="none" dirty="0">
                <a:solidFill>
                  <a:schemeClr val="lt1"/>
                </a:solidFill>
                <a:latin typeface="Calibri"/>
                <a:ea typeface="Calibri"/>
                <a:cs typeface="Calibri"/>
                <a:sym typeface="Calibri"/>
              </a:rPr>
              <a:t>🌱 </a:t>
            </a:r>
            <a:endParaRPr lang="da-DK" sz="2200" dirty="0">
              <a:solidFill>
                <a:schemeClr val="lt1"/>
              </a:solidFill>
              <a:latin typeface="Calibri"/>
              <a:ea typeface="Calibri"/>
              <a:cs typeface="Calibri"/>
              <a:sym typeface="Calibri"/>
            </a:endParaRPr>
          </a:p>
          <a:p>
            <a:pPr marL="0" marR="0" lvl="0" indent="0" algn="ctr">
              <a:lnSpc>
                <a:spcPct val="100000"/>
              </a:lnSpc>
              <a:spcBef>
                <a:spcPts val="0"/>
              </a:spcBef>
              <a:spcAft>
                <a:spcPts val="0"/>
              </a:spcAft>
              <a:buSzPts val="2200"/>
              <a:buFont typeface="Arial"/>
              <a:buNone/>
            </a:pPr>
            <a:r>
              <a:rPr lang="en-US" sz="2200" b="1" i="0" u="none" strike="noStrike" cap="none" dirty="0" err="1">
                <a:solidFill>
                  <a:schemeClr val="lt1"/>
                </a:solidFill>
                <a:latin typeface="Calibri"/>
                <a:ea typeface="Calibri"/>
                <a:cs typeface="Calibri"/>
                <a:sym typeface="Calibri"/>
              </a:rPr>
              <a:t>Etisk</a:t>
            </a:r>
            <a:r>
              <a:rPr lang="en-US" sz="2200" b="1" i="0" u="none" strike="noStrike" cap="none" dirty="0">
                <a:solidFill>
                  <a:schemeClr val="lt1"/>
                </a:solidFill>
                <a:latin typeface="Calibri"/>
                <a:ea typeface="Calibri"/>
                <a:cs typeface="Calibri"/>
                <a:sym typeface="Calibri"/>
              </a:rPr>
              <a:t> tip</a:t>
            </a:r>
            <a:endParaRPr sz="2200" b="0" i="0" u="none" strike="noStrike" cap="none" dirty="0">
              <a:solidFill>
                <a:schemeClr val="lt1"/>
              </a:solidFill>
              <a:latin typeface="Calibri"/>
              <a:ea typeface="Calibri"/>
              <a:cs typeface="Calibri"/>
            </a:endParaRPr>
          </a:p>
        </p:txBody>
      </p:sp>
      <p:sp>
        <p:nvSpPr>
          <p:cNvPr id="426" name="Google Shape;426;p81"/>
          <p:cNvSpPr txBox="1"/>
          <p:nvPr/>
        </p:nvSpPr>
        <p:spPr>
          <a:xfrm>
            <a:off x="9475398" y="2483970"/>
            <a:ext cx="1754756" cy="110795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200" b="1" i="0" u="none" strike="noStrike" cap="none" dirty="0">
                <a:solidFill>
                  <a:schemeClr val="lt1"/>
                </a:solidFill>
                <a:latin typeface="Calibri"/>
                <a:ea typeface="Calibri"/>
                <a:cs typeface="Calibri"/>
                <a:sym typeface="Calibri"/>
              </a:rPr>
              <a:t>🤝 </a:t>
            </a:r>
            <a:endParaRPr dirty="0">
              <a:solidFill>
                <a:schemeClr val="lt1"/>
              </a:solidFill>
            </a:endParaRPr>
          </a:p>
          <a:p>
            <a:pPr algn="ctr"/>
            <a:r>
              <a:rPr lang="en-US" sz="2150" b="1" dirty="0">
                <a:solidFill>
                  <a:schemeClr val="lt1"/>
                </a:solidFill>
                <a:latin typeface="Calibri"/>
                <a:ea typeface="Calibri"/>
                <a:cs typeface="Calibri"/>
                <a:sym typeface="Calibri"/>
              </a:rPr>
              <a:t>Menneskeligt tip</a:t>
            </a:r>
            <a:endParaRPr sz="2150" dirty="0">
              <a:solidFill>
                <a:schemeClr val="lt1"/>
              </a:solidFill>
              <a:latin typeface="Calibri"/>
              <a:ea typeface="Calibri"/>
              <a:cs typeface="Calibri"/>
            </a:endParaRPr>
          </a:p>
        </p:txBody>
      </p:sp>
      <p:sp>
        <p:nvSpPr>
          <p:cNvPr id="427" name="Google Shape;427;p81"/>
          <p:cNvSpPr txBox="1"/>
          <p:nvPr/>
        </p:nvSpPr>
        <p:spPr>
          <a:xfrm>
            <a:off x="977893" y="2455197"/>
            <a:ext cx="1395222"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a:t>
            </a:r>
            <a:endParaRPr/>
          </a:p>
          <a:p>
            <a:pPr marL="0" marR="0" lvl="0" indent="0" algn="ctr"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Datatip</a:t>
            </a:r>
            <a:endParaRPr sz="2200" b="0" i="0" u="none" strike="noStrike" cap="none">
              <a:solidFill>
                <a:schemeClr val="lt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pic>
        <p:nvPicPr>
          <p:cNvPr id="2" name="Picture 4" descr="587 tusind Fodspor royaltyfrie billeder, stock-fotos og illustrationer |  Shutterstock">
            <a:extLst>
              <a:ext uri="{FF2B5EF4-FFF2-40B4-BE49-F238E27FC236}">
                <a16:creationId xmlns:a16="http://schemas.microsoft.com/office/drawing/2014/main" id="{20A56432-E78F-C711-91B9-8266BA0B1A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03" t="16193" r="1808" b="23733"/>
          <a:stretch>
            <a:fillRect/>
          </a:stretch>
        </p:blipFill>
        <p:spPr bwMode="auto">
          <a:xfrm rot="19980000">
            <a:off x="6008496" y="3249378"/>
            <a:ext cx="6223811" cy="1313311"/>
          </a:xfrm>
          <a:prstGeom prst="rect">
            <a:avLst/>
          </a:prstGeom>
          <a:noFill/>
          <a:extLst>
            <a:ext uri="{909E8E84-426E-40DD-AFC4-6F175D3DCCD1}">
              <a14:hiddenFill xmlns:a14="http://schemas.microsoft.com/office/drawing/2010/main">
                <a:solidFill>
                  <a:srgbClr val="FFFFFF"/>
                </a:solidFill>
              </a14:hiddenFill>
            </a:ext>
          </a:extLst>
        </p:spPr>
      </p:pic>
      <p:pic>
        <p:nvPicPr>
          <p:cNvPr id="432" name="Google Shape;432;p82"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3401034" y="4767931"/>
            <a:ext cx="3845287" cy="3119494"/>
          </a:xfrm>
          <a:prstGeom prst="rect">
            <a:avLst/>
          </a:prstGeom>
          <a:noFill/>
          <a:ln>
            <a:noFill/>
          </a:ln>
        </p:spPr>
      </p:pic>
      <p:sp>
        <p:nvSpPr>
          <p:cNvPr id="433" name="Google Shape;433;p82"/>
          <p:cNvSpPr/>
          <p:nvPr/>
        </p:nvSpPr>
        <p:spPr>
          <a:xfrm>
            <a:off x="209478" y="1395353"/>
            <a:ext cx="5886522" cy="5016758"/>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US" sz="2000" b="1" i="0" u="none" strike="noStrike" cap="none" dirty="0">
                <a:solidFill>
                  <a:srgbClr val="292668"/>
                </a:solidFill>
                <a:latin typeface="Calibri"/>
                <a:ea typeface="Calibri"/>
                <a:cs typeface="Calibri"/>
                <a:sym typeface="Calibri"/>
              </a:rPr>
              <a:t>En introduktion til sundhedsapps og bærbar teknologi</a:t>
            </a: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Ella, der er 74 år, åbner sin sundhedsapp for første gang i lang tid. Hun ser, at hun har gået 4.200 skridt i dag, og en graf viser høj aktivitet midt på eftermiddagen.</a:t>
            </a:r>
            <a:endParaRPr dirty="0"/>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Hun tænker: </a:t>
            </a:r>
            <a:r>
              <a:rPr lang="en-US" sz="2000" b="0" i="1" u="none" strike="noStrike" cap="none" dirty="0">
                <a:solidFill>
                  <a:schemeClr val="lt1"/>
                </a:solidFill>
                <a:latin typeface="Calibri"/>
                <a:ea typeface="Calibri"/>
                <a:cs typeface="Calibri"/>
                <a:sym typeface="Calibri"/>
              </a:rPr>
              <a:t>»Åh ja, det var da jeg var ude at handle.«</a:t>
            </a: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2000"/>
              <a:buFont typeface="Arial"/>
              <a:buNone/>
            </a:pPr>
            <a:r>
              <a:rPr lang="en-US" sz="2000" b="0" i="0" u="none" strike="noStrike" cap="none" dirty="0">
                <a:solidFill>
                  <a:schemeClr val="lt1"/>
                </a:solidFill>
                <a:latin typeface="Calibri"/>
                <a:ea typeface="Calibri"/>
                <a:cs typeface="Calibri"/>
                <a:sym typeface="Calibri"/>
              </a:rPr>
              <a:t>Hun bliver nysgerrig og tjekker sine søvnstatistikker og opdager, at appen kun har registreret hendes søvn i halvdelen af natten, fordi uret sad løst.</a:t>
            </a:r>
            <a:endParaRPr dirty="0"/>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292668"/>
              </a:buClr>
              <a:buSzPts val="2000"/>
              <a:buFont typeface="Arial"/>
              <a:buNone/>
            </a:pPr>
            <a:r>
              <a:rPr lang="en-US" sz="2000" b="1" i="0" u="none" strike="noStrike" cap="none" dirty="0">
                <a:solidFill>
                  <a:srgbClr val="292668"/>
                </a:solidFill>
                <a:latin typeface="Calibri"/>
                <a:ea typeface="Calibri"/>
                <a:cs typeface="Calibri"/>
                <a:sym typeface="Calibri"/>
              </a:rPr>
              <a:t>Spørgsmål til scenariet:</a:t>
            </a:r>
            <a:endParaRPr dirty="0"/>
          </a:p>
          <a:p>
            <a:pPr marL="342900" indent="-342900">
              <a:buClr>
                <a:schemeClr val="lt1"/>
              </a:buClr>
              <a:buSzPts val="2000"/>
              <a:buFont typeface="Calibri"/>
              <a:buChar char="-"/>
            </a:pPr>
            <a:r>
              <a:rPr lang="en-US" sz="2000" b="0" i="0" u="none" strike="noStrike" cap="none" dirty="0" err="1">
                <a:solidFill>
                  <a:schemeClr val="lt1"/>
                </a:solidFill>
                <a:latin typeface="Calibri"/>
                <a:ea typeface="Calibri"/>
                <a:cs typeface="Calibri"/>
                <a:sym typeface="Calibri"/>
              </a:rPr>
              <a:t>Hvad</a:t>
            </a:r>
            <a:r>
              <a:rPr lang="en-US" sz="2000" b="0" i="0" u="none" strike="noStrike" cap="none" dirty="0">
                <a:solidFill>
                  <a:schemeClr val="lt1"/>
                </a:solidFill>
                <a:latin typeface="Calibri"/>
                <a:ea typeface="Calibri"/>
                <a:cs typeface="Calibri"/>
                <a:sym typeface="Calibri"/>
              </a:rPr>
              <a:t> </a:t>
            </a:r>
            <a:r>
              <a:rPr lang="en-US" sz="2000" b="0" i="0" u="none" strike="noStrike" cap="none" dirty="0" err="1">
                <a:solidFill>
                  <a:schemeClr val="lt1"/>
                </a:solidFill>
                <a:latin typeface="Calibri"/>
                <a:ea typeface="Calibri"/>
                <a:cs typeface="Calibri"/>
                <a:sym typeface="Calibri"/>
              </a:rPr>
              <a:t>fortæller</a:t>
            </a:r>
            <a:r>
              <a:rPr lang="en-US" sz="2000" b="0" i="0" u="none" strike="noStrike" cap="none" dirty="0">
                <a:solidFill>
                  <a:schemeClr val="lt1"/>
                </a:solidFill>
                <a:latin typeface="Calibri"/>
                <a:ea typeface="Calibri"/>
                <a:cs typeface="Calibri"/>
                <a:sym typeface="Calibri"/>
              </a:rPr>
              <a:t> </a:t>
            </a:r>
            <a:r>
              <a:rPr lang="en-US" sz="2000" b="0" i="0" u="none" strike="noStrike" cap="none" dirty="0" err="1">
                <a:solidFill>
                  <a:schemeClr val="lt1"/>
                </a:solidFill>
                <a:latin typeface="Calibri"/>
                <a:ea typeface="Calibri"/>
                <a:cs typeface="Calibri"/>
                <a:sym typeface="Calibri"/>
              </a:rPr>
              <a:t>tallene</a:t>
            </a:r>
            <a:r>
              <a:rPr lang="en-US" sz="2000" b="0" i="0" u="none" strike="noStrike" cap="none" dirty="0">
                <a:solidFill>
                  <a:schemeClr val="lt1"/>
                </a:solidFill>
                <a:latin typeface="Calibri"/>
                <a:ea typeface="Calibri"/>
                <a:cs typeface="Calibri"/>
                <a:sym typeface="Calibri"/>
              </a:rPr>
              <a:t> Ella</a:t>
            </a:r>
            <a:r>
              <a:rPr lang="en-US" sz="2000" dirty="0">
                <a:solidFill>
                  <a:schemeClr val="lt1"/>
                </a:solidFill>
                <a:latin typeface="Calibri"/>
                <a:ea typeface="Calibri"/>
                <a:cs typeface="Calibri"/>
                <a:sym typeface="Calibri"/>
              </a:rPr>
              <a:t> -</a:t>
            </a:r>
            <a:r>
              <a:rPr lang="en-US" sz="2000" b="0" i="0" u="none" strike="noStrike" cap="none" dirty="0">
                <a:solidFill>
                  <a:schemeClr val="lt1"/>
                </a:solidFill>
                <a:latin typeface="Calibri"/>
                <a:ea typeface="Calibri"/>
                <a:cs typeface="Calibri"/>
                <a:sym typeface="Calibri"/>
              </a:rPr>
              <a:t> </a:t>
            </a:r>
            <a:r>
              <a:rPr lang="en-US" sz="2000" b="0" i="0" u="none" strike="noStrike" cap="none" dirty="0" err="1">
                <a:solidFill>
                  <a:schemeClr val="lt1"/>
                </a:solidFill>
                <a:latin typeface="Calibri"/>
                <a:ea typeface="Calibri"/>
                <a:cs typeface="Calibri"/>
                <a:sym typeface="Calibri"/>
              </a:rPr>
              <a:t>og</a:t>
            </a:r>
            <a:r>
              <a:rPr lang="en-US" sz="2000" b="0" i="0" u="none" strike="noStrike" cap="none" dirty="0">
                <a:solidFill>
                  <a:schemeClr val="lt1"/>
                </a:solidFill>
                <a:latin typeface="Calibri"/>
                <a:ea typeface="Calibri"/>
                <a:cs typeface="Calibri"/>
                <a:sym typeface="Calibri"/>
              </a:rPr>
              <a:t> </a:t>
            </a:r>
            <a:r>
              <a:rPr lang="en-US" sz="2000" b="0" i="0" u="none" strike="noStrike" cap="none" dirty="0" err="1">
                <a:solidFill>
                  <a:schemeClr val="lt1"/>
                </a:solidFill>
                <a:latin typeface="Calibri"/>
                <a:ea typeface="Calibri"/>
                <a:cs typeface="Calibri"/>
                <a:sym typeface="Calibri"/>
              </a:rPr>
              <a:t>hvad</a:t>
            </a:r>
            <a:r>
              <a:rPr lang="en-US" sz="2000" b="0" i="0" u="none" strike="noStrike" cap="none" dirty="0">
                <a:solidFill>
                  <a:schemeClr val="lt1"/>
                </a:solidFill>
                <a:latin typeface="Calibri"/>
                <a:ea typeface="Calibri"/>
                <a:cs typeface="Calibri"/>
                <a:sym typeface="Calibri"/>
              </a:rPr>
              <a:t> </a:t>
            </a:r>
            <a:endParaRPr dirty="0">
              <a:solidFill>
                <a:schemeClr val="lt1"/>
              </a:solidFill>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      fortæller de hende ikke?</a:t>
            </a:r>
            <a:endParaRPr dirty="0"/>
          </a:p>
          <a:p>
            <a:pPr marL="342900" indent="-342900">
              <a:buClr>
                <a:schemeClr val="lt1"/>
              </a:buClr>
              <a:buSzPts val="2000"/>
              <a:buFont typeface="Calibri"/>
              <a:buChar char="-"/>
            </a:pPr>
            <a:r>
              <a:rPr lang="en-US" sz="2000" b="0" i="0" u="none" strike="noStrike" cap="none" dirty="0">
                <a:solidFill>
                  <a:schemeClr val="lt1"/>
                </a:solidFill>
                <a:latin typeface="Calibri"/>
                <a:ea typeface="Calibri"/>
                <a:cs typeface="Calibri"/>
                <a:sym typeface="Calibri"/>
              </a:rPr>
              <a:t>Hvordan kan hun bruge dette som </a:t>
            </a:r>
            <a:endParaRPr lang="en-US" dirty="0">
              <a:solidFill>
                <a:schemeClr val="lt1"/>
              </a:solidFill>
              <a:ea typeface="Calibri"/>
              <a:sym typeface="Calibri"/>
            </a:endParaRPr>
          </a:p>
          <a:p>
            <a:pPr>
              <a:buClr>
                <a:schemeClr val="lt1"/>
              </a:buClr>
              <a:buSzPts val="2000"/>
            </a:pPr>
            <a:r>
              <a:rPr lang="en-US" sz="2000" dirty="0">
                <a:solidFill>
                  <a:schemeClr val="lt1"/>
                </a:solidFill>
                <a:latin typeface="Calibri"/>
                <a:ea typeface="Calibri"/>
                <a:cs typeface="Calibri"/>
                <a:sym typeface="Calibri"/>
              </a:rPr>
              <a:t>      </a:t>
            </a:r>
            <a:r>
              <a:rPr lang="en-US" sz="2000" b="0" i="0" u="none" strike="noStrike" cap="none" dirty="0">
                <a:solidFill>
                  <a:schemeClr val="lt1"/>
                </a:solidFill>
                <a:latin typeface="Calibri"/>
                <a:ea typeface="Calibri"/>
                <a:cs typeface="Calibri"/>
                <a:sym typeface="Calibri"/>
              </a:rPr>
              <a:t>inspiration </a:t>
            </a:r>
            <a:r>
              <a:rPr lang="en-US" sz="2000" b="0" i="0" u="none" strike="noStrike" cap="none" dirty="0" err="1">
                <a:solidFill>
                  <a:schemeClr val="lt1"/>
                </a:solidFill>
                <a:latin typeface="Calibri"/>
                <a:ea typeface="Calibri"/>
                <a:cs typeface="Calibri"/>
                <a:sym typeface="Calibri"/>
              </a:rPr>
              <a:t>frem</a:t>
            </a:r>
            <a:r>
              <a:rPr lang="en-US" sz="2000" b="0" i="0" u="none" strike="noStrike" cap="none" dirty="0">
                <a:solidFill>
                  <a:schemeClr val="lt1"/>
                </a:solidFill>
                <a:latin typeface="Calibri"/>
                <a:ea typeface="Calibri"/>
                <a:cs typeface="Calibri"/>
                <a:sym typeface="Calibri"/>
              </a:rPr>
              <a:t> for </a:t>
            </a:r>
            <a:r>
              <a:rPr lang="en-US" sz="2000" b="0" i="0" u="none" strike="noStrike" cap="none" dirty="0" err="1">
                <a:solidFill>
                  <a:schemeClr val="lt1"/>
                </a:solidFill>
                <a:latin typeface="Calibri"/>
                <a:ea typeface="Calibri"/>
                <a:cs typeface="Calibri"/>
                <a:sym typeface="Calibri"/>
              </a:rPr>
              <a:t>som</a:t>
            </a:r>
            <a:r>
              <a:rPr lang="en-US" sz="2000" b="0" i="0" u="none" strike="noStrike" cap="none" dirty="0">
                <a:solidFill>
                  <a:schemeClr val="lt1"/>
                </a:solidFill>
                <a:latin typeface="Calibri"/>
                <a:ea typeface="Calibri"/>
                <a:cs typeface="Calibri"/>
                <a:sym typeface="Calibri"/>
              </a:rPr>
              <a:t> en dom?</a:t>
            </a:r>
            <a:endParaRPr>
              <a:solidFill>
                <a:schemeClr val="lt1"/>
              </a:solidFil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Calibri"/>
              <a:ea typeface="Calibri"/>
              <a:cs typeface="Calibri"/>
              <a:sym typeface="Calibri"/>
            </a:endParaRPr>
          </a:p>
        </p:txBody>
      </p:sp>
      <p:sp>
        <p:nvSpPr>
          <p:cNvPr id="434" name="Google Shape;434;p82"/>
          <p:cNvSpPr txBox="1"/>
          <p:nvPr/>
        </p:nvSpPr>
        <p:spPr>
          <a:xfrm>
            <a:off x="209478" y="146857"/>
            <a:ext cx="5714562"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0" i="0" u="none" strike="noStrike" cap="none">
                <a:solidFill>
                  <a:schemeClr val="lt1"/>
                </a:solidFill>
                <a:latin typeface="Calibri"/>
                <a:ea typeface="Calibri"/>
                <a:cs typeface="Calibri"/>
                <a:sym typeface="Calibri"/>
              </a:rPr>
              <a:t>Scenarieøvelse 2 </a:t>
            </a:r>
            <a:endParaRPr/>
          </a:p>
          <a:p>
            <a:pPr marL="0" marR="0" lvl="0" indent="0" algn="ctr" rtl="0">
              <a:lnSpc>
                <a:spcPct val="100000"/>
              </a:lnSpc>
              <a:spcBef>
                <a:spcPts val="0"/>
              </a:spcBef>
              <a:spcAft>
                <a:spcPts val="0"/>
              </a:spcAft>
              <a:buNone/>
            </a:pPr>
            <a:r>
              <a:rPr lang="en-US" sz="3600" b="0" i="1" u="none" strike="noStrike" cap="none">
                <a:solidFill>
                  <a:schemeClr val="lt1"/>
                </a:solidFill>
                <a:latin typeface="Calibri"/>
                <a:ea typeface="Calibri"/>
                <a:cs typeface="Calibri"/>
                <a:sym typeface="Calibri"/>
              </a:rPr>
              <a:t> </a:t>
            </a:r>
            <a:r>
              <a:rPr lang="en-US" sz="3600" b="1" i="1" u="none" strike="noStrike" cap="none">
                <a:solidFill>
                  <a:schemeClr val="lt1"/>
                </a:solidFill>
                <a:latin typeface="Calibri"/>
                <a:ea typeface="Calibri"/>
                <a:cs typeface="Calibri"/>
                <a:sym typeface="Calibri"/>
              </a:rPr>
              <a:t>Ella og skridttælleren</a:t>
            </a:r>
            <a:endParaRPr sz="3600" b="0" i="1" u="none" strike="noStrike" cap="none">
              <a:solidFill>
                <a:schemeClr val="lt1"/>
              </a:solidFill>
              <a:latin typeface="Calibri"/>
              <a:ea typeface="Calibri"/>
              <a:cs typeface="Calibri"/>
              <a:sym typeface="Calibri"/>
            </a:endParaRPr>
          </a:p>
        </p:txBody>
      </p:sp>
      <p:pic>
        <p:nvPicPr>
          <p:cNvPr id="1026" name="Picture 2" descr="Rediger udseendet på søjler, lagkagestykker m.m. i Numbers på Mac -  Apple-support (DK)">
            <a:extLst>
              <a:ext uri="{FF2B5EF4-FFF2-40B4-BE49-F238E27FC236}">
                <a16:creationId xmlns:a16="http://schemas.microsoft.com/office/drawing/2014/main" id="{779E04F4-AA95-7A45-46C9-8D2B2C4F1D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99794" y="756557"/>
            <a:ext cx="3780793" cy="1994399"/>
          </a:xfrm>
          <a:prstGeom prst="rect">
            <a:avLst/>
          </a:prstGeom>
          <a:noFill/>
          <a:extLst>
            <a:ext uri="{909E8E84-426E-40DD-AFC4-6F175D3DCCD1}">
              <a14:hiddenFill xmlns:a14="http://schemas.microsoft.com/office/drawing/2010/main">
                <a:solidFill>
                  <a:srgbClr val="FFFFFF"/>
                </a:solidFill>
              </a14:hiddenFill>
            </a:ext>
          </a:extLst>
        </p:spPr>
      </p:pic>
      <p:pic>
        <p:nvPicPr>
          <p:cNvPr id="3" name="Billede 2" descr="Et billede, der indeholder tekst, smil, Ansigt, ballon&#10;&#10;AI-genereret indhold kan være ukorrekt.">
            <a:extLst>
              <a:ext uri="{FF2B5EF4-FFF2-40B4-BE49-F238E27FC236}">
                <a16:creationId xmlns:a16="http://schemas.microsoft.com/office/drawing/2014/main" id="{00BF0946-855D-501D-0EFF-84A3A5A80380}"/>
              </a:ext>
            </a:extLst>
          </p:cNvPr>
          <p:cNvPicPr>
            <a:picLocks noChangeAspect="1"/>
          </p:cNvPicPr>
          <p:nvPr/>
        </p:nvPicPr>
        <p:blipFill>
          <a:blip r:embed="rId6"/>
          <a:stretch>
            <a:fillRect/>
          </a:stretch>
        </p:blipFill>
        <p:spPr>
          <a:xfrm>
            <a:off x="10141857" y="5158468"/>
            <a:ext cx="1066800" cy="1490436"/>
          </a:xfrm>
          <a:prstGeom prst="rect">
            <a:avLst/>
          </a:prstGeom>
        </p:spPr>
      </p:pic>
      <p:grpSp>
        <p:nvGrpSpPr>
          <p:cNvPr id="4" name="Graphic 4">
            <a:extLst>
              <a:ext uri="{FF2B5EF4-FFF2-40B4-BE49-F238E27FC236}">
                <a16:creationId xmlns:a16="http://schemas.microsoft.com/office/drawing/2014/main" id="{5785BEA1-6B2F-2CF2-DBBB-0C31833FCE06}"/>
              </a:ext>
            </a:extLst>
          </p:cNvPr>
          <p:cNvGrpSpPr/>
          <p:nvPr/>
        </p:nvGrpSpPr>
        <p:grpSpPr>
          <a:xfrm rot="3928889">
            <a:off x="9431029" y="5943132"/>
            <a:ext cx="416813" cy="946356"/>
            <a:chOff x="4880804" y="6124557"/>
            <a:chExt cx="717140" cy="1386497"/>
          </a:xfrm>
          <a:solidFill>
            <a:srgbClr val="242B62"/>
          </a:solidFill>
        </p:grpSpPr>
        <p:grpSp>
          <p:nvGrpSpPr>
            <p:cNvPr id="5" name="Graphic 4">
              <a:extLst>
                <a:ext uri="{FF2B5EF4-FFF2-40B4-BE49-F238E27FC236}">
                  <a16:creationId xmlns:a16="http://schemas.microsoft.com/office/drawing/2014/main" id="{7FDD987B-2EDE-B0C6-93B5-46C11268DBC7}"/>
                </a:ext>
              </a:extLst>
            </p:cNvPr>
            <p:cNvGrpSpPr/>
            <p:nvPr/>
          </p:nvGrpSpPr>
          <p:grpSpPr>
            <a:xfrm>
              <a:off x="4911037" y="6124557"/>
              <a:ext cx="446280" cy="440141"/>
              <a:chOff x="4911037" y="6124557"/>
              <a:chExt cx="446280" cy="440141"/>
            </a:xfrm>
            <a:grpFill/>
          </p:grpSpPr>
          <p:sp>
            <p:nvSpPr>
              <p:cNvPr id="14" name="Freeform 21">
                <a:extLst>
                  <a:ext uri="{FF2B5EF4-FFF2-40B4-BE49-F238E27FC236}">
                    <a16:creationId xmlns:a16="http://schemas.microsoft.com/office/drawing/2014/main" id="{E80BA5EF-6D5C-308E-543A-88F40768AA2B}"/>
                  </a:ext>
                </a:extLst>
              </p:cNvPr>
              <p:cNvSpPr/>
              <p:nvPr/>
            </p:nvSpPr>
            <p:spPr>
              <a:xfrm>
                <a:off x="4911037" y="6124557"/>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5" name="Freeform 22">
                <a:extLst>
                  <a:ext uri="{FF2B5EF4-FFF2-40B4-BE49-F238E27FC236}">
                    <a16:creationId xmlns:a16="http://schemas.microsoft.com/office/drawing/2014/main" id="{C35E8537-FC87-79DD-DB2C-E18380C8208D}"/>
                  </a:ext>
                </a:extLst>
              </p:cNvPr>
              <p:cNvSpPr/>
              <p:nvPr/>
            </p:nvSpPr>
            <p:spPr>
              <a:xfrm>
                <a:off x="4996730" y="6205577"/>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6" name="Graphic 4">
              <a:extLst>
                <a:ext uri="{FF2B5EF4-FFF2-40B4-BE49-F238E27FC236}">
                  <a16:creationId xmlns:a16="http://schemas.microsoft.com/office/drawing/2014/main" id="{B8685138-33CF-D6CA-CBC1-94B2F12A45F0}"/>
                </a:ext>
              </a:extLst>
            </p:cNvPr>
            <p:cNvGrpSpPr/>
            <p:nvPr/>
          </p:nvGrpSpPr>
          <p:grpSpPr>
            <a:xfrm>
              <a:off x="4880804" y="6299331"/>
              <a:ext cx="717140" cy="1211723"/>
              <a:chOff x="4880804" y="6299331"/>
              <a:chExt cx="717140" cy="1211723"/>
            </a:xfrm>
            <a:grpFill/>
          </p:grpSpPr>
          <p:sp>
            <p:nvSpPr>
              <p:cNvPr id="7" name="Freeform 14">
                <a:extLst>
                  <a:ext uri="{FF2B5EF4-FFF2-40B4-BE49-F238E27FC236}">
                    <a16:creationId xmlns:a16="http://schemas.microsoft.com/office/drawing/2014/main" id="{04B1BC49-CD9C-6231-3310-C254ED572EB7}"/>
                  </a:ext>
                </a:extLst>
              </p:cNvPr>
              <p:cNvSpPr/>
              <p:nvPr/>
            </p:nvSpPr>
            <p:spPr>
              <a:xfrm>
                <a:off x="4880804" y="6686962"/>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15">
                <a:extLst>
                  <a:ext uri="{FF2B5EF4-FFF2-40B4-BE49-F238E27FC236}">
                    <a16:creationId xmlns:a16="http://schemas.microsoft.com/office/drawing/2014/main" id="{35D4208E-1B0E-6353-FFE3-63964597D59A}"/>
                  </a:ext>
                </a:extLst>
              </p:cNvPr>
              <p:cNvSpPr/>
              <p:nvPr/>
            </p:nvSpPr>
            <p:spPr>
              <a:xfrm>
                <a:off x="5434816" y="6741043"/>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16">
                <a:extLst>
                  <a:ext uri="{FF2B5EF4-FFF2-40B4-BE49-F238E27FC236}">
                    <a16:creationId xmlns:a16="http://schemas.microsoft.com/office/drawing/2014/main" id="{2FFADD45-61B9-4AEA-CEF1-570DAE0C2209}"/>
                  </a:ext>
                </a:extLst>
              </p:cNvPr>
              <p:cNvSpPr/>
              <p:nvPr/>
            </p:nvSpPr>
            <p:spPr>
              <a:xfrm>
                <a:off x="5297616" y="6686694"/>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17">
                <a:extLst>
                  <a:ext uri="{FF2B5EF4-FFF2-40B4-BE49-F238E27FC236}">
                    <a16:creationId xmlns:a16="http://schemas.microsoft.com/office/drawing/2014/main" id="{4B50672F-5C5B-C69B-8E4E-E7D3E7CC13BB}"/>
                  </a:ext>
                </a:extLst>
              </p:cNvPr>
              <p:cNvSpPr/>
              <p:nvPr/>
            </p:nvSpPr>
            <p:spPr>
              <a:xfrm>
                <a:off x="5183708" y="6641472"/>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18">
                <a:extLst>
                  <a:ext uri="{FF2B5EF4-FFF2-40B4-BE49-F238E27FC236}">
                    <a16:creationId xmlns:a16="http://schemas.microsoft.com/office/drawing/2014/main" id="{B8449B7C-1079-8958-5183-F6973E04251C}"/>
                  </a:ext>
                </a:extLst>
              </p:cNvPr>
              <p:cNvSpPr/>
              <p:nvPr/>
            </p:nvSpPr>
            <p:spPr>
              <a:xfrm>
                <a:off x="5064420" y="7257093"/>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9">
                <a:extLst>
                  <a:ext uri="{FF2B5EF4-FFF2-40B4-BE49-F238E27FC236}">
                    <a16:creationId xmlns:a16="http://schemas.microsoft.com/office/drawing/2014/main" id="{7E25ADC1-BF44-04AE-F247-D3E9EDA0CDD8}"/>
                  </a:ext>
                </a:extLst>
              </p:cNvPr>
              <p:cNvSpPr/>
              <p:nvPr/>
            </p:nvSpPr>
            <p:spPr>
              <a:xfrm>
                <a:off x="5434331" y="6908469"/>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20">
                <a:extLst>
                  <a:ext uri="{FF2B5EF4-FFF2-40B4-BE49-F238E27FC236}">
                    <a16:creationId xmlns:a16="http://schemas.microsoft.com/office/drawing/2014/main" id="{D6ED7F95-3CC9-6D46-DFFC-689AF4CDC7E8}"/>
                  </a:ext>
                </a:extLst>
              </p:cNvPr>
              <p:cNvSpPr/>
              <p:nvPr/>
            </p:nvSpPr>
            <p:spPr>
              <a:xfrm>
                <a:off x="5036534" y="6299331"/>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8" name="Tekstfelt 27">
            <a:extLst>
              <a:ext uri="{FF2B5EF4-FFF2-40B4-BE49-F238E27FC236}">
                <a16:creationId xmlns:a16="http://schemas.microsoft.com/office/drawing/2014/main" id="{9BDDEA52-4AD5-45BA-A20A-52F482C3450D}"/>
              </a:ext>
            </a:extLst>
          </p:cNvPr>
          <p:cNvSpPr txBox="1"/>
          <p:nvPr/>
        </p:nvSpPr>
        <p:spPr>
          <a:xfrm>
            <a:off x="7255603" y="6414473"/>
            <a:ext cx="227549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2200" b="1" dirty="0">
                <a:solidFill>
                  <a:srgbClr val="292668"/>
                </a:solidFill>
                <a:latin typeface="Calibri"/>
                <a:ea typeface="Calibri"/>
                <a:cs typeface="Calibri"/>
              </a:rPr>
              <a:t>Find svaret her</a:t>
            </a:r>
          </a:p>
          <a:p>
            <a:pPr algn="l"/>
            <a:endParaRPr lang="da-DK" sz="1800" dirty="0">
              <a:latin typeface="Calibri"/>
              <a:ea typeface="Calibri"/>
              <a:cs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84"/>
          <p:cNvSpPr txBox="1"/>
          <p:nvPr/>
        </p:nvSpPr>
        <p:spPr>
          <a:xfrm>
            <a:off x="982521" y="391734"/>
            <a:ext cx="4550975" cy="104998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103333"/>
              </a:lnSpc>
              <a:spcBef>
                <a:spcPts val="0"/>
              </a:spcBef>
              <a:spcAft>
                <a:spcPts val="0"/>
              </a:spcAft>
              <a:buClr>
                <a:srgbClr val="242B62"/>
              </a:buClr>
              <a:buSzPct val="100000"/>
              <a:buFont typeface="Arial"/>
              <a:buNone/>
            </a:pPr>
            <a:r>
              <a:rPr lang="en-US" sz="14400" b="1" i="0" u="none" strike="noStrike" cap="none">
                <a:solidFill>
                  <a:srgbClr val="292668"/>
                </a:solidFill>
                <a:latin typeface="Calibri"/>
                <a:ea typeface="Calibri"/>
                <a:cs typeface="Calibri"/>
                <a:sym typeface="Calibri"/>
              </a:rPr>
              <a:t>Trin-for-trin-øvelse</a:t>
            </a:r>
            <a:endParaRPr sz="3600" b="0" i="0" u="none" strike="noStrike" cap="none">
              <a:solidFill>
                <a:srgbClr val="292668"/>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3600"/>
              <a:buFont typeface="Arial"/>
              <a:buNone/>
            </a:pPr>
            <a:endParaRPr sz="3600" b="0" i="0" u="none" strike="noStrike" cap="none">
              <a:solidFill>
                <a:srgbClr val="292668"/>
              </a:solidFill>
              <a:latin typeface="Calibri"/>
              <a:ea typeface="Calibri"/>
              <a:cs typeface="Calibri"/>
              <a:sym typeface="Calibri"/>
            </a:endParaRPr>
          </a:p>
        </p:txBody>
      </p:sp>
      <p:pic>
        <p:nvPicPr>
          <p:cNvPr id="449" name="Google Shape;449;p84"/>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450" name="Google Shape;450;p84"/>
          <p:cNvSpPr/>
          <p:nvPr/>
        </p:nvSpPr>
        <p:spPr>
          <a:xfrm>
            <a:off x="676275" y="1250835"/>
            <a:ext cx="5635356" cy="5262939"/>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1️⃣ Åbn din Sundheds-app 📱</a:t>
            </a:r>
            <a:endParaRPr sz="2400" dirty="0"/>
          </a:p>
          <a:p>
            <a:pPr marL="0" marR="0" lvl="0" indent="0" algn="l" rtl="0">
              <a:lnSpc>
                <a:spcPct val="100000"/>
              </a:lnSpc>
              <a:spcBef>
                <a:spcPts val="0"/>
              </a:spcBef>
              <a:spcAft>
                <a:spcPts val="0"/>
              </a:spcAft>
              <a:buNone/>
            </a:pPr>
            <a:endParaRPr sz="12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2️⃣ Find:</a:t>
            </a:r>
            <a:endParaRPr sz="2400" dirty="0"/>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      👣 </a:t>
            </a:r>
            <a:r>
              <a:rPr lang="en-US" sz="2400" i="0" u="none" strike="noStrike" cap="none" dirty="0">
                <a:solidFill>
                  <a:srgbClr val="292668"/>
                </a:solidFill>
                <a:latin typeface="Calibri"/>
                <a:ea typeface="Calibri"/>
                <a:cs typeface="Calibri"/>
                <a:sym typeface="Calibri"/>
              </a:rPr>
              <a:t>Skridt  </a:t>
            </a:r>
            <a:endParaRPr sz="2400" dirty="0"/>
          </a:p>
          <a:p>
            <a:pPr marL="0" marR="0" lvl="0" indent="0" algn="l" rtl="0">
              <a:lnSpc>
                <a:spcPct val="100000"/>
              </a:lnSpc>
              <a:spcBef>
                <a:spcPts val="0"/>
              </a:spcBef>
              <a:spcAft>
                <a:spcPts val="0"/>
              </a:spcAft>
              <a:buNone/>
            </a:pPr>
            <a:r>
              <a:rPr lang="en-US" sz="2400" i="0" u="none" strike="noStrike" cap="none" dirty="0">
                <a:solidFill>
                  <a:srgbClr val="292668"/>
                </a:solidFill>
                <a:latin typeface="Calibri"/>
                <a:ea typeface="Calibri"/>
                <a:cs typeface="Calibri"/>
                <a:sym typeface="Calibri"/>
              </a:rPr>
              <a:t>      ❤️ Puls  </a:t>
            </a:r>
            <a:endParaRPr sz="2400" dirty="0"/>
          </a:p>
          <a:p>
            <a:pPr marL="0" marR="0" lvl="0" indent="0" algn="l" rtl="0">
              <a:lnSpc>
                <a:spcPct val="100000"/>
              </a:lnSpc>
              <a:spcBef>
                <a:spcPts val="0"/>
              </a:spcBef>
              <a:spcAft>
                <a:spcPts val="0"/>
              </a:spcAft>
              <a:buNone/>
            </a:pPr>
            <a:r>
              <a:rPr lang="en-US" sz="2400" i="0" u="none" strike="noStrike" cap="none" dirty="0">
                <a:solidFill>
                  <a:srgbClr val="292668"/>
                </a:solidFill>
                <a:latin typeface="Calibri"/>
                <a:ea typeface="Calibri"/>
                <a:cs typeface="Calibri"/>
                <a:sym typeface="Calibri"/>
              </a:rPr>
              <a:t>      🌙 Søvn  </a:t>
            </a:r>
            <a:endParaRPr sz="2400" dirty="0"/>
          </a:p>
          <a:p>
            <a:pPr marL="0" marR="0" lvl="0" indent="0" algn="l" rtl="0">
              <a:lnSpc>
                <a:spcPct val="100000"/>
              </a:lnSpc>
              <a:spcBef>
                <a:spcPts val="0"/>
              </a:spcBef>
              <a:spcAft>
                <a:spcPts val="0"/>
              </a:spcAft>
              <a:buNone/>
            </a:pPr>
            <a:endParaRPr sz="12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3️⃣ Tryk på en af dem  </a:t>
            </a:r>
            <a:endParaRPr sz="2400" dirty="0"/>
          </a:p>
          <a:p>
            <a:pPr marL="0" marR="0" lvl="0" indent="0" algn="l" rtl="0">
              <a:lnSpc>
                <a:spcPct val="100000"/>
              </a:lnSpc>
              <a:spcBef>
                <a:spcPts val="0"/>
              </a:spcBef>
              <a:spcAft>
                <a:spcPts val="0"/>
              </a:spcAft>
              <a:buNone/>
            </a:pPr>
            <a:endParaRPr sz="12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4️⃣ Spørg dig selv:</a:t>
            </a:r>
            <a:endParaRPr sz="2400" dirty="0"/>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       👉 </a:t>
            </a:r>
            <a:r>
              <a:rPr lang="en-US" sz="2400" i="0" u="none" strike="noStrike" cap="none" dirty="0">
                <a:solidFill>
                  <a:srgbClr val="292668"/>
                </a:solidFill>
                <a:latin typeface="Calibri"/>
                <a:ea typeface="Calibri"/>
                <a:cs typeface="Calibri"/>
                <a:sym typeface="Calibri"/>
              </a:rPr>
              <a:t>Hvornår blev dette målt?</a:t>
            </a:r>
            <a:endParaRPr sz="2400" dirty="0"/>
          </a:p>
          <a:p>
            <a:pPr marL="0" marR="0" lvl="0" indent="0" algn="l" rtl="0">
              <a:lnSpc>
                <a:spcPct val="100000"/>
              </a:lnSpc>
              <a:spcBef>
                <a:spcPts val="0"/>
              </a:spcBef>
              <a:spcAft>
                <a:spcPts val="0"/>
              </a:spcAft>
              <a:buNone/>
            </a:pPr>
            <a:r>
              <a:rPr lang="en-US" sz="2400" i="0" u="none" strike="noStrike" cap="none" dirty="0">
                <a:solidFill>
                  <a:srgbClr val="292668"/>
                </a:solidFill>
                <a:latin typeface="Calibri"/>
                <a:ea typeface="Calibri"/>
                <a:cs typeface="Calibri"/>
                <a:sym typeface="Calibri"/>
              </a:rPr>
              <a:t>       👉 Stemmer det overens med din dag?</a:t>
            </a:r>
            <a:endParaRPr sz="2400" dirty="0"/>
          </a:p>
          <a:p>
            <a:pPr marL="0" marR="0" lvl="0" indent="0" algn="l" rtl="0">
              <a:lnSpc>
                <a:spcPct val="100000"/>
              </a:lnSpc>
              <a:spcBef>
                <a:spcPts val="0"/>
              </a:spcBef>
              <a:spcAft>
                <a:spcPts val="0"/>
              </a:spcAft>
              <a:buNone/>
            </a:pPr>
            <a:endParaRPr sz="12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5️⃣ Sig højt:</a:t>
            </a:r>
            <a:endParaRPr sz="2400" dirty="0"/>
          </a:p>
          <a:p>
            <a:pPr marL="0" marR="0" lvl="0" indent="0" algn="l" rtl="0">
              <a:lnSpc>
                <a:spcPct val="100000"/>
              </a:lnSpc>
              <a:spcBef>
                <a:spcPts val="0"/>
              </a:spcBef>
              <a:spcAft>
                <a:spcPts val="0"/>
              </a:spcAft>
              <a:buNone/>
            </a:pPr>
            <a:endParaRPr sz="2400" b="1"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”Dette er information – ikke en diagnose”</a:t>
            </a:r>
            <a:endParaRPr sz="2400" b="0" i="0" u="none" strike="noStrike" cap="none" dirty="0">
              <a:solidFill>
                <a:srgbClr val="292668"/>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pic>
        <p:nvPicPr>
          <p:cNvPr id="456" name="Google Shape;456;p85" descr="Et billede, der indeholder elektronik, Elektronisk enhed, gadget, Mobiltelefon&#10;&#10;AI-genereret indhold kan være ukorrek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16669" y="2628900"/>
            <a:ext cx="7203278" cy="3458535"/>
          </a:xfrm>
          <a:prstGeom prst="rect">
            <a:avLst/>
          </a:prstGeom>
          <a:noFill/>
          <a:ln>
            <a:noFill/>
          </a:ln>
        </p:spPr>
      </p:pic>
      <p:sp>
        <p:nvSpPr>
          <p:cNvPr id="457" name="Google Shape;457;p85"/>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03</a:t>
            </a:r>
            <a:endParaRPr/>
          </a:p>
        </p:txBody>
      </p:sp>
      <p:sp>
        <p:nvSpPr>
          <p:cNvPr id="458" name="Google Shape;458;p85"/>
          <p:cNvSpPr/>
          <p:nvPr/>
        </p:nvSpPr>
        <p:spPr>
          <a:xfrm>
            <a:off x="5584371" y="3656015"/>
            <a:ext cx="5512583" cy="17542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59" name="Google Shape;459;p85"/>
          <p:cNvSpPr txBox="1"/>
          <p:nvPr/>
        </p:nvSpPr>
        <p:spPr>
          <a:xfrm>
            <a:off x="5630119" y="3656015"/>
            <a:ext cx="5664154"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a:solidFill>
                  <a:srgbClr val="292668"/>
                </a:solidFill>
                <a:latin typeface="Calibri"/>
                <a:ea typeface="Calibri"/>
                <a:cs typeface="Calibri"/>
                <a:sym typeface="Calibri"/>
              </a:rPr>
              <a:t>DATABESKYTTELSE OG </a:t>
            </a:r>
            <a:r>
              <a:rPr lang="en-US" sz="3600" b="1">
                <a:solidFill>
                  <a:srgbClr val="292668"/>
                </a:solidFill>
                <a:latin typeface="Calibri"/>
                <a:ea typeface="Calibri"/>
                <a:cs typeface="Calibri"/>
                <a:sym typeface="Calibri"/>
              </a:rPr>
              <a:t>FØLSOMHEDEN</a:t>
            </a:r>
            <a:r>
              <a:rPr lang="en-US" sz="3600" b="1" i="0" u="none" strike="noStrike" cap="none">
                <a:solidFill>
                  <a:srgbClr val="292668"/>
                </a:solidFill>
                <a:latin typeface="Calibri"/>
                <a:ea typeface="Calibri"/>
                <a:cs typeface="Calibri"/>
                <a:sym typeface="Calibri"/>
              </a:rPr>
              <a:t> AF </a:t>
            </a:r>
            <a:r>
              <a:rPr lang="en-US" sz="3600" b="1" i="0" u="none" strike="noStrike" cap="none" dirty="0">
                <a:solidFill>
                  <a:srgbClr val="292668"/>
                </a:solidFill>
                <a:latin typeface="Calibri"/>
                <a:ea typeface="Calibri"/>
                <a:cs typeface="Calibri"/>
                <a:sym typeface="Calibri"/>
              </a:rPr>
              <a:t>SUNDHEDSOPLYSNINGER</a:t>
            </a:r>
            <a:endParaRPr sz="3600" b="1" i="0" u="none" strike="noStrike" cap="none" dirty="0">
              <a:solidFill>
                <a:srgbClr val="292668"/>
              </a:solidFill>
              <a:highlight>
                <a:srgbClr val="FFFF00"/>
              </a:highlight>
              <a:latin typeface="Calibri"/>
              <a:ea typeface="Calibri"/>
              <a:cs typeface="Calibri"/>
              <a:sym typeface="Calibri"/>
            </a:endParaRPr>
          </a:p>
        </p:txBody>
      </p:sp>
      <p:sp>
        <p:nvSpPr>
          <p:cNvPr id="460" name="Google Shape;460;p85"/>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1" name="Google Shape;461;p85"/>
          <p:cNvSpPr/>
          <p:nvPr/>
        </p:nvSpPr>
        <p:spPr>
          <a:xfrm>
            <a:off x="6096000" y="34290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86"/>
          <p:cNvSpPr txBox="1">
            <a:spLocks noGrp="1"/>
          </p:cNvSpPr>
          <p:nvPr>
            <p:ph type="body" idx="1"/>
          </p:nvPr>
        </p:nvSpPr>
        <p:spPr>
          <a:xfrm>
            <a:off x="1286329" y="250605"/>
            <a:ext cx="6743699" cy="2250444"/>
          </a:xfrm>
          <a:prstGeom prst="rect">
            <a:avLst/>
          </a:prstGeom>
          <a:noFill/>
          <a:ln>
            <a:noFill/>
          </a:ln>
        </p:spPr>
        <p:txBody>
          <a:bodyPr spcFirstLastPara="1" wrap="square" lIns="91425" tIns="45700" rIns="91425" bIns="45700" anchor="t" anchorCtr="0">
            <a:normAutofit/>
          </a:bodyPr>
          <a:lstStyle/>
          <a:p>
            <a:pPr marL="0" indent="0">
              <a:buSzPct val="99310"/>
            </a:pPr>
            <a:r>
              <a:rPr lang="en-US" b="1" dirty="0" err="1">
                <a:solidFill>
                  <a:srgbClr val="292668"/>
                </a:solidFill>
                <a:latin typeface="Calibri"/>
                <a:ea typeface="Calibri"/>
                <a:cs typeface="Calibri"/>
                <a:sym typeface="Calibri"/>
              </a:rPr>
              <a:t>Hvad</a:t>
            </a:r>
            <a:r>
              <a:rPr lang="en-US" b="1" dirty="0">
                <a:solidFill>
                  <a:srgbClr val="292668"/>
                </a:solidFill>
                <a:latin typeface="Calibri"/>
                <a:ea typeface="Calibri"/>
                <a:cs typeface="Calibri"/>
                <a:sym typeface="Calibri"/>
              </a:rPr>
              <a:t> er </a:t>
            </a:r>
            <a:r>
              <a:rPr lang="en-US" b="1" dirty="0" err="1">
                <a:solidFill>
                  <a:srgbClr val="292668"/>
                </a:solidFill>
              </a:rPr>
              <a:t>personfølsomme</a:t>
            </a:r>
            <a:r>
              <a:rPr lang="en-US" b="1" dirty="0">
                <a:solidFill>
                  <a:srgbClr val="292668"/>
                </a:solidFill>
                <a:latin typeface="Calibri"/>
                <a:ea typeface="Calibri"/>
                <a:cs typeface="Calibri"/>
                <a:sym typeface="Calibri"/>
              </a:rPr>
              <a:t> </a:t>
            </a:r>
            <a:endParaRPr lang="da-DK" dirty="0"/>
          </a:p>
          <a:p>
            <a:pPr marL="0" lvl="0" indent="0" algn="l">
              <a:lnSpc>
                <a:spcPct val="103333"/>
              </a:lnSpc>
              <a:spcBef>
                <a:spcPts val="0"/>
              </a:spcBef>
              <a:spcAft>
                <a:spcPts val="0"/>
              </a:spcAft>
              <a:buNone/>
            </a:pPr>
            <a:r>
              <a:rPr lang="en-US" b="1" dirty="0" err="1">
                <a:solidFill>
                  <a:srgbClr val="292668"/>
                </a:solidFill>
                <a:latin typeface="Calibri"/>
                <a:ea typeface="Calibri"/>
                <a:cs typeface="Calibri"/>
                <a:sym typeface="Calibri"/>
              </a:rPr>
              <a:t>sundhedsoplysninger</a:t>
            </a:r>
            <a:r>
              <a:rPr lang="en-US" b="1" dirty="0">
                <a:solidFill>
                  <a:srgbClr val="292668"/>
                </a:solidFill>
                <a:latin typeface="Calibri"/>
                <a:ea typeface="Calibri"/>
                <a:cs typeface="Calibri"/>
                <a:sym typeface="Calibri"/>
              </a:rPr>
              <a:t>?</a:t>
            </a:r>
            <a:endParaRPr dirty="0"/>
          </a:p>
          <a:p>
            <a:pPr marL="0" lvl="0" indent="0" algn="l" rtl="0">
              <a:lnSpc>
                <a:spcPct val="103333"/>
              </a:lnSpc>
              <a:spcBef>
                <a:spcPts val="0"/>
              </a:spcBef>
              <a:spcAft>
                <a:spcPts val="0"/>
              </a:spcAft>
              <a:buClr>
                <a:srgbClr val="242B62"/>
              </a:buClr>
              <a:buSzPct val="160000"/>
              <a:buNone/>
            </a:pPr>
            <a:endParaRPr/>
          </a:p>
        </p:txBody>
      </p:sp>
      <p:sp>
        <p:nvSpPr>
          <p:cNvPr id="468" name="Google Shape;468;p86"/>
          <p:cNvSpPr txBox="1">
            <a:spLocks noGrp="1"/>
          </p:cNvSpPr>
          <p:nvPr>
            <p:ph type="body" idx="2"/>
          </p:nvPr>
        </p:nvSpPr>
        <p:spPr>
          <a:xfrm>
            <a:off x="496955" y="1540839"/>
            <a:ext cx="6896099" cy="4011766"/>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rgbClr val="292668"/>
              </a:buClr>
              <a:buSzPts val="2400"/>
              <a:buNone/>
            </a:pPr>
            <a:r>
              <a:rPr lang="en-US" dirty="0">
                <a:solidFill>
                  <a:srgbClr val="292668"/>
                </a:solidFill>
                <a:latin typeface="Calibri"/>
                <a:ea typeface="Calibri"/>
                <a:cs typeface="Calibri"/>
                <a:sym typeface="Calibri"/>
              </a:rPr>
              <a:t>Følsomme sundhedsdata er oplysninger, der afslører detaljer om din krop, dine vaner eller dit helbred. </a:t>
            </a:r>
            <a:endParaRPr lang="da-DK" dirty="0"/>
          </a:p>
          <a:p>
            <a:pPr marL="0" lvl="0" indent="0" algn="l" rtl="0">
              <a:lnSpc>
                <a:spcPct val="150000"/>
              </a:lnSpc>
              <a:spcBef>
                <a:spcPts val="0"/>
              </a:spcBef>
              <a:spcAft>
                <a:spcPts val="0"/>
              </a:spcAft>
              <a:buClr>
                <a:srgbClr val="292668"/>
              </a:buClr>
              <a:buSzPts val="2400"/>
              <a:buNone/>
            </a:pPr>
            <a:r>
              <a:rPr lang="en-US" dirty="0">
                <a:solidFill>
                  <a:srgbClr val="292668"/>
                </a:solidFill>
                <a:latin typeface="Calibri"/>
                <a:ea typeface="Calibri"/>
                <a:cs typeface="Calibri"/>
                <a:sym typeface="Calibri"/>
              </a:rPr>
              <a:t>Dette kan omfatte </a:t>
            </a:r>
            <a:r>
              <a:rPr lang="en-US" b="1" dirty="0">
                <a:solidFill>
                  <a:srgbClr val="292668"/>
                </a:solidFill>
                <a:latin typeface="Calibri"/>
                <a:ea typeface="Calibri"/>
                <a:cs typeface="Calibri"/>
                <a:sym typeface="Calibri"/>
              </a:rPr>
              <a:t>skridttællinger, søvnvarighed, </a:t>
            </a:r>
            <a:r>
              <a:rPr lang="en-US" b="1" dirty="0" err="1">
                <a:solidFill>
                  <a:srgbClr val="292668"/>
                </a:solidFill>
                <a:latin typeface="Calibri"/>
                <a:ea typeface="Calibri"/>
                <a:cs typeface="Calibri"/>
                <a:sym typeface="Calibri"/>
              </a:rPr>
              <a:t>pulsmålinger</a:t>
            </a:r>
            <a:r>
              <a:rPr lang="en-US" b="1" dirty="0">
                <a:solidFill>
                  <a:srgbClr val="292668"/>
                </a:solidFill>
                <a:latin typeface="Calibri"/>
                <a:ea typeface="Calibri"/>
                <a:cs typeface="Calibri"/>
                <a:sym typeface="Calibri"/>
              </a:rPr>
              <a:t> </a:t>
            </a:r>
            <a:r>
              <a:rPr lang="en-US" b="1" dirty="0" err="1">
                <a:solidFill>
                  <a:srgbClr val="292668"/>
                </a:solidFill>
                <a:latin typeface="Calibri"/>
                <a:ea typeface="Calibri"/>
                <a:cs typeface="Calibri"/>
                <a:sym typeface="Calibri"/>
              </a:rPr>
              <a:t>eller</a:t>
            </a:r>
            <a:r>
              <a:rPr lang="en-US" b="1" dirty="0">
                <a:solidFill>
                  <a:srgbClr val="292668"/>
                </a:solidFill>
                <a:latin typeface="Calibri"/>
                <a:ea typeface="Calibri"/>
                <a:cs typeface="Calibri"/>
                <a:sym typeface="Calibri"/>
              </a:rPr>
              <a:t> </a:t>
            </a:r>
            <a:r>
              <a:rPr lang="en-US" b="1" dirty="0" err="1">
                <a:solidFill>
                  <a:srgbClr val="292668"/>
                </a:solidFill>
                <a:latin typeface="Calibri"/>
                <a:ea typeface="Calibri"/>
                <a:cs typeface="Calibri"/>
                <a:sym typeface="Calibri"/>
              </a:rPr>
              <a:t>oplysninger</a:t>
            </a:r>
            <a:r>
              <a:rPr lang="en-US" b="1" dirty="0">
                <a:solidFill>
                  <a:srgbClr val="292668"/>
                </a:solidFill>
                <a:latin typeface="Calibri"/>
                <a:ea typeface="Calibri"/>
                <a:cs typeface="Calibri"/>
                <a:sym typeface="Calibri"/>
              </a:rPr>
              <a:t> om </a:t>
            </a:r>
            <a:r>
              <a:rPr lang="en-US" b="1" dirty="0" err="1">
                <a:solidFill>
                  <a:srgbClr val="292668"/>
                </a:solidFill>
                <a:latin typeface="Calibri"/>
                <a:ea typeface="Calibri"/>
                <a:cs typeface="Calibri"/>
                <a:sym typeface="Calibri"/>
              </a:rPr>
              <a:t>medicin</a:t>
            </a:r>
            <a:r>
              <a:rPr lang="en-US" b="1" dirty="0">
                <a:solidFill>
                  <a:srgbClr val="292668"/>
                </a:solidFill>
                <a:latin typeface="Calibri"/>
                <a:ea typeface="Calibri"/>
                <a:cs typeface="Calibri"/>
                <a:sym typeface="Calibri"/>
              </a:rPr>
              <a:t>.</a:t>
            </a:r>
            <a:r>
              <a:rPr lang="en-US" dirty="0">
                <a:solidFill>
                  <a:srgbClr val="292668"/>
                </a:solidFill>
                <a:latin typeface="Calibri"/>
                <a:ea typeface="Calibri"/>
                <a:cs typeface="Calibri"/>
                <a:sym typeface="Calibri"/>
              </a:rPr>
              <a:t> </a:t>
            </a:r>
            <a:endParaRPr dirty="0"/>
          </a:p>
          <a:p>
            <a:pPr marL="0" lvl="0" indent="0" algn="l" rtl="0">
              <a:lnSpc>
                <a:spcPct val="150000"/>
              </a:lnSpc>
              <a:spcBef>
                <a:spcPts val="0"/>
              </a:spcBef>
              <a:spcAft>
                <a:spcPts val="0"/>
              </a:spcAft>
              <a:buClr>
                <a:srgbClr val="292668"/>
              </a:buClr>
              <a:buSzPts val="2400"/>
              <a:buNone/>
            </a:pPr>
            <a:r>
              <a:rPr lang="en-US" dirty="0">
                <a:solidFill>
                  <a:srgbClr val="292668"/>
                </a:solidFill>
                <a:latin typeface="Calibri"/>
                <a:ea typeface="Calibri"/>
                <a:cs typeface="Calibri"/>
                <a:sym typeface="Calibri"/>
              </a:rPr>
              <a:t>Disse data skal håndteres med omhu, da de kan afsløre detaljer om din livsstil og dit velbefindende. </a:t>
            </a:r>
            <a:endParaRPr dirty="0"/>
          </a:p>
          <a:p>
            <a:pPr marL="0" lvl="0" indent="0" algn="l" rtl="0">
              <a:lnSpc>
                <a:spcPct val="150000"/>
              </a:lnSpc>
              <a:spcBef>
                <a:spcPts val="0"/>
              </a:spcBef>
              <a:spcAft>
                <a:spcPts val="0"/>
              </a:spcAft>
              <a:buClr>
                <a:srgbClr val="242B62"/>
              </a:buClr>
              <a:buSzPts val="2400"/>
              <a:buNone/>
            </a:pPr>
            <a:endParaRPr dirty="0">
              <a:solidFill>
                <a:srgbClr val="292668"/>
              </a:solidFill>
              <a:latin typeface="Calibri"/>
              <a:ea typeface="Calibri"/>
              <a:cs typeface="Calibri"/>
            </a:endParaRPr>
          </a:p>
          <a:p>
            <a:pPr marL="0" lvl="0" indent="0" algn="l" rtl="0">
              <a:lnSpc>
                <a:spcPct val="150000"/>
              </a:lnSpc>
              <a:spcBef>
                <a:spcPts val="0"/>
              </a:spcBef>
              <a:spcAft>
                <a:spcPts val="0"/>
              </a:spcAft>
              <a:buClr>
                <a:srgbClr val="292668"/>
              </a:buClr>
              <a:buSzPts val="2400"/>
              <a:buNone/>
            </a:pPr>
            <a:r>
              <a:rPr lang="en-US" dirty="0">
                <a:solidFill>
                  <a:srgbClr val="292668"/>
                </a:solidFill>
                <a:latin typeface="Calibri"/>
                <a:ea typeface="Calibri"/>
                <a:cs typeface="Calibri"/>
                <a:sym typeface="Calibri"/>
              </a:rPr>
              <a:t>Du har </a:t>
            </a:r>
            <a:r>
              <a:rPr lang="en-US" b="1" dirty="0">
                <a:solidFill>
                  <a:srgbClr val="292668"/>
                </a:solidFill>
                <a:latin typeface="Calibri"/>
                <a:ea typeface="Calibri"/>
                <a:cs typeface="Calibri"/>
                <a:sym typeface="Calibri"/>
              </a:rPr>
              <a:t>ALTID </a:t>
            </a:r>
            <a:r>
              <a:rPr lang="en-US" dirty="0">
                <a:solidFill>
                  <a:srgbClr val="292668"/>
                </a:solidFill>
                <a:latin typeface="Calibri"/>
                <a:ea typeface="Calibri"/>
                <a:cs typeface="Calibri"/>
                <a:sym typeface="Calibri"/>
              </a:rPr>
              <a:t>ret til at vælge, hvem der må se dem.</a:t>
            </a:r>
            <a:endParaRPr dirty="0"/>
          </a:p>
        </p:txBody>
      </p:sp>
      <p:pic>
        <p:nvPicPr>
          <p:cNvPr id="469" name="Google Shape;469;p86" descr="Et billede, der indeholder tekst, skærmbillede, Mobiltelefon, multimedier&#10;&#10;AI-genereret indhold kan være ukorrek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701358" y="1379149"/>
            <a:ext cx="2444127" cy="4341638"/>
          </a:xfrm>
          <a:prstGeom prst="rect">
            <a:avLst/>
          </a:prstGeom>
          <a:noFill/>
          <a:ln>
            <a:noFill/>
          </a:ln>
        </p:spPr>
      </p:pic>
      <p:pic>
        <p:nvPicPr>
          <p:cNvPr id="470" name="Google Shape;470;p86" descr="Et billede, der indeholder tekst, skærmbillede, Mobiltelefon, multimedier&#10;&#10;AI-genereret indhold kan være ukorrekt."/>
          <p:cNvPicPr preferRelativeResize="0">
            <a:picLocks noGrp="1"/>
          </p:cNvPicPr>
          <p:nvPr>
            <p:ph type="pic" idx="3"/>
          </p:nvPr>
        </p:nvPicPr>
        <p:blipFill rotWithShape="1">
          <a:blip r:embed="rId4" cstate="email">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
          <p:cNvSpPr txBox="1">
            <a:spLocks noGrp="1"/>
          </p:cNvSpPr>
          <p:nvPr>
            <p:ph type="body" idx="1"/>
          </p:nvPr>
        </p:nvSpPr>
        <p:spPr>
          <a:xfrm>
            <a:off x="1285875" y="496405"/>
            <a:ext cx="9906000" cy="697353"/>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3333"/>
              </a:lnSpc>
              <a:spcBef>
                <a:spcPts val="0"/>
              </a:spcBef>
              <a:spcAft>
                <a:spcPts val="0"/>
              </a:spcAft>
              <a:buClr>
                <a:srgbClr val="242B62"/>
              </a:buClr>
              <a:buSzPts val="3600"/>
              <a:buFont typeface="Arial"/>
              <a:buNone/>
            </a:pPr>
            <a:r>
              <a:rPr lang="en-US" b="1" dirty="0"/>
              <a:t>Modul 5 – LÆRINGSMÅL </a:t>
            </a:r>
            <a:endParaRPr dirty="0"/>
          </a:p>
        </p:txBody>
      </p:sp>
      <p:pic>
        <p:nvPicPr>
          <p:cNvPr id="205" name="Google Shape;205;p3"/>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966760" y="2884487"/>
            <a:ext cx="3896842" cy="3973513"/>
          </a:xfrm>
          <a:prstGeom prst="rect">
            <a:avLst/>
          </a:prstGeom>
          <a:solidFill>
            <a:srgbClr val="D9D9D9"/>
          </a:solidFill>
          <a:ln>
            <a:noFill/>
          </a:ln>
        </p:spPr>
      </p:pic>
      <p:sp>
        <p:nvSpPr>
          <p:cNvPr id="206" name="Google Shape;206;p3"/>
          <p:cNvSpPr txBox="1">
            <a:spLocks noGrp="1"/>
          </p:cNvSpPr>
          <p:nvPr>
            <p:ph type="body" idx="3"/>
          </p:nvPr>
        </p:nvSpPr>
        <p:spPr>
          <a:xfrm>
            <a:off x="933450" y="1210087"/>
            <a:ext cx="5997575" cy="4043062"/>
          </a:xfrm>
          <a:prstGeom prst="rect">
            <a:avLst/>
          </a:prstGeom>
          <a:noFill/>
          <a:ln>
            <a:noFill/>
          </a:ln>
        </p:spPr>
        <p:txBody>
          <a:bodyPr spcFirstLastPara="1" wrap="square" lIns="91425" tIns="45700" rIns="91425" bIns="45700" anchor="t" anchorCtr="0">
            <a:noAutofit/>
          </a:bodyPr>
          <a:lstStyle/>
          <a:p>
            <a:pPr lvl="0" indent="0"/>
            <a:r>
              <a:rPr lang="en-US" dirty="0">
                <a:solidFill>
                  <a:srgbClr val="292668"/>
                </a:solidFill>
              </a:rPr>
              <a:t>I dette modul får du vejledning i, hvad du bør og ikke bør gøre, med fokus på smarte tiltag og faldgruber, du bør undgå.</a:t>
            </a:r>
          </a:p>
          <a:p>
            <a:pPr indent="0"/>
            <a:endParaRPr lang="en-US" dirty="0">
              <a:solidFill>
                <a:srgbClr val="292668"/>
              </a:solidFill>
            </a:endParaRPr>
          </a:p>
          <a:p>
            <a:pPr lvl="0" indent="0"/>
            <a:r>
              <a:rPr lang="en-US" b="1" dirty="0"/>
              <a:t>I dette modul lærer du, hvordan du:</a:t>
            </a:r>
            <a:endParaRPr dirty="0"/>
          </a:p>
          <a:p>
            <a:pPr marL="798830" lvl="0" indent="-342900" algn="l" rtl="0">
              <a:lnSpc>
                <a:spcPct val="103333"/>
              </a:lnSpc>
              <a:spcBef>
                <a:spcPts val="0"/>
              </a:spcBef>
              <a:spcAft>
                <a:spcPts val="0"/>
              </a:spcAft>
              <a:buSzPts val="2400"/>
              <a:buFont typeface="Arial"/>
              <a:buChar char="•"/>
            </a:pPr>
            <a:r>
              <a:rPr lang="en-US" b="1" i="1" dirty="0"/>
              <a:t>Bruger </a:t>
            </a:r>
            <a:r>
              <a:rPr lang="en-US" dirty="0"/>
              <a:t>digitale værktøjer </a:t>
            </a:r>
            <a:r>
              <a:rPr lang="en-US" dirty="0" err="1"/>
              <a:t>til</a:t>
            </a:r>
            <a:r>
              <a:rPr lang="en-US" dirty="0"/>
              <a:t> </a:t>
            </a:r>
            <a:r>
              <a:rPr lang="en-US" dirty="0" err="1"/>
              <a:t>grundlæggende</a:t>
            </a:r>
            <a:r>
              <a:rPr lang="en-US" dirty="0"/>
              <a:t> </a:t>
            </a:r>
            <a:r>
              <a:rPr lang="en-US" dirty="0" err="1"/>
              <a:t>sundhedsplanlægning</a:t>
            </a:r>
            <a:r>
              <a:rPr lang="en-US" dirty="0"/>
              <a:t>, </a:t>
            </a:r>
            <a:r>
              <a:rPr lang="en-US" dirty="0" err="1"/>
              <a:t>påmindelser</a:t>
            </a:r>
            <a:r>
              <a:rPr lang="en-US" dirty="0"/>
              <a:t> </a:t>
            </a:r>
            <a:r>
              <a:rPr lang="en-US" dirty="0" err="1"/>
              <a:t>og</a:t>
            </a:r>
            <a:r>
              <a:rPr lang="en-US" dirty="0"/>
              <a:t> aktivitetsregistrering</a:t>
            </a:r>
            <a:endParaRPr dirty="0"/>
          </a:p>
          <a:p>
            <a:pPr marL="800100" lvl="0" indent="-342900" algn="l" rtl="0">
              <a:lnSpc>
                <a:spcPct val="103333"/>
              </a:lnSpc>
              <a:spcBef>
                <a:spcPts val="0"/>
              </a:spcBef>
              <a:spcAft>
                <a:spcPts val="0"/>
              </a:spcAft>
              <a:buSzPts val="2400"/>
              <a:buFont typeface="Arial"/>
              <a:buChar char="•"/>
            </a:pPr>
            <a:r>
              <a:rPr lang="en-US" b="1" i="1" dirty="0"/>
              <a:t>At erkende </a:t>
            </a:r>
            <a:r>
              <a:rPr lang="en-US" dirty="0"/>
              <a:t>begrænsningerne og de etiske overvejelser ved brug af AI i sundhedssammenhænge </a:t>
            </a:r>
            <a:endParaRPr dirty="0"/>
          </a:p>
          <a:p>
            <a:pPr marL="800100" lvl="0" indent="-342900" algn="l" rtl="0">
              <a:lnSpc>
                <a:spcPct val="103333"/>
              </a:lnSpc>
              <a:spcBef>
                <a:spcPts val="0"/>
              </a:spcBef>
              <a:spcAft>
                <a:spcPts val="0"/>
              </a:spcAft>
              <a:buSzPts val="2400"/>
              <a:buFont typeface="Arial"/>
              <a:buChar char="•"/>
            </a:pPr>
            <a:r>
              <a:rPr lang="en-US" b="1" i="1" dirty="0"/>
              <a:t>Kritisk vurdere </a:t>
            </a:r>
            <a:r>
              <a:rPr lang="en-US" dirty="0"/>
              <a:t>sundhedsrelateret information og vide, hvornår der er behov for professionel rådgivning.</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6" name="Google Shape;476;p87"/>
          <p:cNvSpPr txBox="1">
            <a:spLocks noGrp="1"/>
          </p:cNvSpPr>
          <p:nvPr>
            <p:ph type="body" idx="1"/>
          </p:nvPr>
        </p:nvSpPr>
        <p:spPr>
          <a:xfrm>
            <a:off x="2675452" y="477136"/>
            <a:ext cx="5559484" cy="697353"/>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103333"/>
              </a:lnSpc>
              <a:spcBef>
                <a:spcPts val="0"/>
              </a:spcBef>
              <a:spcAft>
                <a:spcPts val="0"/>
              </a:spcAft>
              <a:buClr>
                <a:srgbClr val="242B62"/>
              </a:buClr>
              <a:buSzPts val="3600"/>
              <a:buFont typeface="Arial"/>
              <a:buNone/>
            </a:pPr>
            <a:r>
              <a:rPr lang="en-US" b="1" dirty="0"/>
              <a:t> </a:t>
            </a:r>
            <a:r>
              <a:rPr lang="en-US" b="1" dirty="0">
                <a:solidFill>
                  <a:srgbClr val="292668"/>
                </a:solidFill>
                <a:latin typeface="Calibri"/>
                <a:ea typeface="Calibri"/>
                <a:cs typeface="Calibri"/>
                <a:sym typeface="Calibri"/>
              </a:rPr>
              <a:t>Appers pålidelighed</a:t>
            </a:r>
            <a:endParaRPr dirty="0"/>
          </a:p>
          <a:p>
            <a:pPr marL="457200" marR="0" lvl="0" indent="-228600" algn="l" rtl="0">
              <a:lnSpc>
                <a:spcPct val="103333"/>
              </a:lnSpc>
              <a:spcBef>
                <a:spcPts val="0"/>
              </a:spcBef>
              <a:spcAft>
                <a:spcPts val="0"/>
              </a:spcAft>
              <a:buClr>
                <a:srgbClr val="242B62"/>
              </a:buClr>
              <a:buSzPts val="3600"/>
              <a:buFont typeface="Arial"/>
              <a:buNone/>
            </a:pPr>
            <a:endParaRPr b="1" dirty="0"/>
          </a:p>
        </p:txBody>
      </p:sp>
      <p:grpSp>
        <p:nvGrpSpPr>
          <p:cNvPr id="477" name="Google Shape;477;p87"/>
          <p:cNvGrpSpPr/>
          <p:nvPr/>
        </p:nvGrpSpPr>
        <p:grpSpPr>
          <a:xfrm>
            <a:off x="8399463" y="2397919"/>
            <a:ext cx="546100" cy="546100"/>
            <a:chOff x="6483350" y="2427288"/>
            <a:chExt cx="546100" cy="546100"/>
          </a:xfrm>
        </p:grpSpPr>
        <p:sp>
          <p:nvSpPr>
            <p:cNvPr id="478" name="Google Shape;478;p87"/>
            <p:cNvSpPr/>
            <p:nvPr/>
          </p:nvSpPr>
          <p:spPr>
            <a:xfrm>
              <a:off x="6483350" y="2427288"/>
              <a:ext cx="546100" cy="546100"/>
            </a:xfrm>
            <a:custGeom>
              <a:avLst/>
              <a:gdLst/>
              <a:ahLst/>
              <a:cxnLst/>
              <a:rect l="l" t="t" r="r" b="b"/>
              <a:pathLst>
                <a:path w="3439" h="3444" extrusionOk="0">
                  <a:moveTo>
                    <a:pt x="1717" y="179"/>
                  </a:moveTo>
                  <a:lnTo>
                    <a:pt x="1629" y="181"/>
                  </a:lnTo>
                  <a:lnTo>
                    <a:pt x="1540" y="190"/>
                  </a:lnTo>
                  <a:lnTo>
                    <a:pt x="1452" y="202"/>
                  </a:lnTo>
                  <a:lnTo>
                    <a:pt x="1365" y="220"/>
                  </a:lnTo>
                  <a:lnTo>
                    <a:pt x="1280" y="243"/>
                  </a:lnTo>
                  <a:lnTo>
                    <a:pt x="1194" y="271"/>
                  </a:lnTo>
                  <a:lnTo>
                    <a:pt x="1111" y="305"/>
                  </a:lnTo>
                  <a:lnTo>
                    <a:pt x="1029" y="343"/>
                  </a:lnTo>
                  <a:lnTo>
                    <a:pt x="950" y="386"/>
                  </a:lnTo>
                  <a:lnTo>
                    <a:pt x="869" y="436"/>
                  </a:lnTo>
                  <a:lnTo>
                    <a:pt x="792" y="490"/>
                  </a:lnTo>
                  <a:lnTo>
                    <a:pt x="720" y="548"/>
                  </a:lnTo>
                  <a:lnTo>
                    <a:pt x="651" y="611"/>
                  </a:lnTo>
                  <a:lnTo>
                    <a:pt x="586" y="677"/>
                  </a:lnTo>
                  <a:lnTo>
                    <a:pt x="525" y="746"/>
                  </a:lnTo>
                  <a:lnTo>
                    <a:pt x="469" y="819"/>
                  </a:lnTo>
                  <a:lnTo>
                    <a:pt x="418" y="897"/>
                  </a:lnTo>
                  <a:lnTo>
                    <a:pt x="371" y="976"/>
                  </a:lnTo>
                  <a:lnTo>
                    <a:pt x="328" y="1059"/>
                  </a:lnTo>
                  <a:lnTo>
                    <a:pt x="291" y="1144"/>
                  </a:lnTo>
                  <a:lnTo>
                    <a:pt x="259" y="1232"/>
                  </a:lnTo>
                  <a:lnTo>
                    <a:pt x="232" y="1323"/>
                  </a:lnTo>
                  <a:lnTo>
                    <a:pt x="210" y="1415"/>
                  </a:lnTo>
                  <a:lnTo>
                    <a:pt x="193" y="1507"/>
                  </a:lnTo>
                  <a:lnTo>
                    <a:pt x="184" y="1600"/>
                  </a:lnTo>
                  <a:lnTo>
                    <a:pt x="179" y="1692"/>
                  </a:lnTo>
                  <a:lnTo>
                    <a:pt x="180" y="1785"/>
                  </a:lnTo>
                  <a:lnTo>
                    <a:pt x="186" y="1877"/>
                  </a:lnTo>
                  <a:lnTo>
                    <a:pt x="198" y="1968"/>
                  </a:lnTo>
                  <a:lnTo>
                    <a:pt x="215" y="2059"/>
                  </a:lnTo>
                  <a:lnTo>
                    <a:pt x="238" y="2149"/>
                  </a:lnTo>
                  <a:lnTo>
                    <a:pt x="267" y="2237"/>
                  </a:lnTo>
                  <a:lnTo>
                    <a:pt x="301" y="2324"/>
                  </a:lnTo>
                  <a:lnTo>
                    <a:pt x="341" y="2410"/>
                  </a:lnTo>
                  <a:lnTo>
                    <a:pt x="385" y="2493"/>
                  </a:lnTo>
                  <a:lnTo>
                    <a:pt x="435" y="2574"/>
                  </a:lnTo>
                  <a:lnTo>
                    <a:pt x="489" y="2650"/>
                  </a:lnTo>
                  <a:lnTo>
                    <a:pt x="547" y="2723"/>
                  </a:lnTo>
                  <a:lnTo>
                    <a:pt x="609" y="2792"/>
                  </a:lnTo>
                  <a:lnTo>
                    <a:pt x="676" y="2857"/>
                  </a:lnTo>
                  <a:lnTo>
                    <a:pt x="745" y="2917"/>
                  </a:lnTo>
                  <a:lnTo>
                    <a:pt x="818" y="2973"/>
                  </a:lnTo>
                  <a:lnTo>
                    <a:pt x="894" y="3026"/>
                  </a:lnTo>
                  <a:lnTo>
                    <a:pt x="975" y="3072"/>
                  </a:lnTo>
                  <a:lnTo>
                    <a:pt x="1057" y="3115"/>
                  </a:lnTo>
                  <a:lnTo>
                    <a:pt x="1142" y="3152"/>
                  </a:lnTo>
                  <a:lnTo>
                    <a:pt x="1231" y="3185"/>
                  </a:lnTo>
                  <a:lnTo>
                    <a:pt x="1320" y="3212"/>
                  </a:lnTo>
                  <a:lnTo>
                    <a:pt x="1412" y="3233"/>
                  </a:lnTo>
                  <a:lnTo>
                    <a:pt x="1505" y="3249"/>
                  </a:lnTo>
                  <a:lnTo>
                    <a:pt x="1598" y="3260"/>
                  </a:lnTo>
                  <a:lnTo>
                    <a:pt x="1690" y="3264"/>
                  </a:lnTo>
                  <a:lnTo>
                    <a:pt x="1783" y="3263"/>
                  </a:lnTo>
                  <a:lnTo>
                    <a:pt x="1875" y="3257"/>
                  </a:lnTo>
                  <a:lnTo>
                    <a:pt x="1966" y="3245"/>
                  </a:lnTo>
                  <a:lnTo>
                    <a:pt x="2057" y="3228"/>
                  </a:lnTo>
                  <a:lnTo>
                    <a:pt x="2147" y="3205"/>
                  </a:lnTo>
                  <a:lnTo>
                    <a:pt x="2234" y="3175"/>
                  </a:lnTo>
                  <a:lnTo>
                    <a:pt x="2321" y="3142"/>
                  </a:lnTo>
                  <a:lnTo>
                    <a:pt x="2407" y="3102"/>
                  </a:lnTo>
                  <a:lnTo>
                    <a:pt x="2489" y="3057"/>
                  </a:lnTo>
                  <a:lnTo>
                    <a:pt x="2570" y="3008"/>
                  </a:lnTo>
                  <a:lnTo>
                    <a:pt x="2647" y="2954"/>
                  </a:lnTo>
                  <a:lnTo>
                    <a:pt x="2719" y="2895"/>
                  </a:lnTo>
                  <a:lnTo>
                    <a:pt x="2788" y="2833"/>
                  </a:lnTo>
                  <a:lnTo>
                    <a:pt x="2853" y="2767"/>
                  </a:lnTo>
                  <a:lnTo>
                    <a:pt x="2914" y="2697"/>
                  </a:lnTo>
                  <a:lnTo>
                    <a:pt x="2970" y="2624"/>
                  </a:lnTo>
                  <a:lnTo>
                    <a:pt x="3021" y="2548"/>
                  </a:lnTo>
                  <a:lnTo>
                    <a:pt x="3068" y="2468"/>
                  </a:lnTo>
                  <a:lnTo>
                    <a:pt x="3111" y="2386"/>
                  </a:lnTo>
                  <a:lnTo>
                    <a:pt x="3148" y="2300"/>
                  </a:lnTo>
                  <a:lnTo>
                    <a:pt x="3180" y="2212"/>
                  </a:lnTo>
                  <a:lnTo>
                    <a:pt x="3207" y="2121"/>
                  </a:lnTo>
                  <a:lnTo>
                    <a:pt x="3229" y="2029"/>
                  </a:lnTo>
                  <a:lnTo>
                    <a:pt x="3246" y="1936"/>
                  </a:lnTo>
                  <a:lnTo>
                    <a:pt x="3255" y="1844"/>
                  </a:lnTo>
                  <a:lnTo>
                    <a:pt x="3260" y="1751"/>
                  </a:lnTo>
                  <a:lnTo>
                    <a:pt x="3259" y="1659"/>
                  </a:lnTo>
                  <a:lnTo>
                    <a:pt x="3253" y="1566"/>
                  </a:lnTo>
                  <a:lnTo>
                    <a:pt x="3240" y="1475"/>
                  </a:lnTo>
                  <a:lnTo>
                    <a:pt x="3224" y="1384"/>
                  </a:lnTo>
                  <a:lnTo>
                    <a:pt x="3201" y="1295"/>
                  </a:lnTo>
                  <a:lnTo>
                    <a:pt x="3172" y="1206"/>
                  </a:lnTo>
                  <a:lnTo>
                    <a:pt x="3138" y="1119"/>
                  </a:lnTo>
                  <a:lnTo>
                    <a:pt x="3098" y="1035"/>
                  </a:lnTo>
                  <a:lnTo>
                    <a:pt x="3053" y="951"/>
                  </a:lnTo>
                  <a:lnTo>
                    <a:pt x="3003" y="870"/>
                  </a:lnTo>
                  <a:lnTo>
                    <a:pt x="2950" y="794"/>
                  </a:lnTo>
                  <a:lnTo>
                    <a:pt x="2892" y="721"/>
                  </a:lnTo>
                  <a:lnTo>
                    <a:pt x="2830" y="652"/>
                  </a:lnTo>
                  <a:lnTo>
                    <a:pt x="2763" y="587"/>
                  </a:lnTo>
                  <a:lnTo>
                    <a:pt x="2694" y="526"/>
                  </a:lnTo>
                  <a:lnTo>
                    <a:pt x="2621" y="470"/>
                  </a:lnTo>
                  <a:lnTo>
                    <a:pt x="2545" y="419"/>
                  </a:lnTo>
                  <a:lnTo>
                    <a:pt x="2464" y="372"/>
                  </a:lnTo>
                  <a:lnTo>
                    <a:pt x="2382" y="330"/>
                  </a:lnTo>
                  <a:lnTo>
                    <a:pt x="2297" y="292"/>
                  </a:lnTo>
                  <a:lnTo>
                    <a:pt x="2208" y="260"/>
                  </a:lnTo>
                  <a:lnTo>
                    <a:pt x="2119" y="232"/>
                  </a:lnTo>
                  <a:lnTo>
                    <a:pt x="2018" y="209"/>
                  </a:lnTo>
                  <a:lnTo>
                    <a:pt x="1918" y="193"/>
                  </a:lnTo>
                  <a:lnTo>
                    <a:pt x="1818" y="182"/>
                  </a:lnTo>
                  <a:lnTo>
                    <a:pt x="1717" y="179"/>
                  </a:lnTo>
                  <a:close/>
                  <a:moveTo>
                    <a:pt x="1752" y="0"/>
                  </a:moveTo>
                  <a:lnTo>
                    <a:pt x="1855" y="6"/>
                  </a:lnTo>
                  <a:lnTo>
                    <a:pt x="1959" y="17"/>
                  </a:lnTo>
                  <a:lnTo>
                    <a:pt x="2062" y="35"/>
                  </a:lnTo>
                  <a:lnTo>
                    <a:pt x="2164" y="59"/>
                  </a:lnTo>
                  <a:lnTo>
                    <a:pt x="2259" y="87"/>
                  </a:lnTo>
                  <a:lnTo>
                    <a:pt x="2350" y="121"/>
                  </a:lnTo>
                  <a:lnTo>
                    <a:pt x="2439" y="158"/>
                  </a:lnTo>
                  <a:lnTo>
                    <a:pt x="2525" y="200"/>
                  </a:lnTo>
                  <a:lnTo>
                    <a:pt x="2608" y="248"/>
                  </a:lnTo>
                  <a:lnTo>
                    <a:pt x="2690" y="299"/>
                  </a:lnTo>
                  <a:lnTo>
                    <a:pt x="2767" y="356"/>
                  </a:lnTo>
                  <a:lnTo>
                    <a:pt x="2841" y="415"/>
                  </a:lnTo>
                  <a:lnTo>
                    <a:pt x="2911" y="480"/>
                  </a:lnTo>
                  <a:lnTo>
                    <a:pt x="2979" y="549"/>
                  </a:lnTo>
                  <a:lnTo>
                    <a:pt x="3042" y="621"/>
                  </a:lnTo>
                  <a:lnTo>
                    <a:pt x="3102" y="698"/>
                  </a:lnTo>
                  <a:lnTo>
                    <a:pt x="3157" y="777"/>
                  </a:lnTo>
                  <a:lnTo>
                    <a:pt x="3209" y="861"/>
                  </a:lnTo>
                  <a:lnTo>
                    <a:pt x="3258" y="954"/>
                  </a:lnTo>
                  <a:lnTo>
                    <a:pt x="3302" y="1049"/>
                  </a:lnTo>
                  <a:lnTo>
                    <a:pt x="3341" y="1146"/>
                  </a:lnTo>
                  <a:lnTo>
                    <a:pt x="3372" y="1245"/>
                  </a:lnTo>
                  <a:lnTo>
                    <a:pt x="3398" y="1345"/>
                  </a:lnTo>
                  <a:lnTo>
                    <a:pt x="3418" y="1447"/>
                  </a:lnTo>
                  <a:lnTo>
                    <a:pt x="3432" y="1548"/>
                  </a:lnTo>
                  <a:lnTo>
                    <a:pt x="3438" y="1651"/>
                  </a:lnTo>
                  <a:lnTo>
                    <a:pt x="3439" y="1754"/>
                  </a:lnTo>
                  <a:lnTo>
                    <a:pt x="3434" y="1858"/>
                  </a:lnTo>
                  <a:lnTo>
                    <a:pt x="3422" y="1961"/>
                  </a:lnTo>
                  <a:lnTo>
                    <a:pt x="3404" y="2065"/>
                  </a:lnTo>
                  <a:lnTo>
                    <a:pt x="3380" y="2167"/>
                  </a:lnTo>
                  <a:lnTo>
                    <a:pt x="3352" y="2261"/>
                  </a:lnTo>
                  <a:lnTo>
                    <a:pt x="3320" y="2353"/>
                  </a:lnTo>
                  <a:lnTo>
                    <a:pt x="3281" y="2442"/>
                  </a:lnTo>
                  <a:lnTo>
                    <a:pt x="3239" y="2529"/>
                  </a:lnTo>
                  <a:lnTo>
                    <a:pt x="3192" y="2613"/>
                  </a:lnTo>
                  <a:lnTo>
                    <a:pt x="3140" y="2693"/>
                  </a:lnTo>
                  <a:lnTo>
                    <a:pt x="3085" y="2771"/>
                  </a:lnTo>
                  <a:lnTo>
                    <a:pt x="3024" y="2845"/>
                  </a:lnTo>
                  <a:lnTo>
                    <a:pt x="2959" y="2915"/>
                  </a:lnTo>
                  <a:lnTo>
                    <a:pt x="2892" y="2983"/>
                  </a:lnTo>
                  <a:lnTo>
                    <a:pt x="2818" y="3046"/>
                  </a:lnTo>
                  <a:lnTo>
                    <a:pt x="2742" y="3105"/>
                  </a:lnTo>
                  <a:lnTo>
                    <a:pt x="2663" y="3162"/>
                  </a:lnTo>
                  <a:lnTo>
                    <a:pt x="2579" y="3213"/>
                  </a:lnTo>
                  <a:lnTo>
                    <a:pt x="2489" y="3261"/>
                  </a:lnTo>
                  <a:lnTo>
                    <a:pt x="2398" y="3304"/>
                  </a:lnTo>
                  <a:lnTo>
                    <a:pt x="2306" y="3340"/>
                  </a:lnTo>
                  <a:lnTo>
                    <a:pt x="2210" y="3372"/>
                  </a:lnTo>
                  <a:lnTo>
                    <a:pt x="2115" y="3398"/>
                  </a:lnTo>
                  <a:lnTo>
                    <a:pt x="2018" y="3418"/>
                  </a:lnTo>
                  <a:lnTo>
                    <a:pt x="1920" y="3432"/>
                  </a:lnTo>
                  <a:lnTo>
                    <a:pt x="1822" y="3441"/>
                  </a:lnTo>
                  <a:lnTo>
                    <a:pt x="1723" y="3444"/>
                  </a:lnTo>
                  <a:lnTo>
                    <a:pt x="1610" y="3440"/>
                  </a:lnTo>
                  <a:lnTo>
                    <a:pt x="1498" y="3429"/>
                  </a:lnTo>
                  <a:lnTo>
                    <a:pt x="1386" y="3411"/>
                  </a:lnTo>
                  <a:lnTo>
                    <a:pt x="1274" y="3384"/>
                  </a:lnTo>
                  <a:lnTo>
                    <a:pt x="1180" y="3356"/>
                  </a:lnTo>
                  <a:lnTo>
                    <a:pt x="1089" y="3324"/>
                  </a:lnTo>
                  <a:lnTo>
                    <a:pt x="1000" y="3286"/>
                  </a:lnTo>
                  <a:lnTo>
                    <a:pt x="914" y="3243"/>
                  </a:lnTo>
                  <a:lnTo>
                    <a:pt x="830" y="3196"/>
                  </a:lnTo>
                  <a:lnTo>
                    <a:pt x="749" y="3144"/>
                  </a:lnTo>
                  <a:lnTo>
                    <a:pt x="672" y="3088"/>
                  </a:lnTo>
                  <a:lnTo>
                    <a:pt x="598" y="3028"/>
                  </a:lnTo>
                  <a:lnTo>
                    <a:pt x="528" y="2963"/>
                  </a:lnTo>
                  <a:lnTo>
                    <a:pt x="460" y="2895"/>
                  </a:lnTo>
                  <a:lnTo>
                    <a:pt x="397" y="2823"/>
                  </a:lnTo>
                  <a:lnTo>
                    <a:pt x="337" y="2746"/>
                  </a:lnTo>
                  <a:lnTo>
                    <a:pt x="282" y="2666"/>
                  </a:lnTo>
                  <a:lnTo>
                    <a:pt x="230" y="2582"/>
                  </a:lnTo>
                  <a:lnTo>
                    <a:pt x="181" y="2489"/>
                  </a:lnTo>
                  <a:lnTo>
                    <a:pt x="136" y="2394"/>
                  </a:lnTo>
                  <a:lnTo>
                    <a:pt x="98" y="2298"/>
                  </a:lnTo>
                  <a:lnTo>
                    <a:pt x="67" y="2198"/>
                  </a:lnTo>
                  <a:lnTo>
                    <a:pt x="41" y="2099"/>
                  </a:lnTo>
                  <a:lnTo>
                    <a:pt x="21" y="1998"/>
                  </a:lnTo>
                  <a:lnTo>
                    <a:pt x="7" y="1895"/>
                  </a:lnTo>
                  <a:lnTo>
                    <a:pt x="1" y="1793"/>
                  </a:lnTo>
                  <a:lnTo>
                    <a:pt x="0" y="1689"/>
                  </a:lnTo>
                  <a:lnTo>
                    <a:pt x="5" y="1586"/>
                  </a:lnTo>
                  <a:lnTo>
                    <a:pt x="17" y="1482"/>
                  </a:lnTo>
                  <a:lnTo>
                    <a:pt x="34" y="1379"/>
                  </a:lnTo>
                  <a:lnTo>
                    <a:pt x="58" y="1276"/>
                  </a:lnTo>
                  <a:lnTo>
                    <a:pt x="87" y="1182"/>
                  </a:lnTo>
                  <a:lnTo>
                    <a:pt x="119" y="1091"/>
                  </a:lnTo>
                  <a:lnTo>
                    <a:pt x="158" y="1001"/>
                  </a:lnTo>
                  <a:lnTo>
                    <a:pt x="200" y="915"/>
                  </a:lnTo>
                  <a:lnTo>
                    <a:pt x="247" y="832"/>
                  </a:lnTo>
                  <a:lnTo>
                    <a:pt x="299" y="751"/>
                  </a:lnTo>
                  <a:lnTo>
                    <a:pt x="354" y="674"/>
                  </a:lnTo>
                  <a:lnTo>
                    <a:pt x="415" y="600"/>
                  </a:lnTo>
                  <a:lnTo>
                    <a:pt x="479" y="528"/>
                  </a:lnTo>
                  <a:lnTo>
                    <a:pt x="547" y="461"/>
                  </a:lnTo>
                  <a:lnTo>
                    <a:pt x="621" y="398"/>
                  </a:lnTo>
                  <a:lnTo>
                    <a:pt x="697" y="338"/>
                  </a:lnTo>
                  <a:lnTo>
                    <a:pt x="776" y="283"/>
                  </a:lnTo>
                  <a:lnTo>
                    <a:pt x="860" y="231"/>
                  </a:lnTo>
                  <a:lnTo>
                    <a:pt x="953" y="181"/>
                  </a:lnTo>
                  <a:lnTo>
                    <a:pt x="1048" y="137"/>
                  </a:lnTo>
                  <a:lnTo>
                    <a:pt x="1145" y="99"/>
                  </a:lnTo>
                  <a:lnTo>
                    <a:pt x="1243" y="67"/>
                  </a:lnTo>
                  <a:lnTo>
                    <a:pt x="1343" y="41"/>
                  </a:lnTo>
                  <a:lnTo>
                    <a:pt x="1444" y="22"/>
                  </a:lnTo>
                  <a:lnTo>
                    <a:pt x="1546" y="9"/>
                  </a:lnTo>
                  <a:lnTo>
                    <a:pt x="1648" y="1"/>
                  </a:lnTo>
                  <a:lnTo>
                    <a:pt x="1752"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9" name="Google Shape;479;p87"/>
            <p:cNvSpPr/>
            <p:nvPr/>
          </p:nvSpPr>
          <p:spPr>
            <a:xfrm>
              <a:off x="6667500" y="2568575"/>
              <a:ext cx="234950" cy="261938"/>
            </a:xfrm>
            <a:custGeom>
              <a:avLst/>
              <a:gdLst/>
              <a:ahLst/>
              <a:cxnLst/>
              <a:rect l="l" t="t" r="r" b="b"/>
              <a:pathLst>
                <a:path w="1481" h="1654" extrusionOk="0">
                  <a:moveTo>
                    <a:pt x="188" y="179"/>
                  </a:moveTo>
                  <a:lnTo>
                    <a:pt x="186" y="179"/>
                  </a:lnTo>
                  <a:lnTo>
                    <a:pt x="184" y="180"/>
                  </a:lnTo>
                  <a:lnTo>
                    <a:pt x="181" y="182"/>
                  </a:lnTo>
                  <a:lnTo>
                    <a:pt x="180" y="185"/>
                  </a:lnTo>
                  <a:lnTo>
                    <a:pt x="180" y="187"/>
                  </a:lnTo>
                  <a:lnTo>
                    <a:pt x="180" y="188"/>
                  </a:lnTo>
                  <a:lnTo>
                    <a:pt x="180" y="1466"/>
                  </a:lnTo>
                  <a:lnTo>
                    <a:pt x="180" y="1468"/>
                  </a:lnTo>
                  <a:lnTo>
                    <a:pt x="180" y="1469"/>
                  </a:lnTo>
                  <a:lnTo>
                    <a:pt x="181" y="1471"/>
                  </a:lnTo>
                  <a:lnTo>
                    <a:pt x="184" y="1473"/>
                  </a:lnTo>
                  <a:lnTo>
                    <a:pt x="186" y="1474"/>
                  </a:lnTo>
                  <a:lnTo>
                    <a:pt x="190" y="1474"/>
                  </a:lnTo>
                  <a:lnTo>
                    <a:pt x="191" y="1474"/>
                  </a:lnTo>
                  <a:lnTo>
                    <a:pt x="193" y="1473"/>
                  </a:lnTo>
                  <a:lnTo>
                    <a:pt x="1298" y="834"/>
                  </a:lnTo>
                  <a:lnTo>
                    <a:pt x="1299" y="834"/>
                  </a:lnTo>
                  <a:lnTo>
                    <a:pt x="1300" y="833"/>
                  </a:lnTo>
                  <a:lnTo>
                    <a:pt x="1301" y="831"/>
                  </a:lnTo>
                  <a:lnTo>
                    <a:pt x="1302" y="830"/>
                  </a:lnTo>
                  <a:lnTo>
                    <a:pt x="1302" y="827"/>
                  </a:lnTo>
                  <a:lnTo>
                    <a:pt x="1302" y="825"/>
                  </a:lnTo>
                  <a:lnTo>
                    <a:pt x="1301" y="822"/>
                  </a:lnTo>
                  <a:lnTo>
                    <a:pt x="1300" y="821"/>
                  </a:lnTo>
                  <a:lnTo>
                    <a:pt x="1299" y="820"/>
                  </a:lnTo>
                  <a:lnTo>
                    <a:pt x="1298" y="819"/>
                  </a:lnTo>
                  <a:lnTo>
                    <a:pt x="193" y="180"/>
                  </a:lnTo>
                  <a:lnTo>
                    <a:pt x="191" y="180"/>
                  </a:lnTo>
                  <a:lnTo>
                    <a:pt x="188" y="179"/>
                  </a:lnTo>
                  <a:close/>
                  <a:moveTo>
                    <a:pt x="188" y="0"/>
                  </a:moveTo>
                  <a:lnTo>
                    <a:pt x="220" y="3"/>
                  </a:lnTo>
                  <a:lnTo>
                    <a:pt x="252" y="11"/>
                  </a:lnTo>
                  <a:lnTo>
                    <a:pt x="281" y="26"/>
                  </a:lnTo>
                  <a:lnTo>
                    <a:pt x="1388" y="665"/>
                  </a:lnTo>
                  <a:lnTo>
                    <a:pt x="1411" y="680"/>
                  </a:lnTo>
                  <a:lnTo>
                    <a:pt x="1432" y="700"/>
                  </a:lnTo>
                  <a:lnTo>
                    <a:pt x="1449" y="721"/>
                  </a:lnTo>
                  <a:lnTo>
                    <a:pt x="1463" y="745"/>
                  </a:lnTo>
                  <a:lnTo>
                    <a:pt x="1473" y="771"/>
                  </a:lnTo>
                  <a:lnTo>
                    <a:pt x="1479" y="798"/>
                  </a:lnTo>
                  <a:lnTo>
                    <a:pt x="1481" y="827"/>
                  </a:lnTo>
                  <a:lnTo>
                    <a:pt x="1479" y="856"/>
                  </a:lnTo>
                  <a:lnTo>
                    <a:pt x="1473" y="883"/>
                  </a:lnTo>
                  <a:lnTo>
                    <a:pt x="1463" y="908"/>
                  </a:lnTo>
                  <a:lnTo>
                    <a:pt x="1449" y="932"/>
                  </a:lnTo>
                  <a:lnTo>
                    <a:pt x="1432" y="954"/>
                  </a:lnTo>
                  <a:lnTo>
                    <a:pt x="1411" y="973"/>
                  </a:lnTo>
                  <a:lnTo>
                    <a:pt x="1388" y="990"/>
                  </a:lnTo>
                  <a:lnTo>
                    <a:pt x="281" y="1629"/>
                  </a:lnTo>
                  <a:lnTo>
                    <a:pt x="252" y="1642"/>
                  </a:lnTo>
                  <a:lnTo>
                    <a:pt x="220" y="1651"/>
                  </a:lnTo>
                  <a:lnTo>
                    <a:pt x="188" y="1654"/>
                  </a:lnTo>
                  <a:lnTo>
                    <a:pt x="156" y="1651"/>
                  </a:lnTo>
                  <a:lnTo>
                    <a:pt x="125" y="1642"/>
                  </a:lnTo>
                  <a:lnTo>
                    <a:pt x="94" y="1629"/>
                  </a:lnTo>
                  <a:lnTo>
                    <a:pt x="70" y="1612"/>
                  </a:lnTo>
                  <a:lnTo>
                    <a:pt x="51" y="1593"/>
                  </a:lnTo>
                  <a:lnTo>
                    <a:pt x="33" y="1571"/>
                  </a:lnTo>
                  <a:lnTo>
                    <a:pt x="19" y="1547"/>
                  </a:lnTo>
                  <a:lnTo>
                    <a:pt x="9" y="1522"/>
                  </a:lnTo>
                  <a:lnTo>
                    <a:pt x="3" y="1495"/>
                  </a:lnTo>
                  <a:lnTo>
                    <a:pt x="0" y="1466"/>
                  </a:lnTo>
                  <a:lnTo>
                    <a:pt x="0" y="188"/>
                  </a:lnTo>
                  <a:lnTo>
                    <a:pt x="3" y="159"/>
                  </a:lnTo>
                  <a:lnTo>
                    <a:pt x="9" y="132"/>
                  </a:lnTo>
                  <a:lnTo>
                    <a:pt x="19" y="106"/>
                  </a:lnTo>
                  <a:lnTo>
                    <a:pt x="33" y="82"/>
                  </a:lnTo>
                  <a:lnTo>
                    <a:pt x="51" y="60"/>
                  </a:lnTo>
                  <a:lnTo>
                    <a:pt x="70" y="41"/>
                  </a:lnTo>
                  <a:lnTo>
                    <a:pt x="94" y="26"/>
                  </a:lnTo>
                  <a:lnTo>
                    <a:pt x="125" y="11"/>
                  </a:lnTo>
                  <a:lnTo>
                    <a:pt x="156" y="3"/>
                  </a:lnTo>
                  <a:lnTo>
                    <a:pt x="188"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0" name="Google Shape;480;p87"/>
            <p:cNvSpPr/>
            <p:nvPr/>
          </p:nvSpPr>
          <p:spPr>
            <a:xfrm>
              <a:off x="6769100" y="2489200"/>
              <a:ext cx="158750" cy="103188"/>
            </a:xfrm>
            <a:custGeom>
              <a:avLst/>
              <a:gdLst/>
              <a:ahLst/>
              <a:cxnLst/>
              <a:rect l="l" t="t" r="r" b="b"/>
              <a:pathLst>
                <a:path w="998" h="652" extrusionOk="0">
                  <a:moveTo>
                    <a:pt x="80" y="0"/>
                  </a:moveTo>
                  <a:lnTo>
                    <a:pt x="101" y="1"/>
                  </a:lnTo>
                  <a:lnTo>
                    <a:pt x="187" y="15"/>
                  </a:lnTo>
                  <a:lnTo>
                    <a:pt x="271" y="35"/>
                  </a:lnTo>
                  <a:lnTo>
                    <a:pt x="354" y="61"/>
                  </a:lnTo>
                  <a:lnTo>
                    <a:pt x="435" y="92"/>
                  </a:lnTo>
                  <a:lnTo>
                    <a:pt x="514" y="128"/>
                  </a:lnTo>
                  <a:lnTo>
                    <a:pt x="590" y="169"/>
                  </a:lnTo>
                  <a:lnTo>
                    <a:pt x="663" y="214"/>
                  </a:lnTo>
                  <a:lnTo>
                    <a:pt x="734" y="264"/>
                  </a:lnTo>
                  <a:lnTo>
                    <a:pt x="801" y="320"/>
                  </a:lnTo>
                  <a:lnTo>
                    <a:pt x="865" y="378"/>
                  </a:lnTo>
                  <a:lnTo>
                    <a:pt x="924" y="441"/>
                  </a:lnTo>
                  <a:lnTo>
                    <a:pt x="980" y="508"/>
                  </a:lnTo>
                  <a:lnTo>
                    <a:pt x="990" y="526"/>
                  </a:lnTo>
                  <a:lnTo>
                    <a:pt x="996" y="544"/>
                  </a:lnTo>
                  <a:lnTo>
                    <a:pt x="998" y="564"/>
                  </a:lnTo>
                  <a:lnTo>
                    <a:pt x="995" y="584"/>
                  </a:lnTo>
                  <a:lnTo>
                    <a:pt x="989" y="603"/>
                  </a:lnTo>
                  <a:lnTo>
                    <a:pt x="979" y="620"/>
                  </a:lnTo>
                  <a:lnTo>
                    <a:pt x="964" y="633"/>
                  </a:lnTo>
                  <a:lnTo>
                    <a:pt x="946" y="645"/>
                  </a:lnTo>
                  <a:lnTo>
                    <a:pt x="927" y="650"/>
                  </a:lnTo>
                  <a:lnTo>
                    <a:pt x="909" y="652"/>
                  </a:lnTo>
                  <a:lnTo>
                    <a:pt x="889" y="650"/>
                  </a:lnTo>
                  <a:lnTo>
                    <a:pt x="870" y="644"/>
                  </a:lnTo>
                  <a:lnTo>
                    <a:pt x="852" y="633"/>
                  </a:lnTo>
                  <a:lnTo>
                    <a:pt x="838" y="618"/>
                  </a:lnTo>
                  <a:lnTo>
                    <a:pt x="790" y="560"/>
                  </a:lnTo>
                  <a:lnTo>
                    <a:pt x="738" y="506"/>
                  </a:lnTo>
                  <a:lnTo>
                    <a:pt x="683" y="454"/>
                  </a:lnTo>
                  <a:lnTo>
                    <a:pt x="626" y="406"/>
                  </a:lnTo>
                  <a:lnTo>
                    <a:pt x="564" y="364"/>
                  </a:lnTo>
                  <a:lnTo>
                    <a:pt x="500" y="324"/>
                  </a:lnTo>
                  <a:lnTo>
                    <a:pt x="434" y="288"/>
                  </a:lnTo>
                  <a:lnTo>
                    <a:pt x="366" y="257"/>
                  </a:lnTo>
                  <a:lnTo>
                    <a:pt x="296" y="231"/>
                  </a:lnTo>
                  <a:lnTo>
                    <a:pt x="224" y="209"/>
                  </a:lnTo>
                  <a:lnTo>
                    <a:pt x="151" y="191"/>
                  </a:lnTo>
                  <a:lnTo>
                    <a:pt x="77" y="178"/>
                  </a:lnTo>
                  <a:lnTo>
                    <a:pt x="57" y="173"/>
                  </a:lnTo>
                  <a:lnTo>
                    <a:pt x="39" y="164"/>
                  </a:lnTo>
                  <a:lnTo>
                    <a:pt x="24" y="151"/>
                  </a:lnTo>
                  <a:lnTo>
                    <a:pt x="12" y="136"/>
                  </a:lnTo>
                  <a:lnTo>
                    <a:pt x="4" y="118"/>
                  </a:lnTo>
                  <a:lnTo>
                    <a:pt x="0" y="98"/>
                  </a:lnTo>
                  <a:lnTo>
                    <a:pt x="1" y="77"/>
                  </a:lnTo>
                  <a:lnTo>
                    <a:pt x="6" y="57"/>
                  </a:lnTo>
                  <a:lnTo>
                    <a:pt x="14" y="39"/>
                  </a:lnTo>
                  <a:lnTo>
                    <a:pt x="28" y="25"/>
                  </a:lnTo>
                  <a:lnTo>
                    <a:pt x="43" y="12"/>
                  </a:lnTo>
                  <a:lnTo>
                    <a:pt x="61" y="4"/>
                  </a:lnTo>
                  <a:lnTo>
                    <a:pt x="8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81" name="Google Shape;481;p87"/>
          <p:cNvSpPr/>
          <p:nvPr/>
        </p:nvSpPr>
        <p:spPr>
          <a:xfrm>
            <a:off x="8365332" y="3724275"/>
            <a:ext cx="614363" cy="547688"/>
          </a:xfrm>
          <a:custGeom>
            <a:avLst/>
            <a:gdLst/>
            <a:ahLst/>
            <a:cxnLst/>
            <a:rect l="l" t="t" r="r" b="b"/>
            <a:pathLst>
              <a:path w="3487" h="3103" extrusionOk="0">
                <a:moveTo>
                  <a:pt x="545" y="1944"/>
                </a:moveTo>
                <a:lnTo>
                  <a:pt x="179" y="2127"/>
                </a:lnTo>
                <a:lnTo>
                  <a:pt x="169" y="2134"/>
                </a:lnTo>
                <a:lnTo>
                  <a:pt x="163" y="2142"/>
                </a:lnTo>
                <a:lnTo>
                  <a:pt x="161" y="2150"/>
                </a:lnTo>
                <a:lnTo>
                  <a:pt x="160" y="2157"/>
                </a:lnTo>
                <a:lnTo>
                  <a:pt x="161" y="2164"/>
                </a:lnTo>
                <a:lnTo>
                  <a:pt x="163" y="2171"/>
                </a:lnTo>
                <a:lnTo>
                  <a:pt x="169" y="2180"/>
                </a:lnTo>
                <a:lnTo>
                  <a:pt x="179" y="2186"/>
                </a:lnTo>
                <a:lnTo>
                  <a:pt x="1644" y="2919"/>
                </a:lnTo>
                <a:lnTo>
                  <a:pt x="1676" y="2933"/>
                </a:lnTo>
                <a:lnTo>
                  <a:pt x="1709" y="2940"/>
                </a:lnTo>
                <a:lnTo>
                  <a:pt x="1743" y="2942"/>
                </a:lnTo>
                <a:lnTo>
                  <a:pt x="1777" y="2940"/>
                </a:lnTo>
                <a:lnTo>
                  <a:pt x="1810" y="2933"/>
                </a:lnTo>
                <a:lnTo>
                  <a:pt x="1843" y="2919"/>
                </a:lnTo>
                <a:lnTo>
                  <a:pt x="3308" y="2186"/>
                </a:lnTo>
                <a:lnTo>
                  <a:pt x="3317" y="2180"/>
                </a:lnTo>
                <a:lnTo>
                  <a:pt x="3323" y="2171"/>
                </a:lnTo>
                <a:lnTo>
                  <a:pt x="3326" y="2164"/>
                </a:lnTo>
                <a:lnTo>
                  <a:pt x="3326" y="2157"/>
                </a:lnTo>
                <a:lnTo>
                  <a:pt x="3326" y="2150"/>
                </a:lnTo>
                <a:lnTo>
                  <a:pt x="3323" y="2142"/>
                </a:lnTo>
                <a:lnTo>
                  <a:pt x="3317" y="2134"/>
                </a:lnTo>
                <a:lnTo>
                  <a:pt x="3308" y="2127"/>
                </a:lnTo>
                <a:lnTo>
                  <a:pt x="2941" y="1944"/>
                </a:lnTo>
                <a:lnTo>
                  <a:pt x="1914" y="2457"/>
                </a:lnTo>
                <a:lnTo>
                  <a:pt x="1872" y="2474"/>
                </a:lnTo>
                <a:lnTo>
                  <a:pt x="1830" y="2487"/>
                </a:lnTo>
                <a:lnTo>
                  <a:pt x="1787" y="2494"/>
                </a:lnTo>
                <a:lnTo>
                  <a:pt x="1743" y="2497"/>
                </a:lnTo>
                <a:lnTo>
                  <a:pt x="1699" y="2494"/>
                </a:lnTo>
                <a:lnTo>
                  <a:pt x="1655" y="2487"/>
                </a:lnTo>
                <a:lnTo>
                  <a:pt x="1613" y="2474"/>
                </a:lnTo>
                <a:lnTo>
                  <a:pt x="1572" y="2457"/>
                </a:lnTo>
                <a:lnTo>
                  <a:pt x="545" y="1944"/>
                </a:lnTo>
                <a:close/>
                <a:moveTo>
                  <a:pt x="2941" y="1338"/>
                </a:moveTo>
                <a:lnTo>
                  <a:pt x="1914" y="1852"/>
                </a:lnTo>
                <a:lnTo>
                  <a:pt x="1872" y="1869"/>
                </a:lnTo>
                <a:lnTo>
                  <a:pt x="1830" y="1881"/>
                </a:lnTo>
                <a:lnTo>
                  <a:pt x="1787" y="1889"/>
                </a:lnTo>
                <a:lnTo>
                  <a:pt x="1743" y="1892"/>
                </a:lnTo>
                <a:lnTo>
                  <a:pt x="1699" y="1889"/>
                </a:lnTo>
                <a:lnTo>
                  <a:pt x="1655" y="1881"/>
                </a:lnTo>
                <a:lnTo>
                  <a:pt x="1613" y="1869"/>
                </a:lnTo>
                <a:lnTo>
                  <a:pt x="1572" y="1852"/>
                </a:lnTo>
                <a:lnTo>
                  <a:pt x="545" y="1338"/>
                </a:lnTo>
                <a:lnTo>
                  <a:pt x="179" y="1521"/>
                </a:lnTo>
                <a:lnTo>
                  <a:pt x="169" y="1529"/>
                </a:lnTo>
                <a:lnTo>
                  <a:pt x="163" y="1536"/>
                </a:lnTo>
                <a:lnTo>
                  <a:pt x="161" y="1545"/>
                </a:lnTo>
                <a:lnTo>
                  <a:pt x="160" y="1551"/>
                </a:lnTo>
                <a:lnTo>
                  <a:pt x="161" y="1558"/>
                </a:lnTo>
                <a:lnTo>
                  <a:pt x="163" y="1566"/>
                </a:lnTo>
                <a:lnTo>
                  <a:pt x="169" y="1574"/>
                </a:lnTo>
                <a:lnTo>
                  <a:pt x="179" y="1581"/>
                </a:lnTo>
                <a:lnTo>
                  <a:pt x="1644" y="2313"/>
                </a:lnTo>
                <a:lnTo>
                  <a:pt x="1676" y="2327"/>
                </a:lnTo>
                <a:lnTo>
                  <a:pt x="1709" y="2334"/>
                </a:lnTo>
                <a:lnTo>
                  <a:pt x="1743" y="2337"/>
                </a:lnTo>
                <a:lnTo>
                  <a:pt x="1777" y="2334"/>
                </a:lnTo>
                <a:lnTo>
                  <a:pt x="1810" y="2327"/>
                </a:lnTo>
                <a:lnTo>
                  <a:pt x="1843" y="2313"/>
                </a:lnTo>
                <a:lnTo>
                  <a:pt x="3308" y="1581"/>
                </a:lnTo>
                <a:lnTo>
                  <a:pt x="3317" y="1574"/>
                </a:lnTo>
                <a:lnTo>
                  <a:pt x="3323" y="1566"/>
                </a:lnTo>
                <a:lnTo>
                  <a:pt x="3326" y="1558"/>
                </a:lnTo>
                <a:lnTo>
                  <a:pt x="3326" y="1551"/>
                </a:lnTo>
                <a:lnTo>
                  <a:pt x="3326" y="1545"/>
                </a:lnTo>
                <a:lnTo>
                  <a:pt x="3323" y="1536"/>
                </a:lnTo>
                <a:lnTo>
                  <a:pt x="3317" y="1529"/>
                </a:lnTo>
                <a:lnTo>
                  <a:pt x="3308" y="1521"/>
                </a:lnTo>
                <a:lnTo>
                  <a:pt x="2941" y="1338"/>
                </a:lnTo>
                <a:close/>
                <a:moveTo>
                  <a:pt x="1743" y="160"/>
                </a:moveTo>
                <a:lnTo>
                  <a:pt x="1709" y="163"/>
                </a:lnTo>
                <a:lnTo>
                  <a:pt x="1676" y="171"/>
                </a:lnTo>
                <a:lnTo>
                  <a:pt x="1644" y="183"/>
                </a:lnTo>
                <a:lnTo>
                  <a:pt x="179" y="916"/>
                </a:lnTo>
                <a:lnTo>
                  <a:pt x="169" y="923"/>
                </a:lnTo>
                <a:lnTo>
                  <a:pt x="163" y="931"/>
                </a:lnTo>
                <a:lnTo>
                  <a:pt x="161" y="939"/>
                </a:lnTo>
                <a:lnTo>
                  <a:pt x="160" y="945"/>
                </a:lnTo>
                <a:lnTo>
                  <a:pt x="161" y="953"/>
                </a:lnTo>
                <a:lnTo>
                  <a:pt x="163" y="960"/>
                </a:lnTo>
                <a:lnTo>
                  <a:pt x="169" y="969"/>
                </a:lnTo>
                <a:lnTo>
                  <a:pt x="179" y="975"/>
                </a:lnTo>
                <a:lnTo>
                  <a:pt x="1644" y="1708"/>
                </a:lnTo>
                <a:lnTo>
                  <a:pt x="1676" y="1721"/>
                </a:lnTo>
                <a:lnTo>
                  <a:pt x="1709" y="1729"/>
                </a:lnTo>
                <a:lnTo>
                  <a:pt x="1743" y="1731"/>
                </a:lnTo>
                <a:lnTo>
                  <a:pt x="1777" y="1729"/>
                </a:lnTo>
                <a:lnTo>
                  <a:pt x="1810" y="1721"/>
                </a:lnTo>
                <a:lnTo>
                  <a:pt x="1843" y="1708"/>
                </a:lnTo>
                <a:lnTo>
                  <a:pt x="3308" y="975"/>
                </a:lnTo>
                <a:lnTo>
                  <a:pt x="3317" y="969"/>
                </a:lnTo>
                <a:lnTo>
                  <a:pt x="3323" y="960"/>
                </a:lnTo>
                <a:lnTo>
                  <a:pt x="3326" y="953"/>
                </a:lnTo>
                <a:lnTo>
                  <a:pt x="3326" y="945"/>
                </a:lnTo>
                <a:lnTo>
                  <a:pt x="3326" y="939"/>
                </a:lnTo>
                <a:lnTo>
                  <a:pt x="3323" y="931"/>
                </a:lnTo>
                <a:lnTo>
                  <a:pt x="3317" y="923"/>
                </a:lnTo>
                <a:lnTo>
                  <a:pt x="3308" y="916"/>
                </a:lnTo>
                <a:lnTo>
                  <a:pt x="1842" y="183"/>
                </a:lnTo>
                <a:lnTo>
                  <a:pt x="1810" y="171"/>
                </a:lnTo>
                <a:lnTo>
                  <a:pt x="1777" y="163"/>
                </a:lnTo>
                <a:lnTo>
                  <a:pt x="1743" y="160"/>
                </a:lnTo>
                <a:close/>
                <a:moveTo>
                  <a:pt x="1743" y="0"/>
                </a:moveTo>
                <a:lnTo>
                  <a:pt x="1787" y="2"/>
                </a:lnTo>
                <a:lnTo>
                  <a:pt x="1830" y="10"/>
                </a:lnTo>
                <a:lnTo>
                  <a:pt x="1872" y="22"/>
                </a:lnTo>
                <a:lnTo>
                  <a:pt x="1914" y="40"/>
                </a:lnTo>
                <a:lnTo>
                  <a:pt x="3380" y="773"/>
                </a:lnTo>
                <a:lnTo>
                  <a:pt x="3406" y="789"/>
                </a:lnTo>
                <a:lnTo>
                  <a:pt x="3430" y="809"/>
                </a:lnTo>
                <a:lnTo>
                  <a:pt x="3449" y="831"/>
                </a:lnTo>
                <a:lnTo>
                  <a:pt x="3464" y="858"/>
                </a:lnTo>
                <a:lnTo>
                  <a:pt x="3476" y="885"/>
                </a:lnTo>
                <a:lnTo>
                  <a:pt x="3484" y="915"/>
                </a:lnTo>
                <a:lnTo>
                  <a:pt x="3487" y="945"/>
                </a:lnTo>
                <a:lnTo>
                  <a:pt x="3484" y="977"/>
                </a:lnTo>
                <a:lnTo>
                  <a:pt x="3476" y="1007"/>
                </a:lnTo>
                <a:lnTo>
                  <a:pt x="3464" y="1034"/>
                </a:lnTo>
                <a:lnTo>
                  <a:pt x="3450" y="1060"/>
                </a:lnTo>
                <a:lnTo>
                  <a:pt x="3430" y="1083"/>
                </a:lnTo>
                <a:lnTo>
                  <a:pt x="3406" y="1102"/>
                </a:lnTo>
                <a:lnTo>
                  <a:pt x="3380" y="1119"/>
                </a:lnTo>
                <a:lnTo>
                  <a:pt x="3380" y="1119"/>
                </a:lnTo>
                <a:lnTo>
                  <a:pt x="3119" y="1248"/>
                </a:lnTo>
                <a:lnTo>
                  <a:pt x="3380" y="1378"/>
                </a:lnTo>
                <a:lnTo>
                  <a:pt x="3406" y="1394"/>
                </a:lnTo>
                <a:lnTo>
                  <a:pt x="3430" y="1414"/>
                </a:lnTo>
                <a:lnTo>
                  <a:pt x="3449" y="1437"/>
                </a:lnTo>
                <a:lnTo>
                  <a:pt x="3464" y="1463"/>
                </a:lnTo>
                <a:lnTo>
                  <a:pt x="3476" y="1491"/>
                </a:lnTo>
                <a:lnTo>
                  <a:pt x="3484" y="1520"/>
                </a:lnTo>
                <a:lnTo>
                  <a:pt x="3487" y="1551"/>
                </a:lnTo>
                <a:lnTo>
                  <a:pt x="3484" y="1583"/>
                </a:lnTo>
                <a:lnTo>
                  <a:pt x="3476" y="1612"/>
                </a:lnTo>
                <a:lnTo>
                  <a:pt x="3464" y="1640"/>
                </a:lnTo>
                <a:lnTo>
                  <a:pt x="3449" y="1665"/>
                </a:lnTo>
                <a:lnTo>
                  <a:pt x="3430" y="1689"/>
                </a:lnTo>
                <a:lnTo>
                  <a:pt x="3406" y="1708"/>
                </a:lnTo>
                <a:lnTo>
                  <a:pt x="3380" y="1725"/>
                </a:lnTo>
                <a:lnTo>
                  <a:pt x="3119" y="1854"/>
                </a:lnTo>
                <a:lnTo>
                  <a:pt x="3380" y="1984"/>
                </a:lnTo>
                <a:lnTo>
                  <a:pt x="3406" y="2000"/>
                </a:lnTo>
                <a:lnTo>
                  <a:pt x="3430" y="2020"/>
                </a:lnTo>
                <a:lnTo>
                  <a:pt x="3449" y="2042"/>
                </a:lnTo>
                <a:lnTo>
                  <a:pt x="3464" y="2068"/>
                </a:lnTo>
                <a:lnTo>
                  <a:pt x="3476" y="2096"/>
                </a:lnTo>
                <a:lnTo>
                  <a:pt x="3484" y="2126"/>
                </a:lnTo>
                <a:lnTo>
                  <a:pt x="3487" y="2157"/>
                </a:lnTo>
                <a:lnTo>
                  <a:pt x="3484" y="2187"/>
                </a:lnTo>
                <a:lnTo>
                  <a:pt x="3476" y="2218"/>
                </a:lnTo>
                <a:lnTo>
                  <a:pt x="3464" y="2245"/>
                </a:lnTo>
                <a:lnTo>
                  <a:pt x="3450" y="2271"/>
                </a:lnTo>
                <a:lnTo>
                  <a:pt x="3430" y="2294"/>
                </a:lnTo>
                <a:lnTo>
                  <a:pt x="3406" y="2313"/>
                </a:lnTo>
                <a:lnTo>
                  <a:pt x="3380" y="2330"/>
                </a:lnTo>
                <a:lnTo>
                  <a:pt x="1914" y="3063"/>
                </a:lnTo>
                <a:lnTo>
                  <a:pt x="1872" y="3080"/>
                </a:lnTo>
                <a:lnTo>
                  <a:pt x="1830" y="3092"/>
                </a:lnTo>
                <a:lnTo>
                  <a:pt x="1787" y="3100"/>
                </a:lnTo>
                <a:lnTo>
                  <a:pt x="1743" y="3103"/>
                </a:lnTo>
                <a:lnTo>
                  <a:pt x="1699" y="3100"/>
                </a:lnTo>
                <a:lnTo>
                  <a:pt x="1655" y="3092"/>
                </a:lnTo>
                <a:lnTo>
                  <a:pt x="1613" y="3080"/>
                </a:lnTo>
                <a:lnTo>
                  <a:pt x="1572" y="3063"/>
                </a:lnTo>
                <a:lnTo>
                  <a:pt x="107" y="2330"/>
                </a:lnTo>
                <a:lnTo>
                  <a:pt x="80" y="2313"/>
                </a:lnTo>
                <a:lnTo>
                  <a:pt x="57" y="2294"/>
                </a:lnTo>
                <a:lnTo>
                  <a:pt x="37" y="2271"/>
                </a:lnTo>
                <a:lnTo>
                  <a:pt x="21" y="2245"/>
                </a:lnTo>
                <a:lnTo>
                  <a:pt x="10" y="2218"/>
                </a:lnTo>
                <a:lnTo>
                  <a:pt x="2" y="2187"/>
                </a:lnTo>
                <a:lnTo>
                  <a:pt x="0" y="2157"/>
                </a:lnTo>
                <a:lnTo>
                  <a:pt x="2" y="2126"/>
                </a:lnTo>
                <a:lnTo>
                  <a:pt x="10" y="2096"/>
                </a:lnTo>
                <a:lnTo>
                  <a:pt x="21" y="2068"/>
                </a:lnTo>
                <a:lnTo>
                  <a:pt x="37" y="2042"/>
                </a:lnTo>
                <a:lnTo>
                  <a:pt x="57" y="2020"/>
                </a:lnTo>
                <a:lnTo>
                  <a:pt x="80" y="2000"/>
                </a:lnTo>
                <a:lnTo>
                  <a:pt x="107" y="1984"/>
                </a:lnTo>
                <a:lnTo>
                  <a:pt x="366" y="1854"/>
                </a:lnTo>
                <a:lnTo>
                  <a:pt x="107" y="1725"/>
                </a:lnTo>
                <a:lnTo>
                  <a:pt x="80" y="1708"/>
                </a:lnTo>
                <a:lnTo>
                  <a:pt x="57" y="1689"/>
                </a:lnTo>
                <a:lnTo>
                  <a:pt x="37" y="1665"/>
                </a:lnTo>
                <a:lnTo>
                  <a:pt x="21" y="1640"/>
                </a:lnTo>
                <a:lnTo>
                  <a:pt x="10" y="1612"/>
                </a:lnTo>
                <a:lnTo>
                  <a:pt x="2" y="1583"/>
                </a:lnTo>
                <a:lnTo>
                  <a:pt x="0" y="1551"/>
                </a:lnTo>
                <a:lnTo>
                  <a:pt x="2" y="1520"/>
                </a:lnTo>
                <a:lnTo>
                  <a:pt x="10" y="1491"/>
                </a:lnTo>
                <a:lnTo>
                  <a:pt x="21" y="1463"/>
                </a:lnTo>
                <a:lnTo>
                  <a:pt x="37" y="1437"/>
                </a:lnTo>
                <a:lnTo>
                  <a:pt x="57" y="1414"/>
                </a:lnTo>
                <a:lnTo>
                  <a:pt x="80" y="1394"/>
                </a:lnTo>
                <a:lnTo>
                  <a:pt x="107" y="1378"/>
                </a:lnTo>
                <a:lnTo>
                  <a:pt x="366" y="1248"/>
                </a:lnTo>
                <a:lnTo>
                  <a:pt x="107" y="1119"/>
                </a:lnTo>
                <a:lnTo>
                  <a:pt x="80" y="1102"/>
                </a:lnTo>
                <a:lnTo>
                  <a:pt x="57" y="1083"/>
                </a:lnTo>
                <a:lnTo>
                  <a:pt x="37" y="1060"/>
                </a:lnTo>
                <a:lnTo>
                  <a:pt x="21" y="1034"/>
                </a:lnTo>
                <a:lnTo>
                  <a:pt x="10" y="1007"/>
                </a:lnTo>
                <a:lnTo>
                  <a:pt x="2" y="977"/>
                </a:lnTo>
                <a:lnTo>
                  <a:pt x="0" y="945"/>
                </a:lnTo>
                <a:lnTo>
                  <a:pt x="2" y="915"/>
                </a:lnTo>
                <a:lnTo>
                  <a:pt x="10" y="885"/>
                </a:lnTo>
                <a:lnTo>
                  <a:pt x="21" y="858"/>
                </a:lnTo>
                <a:lnTo>
                  <a:pt x="37" y="831"/>
                </a:lnTo>
                <a:lnTo>
                  <a:pt x="57" y="809"/>
                </a:lnTo>
                <a:lnTo>
                  <a:pt x="80" y="789"/>
                </a:lnTo>
                <a:lnTo>
                  <a:pt x="107" y="773"/>
                </a:lnTo>
                <a:lnTo>
                  <a:pt x="1572" y="40"/>
                </a:lnTo>
                <a:lnTo>
                  <a:pt x="1613" y="22"/>
                </a:lnTo>
                <a:lnTo>
                  <a:pt x="1655" y="10"/>
                </a:lnTo>
                <a:lnTo>
                  <a:pt x="1699" y="2"/>
                </a:lnTo>
                <a:lnTo>
                  <a:pt x="1743"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2" name="Google Shape;482;p87" descr="Elpære med massiv udfyldning"/>
          <p:cNvSpPr/>
          <p:nvPr/>
        </p:nvSpPr>
        <p:spPr>
          <a:xfrm>
            <a:off x="7637944" y="394016"/>
            <a:ext cx="697353" cy="697353"/>
          </a:xfrm>
          <a:prstGeom prst="rect">
            <a:avLst/>
          </a:prstGeom>
          <a:noFill/>
          <a:ln>
            <a:noFill/>
          </a:ln>
        </p:spPr>
        <p:txBody>
          <a:bodyPr/>
          <a:lstStyle/>
          <a:p>
            <a:endParaRPr lang="en-IE"/>
          </a:p>
        </p:txBody>
      </p:sp>
      <p:sp>
        <p:nvSpPr>
          <p:cNvPr id="483" name="Google Shape;483;p87"/>
          <p:cNvSpPr txBox="1"/>
          <p:nvPr/>
        </p:nvSpPr>
        <p:spPr>
          <a:xfrm>
            <a:off x="1441505" y="1173442"/>
            <a:ext cx="4735684" cy="5609187"/>
          </a:xfrm>
          <a:prstGeom prst="rect">
            <a:avLst/>
          </a:prstGeom>
          <a:noFill/>
          <a:ln w="28575">
            <a:solidFill>
              <a:schemeClr val="tx1"/>
            </a:solid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292668"/>
                </a:solidFill>
                <a:latin typeface="Calibri"/>
                <a:ea typeface="Calibri"/>
                <a:cs typeface="Calibri"/>
                <a:sym typeface="Calibri"/>
              </a:rPr>
              <a:t>    Gode tegn (mere pålidelige)</a:t>
            </a:r>
            <a:endParaRPr dirty="0"/>
          </a:p>
          <a:p>
            <a:pPr marL="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rgbClr val="292668"/>
              </a:solidFill>
              <a:latin typeface="Calibri"/>
              <a:ea typeface="Calibri"/>
              <a:cs typeface="Calibri"/>
              <a:sym typeface="Calibri"/>
            </a:endParaRPr>
          </a:p>
          <a:p>
            <a:pPr marL="342900" marR="0" lvl="0" indent="-342900" algn="l" rtl="0">
              <a:lnSpc>
                <a:spcPct val="150000"/>
              </a:lnSpc>
              <a:spcBef>
                <a:spcPts val="0"/>
              </a:spcBef>
              <a:spcAft>
                <a:spcPts val="0"/>
              </a:spcAft>
              <a:buClr>
                <a:srgbClr val="000000"/>
              </a:buClr>
              <a:buSzPts val="2400"/>
              <a:buFont typeface="Wingdings"/>
              <a:buChar char="ü"/>
            </a:pPr>
            <a:r>
              <a:rPr lang="en-US" sz="2300" b="0" i="0" u="none" strike="noStrike" cap="none" dirty="0">
                <a:solidFill>
                  <a:srgbClr val="292668"/>
                </a:solidFill>
                <a:latin typeface="Calibri"/>
                <a:ea typeface="Calibri"/>
                <a:cs typeface="Calibri"/>
                <a:sym typeface="Calibri"/>
              </a:rPr>
              <a:t>Du ved, hvem der har udviklet appen </a:t>
            </a:r>
            <a:endParaRPr sz="2300"/>
          </a:p>
          <a:p>
            <a:pPr marL="342900" marR="0" lvl="0" indent="-342900" algn="l" rtl="0">
              <a:lnSpc>
                <a:spcPct val="150000"/>
              </a:lnSpc>
              <a:spcBef>
                <a:spcPts val="0"/>
              </a:spcBef>
              <a:spcAft>
                <a:spcPts val="0"/>
              </a:spcAft>
              <a:buClr>
                <a:srgbClr val="000000"/>
              </a:buClr>
              <a:buSzPts val="2400"/>
              <a:buFont typeface="Wingdings"/>
              <a:buChar char="ü"/>
            </a:pPr>
            <a:r>
              <a:rPr lang="en-US" sz="2300" b="0" i="0" u="none" strike="noStrike" cap="none" dirty="0">
                <a:solidFill>
                  <a:srgbClr val="292668"/>
                </a:solidFill>
                <a:latin typeface="Calibri"/>
                <a:ea typeface="Calibri"/>
                <a:cs typeface="Calibri"/>
                <a:sym typeface="Calibri"/>
              </a:rPr>
              <a:t>Der forklares, hvordan dine data bruges </a:t>
            </a:r>
            <a:endParaRPr sz="2300"/>
          </a:p>
          <a:p>
            <a:pPr marL="342900" marR="0" lvl="0" indent="-342900" algn="l" rtl="0">
              <a:lnSpc>
                <a:spcPct val="150000"/>
              </a:lnSpc>
              <a:spcBef>
                <a:spcPts val="0"/>
              </a:spcBef>
              <a:spcAft>
                <a:spcPts val="0"/>
              </a:spcAft>
              <a:buClr>
                <a:srgbClr val="000000"/>
              </a:buClr>
              <a:buSzPts val="2400"/>
              <a:buFont typeface="Wingdings"/>
              <a:buChar char="ü"/>
            </a:pPr>
            <a:r>
              <a:rPr lang="en-US" sz="2300" b="0" i="0" u="none" strike="noStrike" cap="none" dirty="0">
                <a:solidFill>
                  <a:srgbClr val="292668"/>
                </a:solidFill>
                <a:latin typeface="Calibri"/>
                <a:ea typeface="Calibri"/>
                <a:cs typeface="Calibri"/>
                <a:sym typeface="Calibri"/>
              </a:rPr>
              <a:t>Du kan slå funktioner fra </a:t>
            </a:r>
            <a:endParaRPr sz="2300"/>
          </a:p>
          <a:p>
            <a:pPr marL="342900" marR="0" lvl="0" indent="-342900" algn="l" rtl="0">
              <a:lnSpc>
                <a:spcPct val="150000"/>
              </a:lnSpc>
              <a:spcBef>
                <a:spcPts val="0"/>
              </a:spcBef>
              <a:spcAft>
                <a:spcPts val="0"/>
              </a:spcAft>
              <a:buClr>
                <a:srgbClr val="000000"/>
              </a:buClr>
              <a:buSzPts val="2400"/>
              <a:buFont typeface="Wingdings"/>
              <a:buChar char="ü"/>
            </a:pPr>
            <a:r>
              <a:rPr lang="en-US" sz="2300" b="0" i="0" u="none" strike="noStrike" cap="none" dirty="0">
                <a:solidFill>
                  <a:srgbClr val="292668"/>
                </a:solidFill>
                <a:latin typeface="Calibri"/>
                <a:ea typeface="Calibri"/>
                <a:cs typeface="Calibri"/>
                <a:sym typeface="Calibri"/>
              </a:rPr>
              <a:t>Den fungerer uden at kræve for mange data</a:t>
            </a:r>
            <a:endParaRPr sz="2300"/>
          </a:p>
          <a:p>
            <a:pPr marL="342900" marR="0" lvl="0" indent="-342900" algn="l" rtl="0">
              <a:lnSpc>
                <a:spcPct val="150000"/>
              </a:lnSpc>
              <a:spcBef>
                <a:spcPts val="0"/>
              </a:spcBef>
              <a:spcAft>
                <a:spcPts val="0"/>
              </a:spcAft>
              <a:buClr>
                <a:srgbClr val="000000"/>
              </a:buClr>
              <a:buSzPts val="2400"/>
              <a:buFont typeface="Wingdings"/>
              <a:buChar char="ü"/>
            </a:pPr>
            <a:r>
              <a:rPr lang="en-US" sz="2300" b="0" i="0" u="none" strike="noStrike" cap="none" dirty="0">
                <a:solidFill>
                  <a:srgbClr val="292668"/>
                </a:solidFill>
                <a:latin typeface="Calibri"/>
                <a:ea typeface="Calibri"/>
                <a:cs typeface="Calibri"/>
                <a:sym typeface="Calibri"/>
              </a:rPr>
              <a:t>Den fremsætter IKKE medicinske påstande</a:t>
            </a:r>
            <a:endParaRPr sz="2300" dirty="0"/>
          </a:p>
        </p:txBody>
      </p:sp>
      <p:sp>
        <p:nvSpPr>
          <p:cNvPr id="484" name="Google Shape;484;p87"/>
          <p:cNvSpPr txBox="1"/>
          <p:nvPr/>
        </p:nvSpPr>
        <p:spPr>
          <a:xfrm>
            <a:off x="6279724" y="1164778"/>
            <a:ext cx="4513434" cy="5047495"/>
          </a:xfrm>
          <a:prstGeom prst="rect">
            <a:avLst/>
          </a:prstGeom>
          <a:noFill/>
          <a:ln w="28575">
            <a:solidFill>
              <a:srgbClr val="FF0000"/>
            </a:solid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292668"/>
                </a:solidFill>
                <a:latin typeface="Calibri"/>
                <a:ea typeface="Calibri"/>
                <a:cs typeface="Calibri"/>
                <a:sym typeface="Calibri"/>
              </a:rPr>
              <a:t>    Advarselstegn (vær forsigtig)</a:t>
            </a:r>
            <a:endParaRPr dirty="0"/>
          </a:p>
          <a:p>
            <a:pPr marL="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rgbClr val="292668"/>
              </a:solidFill>
              <a:latin typeface="Calibri"/>
              <a:ea typeface="Calibri"/>
              <a:cs typeface="Calibri"/>
              <a:sym typeface="Calibri"/>
            </a:endParaRPr>
          </a:p>
          <a:p>
            <a:pPr marL="342900" marR="0" lvl="0" indent="-342900" algn="l" rtl="0">
              <a:lnSpc>
                <a:spcPct val="150000"/>
              </a:lnSpc>
              <a:spcBef>
                <a:spcPts val="0"/>
              </a:spcBef>
              <a:spcAft>
                <a:spcPts val="0"/>
              </a:spcAft>
              <a:buClr>
                <a:srgbClr val="000000"/>
              </a:buClr>
              <a:buSzPts val="2400"/>
              <a:buFont typeface="Wingdings"/>
              <a:buChar char="v"/>
            </a:pPr>
            <a:r>
              <a:rPr lang="en-US" sz="2300" b="0" i="0" u="none" strike="noStrike" cap="none" dirty="0">
                <a:solidFill>
                  <a:srgbClr val="292668"/>
                </a:solidFill>
                <a:latin typeface="Calibri"/>
                <a:ea typeface="Calibri"/>
                <a:cs typeface="Calibri"/>
                <a:sym typeface="Calibri"/>
              </a:rPr>
              <a:t>Beder om for mange oplysninger </a:t>
            </a:r>
            <a:endParaRPr sz="2300"/>
          </a:p>
          <a:p>
            <a:pPr marL="342900" marR="0" lvl="0" indent="-342900" algn="l" rtl="0">
              <a:spcBef>
                <a:spcPts val="0"/>
              </a:spcBef>
              <a:spcAft>
                <a:spcPts val="0"/>
              </a:spcAft>
              <a:buClr>
                <a:srgbClr val="000000"/>
              </a:buClr>
              <a:buSzPts val="2400"/>
              <a:buFont typeface="Wingdings"/>
              <a:buChar char="v"/>
            </a:pPr>
            <a:r>
              <a:rPr lang="en-US" sz="2300" b="0" i="0" u="none" strike="noStrike" cap="none" dirty="0">
                <a:solidFill>
                  <a:srgbClr val="292668"/>
                </a:solidFill>
                <a:latin typeface="Calibri"/>
                <a:ea typeface="Calibri"/>
                <a:cs typeface="Calibri"/>
                <a:sym typeface="Calibri"/>
              </a:rPr>
              <a:t>Bruger dramatisk sprog</a:t>
            </a:r>
            <a:br>
              <a:rPr lang="en-US" sz="2300" b="0" i="0" u="none" strike="noStrike" cap="none" dirty="0">
                <a:latin typeface="Calibri"/>
                <a:ea typeface="Calibri"/>
                <a:cs typeface="Calibri"/>
              </a:rPr>
            </a:br>
            <a:r>
              <a:rPr lang="en-US" sz="2300" b="0" i="0" u="none" strike="noStrike" cap="none" dirty="0">
                <a:solidFill>
                  <a:srgbClr val="292668"/>
                </a:solidFill>
                <a:latin typeface="Calibri"/>
                <a:ea typeface="Calibri"/>
                <a:cs typeface="Calibri"/>
                <a:sym typeface="Calibri"/>
              </a:rPr>
              <a:t>(”Høj risiko”, ”Fare”) </a:t>
            </a:r>
            <a:endParaRPr sz="2300"/>
          </a:p>
          <a:p>
            <a:pPr marL="342900" marR="0" lvl="0" indent="-342900" algn="l" rtl="0">
              <a:lnSpc>
                <a:spcPct val="150000"/>
              </a:lnSpc>
              <a:spcBef>
                <a:spcPts val="0"/>
              </a:spcBef>
              <a:spcAft>
                <a:spcPts val="0"/>
              </a:spcAft>
              <a:buClr>
                <a:srgbClr val="000000"/>
              </a:buClr>
              <a:buSzPts val="2400"/>
              <a:buFont typeface="Wingdings"/>
              <a:buChar char="v"/>
            </a:pPr>
            <a:r>
              <a:rPr lang="en-US" sz="2300" b="0" i="0" u="none" strike="noStrike" cap="none" dirty="0">
                <a:solidFill>
                  <a:srgbClr val="292668"/>
                </a:solidFill>
                <a:latin typeface="Calibri"/>
                <a:ea typeface="Calibri"/>
                <a:cs typeface="Calibri"/>
                <a:sym typeface="Calibri"/>
              </a:rPr>
              <a:t>Presser dig til at handle hurtigt </a:t>
            </a:r>
            <a:endParaRPr sz="2300"/>
          </a:p>
          <a:p>
            <a:pPr marL="342900" marR="0" lvl="0" indent="-342900" algn="l" rtl="0">
              <a:lnSpc>
                <a:spcPct val="150000"/>
              </a:lnSpc>
              <a:spcBef>
                <a:spcPts val="0"/>
              </a:spcBef>
              <a:spcAft>
                <a:spcPts val="0"/>
              </a:spcAft>
              <a:buClr>
                <a:srgbClr val="000000"/>
              </a:buClr>
              <a:buSzPts val="2400"/>
              <a:buFont typeface="Wingdings"/>
              <a:buChar char="v"/>
            </a:pPr>
            <a:r>
              <a:rPr lang="en-US" sz="2300" b="0" i="0" u="none" strike="noStrike" cap="none" dirty="0">
                <a:solidFill>
                  <a:srgbClr val="292668"/>
                </a:solidFill>
                <a:latin typeface="Calibri"/>
                <a:ea typeface="Calibri"/>
                <a:cs typeface="Calibri"/>
                <a:sym typeface="Calibri"/>
              </a:rPr>
              <a:t>Du ved ikke, hvem der har lavet det </a:t>
            </a:r>
            <a:endParaRPr sz="2300"/>
          </a:p>
          <a:p>
            <a:pPr marL="342900" marR="0" lvl="0" indent="-342900" algn="l" rtl="0">
              <a:lnSpc>
                <a:spcPct val="150000"/>
              </a:lnSpc>
              <a:spcBef>
                <a:spcPts val="0"/>
              </a:spcBef>
              <a:spcAft>
                <a:spcPts val="0"/>
              </a:spcAft>
              <a:buClr>
                <a:srgbClr val="000000"/>
              </a:buClr>
              <a:buSzPts val="2400"/>
              <a:buFont typeface="Wingdings"/>
              <a:buChar char="v"/>
            </a:pPr>
            <a:r>
              <a:rPr lang="en-US" sz="2300" b="0" i="0" u="none" strike="noStrike" cap="none" dirty="0">
                <a:solidFill>
                  <a:srgbClr val="292668"/>
                </a:solidFill>
                <a:latin typeface="Calibri"/>
                <a:ea typeface="Calibri"/>
                <a:cs typeface="Calibri"/>
                <a:sym typeface="Calibri"/>
              </a:rPr>
              <a:t>Den forsøger at erstatte en læge</a:t>
            </a:r>
            <a:endParaRPr lang="en-US" sz="2300" b="0" i="0" u="none" strike="noStrike" cap="none" dirty="0">
              <a:solidFill>
                <a:srgbClr val="292668"/>
              </a:solidFill>
              <a:latin typeface="Calibri"/>
              <a:ea typeface="Calibri"/>
              <a:cs typeface="Calibri"/>
            </a:endParaRPr>
          </a:p>
          <a:p>
            <a:pPr marR="0" lvl="0" algn="l" rtl="0">
              <a:lnSpc>
                <a:spcPct val="150000"/>
              </a:lnSpc>
              <a:spcBef>
                <a:spcPts val="0"/>
              </a:spcBef>
              <a:spcAft>
                <a:spcPts val="0"/>
              </a:spcAft>
              <a:buClr>
                <a:srgbClr val="000000"/>
              </a:buClr>
              <a:buSzPts val="2400"/>
            </a:pPr>
            <a:endParaRPr lang="en-US" sz="2300" dirty="0">
              <a:solidFill>
                <a:srgbClr val="292668"/>
              </a:solidFill>
              <a:latin typeface="Calibri"/>
              <a:ea typeface="Calibri"/>
              <a:cs typeface="Calibri"/>
            </a:endParaRPr>
          </a:p>
          <a:p>
            <a:pPr marR="0" lvl="0" algn="l" rtl="0">
              <a:lnSpc>
                <a:spcPct val="150000"/>
              </a:lnSpc>
              <a:spcBef>
                <a:spcPts val="0"/>
              </a:spcBef>
              <a:spcAft>
                <a:spcPts val="0"/>
              </a:spcAft>
              <a:buClr>
                <a:srgbClr val="000000"/>
              </a:buClr>
              <a:buSzPts val="2400"/>
            </a:pPr>
            <a:endParaRPr dirty="0"/>
          </a:p>
        </p:txBody>
      </p:sp>
      <p:sp>
        <p:nvSpPr>
          <p:cNvPr id="485" name="Google Shape;485;p87" descr="Udråbstegn med massiv udfyldning"/>
          <p:cNvSpPr/>
          <p:nvPr/>
        </p:nvSpPr>
        <p:spPr>
          <a:xfrm>
            <a:off x="6305578" y="1363485"/>
            <a:ext cx="427893" cy="427893"/>
          </a:xfrm>
          <a:prstGeom prst="rect">
            <a:avLst/>
          </a:prstGeom>
          <a:noFill/>
          <a:ln>
            <a:noFill/>
          </a:ln>
        </p:spPr>
        <p:txBody>
          <a:bodyPr/>
          <a:lstStyle/>
          <a:p>
            <a:endParaRPr lang="en-IE"/>
          </a:p>
        </p:txBody>
      </p:sp>
      <p:sp>
        <p:nvSpPr>
          <p:cNvPr id="486" name="Google Shape;486;p87" descr="Afkrydsning kontur"/>
          <p:cNvSpPr/>
          <p:nvPr/>
        </p:nvSpPr>
        <p:spPr>
          <a:xfrm>
            <a:off x="1438302" y="1434539"/>
            <a:ext cx="356839" cy="356839"/>
          </a:xfrm>
          <a:prstGeom prst="rect">
            <a:avLst/>
          </a:prstGeom>
          <a:noFill/>
          <a:ln>
            <a:noFill/>
          </a:ln>
        </p:spPr>
        <p:txBody>
          <a:bodyPr/>
          <a:lstStyle/>
          <a:p>
            <a:endParaRPr lang="en-IE"/>
          </a:p>
        </p:txBody>
      </p:sp>
      <p:sp>
        <p:nvSpPr>
          <p:cNvPr id="475" name="Google Shape;475;p87"/>
          <p:cNvSpPr/>
          <p:nvPr/>
        </p:nvSpPr>
        <p:spPr>
          <a:xfrm>
            <a:off x="7441066" y="5378465"/>
            <a:ext cx="3065944" cy="1219458"/>
          </a:xfrm>
          <a:prstGeom prst="rect">
            <a:avLst/>
          </a:prstGeom>
          <a:solidFill>
            <a:srgbClr val="EBCB1F"/>
          </a:solidFill>
          <a:ln w="25400" cap="flat" cmpd="sng">
            <a:solidFill>
              <a:srgbClr val="EBCB1F"/>
            </a:solidFill>
            <a:prstDash val="solid"/>
            <a:round/>
            <a:headEnd type="none" w="sm" len="sm"/>
            <a:tailEnd type="none" w="sm" len="sm"/>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7" name="Google Shape;487;p87"/>
          <p:cNvSpPr txBox="1"/>
          <p:nvPr/>
        </p:nvSpPr>
        <p:spPr>
          <a:xfrm>
            <a:off x="7419296" y="5443779"/>
            <a:ext cx="3065944" cy="10772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a:solidFill>
                  <a:srgbClr val="292668"/>
                </a:solidFill>
                <a:latin typeface="Calibri"/>
                <a:ea typeface="Calibri"/>
                <a:cs typeface="Calibri"/>
                <a:sym typeface="Calibri"/>
              </a:rPr>
              <a:t>Apps, du </a:t>
            </a:r>
            <a:r>
              <a:rPr lang="en-US" sz="2400" b="1" i="0" u="none" strike="noStrike" cap="none" dirty="0" err="1">
                <a:solidFill>
                  <a:srgbClr val="292668"/>
                </a:solidFill>
                <a:latin typeface="Calibri"/>
                <a:ea typeface="Calibri"/>
                <a:cs typeface="Calibri"/>
                <a:sym typeface="Calibri"/>
              </a:rPr>
              <a:t>kan</a:t>
            </a:r>
            <a:r>
              <a:rPr lang="en-US" sz="2400" b="1" i="0" u="none" strike="noStrike" cap="none" dirty="0">
                <a:solidFill>
                  <a:srgbClr val="292668"/>
                </a:solidFill>
                <a:latin typeface="Calibri"/>
                <a:ea typeface="Calibri"/>
                <a:cs typeface="Calibri"/>
                <a:sym typeface="Calibri"/>
              </a:rPr>
              <a:t> stole </a:t>
            </a:r>
            <a:r>
              <a:rPr lang="en-US" sz="2400" b="1" i="0" u="none" strike="noStrike" cap="none" dirty="0" err="1">
                <a:solidFill>
                  <a:srgbClr val="292668"/>
                </a:solidFill>
                <a:latin typeface="Calibri"/>
                <a:ea typeface="Calibri"/>
                <a:cs typeface="Calibri"/>
                <a:sym typeface="Calibri"/>
              </a:rPr>
              <a:t>på</a:t>
            </a:r>
            <a:r>
              <a:rPr lang="en-US" sz="2400" b="1" i="0" u="none" strike="noStrike" cap="none" dirty="0">
                <a:solidFill>
                  <a:srgbClr val="292668"/>
                </a:solidFill>
                <a:latin typeface="Calibri"/>
                <a:ea typeface="Calibri"/>
                <a:cs typeface="Calibri"/>
                <a:sym typeface="Calibri"/>
              </a:rPr>
              <a:t>:</a:t>
            </a:r>
            <a:endParaRPr sz="1400" b="0" i="0" u="none" strike="noStrike" cap="none" dirty="0">
              <a:solidFill>
                <a:srgbClr val="292668"/>
              </a:solidFill>
              <a:latin typeface="Arial"/>
              <a:ea typeface="Arial"/>
              <a:cs typeface="Arial"/>
              <a:sym typeface="Arial"/>
            </a:endParaRPr>
          </a:p>
          <a:p>
            <a:pPr algn="ctr"/>
            <a:r>
              <a:rPr lang="en-US" sz="2000" b="1" i="0" u="sng" strike="noStrike" cap="none" dirty="0">
                <a:solidFill>
                  <a:srgbClr val="292668"/>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Apple </a:t>
            </a:r>
            <a:r>
              <a:rPr lang="en-US" sz="2000" b="1" u="sng" dirty="0">
                <a:solidFill>
                  <a:srgbClr val="292668"/>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Sundhed (❤️)</a:t>
            </a:r>
            <a:endParaRPr sz="2000" b="1" i="0" u="none" strike="noStrike" cap="none">
              <a:solidFill>
                <a:srgbClr val="292668"/>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000" b="1" i="0" u="sng" strike="noStrike" cap="none" dirty="0">
                <a:solidFill>
                  <a:srgbClr val="292668"/>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Google Fit</a:t>
            </a:r>
            <a:endParaRPr sz="2000" b="1" i="0" u="none" strike="noStrike" cap="none" dirty="0">
              <a:solidFill>
                <a:srgbClr val="292668"/>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3">
          <a:extLst>
            <a:ext uri="{FF2B5EF4-FFF2-40B4-BE49-F238E27FC236}">
              <a16:creationId xmlns:a16="http://schemas.microsoft.com/office/drawing/2014/main" id="{4B4B6132-8780-9EF5-A543-D6F7B1C2204F}"/>
            </a:ext>
          </a:extLst>
        </p:cNvPr>
        <p:cNvGrpSpPr/>
        <p:nvPr/>
      </p:nvGrpSpPr>
      <p:grpSpPr>
        <a:xfrm>
          <a:off x="0" y="0"/>
          <a:ext cx="0" cy="0"/>
          <a:chOff x="0" y="0"/>
          <a:chExt cx="0" cy="0"/>
        </a:xfrm>
      </p:grpSpPr>
      <p:sp>
        <p:nvSpPr>
          <p:cNvPr id="344" name="Google Shape;344;p14">
            <a:extLst>
              <a:ext uri="{FF2B5EF4-FFF2-40B4-BE49-F238E27FC236}">
                <a16:creationId xmlns:a16="http://schemas.microsoft.com/office/drawing/2014/main" id="{64161569-AAD6-71CB-6795-153FF0623B66}"/>
              </a:ext>
            </a:extLst>
          </p:cNvPr>
          <p:cNvSpPr txBox="1">
            <a:spLocks noGrp="1"/>
          </p:cNvSpPr>
          <p:nvPr>
            <p:ph type="body" idx="1"/>
          </p:nvPr>
        </p:nvSpPr>
        <p:spPr>
          <a:xfrm>
            <a:off x="3913342" y="439595"/>
            <a:ext cx="8412480" cy="697353"/>
          </a:xfrm>
          <a:prstGeom prst="rect">
            <a:avLst/>
          </a:prstGeom>
          <a:noFill/>
          <a:ln>
            <a:noFill/>
          </a:ln>
        </p:spPr>
        <p:txBody>
          <a:bodyPr spcFirstLastPara="1" wrap="square" lIns="91425" tIns="45700" rIns="91425" bIns="45700" anchor="t" anchorCtr="0">
            <a:noAutofit/>
          </a:bodyPr>
          <a:lstStyle/>
          <a:p>
            <a:pPr marL="0" indent="0" algn="ctr"/>
            <a:r>
              <a:rPr lang="da-DK" altLang="da-DK" b="1" dirty="0">
                <a:solidFill>
                  <a:srgbClr val="292668"/>
                </a:solidFill>
              </a:rPr>
              <a:t>Hvorfor er privatlivsbeskyttelse </a:t>
            </a:r>
            <a:endParaRPr lang="da-DK"/>
          </a:p>
          <a:p>
            <a:pPr marL="0" indent="0" algn="ctr"/>
            <a:r>
              <a:rPr lang="da-DK" altLang="da-DK" b="1" dirty="0">
                <a:solidFill>
                  <a:srgbClr val="292668"/>
                </a:solidFill>
              </a:rPr>
              <a:t>vigtig i sundhedsapps?</a:t>
            </a:r>
            <a:endParaRPr lang="da-DK"/>
          </a:p>
          <a:p>
            <a:pPr marL="0" lvl="0" indent="0" algn="l" rtl="0">
              <a:lnSpc>
                <a:spcPct val="103333"/>
              </a:lnSpc>
              <a:spcBef>
                <a:spcPts val="0"/>
              </a:spcBef>
              <a:spcAft>
                <a:spcPts val="0"/>
              </a:spcAft>
              <a:buClr>
                <a:srgbClr val="242B62"/>
              </a:buClr>
              <a:buSzPts val="3600"/>
              <a:buNone/>
            </a:pPr>
            <a:endParaRPr dirty="0"/>
          </a:p>
        </p:txBody>
      </p:sp>
      <p:sp>
        <p:nvSpPr>
          <p:cNvPr id="4" name="Pladsholder til tekst 3">
            <a:extLst>
              <a:ext uri="{FF2B5EF4-FFF2-40B4-BE49-F238E27FC236}">
                <a16:creationId xmlns:a16="http://schemas.microsoft.com/office/drawing/2014/main" id="{1483E01C-9AE2-32A4-019C-B9783F5CA9F4}"/>
              </a:ext>
            </a:extLst>
          </p:cNvPr>
          <p:cNvSpPr>
            <a:spLocks noGrp="1"/>
          </p:cNvSpPr>
          <p:nvPr>
            <p:ph type="body" idx="2"/>
          </p:nvPr>
        </p:nvSpPr>
        <p:spPr>
          <a:xfrm>
            <a:off x="5604783" y="2201897"/>
            <a:ext cx="5748204" cy="4021291"/>
          </a:xfrm>
        </p:spPr>
        <p:txBody>
          <a:bodyPr/>
          <a:lstStyle/>
          <a:p>
            <a:pPr marL="0" indent="0"/>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Apps og wearables indsamler små mængder data, hver gang du bruger dem. </a:t>
            </a:r>
          </a:p>
          <a:p>
            <a:pPr marL="0" indent="0"/>
            <a:r>
              <a:rPr lang="da-DK" altLang="da-DK" dirty="0">
                <a:solidFill>
                  <a:srgbClr val="292668"/>
                </a:solidFill>
              </a:rPr>
              <a:t>Det gør dem nyttige - men det betyder også, at du skal holde øje med, hvem der har adgang, og hvad dataene bruges til.</a:t>
            </a:r>
          </a:p>
          <a:p>
            <a:pPr marL="0" indent="0"/>
            <a:r>
              <a:rPr lang="da-DK" altLang="da-DK" dirty="0">
                <a:solidFill>
                  <a:srgbClr val="292668"/>
                </a:solidFill>
                <a:latin typeface="Calibri" panose="020F0502020204030204" pitchFamily="34" charset="0"/>
                <a:ea typeface="Calibri" panose="020F0502020204030204" pitchFamily="34" charset="0"/>
                <a:cs typeface="Calibri" panose="020F0502020204030204" pitchFamily="34" charset="0"/>
              </a:rPr>
              <a:t> </a:t>
            </a:r>
          </a:p>
          <a:p>
            <a:pPr marL="0" indent="0"/>
            <a:r>
              <a:rPr lang="da-DK" altLang="da-DK" dirty="0">
                <a:solidFill>
                  <a:srgbClr val="292668"/>
                </a:solidFill>
              </a:rPr>
              <a:t>Som nævnt i </a:t>
            </a:r>
            <a:r>
              <a:rPr lang="da-DK" altLang="da-DK" b="1" dirty="0">
                <a:solidFill>
                  <a:srgbClr val="292668"/>
                </a:solidFill>
              </a:rPr>
              <a:t>modul 1 </a:t>
            </a:r>
            <a:r>
              <a:rPr lang="da-DK" altLang="da-DK" dirty="0">
                <a:solidFill>
                  <a:srgbClr val="292668"/>
                </a:solidFill>
              </a:rPr>
              <a:t>handler privatliv om kontrol: </a:t>
            </a:r>
            <a:r>
              <a:rPr lang="da-DK" altLang="da-DK" b="1" dirty="0">
                <a:solidFill>
                  <a:srgbClr val="292668"/>
                </a:solidFill>
              </a:rPr>
              <a:t>Du skal kunne se, justere og begrænse adgangen efter dine egne behov.</a:t>
            </a:r>
          </a:p>
          <a:p>
            <a:pPr marL="0" indent="0"/>
            <a:endParaRPr lang="da-DK" b="1" dirty="0"/>
          </a:p>
        </p:txBody>
      </p:sp>
      <p:pic>
        <p:nvPicPr>
          <p:cNvPr id="8" name="Pladsholder til billede 7" descr="Et billede, der indeholder elektronik, Elektronisk enhed, gadget, Mobiltelefon&#10;&#10;AI-genereret indhold kan være ukorrekt.">
            <a:extLst>
              <a:ext uri="{FF2B5EF4-FFF2-40B4-BE49-F238E27FC236}">
                <a16:creationId xmlns:a16="http://schemas.microsoft.com/office/drawing/2014/main" id="{0CDD3088-F458-7880-5B3A-E7A82D374AEA}"/>
              </a:ext>
            </a:extLst>
          </p:cNvPr>
          <p:cNvPicPr>
            <a:picLocks noGrp="1" noChangeAspect="1"/>
          </p:cNvPicPr>
          <p:nvPr>
            <p:ph type="pic" idx="3"/>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0262124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pic>
        <p:nvPicPr>
          <p:cNvPr id="501" name="Google Shape;501;p89" descr="Et billede, der indeholder elektronik, Elektronisk enhed, gadget, Mobiltelefon&#10;&#10;AI-genereret indhold kan være ukorrekt."/>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388401" y="385460"/>
            <a:ext cx="3657708" cy="6087079"/>
          </a:xfrm>
          <a:prstGeom prst="rect">
            <a:avLst/>
          </a:prstGeom>
          <a:solidFill>
            <a:srgbClr val="BFBFBF"/>
          </a:solidFill>
          <a:ln>
            <a:noFill/>
          </a:ln>
        </p:spPr>
      </p:pic>
      <p:pic>
        <p:nvPicPr>
          <p:cNvPr id="502" name="Google Shape;502;p89"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
        <p:nvSpPr>
          <p:cNvPr id="4" name="Pladsholder til tekst 2">
            <a:extLst>
              <a:ext uri="{FF2B5EF4-FFF2-40B4-BE49-F238E27FC236}">
                <a16:creationId xmlns:a16="http://schemas.microsoft.com/office/drawing/2014/main" id="{C7C6EA60-FA21-94EB-D463-AB08C5DDB763}"/>
              </a:ext>
            </a:extLst>
          </p:cNvPr>
          <p:cNvSpPr txBox="1">
            <a:spLocks/>
          </p:cNvSpPr>
          <p:nvPr/>
        </p:nvSpPr>
        <p:spPr>
          <a:xfrm>
            <a:off x="4469924" y="387729"/>
            <a:ext cx="8048624" cy="617596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eaLnBrk="0" fontAlgn="base" hangingPunct="0">
              <a:lnSpc>
                <a:spcPct val="150000"/>
              </a:lnSpc>
              <a:spcBef>
                <a:spcPct val="0"/>
              </a:spcBef>
              <a:spcAft>
                <a:spcPct val="0"/>
              </a:spcAft>
              <a:buClrTx/>
              <a:buSzTx/>
            </a:pPr>
            <a:r>
              <a:rPr lang="da-DK" altLang="da-DK" b="1" dirty="0">
                <a:solidFill>
                  <a:srgbClr val="FF0000"/>
                </a:solidFill>
              </a:rPr>
              <a:t>       </a:t>
            </a:r>
            <a:r>
              <a:rPr lang="da-DK" altLang="da-DK" b="1" dirty="0">
                <a:solidFill>
                  <a:srgbClr val="292668"/>
                </a:solidFill>
              </a:rPr>
              <a:t>Hvad sundhedsapps og wearables bør GØRE</a:t>
            </a:r>
          </a:p>
          <a:p>
            <a:pPr marL="342900" indent="-342900" eaLnBrk="0" fontAlgn="base" hangingPunct="0">
              <a:lnSpc>
                <a:spcPct val="100000"/>
              </a:lnSpc>
              <a:spcBef>
                <a:spcPct val="0"/>
              </a:spcBef>
              <a:spcAft>
                <a:spcPct val="0"/>
              </a:spcAft>
              <a:buClrTx/>
              <a:buSzTx/>
              <a:buFont typeface="Wingdings" panose="05000000000000000000" pitchFamily="2" charset="2"/>
              <a:buChar char="ü"/>
            </a:pPr>
            <a:r>
              <a:rPr lang="da-DK" altLang="da-DK" dirty="0">
                <a:solidFill>
                  <a:srgbClr val="292668"/>
                </a:solidFill>
              </a:rPr>
              <a:t>Bed om tilladelser, så du kan vælge, om du vil dele.</a:t>
            </a:r>
          </a:p>
          <a:p>
            <a:pPr marL="342900" indent="-342900" eaLnBrk="0" fontAlgn="base" hangingPunct="0">
              <a:lnSpc>
                <a:spcPct val="100000"/>
              </a:lnSpc>
              <a:spcBef>
                <a:spcPct val="0"/>
              </a:spcBef>
              <a:spcAft>
                <a:spcPct val="0"/>
              </a:spcAft>
              <a:buClrTx/>
              <a:buSzTx/>
              <a:buFont typeface="Wingdings" panose="05000000000000000000" pitchFamily="2" charset="2"/>
              <a:buChar char="ü"/>
            </a:pPr>
            <a:r>
              <a:rPr lang="da-DK" altLang="da-DK" dirty="0">
                <a:solidFill>
                  <a:srgbClr val="292668"/>
                </a:solidFill>
              </a:rPr>
              <a:t>Vise, hvilke data de bruger (f.eks. skridt eller puls.)</a:t>
            </a:r>
          </a:p>
          <a:p>
            <a:pPr marL="342900" indent="-342900" eaLnBrk="0" fontAlgn="base" hangingPunct="0">
              <a:lnSpc>
                <a:spcPct val="100000"/>
              </a:lnSpc>
              <a:spcBef>
                <a:spcPct val="0"/>
              </a:spcBef>
              <a:spcAft>
                <a:spcPct val="0"/>
              </a:spcAft>
              <a:buClrTx/>
              <a:buSzTx/>
              <a:buFont typeface="Wingdings" panose="05000000000000000000" pitchFamily="2" charset="2"/>
              <a:buChar char="ü"/>
            </a:pPr>
            <a:r>
              <a:rPr lang="da-DK" altLang="da-DK" dirty="0">
                <a:solidFill>
                  <a:srgbClr val="292668"/>
                </a:solidFill>
              </a:rPr>
              <a:t>Giv dig mulighed for at slå deling til og fra.</a:t>
            </a:r>
          </a:p>
          <a:p>
            <a:pPr marL="342900" indent="-342900" eaLnBrk="0" fontAlgn="base" hangingPunct="0">
              <a:lnSpc>
                <a:spcPct val="100000"/>
              </a:lnSpc>
              <a:spcBef>
                <a:spcPct val="0"/>
              </a:spcBef>
              <a:spcAft>
                <a:spcPct val="0"/>
              </a:spcAft>
              <a:buClrTx/>
              <a:buSzTx/>
              <a:buFont typeface="Wingdings" panose="05000000000000000000" pitchFamily="2" charset="2"/>
              <a:buChar char="ü"/>
            </a:pPr>
            <a:r>
              <a:rPr lang="da-DK" altLang="da-DK" dirty="0">
                <a:solidFill>
                  <a:srgbClr val="292668"/>
                </a:solidFill>
              </a:rPr>
              <a:t>Gem data lokalt eller i skyen, afhængigt af dit valg.</a:t>
            </a:r>
          </a:p>
          <a:p>
            <a:pPr marL="342900" indent="-342900" eaLnBrk="0" fontAlgn="base" hangingPunct="0">
              <a:lnSpc>
                <a:spcPct val="100000"/>
              </a:lnSpc>
              <a:spcBef>
                <a:spcPct val="0"/>
              </a:spcBef>
              <a:spcAft>
                <a:spcPct val="0"/>
              </a:spcAft>
              <a:buClrTx/>
              <a:buSzTx/>
              <a:buFont typeface="Wingdings" panose="05000000000000000000" pitchFamily="2" charset="2"/>
              <a:buChar char="ü"/>
            </a:pPr>
            <a:r>
              <a:rPr lang="da-DK" altLang="da-DK" dirty="0">
                <a:solidFill>
                  <a:srgbClr val="292668"/>
                </a:solidFill>
              </a:rPr>
              <a:t>Giver dig mulighed for at ændre privatlivsindstillingerne </a:t>
            </a:r>
          </a:p>
          <a:p>
            <a:pPr marL="0" indent="0">
              <a:lnSpc>
                <a:spcPct val="100000"/>
              </a:lnSpc>
              <a:spcBef>
                <a:spcPct val="0"/>
              </a:spcBef>
              <a:spcAft>
                <a:spcPct val="0"/>
              </a:spcAft>
              <a:buClrTx/>
              <a:buSzTx/>
            </a:pPr>
            <a:r>
              <a:rPr lang="da-DK" altLang="da-DK" dirty="0">
                <a:solidFill>
                  <a:srgbClr val="292668"/>
                </a:solidFill>
              </a:rPr>
              <a:t>      når som helst.</a:t>
            </a:r>
            <a:endParaRPr lang="da-DK" dirty="0"/>
          </a:p>
          <a:p>
            <a:pPr marL="171450" indent="-171450" eaLnBrk="0" fontAlgn="base" hangingPunct="0">
              <a:lnSpc>
                <a:spcPct val="150000"/>
              </a:lnSpc>
              <a:spcBef>
                <a:spcPct val="0"/>
              </a:spcBef>
              <a:spcAft>
                <a:spcPct val="0"/>
              </a:spcAft>
              <a:buClrTx/>
              <a:buSzTx/>
              <a:buFont typeface="Courier New"/>
              <a:buChar char="o"/>
            </a:pPr>
            <a:endParaRPr lang="da-DK" altLang="da-DK" sz="1000">
              <a:solidFill>
                <a:srgbClr val="292668"/>
              </a:solidFill>
              <a:latin typeface="Calibri" panose="020F0502020204030204" pitchFamily="34" charset="0"/>
              <a:ea typeface="Calibri" panose="020F0502020204030204" pitchFamily="34" charset="0"/>
              <a:cs typeface="Calibri" panose="020F0502020204030204" pitchFamily="34" charset="0"/>
            </a:endParaRPr>
          </a:p>
          <a:p>
            <a:pPr marL="171450" indent="-171450">
              <a:lnSpc>
                <a:spcPct val="150000"/>
              </a:lnSpc>
              <a:spcBef>
                <a:spcPct val="0"/>
              </a:spcBef>
              <a:spcAft>
                <a:spcPct val="0"/>
              </a:spcAft>
              <a:buClrTx/>
              <a:buSzTx/>
              <a:buFont typeface="Courier New"/>
              <a:buChar char="o"/>
            </a:pPr>
            <a:endParaRPr lang="da-DK" altLang="da-DK" sz="1000" dirty="0">
              <a:solidFill>
                <a:srgbClr val="292668"/>
              </a:solidFill>
            </a:endParaRPr>
          </a:p>
          <a:p>
            <a:pPr marL="0" indent="0" eaLnBrk="0" fontAlgn="base" hangingPunct="0">
              <a:lnSpc>
                <a:spcPct val="150000"/>
              </a:lnSpc>
              <a:spcBef>
                <a:spcPct val="0"/>
              </a:spcBef>
              <a:spcAft>
                <a:spcPct val="0"/>
              </a:spcAft>
              <a:buClrTx/>
              <a:buSzTx/>
            </a:pPr>
            <a:r>
              <a:rPr lang="da-DK" altLang="da-DK" b="1" dirty="0">
                <a:solidFill>
                  <a:srgbClr val="5696D0"/>
                </a:solidFill>
              </a:rPr>
              <a:t>️ </a:t>
            </a:r>
            <a:r>
              <a:rPr lang="da-DK" altLang="da-DK" b="1" dirty="0">
                <a:solidFill>
                  <a:srgbClr val="292668"/>
                </a:solidFill>
              </a:rPr>
              <a:t>      Hvad de IKKE gør</a:t>
            </a:r>
          </a:p>
          <a:p>
            <a:pPr marL="342900" indent="-342900" eaLnBrk="0" fontAlgn="base" hangingPunct="0">
              <a:lnSpc>
                <a:spcPct val="100000"/>
              </a:lnSpc>
              <a:spcBef>
                <a:spcPct val="0"/>
              </a:spcBef>
              <a:spcAft>
                <a:spcPct val="0"/>
              </a:spcAft>
              <a:buClrTx/>
              <a:buSzTx/>
              <a:buFont typeface="Wingdings" panose="05000000000000000000" pitchFamily="2" charset="2"/>
              <a:buChar char="v"/>
            </a:pPr>
            <a:r>
              <a:rPr lang="da-DK" altLang="da-DK" dirty="0">
                <a:solidFill>
                  <a:srgbClr val="292668"/>
                </a:solidFill>
              </a:rPr>
              <a:t>De må </a:t>
            </a:r>
            <a:r>
              <a:rPr lang="da-DK" altLang="da-DK" b="1" dirty="0">
                <a:solidFill>
                  <a:srgbClr val="292668"/>
                </a:solidFill>
              </a:rPr>
              <a:t>ikke </a:t>
            </a:r>
            <a:r>
              <a:rPr lang="da-DK" altLang="da-DK" dirty="0">
                <a:solidFill>
                  <a:srgbClr val="292668"/>
                </a:solidFill>
              </a:rPr>
              <a:t>dele dine sundhedsdata uden dit samtykke.</a:t>
            </a:r>
          </a:p>
          <a:p>
            <a:pPr marL="342900" indent="-342900" eaLnBrk="0" fontAlgn="base" hangingPunct="0">
              <a:lnSpc>
                <a:spcPct val="100000"/>
              </a:lnSpc>
              <a:spcBef>
                <a:spcPct val="0"/>
              </a:spcBef>
              <a:spcAft>
                <a:spcPct val="0"/>
              </a:spcAft>
              <a:buClrTx/>
              <a:buSzTx/>
              <a:buFont typeface="Wingdings" panose="05000000000000000000" pitchFamily="2" charset="2"/>
              <a:buChar char="v"/>
            </a:pPr>
            <a:r>
              <a:rPr lang="da-DK" altLang="da-DK" dirty="0">
                <a:solidFill>
                  <a:srgbClr val="292668"/>
                </a:solidFill>
              </a:rPr>
              <a:t>De ved </a:t>
            </a:r>
            <a:r>
              <a:rPr lang="da-DK" altLang="da-DK" b="1" dirty="0">
                <a:solidFill>
                  <a:srgbClr val="292668"/>
                </a:solidFill>
              </a:rPr>
              <a:t>ikke, </a:t>
            </a:r>
            <a:r>
              <a:rPr lang="da-DK" altLang="da-DK" dirty="0">
                <a:solidFill>
                  <a:srgbClr val="292668"/>
                </a:solidFill>
              </a:rPr>
              <a:t>hvem du er som person - kun dine tal.</a:t>
            </a:r>
          </a:p>
          <a:p>
            <a:pPr marL="342900" indent="-342900" eaLnBrk="0" fontAlgn="base" hangingPunct="0">
              <a:lnSpc>
                <a:spcPct val="100000"/>
              </a:lnSpc>
              <a:spcBef>
                <a:spcPct val="0"/>
              </a:spcBef>
              <a:spcAft>
                <a:spcPct val="0"/>
              </a:spcAft>
              <a:buClrTx/>
              <a:buSzTx/>
              <a:buFont typeface="Wingdings" panose="05000000000000000000" pitchFamily="2" charset="2"/>
              <a:buChar char="v"/>
            </a:pPr>
            <a:r>
              <a:rPr lang="da-DK" altLang="da-DK" dirty="0">
                <a:solidFill>
                  <a:srgbClr val="292668"/>
                </a:solidFill>
              </a:rPr>
              <a:t>De læser </a:t>
            </a:r>
            <a:r>
              <a:rPr lang="da-DK" altLang="da-DK" b="1" dirty="0">
                <a:solidFill>
                  <a:srgbClr val="292668"/>
                </a:solidFill>
              </a:rPr>
              <a:t>ikke </a:t>
            </a:r>
            <a:r>
              <a:rPr lang="da-DK" altLang="da-DK" dirty="0">
                <a:solidFill>
                  <a:srgbClr val="292668"/>
                </a:solidFill>
              </a:rPr>
              <a:t>dine beskeder eller noter.</a:t>
            </a:r>
          </a:p>
          <a:p>
            <a:pPr marL="342900" indent="-342900" eaLnBrk="0" fontAlgn="base" hangingPunct="0">
              <a:lnSpc>
                <a:spcPct val="100000"/>
              </a:lnSpc>
              <a:spcBef>
                <a:spcPct val="0"/>
              </a:spcBef>
              <a:spcAft>
                <a:spcPct val="0"/>
              </a:spcAft>
              <a:buClrTx/>
              <a:buSzTx/>
              <a:buFont typeface="Wingdings" panose="05000000000000000000" pitchFamily="2" charset="2"/>
              <a:buChar char="v"/>
            </a:pPr>
            <a:r>
              <a:rPr lang="da-DK" altLang="da-DK" dirty="0">
                <a:solidFill>
                  <a:srgbClr val="292668"/>
                </a:solidFill>
              </a:rPr>
              <a:t>De giver </a:t>
            </a:r>
            <a:r>
              <a:rPr lang="da-DK" altLang="da-DK" b="1" dirty="0">
                <a:solidFill>
                  <a:srgbClr val="292668"/>
                </a:solidFill>
              </a:rPr>
              <a:t>ikke </a:t>
            </a:r>
            <a:r>
              <a:rPr lang="da-DK" altLang="da-DK" dirty="0">
                <a:solidFill>
                  <a:srgbClr val="292668"/>
                </a:solidFill>
              </a:rPr>
              <a:t>automatisk andre adgang.</a:t>
            </a:r>
          </a:p>
          <a:p>
            <a:pPr marL="342900" indent="-342900" eaLnBrk="0" fontAlgn="base" hangingPunct="0">
              <a:lnSpc>
                <a:spcPct val="100000"/>
              </a:lnSpc>
              <a:spcBef>
                <a:spcPct val="0"/>
              </a:spcBef>
              <a:spcAft>
                <a:spcPct val="0"/>
              </a:spcAft>
              <a:buClrTx/>
              <a:buSzTx/>
              <a:buFont typeface="Wingdings" panose="05000000000000000000" pitchFamily="2" charset="2"/>
              <a:buChar char="v"/>
            </a:pPr>
            <a:r>
              <a:rPr lang="da-DK" altLang="da-DK" dirty="0">
                <a:solidFill>
                  <a:srgbClr val="292668"/>
                </a:solidFill>
              </a:rPr>
              <a:t>De vurderer </a:t>
            </a:r>
            <a:r>
              <a:rPr lang="da-DK" altLang="da-DK" b="1" dirty="0">
                <a:solidFill>
                  <a:srgbClr val="292668"/>
                </a:solidFill>
              </a:rPr>
              <a:t>ikke </a:t>
            </a:r>
            <a:r>
              <a:rPr lang="da-DK" altLang="da-DK" dirty="0">
                <a:solidFill>
                  <a:srgbClr val="292668"/>
                </a:solidFill>
              </a:rPr>
              <a:t>dit helbred ud fra dine data.</a:t>
            </a:r>
          </a:p>
          <a:p>
            <a:pPr marL="0" indent="0" eaLnBrk="0" fontAlgn="base" hangingPunct="0">
              <a:lnSpc>
                <a:spcPct val="100000"/>
              </a:lnSpc>
              <a:spcBef>
                <a:spcPct val="0"/>
              </a:spcBef>
              <a:spcAft>
                <a:spcPct val="0"/>
              </a:spcAft>
              <a:buClrTx/>
              <a:buSzTx/>
            </a:pPr>
            <a:br>
              <a:rPr lang="da-DK" altLang="da-DK" b="1" dirty="0">
                <a:latin typeface="Calibri" panose="020F0502020204030204" pitchFamily="34" charset="0"/>
                <a:ea typeface="Calibri" panose="020F0502020204030204" pitchFamily="34" charset="0"/>
                <a:cs typeface="Calibri" panose="020F0502020204030204" pitchFamily="34" charset="0"/>
              </a:rPr>
            </a:br>
            <a:endParaRPr lang="da-DK" altLang="da-DK" b="1">
              <a:solidFill>
                <a:srgbClr val="292668"/>
              </a:solidFill>
              <a:latin typeface="Calibri" panose="020F0502020204030204" pitchFamily="34" charset="0"/>
              <a:ea typeface="Calibri" panose="020F0502020204030204" pitchFamily="34" charset="0"/>
              <a:cs typeface="Calibri" panose="020F0502020204030204" pitchFamily="34" charset="0"/>
            </a:endParaRPr>
          </a:p>
          <a:p>
            <a:pPr marL="0" indent="0" eaLnBrk="0" fontAlgn="base" hangingPunct="0">
              <a:lnSpc>
                <a:spcPct val="100000"/>
              </a:lnSpc>
              <a:spcBef>
                <a:spcPct val="0"/>
              </a:spcBef>
              <a:spcAft>
                <a:spcPct val="0"/>
              </a:spcAft>
              <a:buClrTx/>
              <a:buSzTx/>
            </a:pPr>
            <a:endParaRPr lang="da-DK" altLang="da-DK" b="1"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afik 1" descr="Afkrydsning med massiv udfyldning">
            <a:extLst>
              <a:ext uri="{FF2B5EF4-FFF2-40B4-BE49-F238E27FC236}">
                <a16:creationId xmlns:a16="http://schemas.microsoft.com/office/drawing/2014/main" id="{5CADFC1A-7A38-6C83-8E91-420D88CD488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74721" y="533854"/>
            <a:ext cx="447675" cy="447675"/>
          </a:xfrm>
          <a:prstGeom prst="rect">
            <a:avLst/>
          </a:prstGeom>
        </p:spPr>
      </p:pic>
      <p:pic>
        <p:nvPicPr>
          <p:cNvPr id="3" name="Grafik 2" descr="Luk med massiv udfyldning">
            <a:extLst>
              <a:ext uri="{FF2B5EF4-FFF2-40B4-BE49-F238E27FC236}">
                <a16:creationId xmlns:a16="http://schemas.microsoft.com/office/drawing/2014/main" id="{22B0279E-9015-FFDE-152B-F08B807469C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498521" y="3662590"/>
            <a:ext cx="523875" cy="47625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90"/>
          <p:cNvSpPr txBox="1">
            <a:spLocks noGrp="1"/>
          </p:cNvSpPr>
          <p:nvPr>
            <p:ph type="body" idx="1"/>
          </p:nvPr>
        </p:nvSpPr>
        <p:spPr>
          <a:xfrm>
            <a:off x="2940933" y="603055"/>
            <a:ext cx="7079367" cy="69735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600"/>
              <a:buNone/>
            </a:pPr>
            <a:r>
              <a:rPr lang="en-US" b="1" dirty="0">
                <a:solidFill>
                  <a:schemeClr val="lt1"/>
                </a:solidFill>
                <a:latin typeface="Calibri"/>
                <a:ea typeface="Calibri"/>
                <a:cs typeface="Calibri"/>
                <a:sym typeface="Calibri"/>
              </a:rPr>
              <a:t>Tips om etik, data og sikkerhed</a:t>
            </a:r>
            <a:endParaRPr dirty="0"/>
          </a:p>
          <a:p>
            <a:pPr marL="0" lvl="0" indent="0" algn="l" rtl="0">
              <a:lnSpc>
                <a:spcPct val="100000"/>
              </a:lnSpc>
              <a:spcBef>
                <a:spcPts val="0"/>
              </a:spcBef>
              <a:spcAft>
                <a:spcPts val="0"/>
              </a:spcAft>
              <a:buClr>
                <a:schemeClr val="lt1"/>
              </a:buClr>
              <a:buSzPts val="3600"/>
              <a:buNone/>
            </a:pPr>
            <a:br>
              <a:rPr lang="en-US" b="1" dirty="0">
                <a:solidFill>
                  <a:schemeClr val="lt1"/>
                </a:solidFill>
                <a:latin typeface="Calibri"/>
                <a:ea typeface="Calibri"/>
                <a:cs typeface="Calibri"/>
                <a:sym typeface="Calibri"/>
              </a:rPr>
            </a:br>
            <a:endParaRPr b="1" dirty="0">
              <a:solidFill>
                <a:schemeClr val="lt1"/>
              </a:solidFill>
              <a:latin typeface="Calibri"/>
              <a:ea typeface="Calibri"/>
              <a:cs typeface="Calibri"/>
              <a:sym typeface="Calibri"/>
            </a:endParaRPr>
          </a:p>
          <a:p>
            <a:pPr marL="0" lvl="0" indent="0" algn="l" rtl="0">
              <a:lnSpc>
                <a:spcPct val="103333"/>
              </a:lnSpc>
              <a:spcBef>
                <a:spcPts val="0"/>
              </a:spcBef>
              <a:spcAft>
                <a:spcPts val="0"/>
              </a:spcAft>
              <a:buSzPts val="3600"/>
              <a:buNone/>
            </a:pPr>
            <a:endParaRPr b="1" dirty="0">
              <a:solidFill>
                <a:schemeClr val="lt1"/>
              </a:solidFill>
              <a:latin typeface="Calibri"/>
              <a:ea typeface="Calibri"/>
              <a:cs typeface="Calibri"/>
              <a:sym typeface="Calibri"/>
            </a:endParaRPr>
          </a:p>
          <a:p>
            <a:pPr marL="0" lvl="0" indent="0" algn="l" rtl="0">
              <a:lnSpc>
                <a:spcPct val="103333"/>
              </a:lnSpc>
              <a:spcBef>
                <a:spcPts val="0"/>
              </a:spcBef>
              <a:spcAft>
                <a:spcPts val="0"/>
              </a:spcAft>
              <a:buClr>
                <a:schemeClr val="lt1"/>
              </a:buClr>
              <a:buSzPts val="3600"/>
              <a:buNone/>
            </a:pPr>
            <a:endParaRPr dirty="0"/>
          </a:p>
        </p:txBody>
      </p:sp>
      <p:sp>
        <p:nvSpPr>
          <p:cNvPr id="509" name="Google Shape;509;p90"/>
          <p:cNvSpPr/>
          <p:nvPr/>
        </p:nvSpPr>
        <p:spPr>
          <a:xfrm>
            <a:off x="2131934" y="4924085"/>
            <a:ext cx="4253743" cy="1516655"/>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0" name="Google Shape;510;p90"/>
          <p:cNvSpPr/>
          <p:nvPr/>
        </p:nvSpPr>
        <p:spPr>
          <a:xfrm>
            <a:off x="5673476" y="2745859"/>
            <a:ext cx="4253743" cy="1516655"/>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1" name="Google Shape;511;p90"/>
          <p:cNvSpPr/>
          <p:nvPr/>
        </p:nvSpPr>
        <p:spPr>
          <a:xfrm>
            <a:off x="5781911" y="2388850"/>
            <a:ext cx="2508145" cy="645895"/>
          </a:xfrm>
          <a:custGeom>
            <a:avLst/>
            <a:gdLst/>
            <a:ahLst/>
            <a:cxnLst/>
            <a:rect l="l" t="t" r="r" b="b"/>
            <a:pathLst>
              <a:path w="4691" h="1209" extrusionOk="0">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2" name="Google Shape;512;p90"/>
          <p:cNvSpPr/>
          <p:nvPr/>
        </p:nvSpPr>
        <p:spPr>
          <a:xfrm>
            <a:off x="729048" y="2796659"/>
            <a:ext cx="4253743" cy="1516656"/>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3" name="Google Shape;513;p90"/>
          <p:cNvSpPr/>
          <p:nvPr/>
        </p:nvSpPr>
        <p:spPr>
          <a:xfrm>
            <a:off x="839840" y="2388850"/>
            <a:ext cx="2508145" cy="645895"/>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4" name="Google Shape;514;p90"/>
          <p:cNvSpPr/>
          <p:nvPr/>
        </p:nvSpPr>
        <p:spPr>
          <a:xfrm>
            <a:off x="6961182" y="4921053"/>
            <a:ext cx="4253743" cy="1516655"/>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5" name="Google Shape;515;p90"/>
          <p:cNvSpPr/>
          <p:nvPr/>
        </p:nvSpPr>
        <p:spPr>
          <a:xfrm>
            <a:off x="2240369" y="4516275"/>
            <a:ext cx="2508145" cy="645895"/>
          </a:xfrm>
          <a:custGeom>
            <a:avLst/>
            <a:gdLst/>
            <a:ahLst/>
            <a:cxnLst/>
            <a:rect l="l" t="t" r="r" b="b"/>
            <a:pathLst>
              <a:path w="4691" h="1209" extrusionOk="0">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6" name="Google Shape;516;p90"/>
          <p:cNvSpPr/>
          <p:nvPr/>
        </p:nvSpPr>
        <p:spPr>
          <a:xfrm>
            <a:off x="7281602" y="4515948"/>
            <a:ext cx="2508145" cy="645895"/>
          </a:xfrm>
          <a:custGeom>
            <a:avLst/>
            <a:gdLst/>
            <a:ahLst/>
            <a:cxnLst/>
            <a:rect l="l" t="t" r="r" b="b"/>
            <a:pathLst>
              <a:path w="4690" h="1208" extrusionOk="0">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7" name="Google Shape;517;p90"/>
          <p:cNvSpPr txBox="1"/>
          <p:nvPr/>
        </p:nvSpPr>
        <p:spPr>
          <a:xfrm>
            <a:off x="1060246" y="2509072"/>
            <a:ext cx="2508144"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 Tip om data</a:t>
            </a: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p90"/>
          <p:cNvSpPr txBox="1"/>
          <p:nvPr/>
        </p:nvSpPr>
        <p:spPr>
          <a:xfrm>
            <a:off x="5944532" y="2444746"/>
            <a:ext cx="2339850"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1" i="0" u="none" strike="noStrike" cap="none">
                <a:solidFill>
                  <a:schemeClr val="lt1"/>
                </a:solidFill>
                <a:latin typeface="Calibri"/>
                <a:ea typeface="Calibri"/>
                <a:cs typeface="Calibri"/>
                <a:sym typeface="Calibri"/>
              </a:rPr>
              <a:t>🔒 Sikkerhedstip</a:t>
            </a:r>
            <a:endParaRPr/>
          </a:p>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lt1"/>
              </a:solidFill>
              <a:latin typeface="Arial"/>
              <a:ea typeface="Arial"/>
              <a:cs typeface="Arial"/>
              <a:sym typeface="Arial"/>
            </a:endParaRPr>
          </a:p>
        </p:txBody>
      </p:sp>
      <p:sp>
        <p:nvSpPr>
          <p:cNvPr id="519" name="Google Shape;519;p90"/>
          <p:cNvSpPr txBox="1"/>
          <p:nvPr/>
        </p:nvSpPr>
        <p:spPr>
          <a:xfrm>
            <a:off x="2426615" y="4575082"/>
            <a:ext cx="2130275"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dirty="0">
                <a:solidFill>
                  <a:schemeClr val="lt1"/>
                </a:solidFill>
                <a:latin typeface="Calibri"/>
                <a:ea typeface="Calibri"/>
                <a:cs typeface="Calibri"/>
                <a:sym typeface="Calibri"/>
              </a:rPr>
              <a:t>⚖️ </a:t>
            </a:r>
            <a:r>
              <a:rPr lang="en-US" sz="2200" b="1" i="0" u="none" strike="noStrike" cap="none" dirty="0">
                <a:solidFill>
                  <a:schemeClr val="lt1"/>
                </a:solidFill>
                <a:latin typeface="Calibri"/>
                <a:ea typeface="Calibri"/>
                <a:cs typeface="Calibri"/>
                <a:sym typeface="Calibri"/>
              </a:rPr>
              <a:t>Tip om </a:t>
            </a:r>
            <a:r>
              <a:rPr lang="en-US" sz="2200" b="1" i="0" u="none" strike="noStrike" cap="none" dirty="0" err="1">
                <a:solidFill>
                  <a:schemeClr val="lt1"/>
                </a:solidFill>
                <a:latin typeface="Calibri"/>
                <a:ea typeface="Calibri"/>
                <a:cs typeface="Calibri"/>
                <a:sym typeface="Calibri"/>
              </a:rPr>
              <a:t>etik</a:t>
            </a:r>
            <a:endParaRPr lang="da-DK" sz="2200" dirty="0" err="1">
              <a:solidFill>
                <a:schemeClr val="lt1"/>
              </a:solidFill>
            </a:endParaRPr>
          </a:p>
        </p:txBody>
      </p:sp>
      <p:sp>
        <p:nvSpPr>
          <p:cNvPr id="520" name="Google Shape;520;p90"/>
          <p:cNvSpPr txBox="1"/>
          <p:nvPr/>
        </p:nvSpPr>
        <p:spPr>
          <a:xfrm>
            <a:off x="7175792" y="4584811"/>
            <a:ext cx="2719763"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dirty="0">
                <a:solidFill>
                  <a:schemeClr val="lt1"/>
                </a:solidFill>
                <a:latin typeface="Calibri"/>
                <a:ea typeface="Calibri"/>
                <a:cs typeface="Calibri"/>
                <a:sym typeface="Calibri"/>
              </a:rPr>
              <a:t>📍</a:t>
            </a:r>
            <a:r>
              <a:rPr lang="en-US" sz="2400" b="1" i="0" u="none" strike="noStrike" cap="none" dirty="0">
                <a:solidFill>
                  <a:schemeClr val="lt1"/>
                </a:solidFill>
                <a:latin typeface="Calibri"/>
                <a:ea typeface="Calibri"/>
                <a:cs typeface="Calibri"/>
                <a:sym typeface="Calibri"/>
              </a:rPr>
              <a:t> </a:t>
            </a:r>
            <a:r>
              <a:rPr lang="en-US" sz="2200" b="1" i="0" u="none" strike="noStrike" cap="none" dirty="0">
                <a:solidFill>
                  <a:schemeClr val="lt1"/>
                </a:solidFill>
                <a:latin typeface="Calibri"/>
                <a:ea typeface="Calibri"/>
                <a:cs typeface="Calibri"/>
                <a:sym typeface="Calibri"/>
              </a:rPr>
              <a:t>Tip om </a:t>
            </a:r>
            <a:r>
              <a:rPr lang="en-US" sz="2200" b="1" i="0" u="none" strike="noStrike" cap="none" dirty="0" err="1">
                <a:solidFill>
                  <a:schemeClr val="lt1"/>
                </a:solidFill>
                <a:latin typeface="Calibri"/>
                <a:ea typeface="Calibri"/>
                <a:cs typeface="Calibri"/>
                <a:sym typeface="Calibri"/>
              </a:rPr>
              <a:t>placering</a:t>
            </a:r>
            <a:endParaRPr sz="2200" dirty="0" err="1">
              <a:solidFill>
                <a:schemeClr val="lt1"/>
              </a:solidFill>
            </a:endParaRPr>
          </a:p>
        </p:txBody>
      </p:sp>
      <p:sp>
        <p:nvSpPr>
          <p:cNvPr id="521" name="Google Shape;521;p90"/>
          <p:cNvSpPr/>
          <p:nvPr/>
        </p:nvSpPr>
        <p:spPr>
          <a:xfrm>
            <a:off x="929010" y="3034565"/>
            <a:ext cx="3857076"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Giv kun apps adgang til præcis det, de har brug for. For eksempel har en skridttæller ikke brug for adgang til dine fotos eller kontakter.</a:t>
            </a:r>
            <a:endParaRPr sz="1800" b="1" i="0" u="none" strike="noStrike" cap="none" dirty="0">
              <a:solidFill>
                <a:srgbClr val="292668"/>
              </a:solidFill>
              <a:latin typeface="Calibri"/>
              <a:ea typeface="Calibri"/>
              <a:cs typeface="Calibri"/>
              <a:sym typeface="Calibri"/>
            </a:endParaRPr>
          </a:p>
        </p:txBody>
      </p:sp>
      <p:sp>
        <p:nvSpPr>
          <p:cNvPr id="522" name="Google Shape;522;p90"/>
          <p:cNvSpPr/>
          <p:nvPr/>
        </p:nvSpPr>
        <p:spPr>
          <a:xfrm>
            <a:off x="5827653" y="3093404"/>
            <a:ext cx="3959902"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chemeClr val="lt1"/>
                </a:solidFill>
                <a:latin typeface="Calibri"/>
                <a:ea typeface="Calibri"/>
                <a:cs typeface="Calibri"/>
                <a:sym typeface="Calibri"/>
              </a:rPr>
              <a:t>Tjek dine "tilladelser" et par gange om året. Nogle apps får yderligere tilladelser efter opdateringer.</a:t>
            </a:r>
            <a:endParaRPr sz="1800" b="1" i="0" u="none" strike="noStrike" cap="none" dirty="0">
              <a:solidFill>
                <a:schemeClr val="lt1"/>
              </a:solidFill>
              <a:latin typeface="Calibri"/>
              <a:ea typeface="Calibri"/>
              <a:cs typeface="Calibri"/>
              <a:sym typeface="Calibri"/>
            </a:endParaRPr>
          </a:p>
        </p:txBody>
      </p:sp>
      <p:sp>
        <p:nvSpPr>
          <p:cNvPr id="523" name="Google Shape;523;p90"/>
          <p:cNvSpPr/>
          <p:nvPr/>
        </p:nvSpPr>
        <p:spPr>
          <a:xfrm>
            <a:off x="2343150" y="5213916"/>
            <a:ext cx="3886200" cy="1200288"/>
          </a:xfrm>
          <a:prstGeom prst="rect">
            <a:avLst/>
          </a:prstGeom>
          <a:noFill/>
          <a:ln>
            <a:noFill/>
          </a:ln>
        </p:spPr>
        <p:txBody>
          <a:bodyPr spcFirstLastPara="1" wrap="square" lIns="91425" tIns="45700" rIns="91425" bIns="45700" anchor="t" anchorCtr="0">
            <a:spAutoFit/>
          </a:bodyPr>
          <a:lstStyle/>
          <a:p>
            <a:r>
              <a:rPr lang="en-US" sz="1800" b="0" i="0" u="none" strike="noStrike" cap="none" dirty="0">
                <a:solidFill>
                  <a:srgbClr val="292668"/>
                </a:solidFill>
                <a:latin typeface="Calibri"/>
                <a:ea typeface="Calibri"/>
                <a:cs typeface="Calibri"/>
                <a:sym typeface="Calibri"/>
              </a:rPr>
              <a:t>Det er etisk korrekt, at apps fortæller dig, hvad de bruger dine data til. </a:t>
            </a:r>
            <a:endParaRPr lang="da-DK" sz="1800" b="1" dirty="0">
              <a:solidFill>
                <a:srgbClr val="292668"/>
              </a:solidFill>
              <a:latin typeface="Calibri"/>
              <a:ea typeface="Calibri"/>
              <a:cs typeface="Calibri"/>
              <a:sym typeface="Calibri"/>
            </a:endParaRPr>
          </a:p>
          <a:p>
            <a:pPr marL="0" marR="0" lvl="0" indent="0" algn="l">
              <a:lnSpc>
                <a:spcPct val="100000"/>
              </a:lnSpc>
              <a:spcBef>
                <a:spcPts val="0"/>
              </a:spcBef>
              <a:spcAft>
                <a:spcPts val="0"/>
              </a:spcAft>
              <a:buNone/>
            </a:pPr>
            <a:r>
              <a:rPr lang="en-US" sz="1800" b="0" i="0" u="none" strike="noStrike" cap="none" dirty="0" err="1">
                <a:solidFill>
                  <a:srgbClr val="292668"/>
                </a:solidFill>
                <a:latin typeface="Calibri"/>
                <a:ea typeface="Calibri"/>
                <a:cs typeface="Calibri"/>
                <a:sym typeface="Calibri"/>
              </a:rPr>
              <a:t>Hvis</a:t>
            </a:r>
            <a:r>
              <a:rPr lang="en-US" sz="1800" b="0" i="0" u="none" strike="noStrike" cap="none" dirty="0">
                <a:solidFill>
                  <a:srgbClr val="292668"/>
                </a:solidFill>
                <a:latin typeface="Calibri"/>
                <a:ea typeface="Calibri"/>
                <a:cs typeface="Calibri"/>
                <a:sym typeface="Calibri"/>
              </a:rPr>
              <a:t> </a:t>
            </a:r>
            <a:r>
              <a:rPr lang="en-US" sz="1800" b="0" i="0" u="none" strike="noStrike" cap="none" dirty="0" err="1">
                <a:solidFill>
                  <a:srgbClr val="292668"/>
                </a:solidFill>
                <a:latin typeface="Calibri"/>
                <a:ea typeface="Calibri"/>
                <a:cs typeface="Calibri"/>
                <a:sym typeface="Calibri"/>
              </a:rPr>
              <a:t>noget</a:t>
            </a:r>
            <a:r>
              <a:rPr lang="en-US" sz="1800" b="0" i="0" u="none" strike="noStrike" cap="none" dirty="0">
                <a:solidFill>
                  <a:srgbClr val="292668"/>
                </a:solidFill>
                <a:latin typeface="Calibri"/>
                <a:ea typeface="Calibri"/>
                <a:cs typeface="Calibri"/>
                <a:sym typeface="Calibri"/>
              </a:rPr>
              <a:t> er uklart, er det helt i orden at sige nej.</a:t>
            </a:r>
            <a:endParaRPr sz="1800" b="1" i="0" u="none" strike="noStrike" cap="none">
              <a:solidFill>
                <a:srgbClr val="292668"/>
              </a:solidFill>
              <a:latin typeface="Calibri"/>
              <a:ea typeface="Calibri"/>
              <a:cs typeface="Calibri"/>
            </a:endParaRPr>
          </a:p>
        </p:txBody>
      </p:sp>
      <p:sp>
        <p:nvSpPr>
          <p:cNvPr id="524" name="Google Shape;524;p90"/>
          <p:cNvSpPr/>
          <p:nvPr/>
        </p:nvSpPr>
        <p:spPr>
          <a:xfrm>
            <a:off x="7084132" y="5158372"/>
            <a:ext cx="4007957"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a:solidFill>
                  <a:schemeClr val="lt1"/>
                </a:solidFill>
                <a:latin typeface="Calibri"/>
                <a:ea typeface="Calibri"/>
                <a:cs typeface="Calibri"/>
                <a:sym typeface="Calibri"/>
              </a:rPr>
              <a:t>Mange wearables vil gerne vide, hvor du befinder dig. Slå denne funktion fra, medmindre du bruger funktioner som rutesporing.</a:t>
            </a:r>
            <a:endParaRPr/>
          </a:p>
        </p:txBody>
      </p:sp>
      <p:pic>
        <p:nvPicPr>
          <p:cNvPr id="525" name="Google Shape;525;p90" descr="21 tusind Digital data in the safe royaltyfrie billeder, stock-fotos og  illustrationer | Shutterstock"/>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03444" y="275200"/>
            <a:ext cx="2321597" cy="1393709"/>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1" name="Google Shape;531;p91"/>
          <p:cNvSpPr txBox="1">
            <a:spLocks noGrp="1"/>
          </p:cNvSpPr>
          <p:nvPr>
            <p:ph type="body" idx="1"/>
          </p:nvPr>
        </p:nvSpPr>
        <p:spPr>
          <a:xfrm>
            <a:off x="264129" y="104623"/>
            <a:ext cx="5419135" cy="1188720"/>
          </a:xfrm>
          <a:prstGeom prst="rect">
            <a:avLst/>
          </a:prstGeom>
          <a:noFill/>
          <a:ln>
            <a:noFill/>
          </a:ln>
        </p:spPr>
        <p:txBody>
          <a:bodyPr spcFirstLastPara="1" wrap="square" lIns="91425" tIns="45700" rIns="91425" bIns="45700" anchor="t" anchorCtr="0">
            <a:normAutofit fontScale="62500" lnSpcReduction="20000"/>
          </a:bodyPr>
          <a:lstStyle/>
          <a:p>
            <a:pPr marL="0" lvl="0" indent="0" algn="ctr" rtl="0">
              <a:lnSpc>
                <a:spcPct val="103333"/>
              </a:lnSpc>
              <a:spcBef>
                <a:spcPts val="0"/>
              </a:spcBef>
              <a:spcAft>
                <a:spcPts val="0"/>
              </a:spcAft>
              <a:buSzPct val="106667"/>
              <a:buNone/>
            </a:pPr>
            <a:r>
              <a:rPr lang="en-US" sz="5400">
                <a:solidFill>
                  <a:schemeClr val="lt1"/>
                </a:solidFill>
                <a:latin typeface="Calibri"/>
                <a:ea typeface="Calibri"/>
                <a:cs typeface="Calibri"/>
                <a:sym typeface="Calibri"/>
              </a:rPr>
              <a:t>Scenarieøvelse 3</a:t>
            </a:r>
            <a:endParaRPr/>
          </a:p>
          <a:p>
            <a:pPr marL="0" lvl="0" indent="0" algn="ctr" rtl="0">
              <a:lnSpc>
                <a:spcPct val="103333"/>
              </a:lnSpc>
              <a:spcBef>
                <a:spcPts val="0"/>
              </a:spcBef>
              <a:spcAft>
                <a:spcPts val="0"/>
              </a:spcAft>
              <a:buSzPct val="106667"/>
              <a:buNone/>
            </a:pPr>
            <a:r>
              <a:rPr lang="en-US" sz="5400" b="1"/>
              <a:t>”John modtager en pop-up”</a:t>
            </a:r>
            <a:endParaRPr sz="5400"/>
          </a:p>
          <a:p>
            <a:pPr marL="0" lvl="0" indent="0" algn="l" rtl="0">
              <a:lnSpc>
                <a:spcPct val="103333"/>
              </a:lnSpc>
              <a:spcBef>
                <a:spcPts val="0"/>
              </a:spcBef>
              <a:spcAft>
                <a:spcPts val="0"/>
              </a:spcAft>
              <a:buSzPct val="160000"/>
              <a:buNone/>
            </a:pPr>
            <a:endParaRPr/>
          </a:p>
        </p:txBody>
      </p:sp>
      <p:pic>
        <p:nvPicPr>
          <p:cNvPr id="532" name="Google Shape;532;p91"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3799337">
            <a:off x="3401034" y="4767931"/>
            <a:ext cx="3845287" cy="3119494"/>
          </a:xfrm>
          <a:prstGeom prst="rect">
            <a:avLst/>
          </a:prstGeom>
          <a:noFill/>
          <a:ln>
            <a:noFill/>
          </a:ln>
        </p:spPr>
      </p:pic>
      <p:sp>
        <p:nvSpPr>
          <p:cNvPr id="533" name="Google Shape;533;p91"/>
          <p:cNvSpPr txBox="1"/>
          <p:nvPr/>
        </p:nvSpPr>
        <p:spPr>
          <a:xfrm>
            <a:off x="149212" y="1075629"/>
            <a:ext cx="5646408" cy="532449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dirty="0">
                <a:solidFill>
                  <a:srgbClr val="292668"/>
                </a:solidFill>
                <a:latin typeface="Calibri"/>
                <a:ea typeface="Calibri"/>
                <a:cs typeface="Calibri"/>
                <a:sym typeface="Calibri"/>
              </a:rPr>
              <a:t>Databeskyttelse og følsomhed af helbredsoplysninger</a:t>
            </a:r>
            <a:endParaRPr sz="20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chemeClr val="lt1"/>
                </a:solidFill>
                <a:latin typeface="Calibri"/>
                <a:ea typeface="Calibri"/>
                <a:cs typeface="Calibri"/>
                <a:sym typeface="Calibri"/>
              </a:rPr>
              <a:t>John, der er 78 år, modtager en besked fra en app:</a:t>
            </a:r>
            <a:endParaRPr dirty="0"/>
          </a:p>
          <a:p>
            <a:pPr marL="0" marR="0" lvl="0" indent="0" algn="l" rtl="0">
              <a:lnSpc>
                <a:spcPct val="100000"/>
              </a:lnSpc>
              <a:spcBef>
                <a:spcPts val="0"/>
              </a:spcBef>
              <a:spcAft>
                <a:spcPts val="0"/>
              </a:spcAft>
              <a:buClr>
                <a:srgbClr val="000000"/>
              </a:buClr>
              <a:buSzPts val="2000"/>
              <a:buFont typeface="Arial"/>
              <a:buNone/>
            </a:pPr>
            <a:r>
              <a:rPr lang="en-US" sz="2000" b="0" i="1" u="none" strike="noStrike" cap="none" dirty="0">
                <a:solidFill>
                  <a:schemeClr val="lt1"/>
                </a:solidFill>
                <a:latin typeface="Calibri"/>
                <a:ea typeface="Calibri"/>
                <a:cs typeface="Calibri"/>
                <a:sym typeface="Calibri"/>
              </a:rPr>
              <a:t>»Vi vil gerne bruge dine sundhedsdata til at forbedre din oplevelse.«</a:t>
            </a: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chemeClr val="lt1"/>
                </a:solidFill>
                <a:latin typeface="Calibri"/>
                <a:ea typeface="Calibri"/>
                <a:cs typeface="Calibri"/>
                <a:sym typeface="Calibri"/>
              </a:rPr>
              <a:t>Han ved ikke, om han skal sige ja eller nej.</a:t>
            </a:r>
            <a:endParaRPr dirty="0"/>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chemeClr val="lt1"/>
                </a:solidFill>
                <a:latin typeface="Calibri"/>
                <a:ea typeface="Calibri"/>
                <a:cs typeface="Calibri"/>
                <a:sym typeface="Calibri"/>
              </a:rPr>
              <a:t>Han går ind i </a:t>
            </a:r>
            <a:r>
              <a:rPr lang="en-US" sz="2000" b="0" i="1" u="none" strike="noStrike" cap="none" dirty="0">
                <a:solidFill>
                  <a:schemeClr val="lt1"/>
                </a:solidFill>
                <a:latin typeface="Calibri"/>
                <a:ea typeface="Calibri"/>
                <a:cs typeface="Calibri"/>
                <a:sym typeface="Calibri"/>
              </a:rPr>
              <a:t>Indstillinger → Tilladelser </a:t>
            </a:r>
            <a:r>
              <a:rPr lang="en-US" sz="2000" b="0" i="0" u="none" strike="noStrike" cap="none" dirty="0">
                <a:solidFill>
                  <a:schemeClr val="lt1"/>
                </a:solidFill>
                <a:latin typeface="Calibri"/>
                <a:ea typeface="Calibri"/>
                <a:cs typeface="Calibri"/>
                <a:sym typeface="Calibri"/>
              </a:rPr>
              <a:t>og opdager, at appen også havde adgang til hans placering, selvom han aldrig bruger den funktion. Han slår den fra og vælger »Del ikke« på den nye anmodning. Appen fungerer stadig helt fint.</a:t>
            </a:r>
            <a:endParaRPr dirty="0"/>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292668"/>
                </a:solidFill>
                <a:latin typeface="Calibri"/>
                <a:ea typeface="Calibri"/>
                <a:cs typeface="Calibri"/>
                <a:sym typeface="Calibri"/>
              </a:rPr>
              <a:t>Spørgsmål til scenariet:</a:t>
            </a:r>
            <a:endParaRPr dirty="0"/>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 Hvilke data er ”nødvendige”, og hvilke er blot </a:t>
            </a:r>
            <a:endParaRPr dirty="0"/>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   »nice to have« for apps?</a:t>
            </a:r>
            <a:endParaRPr dirty="0"/>
          </a:p>
          <a:p>
            <a:r>
              <a:rPr lang="en-US" sz="2000" b="0" i="0" u="none" strike="noStrike" cap="none" dirty="0">
                <a:solidFill>
                  <a:schemeClr val="lt1"/>
                </a:solidFill>
                <a:latin typeface="Calibri"/>
                <a:ea typeface="Calibri"/>
                <a:cs typeface="Calibri"/>
                <a:sym typeface="Calibri"/>
              </a:rPr>
              <a:t>- </a:t>
            </a:r>
            <a:r>
              <a:rPr lang="en-US" sz="2000" b="0" i="0" u="none" strike="noStrike" cap="none" dirty="0" err="1">
                <a:solidFill>
                  <a:schemeClr val="lt1"/>
                </a:solidFill>
                <a:latin typeface="Calibri"/>
                <a:ea typeface="Calibri"/>
                <a:cs typeface="Calibri"/>
                <a:sym typeface="Calibri"/>
              </a:rPr>
              <a:t>Hvordan</a:t>
            </a:r>
            <a:r>
              <a:rPr lang="en-US" sz="2000" b="0" i="0" u="none" strike="noStrike" cap="none" dirty="0">
                <a:solidFill>
                  <a:schemeClr val="lt1"/>
                </a:solidFill>
                <a:latin typeface="Calibri"/>
                <a:ea typeface="Calibri"/>
                <a:cs typeface="Calibri"/>
                <a:sym typeface="Calibri"/>
              </a:rPr>
              <a:t> </a:t>
            </a:r>
            <a:r>
              <a:rPr lang="en-US" sz="2000" b="0" i="0" u="none" strike="noStrike" cap="none" dirty="0" err="1">
                <a:solidFill>
                  <a:schemeClr val="lt1"/>
                </a:solidFill>
                <a:latin typeface="Calibri"/>
                <a:ea typeface="Calibri"/>
                <a:cs typeface="Calibri"/>
                <a:sym typeface="Calibri"/>
              </a:rPr>
              <a:t>kan</a:t>
            </a:r>
            <a:r>
              <a:rPr lang="en-US" sz="2000" b="0" i="0" u="none" strike="noStrike" cap="none" dirty="0">
                <a:solidFill>
                  <a:schemeClr val="lt1"/>
                </a:solidFill>
                <a:latin typeface="Calibri"/>
                <a:ea typeface="Calibri"/>
                <a:cs typeface="Calibri"/>
                <a:sym typeface="Calibri"/>
              </a:rPr>
              <a:t> John vide, om det er</a:t>
            </a:r>
            <a:endParaRPr lang="en-US" dirty="0">
              <a:solidFill>
                <a:schemeClr val="lt1"/>
              </a:solidFill>
              <a:ea typeface="Calibri"/>
              <a:sym typeface="Calibri"/>
            </a:endParaRPr>
          </a:p>
          <a:p>
            <a:r>
              <a:rPr lang="en-US" sz="2000" dirty="0">
                <a:solidFill>
                  <a:schemeClr val="lt1"/>
                </a:solidFill>
                <a:latin typeface="Calibri"/>
                <a:ea typeface="Calibri"/>
                <a:cs typeface="Calibri"/>
                <a:sym typeface="Calibri"/>
              </a:rPr>
              <a:t>   </a:t>
            </a:r>
            <a:r>
              <a:rPr lang="en-US" sz="2000" b="0" i="0" u="none" strike="noStrike" cap="none" dirty="0" err="1">
                <a:solidFill>
                  <a:schemeClr val="lt1"/>
                </a:solidFill>
                <a:latin typeface="Calibri"/>
                <a:ea typeface="Calibri"/>
                <a:cs typeface="Calibri"/>
                <a:sym typeface="Calibri"/>
              </a:rPr>
              <a:t>sikkert</a:t>
            </a:r>
            <a:r>
              <a:rPr lang="en-US" sz="2000" b="0" i="0" u="none" strike="noStrike" cap="none" dirty="0">
                <a:solidFill>
                  <a:schemeClr val="lt1"/>
                </a:solidFill>
                <a:latin typeface="Calibri"/>
                <a:ea typeface="Calibri"/>
                <a:cs typeface="Calibri"/>
                <a:sym typeface="Calibri"/>
              </a:rPr>
              <a:t> at dele sine data?</a:t>
            </a:r>
            <a:endParaRPr dirty="0">
              <a:solidFill>
                <a:schemeClr val="lt1"/>
              </a:solidFill>
            </a:endParaRPr>
          </a:p>
        </p:txBody>
      </p:sp>
      <p:pic>
        <p:nvPicPr>
          <p:cNvPr id="4" name="Billede 3" descr="Et billede, der indeholder skærmbillede, Grafik, Farverigt, design&#10;&#10;AI-genereret indhold kan være ukorrekt.">
            <a:extLst>
              <a:ext uri="{FF2B5EF4-FFF2-40B4-BE49-F238E27FC236}">
                <a16:creationId xmlns:a16="http://schemas.microsoft.com/office/drawing/2014/main" id="{D43B9523-1750-BE81-4F34-D662A3F43059}"/>
              </a:ext>
            </a:extLst>
          </p:cNvPr>
          <p:cNvPicPr>
            <a:picLocks noChangeAspect="1"/>
          </p:cNvPicPr>
          <p:nvPr/>
        </p:nvPicPr>
        <p:blipFill>
          <a:blip r:embed="rId4"/>
          <a:stretch>
            <a:fillRect/>
          </a:stretch>
        </p:blipFill>
        <p:spPr>
          <a:xfrm>
            <a:off x="6538913" y="481013"/>
            <a:ext cx="2085975" cy="1952625"/>
          </a:xfrm>
          <a:prstGeom prst="rect">
            <a:avLst/>
          </a:prstGeom>
        </p:spPr>
      </p:pic>
      <p:pic>
        <p:nvPicPr>
          <p:cNvPr id="5" name="Billede 4" descr="Et billede, der indeholder skærmbillede, Grafik, Farverigt, design&#10;&#10;AI-genereret indhold kan være ukorrekt.">
            <a:extLst>
              <a:ext uri="{FF2B5EF4-FFF2-40B4-BE49-F238E27FC236}">
                <a16:creationId xmlns:a16="http://schemas.microsoft.com/office/drawing/2014/main" id="{2217EFEF-69D8-4D6A-B9E2-9C9B7E40E6E1}"/>
              </a:ext>
            </a:extLst>
          </p:cNvPr>
          <p:cNvPicPr>
            <a:picLocks noChangeAspect="1"/>
          </p:cNvPicPr>
          <p:nvPr/>
        </p:nvPicPr>
        <p:blipFill>
          <a:blip r:embed="rId5"/>
          <a:stretch>
            <a:fillRect/>
          </a:stretch>
        </p:blipFill>
        <p:spPr>
          <a:xfrm>
            <a:off x="9036957" y="480106"/>
            <a:ext cx="1905000" cy="2028825"/>
          </a:xfrm>
          <a:prstGeom prst="rect">
            <a:avLst/>
          </a:prstGeom>
        </p:spPr>
      </p:pic>
      <p:pic>
        <p:nvPicPr>
          <p:cNvPr id="6" name="Billede 5" descr="Et billede, der indeholder skærmbillede, symbol, design&#10;&#10;AI-genereret indhold kan være ukorrekt.">
            <a:extLst>
              <a:ext uri="{FF2B5EF4-FFF2-40B4-BE49-F238E27FC236}">
                <a16:creationId xmlns:a16="http://schemas.microsoft.com/office/drawing/2014/main" id="{AB1C04CF-4D4F-96C3-BD3C-09B19D964A39}"/>
              </a:ext>
            </a:extLst>
          </p:cNvPr>
          <p:cNvPicPr>
            <a:picLocks noChangeAspect="1"/>
          </p:cNvPicPr>
          <p:nvPr/>
        </p:nvPicPr>
        <p:blipFill>
          <a:blip r:embed="rId6"/>
          <a:stretch>
            <a:fillRect/>
          </a:stretch>
        </p:blipFill>
        <p:spPr>
          <a:xfrm>
            <a:off x="6463846" y="2687864"/>
            <a:ext cx="2228850" cy="2228850"/>
          </a:xfrm>
          <a:prstGeom prst="rect">
            <a:avLst/>
          </a:prstGeom>
        </p:spPr>
      </p:pic>
      <p:pic>
        <p:nvPicPr>
          <p:cNvPr id="7" name="Billede 6" descr="Et billede, der indeholder skærmbillede, design, smartphone&#10;&#10;AI-genereret indhold kan være ukorrekt.">
            <a:extLst>
              <a:ext uri="{FF2B5EF4-FFF2-40B4-BE49-F238E27FC236}">
                <a16:creationId xmlns:a16="http://schemas.microsoft.com/office/drawing/2014/main" id="{3F65F1D1-8394-1A6E-D702-9C1705152CA1}"/>
              </a:ext>
            </a:extLst>
          </p:cNvPr>
          <p:cNvPicPr>
            <a:picLocks noChangeAspect="1"/>
          </p:cNvPicPr>
          <p:nvPr/>
        </p:nvPicPr>
        <p:blipFill>
          <a:blip r:embed="rId7"/>
          <a:stretch>
            <a:fillRect/>
          </a:stretch>
        </p:blipFill>
        <p:spPr>
          <a:xfrm>
            <a:off x="9039225" y="3041650"/>
            <a:ext cx="2028825" cy="2038350"/>
          </a:xfrm>
          <a:prstGeom prst="rect">
            <a:avLst/>
          </a:prstGeom>
        </p:spPr>
      </p:pic>
      <p:pic>
        <p:nvPicPr>
          <p:cNvPr id="8" name="Billede 7" descr="Et billede, der indeholder gul, skærmbillede, symbol, Grafik&#10;&#10;AI-genereret indhold kan være ukorrekt.">
            <a:extLst>
              <a:ext uri="{FF2B5EF4-FFF2-40B4-BE49-F238E27FC236}">
                <a16:creationId xmlns:a16="http://schemas.microsoft.com/office/drawing/2014/main" id="{C17B08DD-8E54-F0CA-AEDC-6A0048FF90C9}"/>
              </a:ext>
            </a:extLst>
          </p:cNvPr>
          <p:cNvPicPr>
            <a:picLocks noChangeAspect="1"/>
          </p:cNvPicPr>
          <p:nvPr/>
        </p:nvPicPr>
        <p:blipFill>
          <a:blip r:embed="rId8"/>
          <a:stretch>
            <a:fillRect/>
          </a:stretch>
        </p:blipFill>
        <p:spPr>
          <a:xfrm>
            <a:off x="7830457" y="1458232"/>
            <a:ext cx="1885950" cy="1943100"/>
          </a:xfrm>
          <a:prstGeom prst="rect">
            <a:avLst/>
          </a:prstGeom>
        </p:spPr>
      </p:pic>
      <p:pic>
        <p:nvPicPr>
          <p:cNvPr id="2" name="Billede 1" descr="Et billede, der indeholder tekst, smil, Ansigt, ballon&#10;&#10;AI-genereret indhold kan være ukorrekt.">
            <a:extLst>
              <a:ext uri="{FF2B5EF4-FFF2-40B4-BE49-F238E27FC236}">
                <a16:creationId xmlns:a16="http://schemas.microsoft.com/office/drawing/2014/main" id="{80F1F204-9853-7544-8BC4-26EC475EA461}"/>
              </a:ext>
            </a:extLst>
          </p:cNvPr>
          <p:cNvPicPr>
            <a:picLocks noChangeAspect="1"/>
          </p:cNvPicPr>
          <p:nvPr/>
        </p:nvPicPr>
        <p:blipFill>
          <a:blip r:embed="rId9"/>
          <a:stretch>
            <a:fillRect/>
          </a:stretch>
        </p:blipFill>
        <p:spPr>
          <a:xfrm>
            <a:off x="10047514" y="5252811"/>
            <a:ext cx="1066800" cy="1504950"/>
          </a:xfrm>
          <a:prstGeom prst="rect">
            <a:avLst/>
          </a:prstGeom>
        </p:spPr>
      </p:pic>
      <p:grpSp>
        <p:nvGrpSpPr>
          <p:cNvPr id="3" name="Graphic 4">
            <a:extLst>
              <a:ext uri="{FF2B5EF4-FFF2-40B4-BE49-F238E27FC236}">
                <a16:creationId xmlns:a16="http://schemas.microsoft.com/office/drawing/2014/main" id="{609A47A0-9829-F288-7209-8DFB47760518}"/>
              </a:ext>
            </a:extLst>
          </p:cNvPr>
          <p:cNvGrpSpPr/>
          <p:nvPr/>
        </p:nvGrpSpPr>
        <p:grpSpPr>
          <a:xfrm rot="3928889">
            <a:off x="9351200" y="6001190"/>
            <a:ext cx="416813" cy="946356"/>
            <a:chOff x="4880804" y="6124557"/>
            <a:chExt cx="717140" cy="1386497"/>
          </a:xfrm>
          <a:solidFill>
            <a:srgbClr val="242B62"/>
          </a:solidFill>
        </p:grpSpPr>
        <p:grpSp>
          <p:nvGrpSpPr>
            <p:cNvPr id="9" name="Graphic 4">
              <a:extLst>
                <a:ext uri="{FF2B5EF4-FFF2-40B4-BE49-F238E27FC236}">
                  <a16:creationId xmlns:a16="http://schemas.microsoft.com/office/drawing/2014/main" id="{414FB86D-9DFB-F77A-FA79-D013B8DB3134}"/>
                </a:ext>
              </a:extLst>
            </p:cNvPr>
            <p:cNvGrpSpPr/>
            <p:nvPr/>
          </p:nvGrpSpPr>
          <p:grpSpPr>
            <a:xfrm>
              <a:off x="4911037" y="6124557"/>
              <a:ext cx="446280" cy="440141"/>
              <a:chOff x="4911037" y="6124557"/>
              <a:chExt cx="446280" cy="440141"/>
            </a:xfrm>
            <a:grpFill/>
          </p:grpSpPr>
          <p:sp>
            <p:nvSpPr>
              <p:cNvPr id="18" name="Freeform 21">
                <a:extLst>
                  <a:ext uri="{FF2B5EF4-FFF2-40B4-BE49-F238E27FC236}">
                    <a16:creationId xmlns:a16="http://schemas.microsoft.com/office/drawing/2014/main" id="{E946E4B4-C79A-3B90-C93D-6FE97CB4F928}"/>
                  </a:ext>
                </a:extLst>
              </p:cNvPr>
              <p:cNvSpPr/>
              <p:nvPr/>
            </p:nvSpPr>
            <p:spPr>
              <a:xfrm>
                <a:off x="4911037" y="6124557"/>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9" name="Freeform 22">
                <a:extLst>
                  <a:ext uri="{FF2B5EF4-FFF2-40B4-BE49-F238E27FC236}">
                    <a16:creationId xmlns:a16="http://schemas.microsoft.com/office/drawing/2014/main" id="{71A2EB36-5D3C-5A08-8253-5438FB33E0A0}"/>
                  </a:ext>
                </a:extLst>
              </p:cNvPr>
              <p:cNvSpPr/>
              <p:nvPr/>
            </p:nvSpPr>
            <p:spPr>
              <a:xfrm>
                <a:off x="4996730" y="6205577"/>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10" name="Graphic 4">
              <a:extLst>
                <a:ext uri="{FF2B5EF4-FFF2-40B4-BE49-F238E27FC236}">
                  <a16:creationId xmlns:a16="http://schemas.microsoft.com/office/drawing/2014/main" id="{C873F79A-2F81-22EE-8D31-8D561133EDE8}"/>
                </a:ext>
              </a:extLst>
            </p:cNvPr>
            <p:cNvGrpSpPr/>
            <p:nvPr/>
          </p:nvGrpSpPr>
          <p:grpSpPr>
            <a:xfrm>
              <a:off x="4880804" y="6299331"/>
              <a:ext cx="717140" cy="1211723"/>
              <a:chOff x="4880804" y="6299331"/>
              <a:chExt cx="717140" cy="1211723"/>
            </a:xfrm>
            <a:grpFill/>
          </p:grpSpPr>
          <p:sp>
            <p:nvSpPr>
              <p:cNvPr id="11" name="Freeform 14">
                <a:extLst>
                  <a:ext uri="{FF2B5EF4-FFF2-40B4-BE49-F238E27FC236}">
                    <a16:creationId xmlns:a16="http://schemas.microsoft.com/office/drawing/2014/main" id="{62C3D77C-184A-2B72-A2D1-6E829B4CC263}"/>
                  </a:ext>
                </a:extLst>
              </p:cNvPr>
              <p:cNvSpPr/>
              <p:nvPr/>
            </p:nvSpPr>
            <p:spPr>
              <a:xfrm>
                <a:off x="4880804" y="6686962"/>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5">
                <a:extLst>
                  <a:ext uri="{FF2B5EF4-FFF2-40B4-BE49-F238E27FC236}">
                    <a16:creationId xmlns:a16="http://schemas.microsoft.com/office/drawing/2014/main" id="{6030FF8E-E59D-52C3-69A2-872ABCE9AB6B}"/>
                  </a:ext>
                </a:extLst>
              </p:cNvPr>
              <p:cNvSpPr/>
              <p:nvPr/>
            </p:nvSpPr>
            <p:spPr>
              <a:xfrm>
                <a:off x="5434816" y="6741043"/>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16">
                <a:extLst>
                  <a:ext uri="{FF2B5EF4-FFF2-40B4-BE49-F238E27FC236}">
                    <a16:creationId xmlns:a16="http://schemas.microsoft.com/office/drawing/2014/main" id="{2CD79550-9BF0-0431-AE2F-75F62E9C474B}"/>
                  </a:ext>
                </a:extLst>
              </p:cNvPr>
              <p:cNvSpPr/>
              <p:nvPr/>
            </p:nvSpPr>
            <p:spPr>
              <a:xfrm>
                <a:off x="5297616" y="6686694"/>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17">
                <a:extLst>
                  <a:ext uri="{FF2B5EF4-FFF2-40B4-BE49-F238E27FC236}">
                    <a16:creationId xmlns:a16="http://schemas.microsoft.com/office/drawing/2014/main" id="{AA48C8B2-5A5D-16EE-A62D-61DE36813AB8}"/>
                  </a:ext>
                </a:extLst>
              </p:cNvPr>
              <p:cNvSpPr/>
              <p:nvPr/>
            </p:nvSpPr>
            <p:spPr>
              <a:xfrm>
                <a:off x="5183708" y="6641472"/>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18">
                <a:extLst>
                  <a:ext uri="{FF2B5EF4-FFF2-40B4-BE49-F238E27FC236}">
                    <a16:creationId xmlns:a16="http://schemas.microsoft.com/office/drawing/2014/main" id="{71CE126D-FD39-AA6B-44CB-0F7B6936A999}"/>
                  </a:ext>
                </a:extLst>
              </p:cNvPr>
              <p:cNvSpPr/>
              <p:nvPr/>
            </p:nvSpPr>
            <p:spPr>
              <a:xfrm>
                <a:off x="5064420" y="7257093"/>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19">
                <a:extLst>
                  <a:ext uri="{FF2B5EF4-FFF2-40B4-BE49-F238E27FC236}">
                    <a16:creationId xmlns:a16="http://schemas.microsoft.com/office/drawing/2014/main" id="{BF08A01F-E3E6-E517-EAB1-A41ACCB8EE10}"/>
                  </a:ext>
                </a:extLst>
              </p:cNvPr>
              <p:cNvSpPr/>
              <p:nvPr/>
            </p:nvSpPr>
            <p:spPr>
              <a:xfrm>
                <a:off x="5434331" y="6908469"/>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20">
                <a:extLst>
                  <a:ext uri="{FF2B5EF4-FFF2-40B4-BE49-F238E27FC236}">
                    <a16:creationId xmlns:a16="http://schemas.microsoft.com/office/drawing/2014/main" id="{42A7F1FE-3F3C-62F2-362B-366E074FE432}"/>
                  </a:ext>
                </a:extLst>
              </p:cNvPr>
              <p:cNvSpPr/>
              <p:nvPr/>
            </p:nvSpPr>
            <p:spPr>
              <a:xfrm>
                <a:off x="5036534" y="6299331"/>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0" name="Tekstfelt 19">
            <a:extLst>
              <a:ext uri="{FF2B5EF4-FFF2-40B4-BE49-F238E27FC236}">
                <a16:creationId xmlns:a16="http://schemas.microsoft.com/office/drawing/2014/main" id="{F4E3E971-734A-F09D-A36D-E6FBD9D31A9E}"/>
              </a:ext>
            </a:extLst>
          </p:cNvPr>
          <p:cNvSpPr txBox="1"/>
          <p:nvPr/>
        </p:nvSpPr>
        <p:spPr>
          <a:xfrm>
            <a:off x="7148286" y="6433457"/>
            <a:ext cx="227874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2200" b="1" i="0" u="none" strike="noStrike" baseline="0" dirty="0">
                <a:solidFill>
                  <a:srgbClr val="292668"/>
                </a:solidFill>
                <a:latin typeface="Calibri"/>
              </a:rPr>
              <a:t>Find svaret her</a:t>
            </a:r>
            <a:endParaRPr lang="da-DK" sz="2200" b="1"/>
          </a:p>
          <a:p>
            <a:pPr algn="ctr"/>
            <a:endParaRPr lang="da-DK"/>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92"/>
          <p:cNvSpPr txBox="1"/>
          <p:nvPr/>
        </p:nvSpPr>
        <p:spPr>
          <a:xfrm>
            <a:off x="897614" y="224395"/>
            <a:ext cx="4550975" cy="104998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103333"/>
              </a:lnSpc>
              <a:spcBef>
                <a:spcPts val="0"/>
              </a:spcBef>
              <a:spcAft>
                <a:spcPts val="0"/>
              </a:spcAft>
              <a:buClr>
                <a:srgbClr val="242B62"/>
              </a:buClr>
              <a:buSzPct val="100000"/>
              <a:buFont typeface="Arial"/>
              <a:buNone/>
            </a:pPr>
            <a:r>
              <a:rPr lang="en-US" sz="14400" b="1" i="0" u="none" strike="noStrike" cap="none" dirty="0">
                <a:solidFill>
                  <a:srgbClr val="292668"/>
                </a:solidFill>
                <a:latin typeface="Calibri"/>
                <a:ea typeface="Calibri"/>
                <a:cs typeface="Calibri"/>
                <a:sym typeface="Calibri"/>
              </a:rPr>
              <a:t>Trin-for-trin-øvelse</a:t>
            </a:r>
            <a:endParaRPr sz="3600" b="0" i="0" u="none" strike="noStrike" cap="none" dirty="0">
              <a:solidFill>
                <a:srgbClr val="292668"/>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3600"/>
              <a:buFont typeface="Arial"/>
              <a:buNone/>
            </a:pPr>
            <a:endParaRPr sz="3600" b="0" i="0" u="none" strike="noStrike" cap="none" dirty="0">
              <a:solidFill>
                <a:srgbClr val="292668"/>
              </a:solidFill>
              <a:latin typeface="Calibri"/>
              <a:ea typeface="Calibri"/>
              <a:cs typeface="Calibri"/>
              <a:sym typeface="Calibri"/>
            </a:endParaRPr>
          </a:p>
        </p:txBody>
      </p:sp>
      <p:pic>
        <p:nvPicPr>
          <p:cNvPr id="540" name="Google Shape;540;p92"/>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708392" y="1373925"/>
            <a:ext cx="2505456" cy="4336988"/>
          </a:xfrm>
          <a:prstGeom prst="rect">
            <a:avLst/>
          </a:prstGeom>
          <a:solidFill>
            <a:srgbClr val="D8D8D8"/>
          </a:solidFill>
          <a:ln>
            <a:noFill/>
          </a:ln>
        </p:spPr>
      </p:pic>
      <p:sp>
        <p:nvSpPr>
          <p:cNvPr id="541" name="Google Shape;541;p92"/>
          <p:cNvSpPr/>
          <p:nvPr/>
        </p:nvSpPr>
        <p:spPr>
          <a:xfrm>
            <a:off x="9454896" y="4178808"/>
            <a:ext cx="758952" cy="795528"/>
          </a:xfrm>
          <a:prstGeom prst="flowChartConnector">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42" name="Google Shape;542;p92"/>
          <p:cNvSpPr txBox="1"/>
          <p:nvPr/>
        </p:nvSpPr>
        <p:spPr>
          <a:xfrm>
            <a:off x="897614" y="1050713"/>
            <a:ext cx="6804974" cy="328354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1️⃣ Gå til Indstillinger ⚙️</a:t>
            </a:r>
            <a:endParaRPr sz="2400" dirty="0">
              <a:solidFill>
                <a:srgbClr val="292668"/>
              </a:solidFill>
            </a:endParaRPr>
          </a:p>
          <a:p>
            <a:pPr marL="0" marR="0" lvl="0" indent="0" algn="l" rtl="0">
              <a:lnSpc>
                <a:spcPct val="100000"/>
              </a:lnSpc>
              <a:spcBef>
                <a:spcPts val="0"/>
              </a:spcBef>
              <a:spcAft>
                <a:spcPts val="0"/>
              </a:spcAft>
              <a:buNone/>
            </a:pPr>
            <a:endParaRPr sz="1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2️⃣ Find “Apps” eller “Privatliv”  </a:t>
            </a:r>
            <a:endParaRPr sz="2400" dirty="0">
              <a:solidFill>
                <a:srgbClr val="292668"/>
              </a:solidFill>
            </a:endParaRPr>
          </a:p>
          <a:p>
            <a:pPr marL="0" marR="0" lvl="0" indent="0" algn="l" rtl="0">
              <a:lnSpc>
                <a:spcPct val="100000"/>
              </a:lnSpc>
              <a:spcBef>
                <a:spcPts val="0"/>
              </a:spcBef>
              <a:spcAft>
                <a:spcPts val="0"/>
              </a:spcAft>
              <a:buNone/>
            </a:pPr>
            <a:endParaRPr sz="1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3️⃣ Vælg en sundhedsapp  </a:t>
            </a:r>
            <a:endParaRPr sz="2400" dirty="0">
              <a:solidFill>
                <a:srgbClr val="292668"/>
              </a:solidFill>
            </a:endParaRPr>
          </a:p>
          <a:p>
            <a:pPr marL="0" marR="0" lvl="0" indent="0" algn="l" rtl="0">
              <a:lnSpc>
                <a:spcPct val="100000"/>
              </a:lnSpc>
              <a:spcBef>
                <a:spcPts val="0"/>
              </a:spcBef>
              <a:spcAft>
                <a:spcPts val="0"/>
              </a:spcAft>
              <a:buNone/>
            </a:pPr>
            <a:endParaRPr sz="1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4️⃣ Se på tilladelserne:</a:t>
            </a:r>
            <a:endParaRPr sz="2400" dirty="0">
              <a:solidFill>
                <a:srgbClr val="292668"/>
              </a:solidFil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     📍 Placering  </a:t>
            </a:r>
            <a:endParaRPr sz="2400" dirty="0">
              <a:solidFill>
                <a:srgbClr val="292668"/>
              </a:solidFil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      📷 Fotos  </a:t>
            </a:r>
            <a:endParaRPr sz="2400" dirty="0">
              <a:solidFill>
                <a:srgbClr val="292668"/>
              </a:solidFil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      👤 Kontakter  </a:t>
            </a:r>
            <a:endParaRPr sz="2400" dirty="0">
              <a:solidFill>
                <a:srgbClr val="292668"/>
              </a:solidFill>
            </a:endParaRPr>
          </a:p>
          <a:p>
            <a:pPr marL="0" marR="0" lvl="0" indent="0" algn="l" rtl="0">
              <a:lnSpc>
                <a:spcPct val="100000"/>
              </a:lnSpc>
              <a:spcBef>
                <a:spcPts val="0"/>
              </a:spcBef>
              <a:spcAft>
                <a:spcPts val="0"/>
              </a:spcAft>
              <a:buNone/>
            </a:pPr>
            <a:endParaRPr sz="1200" b="0" i="0" u="none" strike="noStrike" cap="none" dirty="0">
              <a:solidFill>
                <a:srgbClr val="5696D0"/>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0" i="0" u="none" strike="noStrike" cap="none" dirty="0">
                <a:solidFill>
                  <a:srgbClr val="5696D0"/>
                </a:solidFill>
                <a:latin typeface="Calibri"/>
                <a:ea typeface="Calibri"/>
                <a:cs typeface="Calibri"/>
                <a:sym typeface="Calibri"/>
              </a:rPr>
              <a:t>5️⃣ </a:t>
            </a:r>
            <a:r>
              <a:rPr lang="en-US" sz="2400" b="0" i="0" u="none" strike="noStrike" cap="none" dirty="0">
                <a:solidFill>
                  <a:srgbClr val="292668"/>
                </a:solidFill>
                <a:latin typeface="Calibri"/>
                <a:ea typeface="Calibri"/>
                <a:cs typeface="Calibri"/>
                <a:sym typeface="Calibri"/>
              </a:rPr>
              <a:t>Spørg dig selv:</a:t>
            </a:r>
            <a:endParaRPr sz="2400" dirty="0">
              <a:solidFill>
                <a:srgbClr val="292668"/>
              </a:solidFil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      👉 Har denne app virkelig brug for dette?</a:t>
            </a:r>
            <a:endParaRPr sz="2400" dirty="0">
              <a:solidFill>
                <a:srgbClr val="292668"/>
              </a:solidFill>
            </a:endParaRPr>
          </a:p>
          <a:p>
            <a:pPr marL="0" marR="0" lvl="0" indent="0" algn="l" rtl="0">
              <a:lnSpc>
                <a:spcPct val="100000"/>
              </a:lnSpc>
              <a:spcBef>
                <a:spcPts val="0"/>
              </a:spcBef>
              <a:spcAft>
                <a:spcPts val="0"/>
              </a:spcAft>
              <a:buNone/>
            </a:pPr>
            <a:endParaRPr sz="1200" b="0" i="0" u="none" strike="noStrike" cap="none" dirty="0">
              <a:solidFill>
                <a:srgbClr val="292668"/>
              </a:solidFill>
              <a:latin typeface="Calibri"/>
              <a:ea typeface="Calibri"/>
              <a:cs typeface="Calibri"/>
              <a:sym typeface="Calibri"/>
            </a:endParaRPr>
          </a:p>
          <a:p>
            <a:r>
              <a:rPr lang="en-US" sz="2400" b="0" i="0" u="none" strike="noStrike" cap="none" dirty="0">
                <a:solidFill>
                  <a:srgbClr val="292668"/>
                </a:solidFill>
                <a:latin typeface="Calibri"/>
                <a:ea typeface="Calibri"/>
                <a:cs typeface="Calibri"/>
                <a:sym typeface="Calibri"/>
              </a:rPr>
              <a:t>6️⃣ Slå én tilladelse fra, som du ikke har </a:t>
            </a:r>
            <a:endParaRPr lang="en-US" sz="2400" dirty="0">
              <a:solidFill>
                <a:srgbClr val="5696D0"/>
              </a:solidFill>
              <a:ea typeface="Calibri"/>
              <a:sym typeface="Calibri"/>
            </a:endParaRPr>
          </a:p>
          <a:p>
            <a:r>
              <a:rPr lang="en-US" sz="2400" dirty="0">
                <a:solidFill>
                  <a:srgbClr val="292668"/>
                </a:solidFill>
                <a:latin typeface="Calibri"/>
                <a:ea typeface="Calibri"/>
                <a:cs typeface="Calibri"/>
                <a:sym typeface="Calibri"/>
              </a:rPr>
              <a:t>        </a:t>
            </a:r>
            <a:r>
              <a:rPr lang="en-US" sz="2400" b="0" i="0" u="none" strike="noStrike" cap="none" dirty="0" err="1">
                <a:solidFill>
                  <a:srgbClr val="292668"/>
                </a:solidFill>
                <a:latin typeface="Calibri"/>
                <a:ea typeface="Calibri"/>
                <a:cs typeface="Calibri"/>
                <a:sym typeface="Calibri"/>
              </a:rPr>
              <a:t>brug</a:t>
            </a:r>
            <a:r>
              <a:rPr lang="en-US" sz="2400" b="0" i="0" u="none" strike="noStrike" cap="none" dirty="0">
                <a:solidFill>
                  <a:srgbClr val="292668"/>
                </a:solidFill>
                <a:latin typeface="Calibri"/>
                <a:ea typeface="Calibri"/>
                <a:cs typeface="Calibri"/>
                <a:sym typeface="Calibri"/>
              </a:rPr>
              <a:t> for</a:t>
            </a:r>
            <a:r>
              <a:rPr lang="en-US" sz="2400" b="0" i="0" u="none" strike="noStrike" cap="none" dirty="0">
                <a:solidFill>
                  <a:srgbClr val="5696D0"/>
                </a:solidFill>
                <a:latin typeface="Calibri"/>
                <a:ea typeface="Calibri"/>
                <a:cs typeface="Calibri"/>
                <a:sym typeface="Calibri"/>
              </a:rPr>
              <a:t>❌</a:t>
            </a:r>
            <a:endParaRPr sz="2400" b="0" i="0" u="none" strike="noStrike" cap="none">
              <a:solidFill>
                <a:srgbClr val="5696D0"/>
              </a:solidFill>
              <a:latin typeface="Arial"/>
              <a:ea typeface="Arial"/>
              <a:cs typeface="Arial"/>
            </a:endParaRPr>
          </a:p>
        </p:txBody>
      </p:sp>
      <p:cxnSp>
        <p:nvCxnSpPr>
          <p:cNvPr id="543" name="Google Shape;543;p92"/>
          <p:cNvCxnSpPr>
            <a:cxnSpLocks/>
          </p:cNvCxnSpPr>
          <p:nvPr/>
        </p:nvCxnSpPr>
        <p:spPr>
          <a:xfrm>
            <a:off x="4177393" y="1282107"/>
            <a:ext cx="5473519" cy="3015331"/>
          </a:xfrm>
          <a:prstGeom prst="straightConnector1">
            <a:avLst/>
          </a:prstGeom>
          <a:noFill/>
          <a:ln w="19050" cap="flat" cmpd="sng">
            <a:solidFill>
              <a:srgbClr val="292668"/>
            </a:solidFill>
            <a:prstDash val="solid"/>
            <a:round/>
            <a:headEnd type="none" w="sm" len="sm"/>
            <a:tailEnd type="triangle" w="med" len="med"/>
          </a:ln>
        </p:spPr>
      </p:cxnSp>
      <p:pic>
        <p:nvPicPr>
          <p:cNvPr id="8" name="Picture 7">
            <a:hlinkClick r:id="rId4"/>
            <a:extLst>
              <a:ext uri="{FF2B5EF4-FFF2-40B4-BE49-F238E27FC236}">
                <a16:creationId xmlns:a16="http://schemas.microsoft.com/office/drawing/2014/main" id="{2CDBEEEE-EB95-A585-69C2-FBFA40948A1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177115" y="5265870"/>
            <a:ext cx="1062553" cy="1502784"/>
          </a:xfrm>
          <a:prstGeom prst="rect">
            <a:avLst/>
          </a:prstGeom>
          <a:ln>
            <a:solidFill>
              <a:srgbClr val="002465"/>
            </a:solidFill>
          </a:ln>
        </p:spPr>
      </p:pic>
      <p:grpSp>
        <p:nvGrpSpPr>
          <p:cNvPr id="9" name="Graphic 4">
            <a:extLst>
              <a:ext uri="{FF2B5EF4-FFF2-40B4-BE49-F238E27FC236}">
                <a16:creationId xmlns:a16="http://schemas.microsoft.com/office/drawing/2014/main" id="{344C83A9-0AEE-F65F-65FB-FB0EF54D2463}"/>
              </a:ext>
            </a:extLst>
          </p:cNvPr>
          <p:cNvGrpSpPr/>
          <p:nvPr/>
        </p:nvGrpSpPr>
        <p:grpSpPr>
          <a:xfrm rot="3928889">
            <a:off x="6451713" y="5909501"/>
            <a:ext cx="416812" cy="946355"/>
            <a:chOff x="9129274" y="2719113"/>
            <a:chExt cx="717139" cy="1386497"/>
          </a:xfrm>
          <a:solidFill>
            <a:srgbClr val="242B62"/>
          </a:solidFill>
        </p:grpSpPr>
        <p:grpSp>
          <p:nvGrpSpPr>
            <p:cNvPr id="10" name="Graphic 4">
              <a:extLst>
                <a:ext uri="{FF2B5EF4-FFF2-40B4-BE49-F238E27FC236}">
                  <a16:creationId xmlns:a16="http://schemas.microsoft.com/office/drawing/2014/main" id="{B3152872-62D4-2EE2-894B-BBA3FCED8341}"/>
                </a:ext>
              </a:extLst>
            </p:cNvPr>
            <p:cNvGrpSpPr/>
            <p:nvPr/>
          </p:nvGrpSpPr>
          <p:grpSpPr>
            <a:xfrm>
              <a:off x="9159507" y="2719113"/>
              <a:ext cx="446280" cy="440141"/>
              <a:chOff x="9159507" y="2719113"/>
              <a:chExt cx="446280" cy="440141"/>
            </a:xfrm>
            <a:grpFill/>
          </p:grpSpPr>
          <p:sp>
            <p:nvSpPr>
              <p:cNvPr id="19" name="Freeform 21">
                <a:extLst>
                  <a:ext uri="{FF2B5EF4-FFF2-40B4-BE49-F238E27FC236}">
                    <a16:creationId xmlns:a16="http://schemas.microsoft.com/office/drawing/2014/main" id="{EE1A64E6-A8C7-D364-7740-0A3D8474479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endParaRPr lang="en-US" dirty="0"/>
              </a:p>
            </p:txBody>
          </p:sp>
          <p:sp>
            <p:nvSpPr>
              <p:cNvPr id="20" name="Freeform 22">
                <a:extLst>
                  <a:ext uri="{FF2B5EF4-FFF2-40B4-BE49-F238E27FC236}">
                    <a16:creationId xmlns:a16="http://schemas.microsoft.com/office/drawing/2014/main" id="{B6ADCE51-FEEE-3674-3DC3-F928768DF5E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endParaRPr lang="en-US" dirty="0"/>
              </a:p>
            </p:txBody>
          </p:sp>
        </p:grpSp>
        <p:grpSp>
          <p:nvGrpSpPr>
            <p:cNvPr id="11" name="Graphic 4">
              <a:extLst>
                <a:ext uri="{FF2B5EF4-FFF2-40B4-BE49-F238E27FC236}">
                  <a16:creationId xmlns:a16="http://schemas.microsoft.com/office/drawing/2014/main" id="{9A60B509-F01F-72B4-33D1-026E6D3DBCC6}"/>
                </a:ext>
              </a:extLst>
            </p:cNvPr>
            <p:cNvGrpSpPr/>
            <p:nvPr/>
          </p:nvGrpSpPr>
          <p:grpSpPr>
            <a:xfrm>
              <a:off x="9129274" y="2893887"/>
              <a:ext cx="717139" cy="1211724"/>
              <a:chOff x="9129274" y="2893887"/>
              <a:chExt cx="717139" cy="1211724"/>
            </a:xfrm>
            <a:grpFill/>
          </p:grpSpPr>
          <p:sp>
            <p:nvSpPr>
              <p:cNvPr id="12" name="Freeform 14">
                <a:extLst>
                  <a:ext uri="{FF2B5EF4-FFF2-40B4-BE49-F238E27FC236}">
                    <a16:creationId xmlns:a16="http://schemas.microsoft.com/office/drawing/2014/main" id="{8EAECBC0-CEE3-72E0-313E-F9C39A894B7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3" name="Freeform 15">
                <a:extLst>
                  <a:ext uri="{FF2B5EF4-FFF2-40B4-BE49-F238E27FC236}">
                    <a16:creationId xmlns:a16="http://schemas.microsoft.com/office/drawing/2014/main" id="{37C43BB2-F202-5662-6F73-1D5B24E891D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4" name="Freeform 16">
                <a:extLst>
                  <a:ext uri="{FF2B5EF4-FFF2-40B4-BE49-F238E27FC236}">
                    <a16:creationId xmlns:a16="http://schemas.microsoft.com/office/drawing/2014/main" id="{C3514B04-4C5C-6802-0926-5FD2E1BCFCB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5" name="Freeform 17">
                <a:extLst>
                  <a:ext uri="{FF2B5EF4-FFF2-40B4-BE49-F238E27FC236}">
                    <a16:creationId xmlns:a16="http://schemas.microsoft.com/office/drawing/2014/main" id="{590823BF-579A-00EB-560E-CEF2C2578B5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p>
            </p:txBody>
          </p:sp>
          <p:sp>
            <p:nvSpPr>
              <p:cNvPr id="16" name="Freeform 18">
                <a:extLst>
                  <a:ext uri="{FF2B5EF4-FFF2-40B4-BE49-F238E27FC236}">
                    <a16:creationId xmlns:a16="http://schemas.microsoft.com/office/drawing/2014/main" id="{C09AE1A9-6EA9-8AAA-BD02-92545A215628}"/>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7" name="Freeform 19">
                <a:extLst>
                  <a:ext uri="{FF2B5EF4-FFF2-40B4-BE49-F238E27FC236}">
                    <a16:creationId xmlns:a16="http://schemas.microsoft.com/office/drawing/2014/main" id="{4236F8B7-8D4F-AE7B-39D1-1DD9BC113F1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8" name="Freeform 20">
                <a:extLst>
                  <a:ext uri="{FF2B5EF4-FFF2-40B4-BE49-F238E27FC236}">
                    <a16:creationId xmlns:a16="http://schemas.microsoft.com/office/drawing/2014/main" id="{CEE53C77-06BB-E1AC-7B6E-A6FFC5A5AFA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1" name="TextBox 20">
            <a:extLst>
              <a:ext uri="{FF2B5EF4-FFF2-40B4-BE49-F238E27FC236}">
                <a16:creationId xmlns:a16="http://schemas.microsoft.com/office/drawing/2014/main" id="{A1D47059-3C4E-9C25-52D7-2483D520190F}"/>
              </a:ext>
            </a:extLst>
          </p:cNvPr>
          <p:cNvSpPr txBox="1"/>
          <p:nvPr/>
        </p:nvSpPr>
        <p:spPr>
          <a:xfrm>
            <a:off x="2720800" y="6383422"/>
            <a:ext cx="5143682" cy="397801"/>
          </a:xfrm>
          <a:prstGeom prst="rect">
            <a:avLst/>
          </a:prstGeom>
          <a:noFill/>
        </p:spPr>
        <p:txBody>
          <a:bodyPr wrap="square">
            <a:spAutoFit/>
          </a:bodyPr>
          <a:lstStyle/>
          <a:p>
            <a:pPr marL="228600" marR="0" lvl="0" indent="0" algn="l" defTabSz="914400" rtl="0" eaLnBrk="1" fontAlgn="auto" latinLnBrk="0" hangingPunct="1">
              <a:lnSpc>
                <a:spcPct val="103333"/>
              </a:lnSpc>
              <a:spcBef>
                <a:spcPts val="0"/>
              </a:spcBef>
              <a:spcAft>
                <a:spcPts val="0"/>
              </a:spcAft>
              <a:buClr>
                <a:srgbClr val="FFFFFF"/>
              </a:buClr>
              <a:buSzPts val="2400"/>
              <a:buFont typeface="Arial"/>
              <a:buNone/>
              <a:tabLst/>
              <a:defRPr/>
            </a:pPr>
            <a:r>
              <a:rPr kumimoji="0" lang="en-US" sz="2000" b="0" i="0" u="none" strike="noStrike" kern="0" cap="none" spc="0" normalizeH="0" baseline="0" noProof="0" dirty="0">
                <a:ln>
                  <a:noFill/>
                </a:ln>
                <a:solidFill>
                  <a:srgbClr val="615AA6"/>
                </a:solidFill>
                <a:effectLst/>
                <a:uLnTx/>
                <a:uFillTx/>
                <a:latin typeface="Calibri"/>
                <a:ea typeface="Calibri"/>
                <a:cs typeface="Calibri"/>
                <a:sym typeface="Calibri"/>
              </a:rPr>
              <a:t>Flere instruktioner findes 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1551E-E41B-AB99-EB4E-D4E158949C06}"/>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7147F91-54A0-C661-AF12-7B52FFF6D8B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238772" y="2626822"/>
            <a:ext cx="7708195" cy="3396829"/>
          </a:xfrm>
        </p:spPr>
      </p:pic>
      <p:sp>
        <p:nvSpPr>
          <p:cNvPr id="5" name="Text Placeholder 4">
            <a:extLst>
              <a:ext uri="{FF2B5EF4-FFF2-40B4-BE49-F238E27FC236}">
                <a16:creationId xmlns:a16="http://schemas.microsoft.com/office/drawing/2014/main" id="{FEE679E1-D426-CE8F-3C33-C8E1AF6E4B35}"/>
              </a:ext>
            </a:extLst>
          </p:cNvPr>
          <p:cNvSpPr>
            <a:spLocks noGrp="1"/>
          </p:cNvSpPr>
          <p:nvPr>
            <p:ph type="body" sz="quarter" idx="17"/>
          </p:nvPr>
        </p:nvSpPr>
        <p:spPr>
          <a:xfrm>
            <a:off x="7764874" y="730800"/>
            <a:ext cx="2066906" cy="582221"/>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04</a:t>
            </a:r>
          </a:p>
        </p:txBody>
      </p:sp>
      <p:sp>
        <p:nvSpPr>
          <p:cNvPr id="14" name="Rectangle 13">
            <a:extLst>
              <a:ext uri="{FF2B5EF4-FFF2-40B4-BE49-F238E27FC236}">
                <a16:creationId xmlns:a16="http://schemas.microsoft.com/office/drawing/2014/main" id="{1B620B0C-D129-AE7A-F0FD-27C17ECBC2F6}"/>
              </a:ext>
            </a:extLst>
          </p:cNvPr>
          <p:cNvSpPr/>
          <p:nvPr/>
        </p:nvSpPr>
        <p:spPr>
          <a:xfrm>
            <a:off x="4562475" y="3421743"/>
            <a:ext cx="5839958" cy="17625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529" b="0" i="0" u="none" strike="noStrike" kern="0" cap="none" spc="0" normalizeH="0" baseline="0" noProof="0" dirty="0">
              <a:ln>
                <a:noFill/>
              </a:ln>
              <a:solidFill>
                <a:srgbClr val="FFFFFF"/>
              </a:solidFill>
              <a:effectLst/>
              <a:uLnTx/>
              <a:uFillTx/>
              <a:latin typeface="Montserrat" panose="00000500000000000000" pitchFamily="50" charset="0"/>
              <a:ea typeface="+mn-ea"/>
              <a:cs typeface="+mn-cs"/>
              <a:sym typeface="Arial"/>
            </a:endParaRPr>
          </a:p>
        </p:txBody>
      </p:sp>
      <p:sp>
        <p:nvSpPr>
          <p:cNvPr id="15" name="TextBox 14">
            <a:extLst>
              <a:ext uri="{FF2B5EF4-FFF2-40B4-BE49-F238E27FC236}">
                <a16:creationId xmlns:a16="http://schemas.microsoft.com/office/drawing/2014/main" id="{397B7E2A-1C13-59D6-70E8-D85194918D25}"/>
              </a:ext>
            </a:extLst>
          </p:cNvPr>
          <p:cNvSpPr txBox="1"/>
          <p:nvPr/>
        </p:nvSpPr>
        <p:spPr>
          <a:xfrm>
            <a:off x="4733925" y="3481298"/>
            <a:ext cx="566850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normalizeH="0" baseline="0" noProof="0" dirty="0">
                <a:ln>
                  <a:noFill/>
                </a:ln>
                <a:solidFill>
                  <a:srgbClr val="242B62"/>
                </a:solidFill>
                <a:effectLst/>
                <a:uLnTx/>
                <a:uFillTx/>
                <a:latin typeface="Calibri" panose="020F0502020204030204" pitchFamily="34" charset="0"/>
                <a:cs typeface="Calibri" panose="020F0502020204030204" pitchFamily="34" charset="0"/>
                <a:sym typeface="Arial"/>
              </a:rPr>
              <a:t>RISICI, BEGRÆNSNINGER OG ETIK I FORBINDELSE MED AI I SUNDHEDSSAMMENHÆNG</a:t>
            </a:r>
          </a:p>
        </p:txBody>
      </p:sp>
    </p:spTree>
    <p:extLst>
      <p:ext uri="{BB962C8B-B14F-4D97-AF65-F5344CB8AC3E}">
        <p14:creationId xmlns:p14="http://schemas.microsoft.com/office/powerpoint/2010/main" val="16570620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pic>
        <p:nvPicPr>
          <p:cNvPr id="559" name="Google Shape;559;p94"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3799337">
            <a:off x="-1316110" y="-549000"/>
            <a:ext cx="3845287" cy="3119494"/>
          </a:xfrm>
          <a:prstGeom prst="rect">
            <a:avLst/>
          </a:prstGeom>
          <a:noFill/>
          <a:ln>
            <a:noFill/>
          </a:ln>
        </p:spPr>
      </p:pic>
      <p:sp>
        <p:nvSpPr>
          <p:cNvPr id="560" name="Google Shape;560;p94"/>
          <p:cNvSpPr/>
          <p:nvPr/>
        </p:nvSpPr>
        <p:spPr>
          <a:xfrm>
            <a:off x="3474306" y="954685"/>
            <a:ext cx="7812819" cy="5813859"/>
          </a:xfrm>
          <a:prstGeom prst="rect">
            <a:avLst/>
          </a:prstGeom>
          <a:noFill/>
          <a:ln>
            <a:noFill/>
          </a:ln>
        </p:spPr>
        <p:txBody>
          <a:bodyPr spcFirstLastPara="1" wrap="square" lIns="91425" tIns="45700" rIns="91425" bIns="45700" anchor="ctr" anchorCtr="0">
            <a:spAutoFit/>
          </a:bodyPr>
          <a:lstStyle/>
          <a:p>
            <a:pPr algn="just"/>
            <a:r>
              <a:rPr lang="en-US" sz="2200" b="0" i="0" u="none" strike="noStrike" cap="none" dirty="0">
                <a:solidFill>
                  <a:srgbClr val="292668"/>
                </a:solidFill>
                <a:ea typeface="Calibri"/>
                <a:sym typeface="Calibri"/>
              </a:rPr>
              <a:t>AI fungerer ved at identificere mønstre. Den registrerer for eksempel, at du </a:t>
            </a:r>
            <a:r>
              <a:rPr lang="en-US" sz="2200" dirty="0">
                <a:solidFill>
                  <a:srgbClr val="292668"/>
                </a:solidFill>
                <a:ea typeface="Calibri"/>
                <a:sym typeface="Calibri"/>
              </a:rPr>
              <a:t>gik færre skridt </a:t>
            </a:r>
            <a:r>
              <a:rPr lang="en-US" sz="2200" b="0" i="0" u="none" strike="noStrike" cap="none" dirty="0">
                <a:solidFill>
                  <a:srgbClr val="292668"/>
                </a:solidFill>
                <a:ea typeface="Calibri"/>
                <a:sym typeface="Calibri"/>
              </a:rPr>
              <a:t>i går, eller at din puls </a:t>
            </a:r>
            <a:r>
              <a:rPr lang="en-US" sz="2200" dirty="0">
                <a:solidFill>
                  <a:srgbClr val="292668"/>
                </a:solidFill>
                <a:ea typeface="Calibri"/>
                <a:sym typeface="Calibri"/>
              </a:rPr>
              <a:t>steg </a:t>
            </a:r>
            <a:r>
              <a:rPr lang="en-US" sz="2200" b="0" i="0" u="none" strike="noStrike" cap="none" dirty="0">
                <a:solidFill>
                  <a:srgbClr val="292668"/>
                </a:solidFill>
                <a:ea typeface="Calibri"/>
                <a:sym typeface="Calibri"/>
              </a:rPr>
              <a:t>i et par minutter. Dette kan være nyttigt som </a:t>
            </a:r>
            <a:r>
              <a:rPr lang="en-US" sz="2200" b="0" i="0" u="none" strike="noStrike" cap="none" dirty="0" err="1">
                <a:solidFill>
                  <a:srgbClr val="292668"/>
                </a:solidFill>
                <a:ea typeface="Calibri"/>
                <a:sym typeface="Calibri"/>
              </a:rPr>
              <a:t>en</a:t>
            </a:r>
            <a:r>
              <a:rPr lang="en-US" sz="2200" b="0" i="0" u="none" strike="noStrike" cap="none" dirty="0">
                <a:solidFill>
                  <a:srgbClr val="292668"/>
                </a:solidFill>
                <a:ea typeface="Calibri"/>
                <a:sym typeface="Calibri"/>
              </a:rPr>
              <a:t> </a:t>
            </a:r>
            <a:r>
              <a:rPr lang="en-US" sz="2200" b="0" i="0" u="none" strike="noStrike" cap="none" dirty="0" err="1">
                <a:solidFill>
                  <a:srgbClr val="292668"/>
                </a:solidFill>
                <a:ea typeface="Calibri"/>
                <a:sym typeface="Calibri"/>
              </a:rPr>
              <a:t>diskret</a:t>
            </a:r>
            <a:r>
              <a:rPr lang="en-US" sz="2200" b="0" i="0" u="none" strike="noStrike" cap="none" dirty="0">
                <a:solidFill>
                  <a:srgbClr val="292668"/>
                </a:solidFill>
                <a:ea typeface="Calibri"/>
                <a:sym typeface="Calibri"/>
              </a:rPr>
              <a:t> </a:t>
            </a:r>
            <a:r>
              <a:rPr lang="en-US" sz="2200" b="0" i="0" u="none" strike="noStrike" cap="none" dirty="0" err="1">
                <a:solidFill>
                  <a:srgbClr val="292668"/>
                </a:solidFill>
                <a:ea typeface="Calibri"/>
                <a:sym typeface="Calibri"/>
              </a:rPr>
              <a:t>påmindelse</a:t>
            </a:r>
            <a:r>
              <a:rPr lang="en-US" sz="2200" b="0" i="0" u="none" strike="noStrike" cap="none" dirty="0">
                <a:solidFill>
                  <a:srgbClr val="292668"/>
                </a:solidFill>
                <a:ea typeface="Calibri"/>
                <a:sym typeface="Calibri"/>
              </a:rPr>
              <a:t> </a:t>
            </a:r>
            <a:r>
              <a:rPr lang="en-US" sz="2200" b="0" i="0" u="none" strike="noStrike" cap="none" dirty="0" err="1">
                <a:solidFill>
                  <a:srgbClr val="292668"/>
                </a:solidFill>
                <a:ea typeface="Calibri"/>
                <a:sym typeface="Calibri"/>
              </a:rPr>
              <a:t>i</a:t>
            </a:r>
            <a:r>
              <a:rPr lang="en-US" sz="2200" b="0" i="0" u="none" strike="noStrike" cap="none" dirty="0">
                <a:solidFill>
                  <a:srgbClr val="292668"/>
                </a:solidFill>
                <a:ea typeface="Calibri"/>
                <a:sym typeface="Calibri"/>
              </a:rPr>
              <a:t> din </a:t>
            </a:r>
            <a:r>
              <a:rPr lang="en-US" sz="2200" b="0" i="0" u="none" strike="noStrike" cap="none" dirty="0" err="1">
                <a:solidFill>
                  <a:srgbClr val="292668"/>
                </a:solidFill>
                <a:ea typeface="Calibri"/>
                <a:sym typeface="Calibri"/>
              </a:rPr>
              <a:t>dagligdag</a:t>
            </a:r>
            <a:r>
              <a:rPr lang="en-US" sz="2200" b="0" i="0" u="none" strike="noStrike" cap="none" dirty="0">
                <a:solidFill>
                  <a:srgbClr val="292668"/>
                </a:solidFill>
                <a:ea typeface="Calibri"/>
                <a:sym typeface="Calibri"/>
              </a:rPr>
              <a:t> </a:t>
            </a:r>
            <a:r>
              <a:rPr lang="en-US" sz="2200" dirty="0">
                <a:solidFill>
                  <a:srgbClr val="292668"/>
                </a:solidFill>
                <a:ea typeface="Calibri"/>
                <a:sym typeface="Calibri"/>
              </a:rPr>
              <a:t>- </a:t>
            </a:r>
            <a:r>
              <a:rPr lang="en-US" sz="2200" b="0" i="0" u="none" strike="noStrike" cap="none" dirty="0" err="1">
                <a:solidFill>
                  <a:srgbClr val="292668"/>
                </a:solidFill>
                <a:ea typeface="Calibri"/>
                <a:sym typeface="Calibri"/>
              </a:rPr>
              <a:t>en</a:t>
            </a:r>
            <a:r>
              <a:rPr lang="en-US" sz="2200" b="0" i="0" u="none" strike="noStrike" cap="none" dirty="0">
                <a:solidFill>
                  <a:srgbClr val="292668"/>
                </a:solidFill>
                <a:ea typeface="Calibri"/>
                <a:sym typeface="Calibri"/>
              </a:rPr>
              <a:t> </a:t>
            </a:r>
            <a:r>
              <a:rPr lang="en-US" sz="2200" b="0" i="0" u="none" strike="noStrike" cap="none" dirty="0" err="1">
                <a:solidFill>
                  <a:srgbClr val="292668"/>
                </a:solidFill>
                <a:ea typeface="Calibri"/>
                <a:sym typeface="Calibri"/>
              </a:rPr>
              <a:t>måde</a:t>
            </a:r>
            <a:r>
              <a:rPr lang="en-US" sz="2200" b="0" i="0" u="none" strike="noStrike" cap="none" dirty="0">
                <a:solidFill>
                  <a:srgbClr val="292668"/>
                </a:solidFill>
                <a:ea typeface="Calibri"/>
                <a:sym typeface="Calibri"/>
              </a:rPr>
              <a:t> at </a:t>
            </a:r>
            <a:r>
              <a:rPr lang="en-US" sz="2200" dirty="0" err="1">
                <a:solidFill>
                  <a:srgbClr val="292668"/>
                </a:solidFill>
                <a:ea typeface="Calibri"/>
                <a:sym typeface="Calibri"/>
              </a:rPr>
              <a:t>holde</a:t>
            </a:r>
            <a:r>
              <a:rPr lang="en-US" sz="2200" dirty="0">
                <a:solidFill>
                  <a:srgbClr val="292668"/>
                </a:solidFill>
                <a:ea typeface="Calibri"/>
                <a:sym typeface="Calibri"/>
              </a:rPr>
              <a:t> </a:t>
            </a:r>
            <a:r>
              <a:rPr lang="en-US" sz="2200" b="0" i="0" u="none" strike="noStrike" cap="none" dirty="0" err="1">
                <a:solidFill>
                  <a:srgbClr val="292668"/>
                </a:solidFill>
                <a:ea typeface="Calibri"/>
                <a:sym typeface="Calibri"/>
              </a:rPr>
              <a:t>styr</a:t>
            </a:r>
            <a:r>
              <a:rPr lang="en-US" sz="2200" b="0" i="0" u="none" strike="noStrike" cap="none" dirty="0">
                <a:solidFill>
                  <a:srgbClr val="292668"/>
                </a:solidFill>
                <a:ea typeface="Calibri"/>
                <a:sym typeface="Calibri"/>
              </a:rPr>
              <a:t> </a:t>
            </a:r>
            <a:r>
              <a:rPr lang="en-US" sz="2200" dirty="0" err="1">
                <a:solidFill>
                  <a:srgbClr val="292668"/>
                </a:solidFill>
                <a:ea typeface="Calibri"/>
                <a:sym typeface="Calibri"/>
              </a:rPr>
              <a:t>på</a:t>
            </a:r>
            <a:r>
              <a:rPr lang="en-US" sz="2200" dirty="0">
                <a:solidFill>
                  <a:srgbClr val="292668"/>
                </a:solidFill>
                <a:ea typeface="Calibri"/>
                <a:sym typeface="Calibri"/>
              </a:rPr>
              <a:t> </a:t>
            </a:r>
            <a:r>
              <a:rPr lang="en-US" sz="2200" b="0" i="0" u="none" strike="noStrike" cap="none" dirty="0">
                <a:solidFill>
                  <a:srgbClr val="292668"/>
                </a:solidFill>
                <a:ea typeface="Calibri"/>
                <a:sym typeface="Calibri"/>
              </a:rPr>
              <a:t>dine </a:t>
            </a:r>
            <a:r>
              <a:rPr lang="en-US" sz="2200" b="0" i="0" u="none" strike="noStrike" cap="none" dirty="0" err="1">
                <a:solidFill>
                  <a:srgbClr val="292668"/>
                </a:solidFill>
                <a:ea typeface="Calibri"/>
                <a:sym typeface="Calibri"/>
              </a:rPr>
              <a:t>rytmer</a:t>
            </a:r>
            <a:r>
              <a:rPr lang="en-US" sz="2200" b="0" i="0" u="none" strike="noStrike" cap="none" dirty="0">
                <a:solidFill>
                  <a:srgbClr val="292668"/>
                </a:solidFill>
                <a:ea typeface="Calibri"/>
                <a:sym typeface="Calibri"/>
              </a:rPr>
              <a:t> </a:t>
            </a:r>
            <a:r>
              <a:rPr lang="en-US" sz="2200" b="0" i="0" u="none" strike="noStrike" cap="none" dirty="0" err="1">
                <a:solidFill>
                  <a:srgbClr val="292668"/>
                </a:solidFill>
                <a:ea typeface="Calibri"/>
                <a:sym typeface="Calibri"/>
              </a:rPr>
              <a:t>og</a:t>
            </a:r>
            <a:r>
              <a:rPr lang="en-US" sz="2200" b="0" i="0" u="none" strike="noStrike" cap="none" dirty="0">
                <a:solidFill>
                  <a:srgbClr val="292668"/>
                </a:solidFill>
                <a:ea typeface="Calibri"/>
                <a:sym typeface="Calibri"/>
              </a:rPr>
              <a:t> vaner på</a:t>
            </a:r>
            <a:r>
              <a:rPr lang="en-US" sz="2200" dirty="0">
                <a:solidFill>
                  <a:srgbClr val="292668"/>
                </a:solidFill>
                <a:ea typeface="Calibri"/>
                <a:sym typeface="Calibri"/>
              </a:rPr>
              <a:t>, </a:t>
            </a:r>
            <a:r>
              <a:rPr lang="en-US" sz="2200" b="0" i="0" u="none" strike="noStrike" cap="none" dirty="0">
                <a:solidFill>
                  <a:srgbClr val="292668"/>
                </a:solidFill>
                <a:ea typeface="Calibri"/>
                <a:sym typeface="Calibri"/>
              </a:rPr>
              <a:t>uden at du behøver at gøre det manuelt.</a:t>
            </a:r>
            <a:endParaRPr lang="da-DK" dirty="0">
              <a:sym typeface="Calibri"/>
            </a:endParaRPr>
          </a:p>
          <a:p>
            <a:pPr algn="just"/>
            <a:endParaRPr lang="en-US" sz="2200" dirty="0">
              <a:solidFill>
                <a:srgbClr val="292668"/>
              </a:solidFill>
              <a:ea typeface="Calibri"/>
              <a:sym typeface="Calibri"/>
            </a:endParaRPr>
          </a:p>
          <a:p>
            <a:pPr algn="just"/>
            <a:r>
              <a:rPr lang="en-US" sz="2200" dirty="0">
                <a:solidFill>
                  <a:srgbClr val="292668"/>
                </a:solidFill>
                <a:ea typeface="Calibri"/>
                <a:sym typeface="Calibri"/>
              </a:rPr>
              <a:t>Selvom </a:t>
            </a:r>
            <a:r>
              <a:rPr lang="en-US" sz="2200" b="0" i="0" u="none" strike="noStrike" cap="none" dirty="0">
                <a:solidFill>
                  <a:srgbClr val="292668"/>
                </a:solidFill>
                <a:ea typeface="Calibri"/>
                <a:sym typeface="Calibri"/>
              </a:rPr>
              <a:t>AI </a:t>
            </a:r>
            <a:r>
              <a:rPr lang="en-US" sz="2200" b="0" i="0" u="none" strike="noStrike" cap="none" dirty="0" err="1">
                <a:solidFill>
                  <a:srgbClr val="292668"/>
                </a:solidFill>
                <a:ea typeface="Calibri"/>
                <a:sym typeface="Calibri"/>
              </a:rPr>
              <a:t>kan</a:t>
            </a:r>
            <a:r>
              <a:rPr lang="en-US" sz="2200" b="0" i="0" u="none" strike="noStrike" cap="none" dirty="0">
                <a:solidFill>
                  <a:srgbClr val="292668"/>
                </a:solidFill>
                <a:ea typeface="Calibri"/>
                <a:sym typeface="Calibri"/>
              </a:rPr>
              <a:t> </a:t>
            </a:r>
            <a:r>
              <a:rPr lang="en-US" sz="2200" b="0" i="0" u="none" strike="noStrike" cap="none" dirty="0" err="1">
                <a:solidFill>
                  <a:srgbClr val="292668"/>
                </a:solidFill>
                <a:ea typeface="Calibri"/>
                <a:sym typeface="Calibri"/>
              </a:rPr>
              <a:t>registrere</a:t>
            </a:r>
            <a:r>
              <a:rPr lang="en-US" sz="2200" b="0" i="0" u="none" strike="noStrike" cap="none" dirty="0">
                <a:solidFill>
                  <a:srgbClr val="292668"/>
                </a:solidFill>
                <a:ea typeface="Calibri"/>
                <a:sym typeface="Calibri"/>
              </a:rPr>
              <a:t> </a:t>
            </a:r>
            <a:r>
              <a:rPr lang="en-US" sz="2200" b="0" i="1" u="none" strike="noStrike" cap="none" dirty="0" err="1">
                <a:solidFill>
                  <a:srgbClr val="292668"/>
                </a:solidFill>
                <a:ea typeface="Calibri"/>
                <a:sym typeface="Calibri"/>
              </a:rPr>
              <a:t>ændringer</a:t>
            </a:r>
            <a:r>
              <a:rPr lang="en-US" sz="2200" b="0" i="0" u="none" strike="noStrike" cap="none" dirty="0">
                <a:solidFill>
                  <a:srgbClr val="292668"/>
                </a:solidFill>
                <a:ea typeface="Calibri"/>
                <a:sym typeface="Calibri"/>
              </a:rPr>
              <a:t>, </a:t>
            </a:r>
            <a:r>
              <a:rPr lang="en-US" sz="2200" b="0" i="0" u="none" strike="noStrike" cap="none" dirty="0" err="1">
                <a:solidFill>
                  <a:srgbClr val="292668"/>
                </a:solidFill>
                <a:ea typeface="Calibri"/>
                <a:sym typeface="Calibri"/>
              </a:rPr>
              <a:t>kan</a:t>
            </a:r>
            <a:r>
              <a:rPr lang="en-US" sz="2200" b="0" i="0" u="none" strike="noStrike" cap="none" dirty="0">
                <a:solidFill>
                  <a:srgbClr val="292668"/>
                </a:solidFill>
                <a:ea typeface="Calibri"/>
                <a:sym typeface="Calibri"/>
              </a:rPr>
              <a:t> den </a:t>
            </a:r>
            <a:r>
              <a:rPr lang="en-US" sz="2200" b="0" i="0" u="none" strike="noStrike" cap="none" dirty="0" err="1">
                <a:solidFill>
                  <a:srgbClr val="292668"/>
                </a:solidFill>
                <a:ea typeface="Calibri"/>
                <a:sym typeface="Calibri"/>
              </a:rPr>
              <a:t>ikke</a:t>
            </a:r>
            <a:r>
              <a:rPr lang="en-US" sz="2200" b="0" i="0" u="none" strike="noStrike" cap="none" dirty="0">
                <a:solidFill>
                  <a:srgbClr val="292668"/>
                </a:solidFill>
                <a:ea typeface="Calibri"/>
                <a:sym typeface="Calibri"/>
              </a:rPr>
              <a:t> vide</a:t>
            </a:r>
            <a:r>
              <a:rPr lang="en-US" sz="2200" dirty="0">
                <a:solidFill>
                  <a:srgbClr val="292668"/>
                </a:solidFill>
                <a:ea typeface="Calibri"/>
                <a:sym typeface="Calibri"/>
              </a:rPr>
              <a:t>,</a:t>
            </a:r>
            <a:r>
              <a:rPr lang="en-US" sz="2200" b="0" i="0" u="none" strike="noStrike" cap="none" dirty="0">
                <a:solidFill>
                  <a:srgbClr val="292668"/>
                </a:solidFill>
                <a:ea typeface="Calibri"/>
                <a:sym typeface="Calibri"/>
              </a:rPr>
              <a:t> </a:t>
            </a:r>
            <a:r>
              <a:rPr lang="en-US" sz="2200" dirty="0" err="1">
                <a:solidFill>
                  <a:srgbClr val="292668"/>
                </a:solidFill>
                <a:ea typeface="Calibri"/>
                <a:sym typeface="Calibri"/>
              </a:rPr>
              <a:t>hvad</a:t>
            </a:r>
            <a:r>
              <a:rPr lang="en-US" sz="2200" dirty="0">
                <a:solidFill>
                  <a:srgbClr val="292668"/>
                </a:solidFill>
                <a:ea typeface="Calibri"/>
                <a:sym typeface="Calibri"/>
              </a:rPr>
              <a:t> </a:t>
            </a:r>
            <a:r>
              <a:rPr lang="en-US" sz="2200" dirty="0" err="1">
                <a:solidFill>
                  <a:srgbClr val="292668"/>
                </a:solidFill>
                <a:ea typeface="Calibri"/>
                <a:sym typeface="Calibri"/>
              </a:rPr>
              <a:t>grunden</a:t>
            </a:r>
            <a:r>
              <a:rPr lang="en-US" sz="2200" dirty="0">
                <a:solidFill>
                  <a:srgbClr val="292668"/>
                </a:solidFill>
                <a:ea typeface="Calibri"/>
                <a:sym typeface="Calibri"/>
              </a:rPr>
              <a:t> er </a:t>
            </a:r>
            <a:r>
              <a:rPr lang="en-US" sz="2200" dirty="0" err="1">
                <a:solidFill>
                  <a:srgbClr val="292668"/>
                </a:solidFill>
                <a:ea typeface="Calibri"/>
                <a:sym typeface="Calibri"/>
              </a:rPr>
              <a:t>til</a:t>
            </a:r>
            <a:r>
              <a:rPr lang="en-US" sz="2200" dirty="0">
                <a:solidFill>
                  <a:srgbClr val="292668"/>
                </a:solidFill>
                <a:ea typeface="Calibri"/>
                <a:sym typeface="Calibri"/>
              </a:rPr>
              <a:t> </a:t>
            </a:r>
            <a:r>
              <a:rPr lang="en-US" sz="2200" dirty="0" err="1">
                <a:solidFill>
                  <a:srgbClr val="292668"/>
                </a:solidFill>
                <a:ea typeface="Calibri"/>
                <a:sym typeface="Calibri"/>
              </a:rPr>
              <a:t>ændringen</a:t>
            </a:r>
            <a:r>
              <a:rPr lang="en-US" sz="2200" b="0" i="0" u="none" strike="noStrike" cap="none" dirty="0">
                <a:solidFill>
                  <a:srgbClr val="292668"/>
                </a:solidFill>
                <a:ea typeface="Calibri"/>
                <a:sym typeface="Calibri"/>
              </a:rPr>
              <a:t>.</a:t>
            </a:r>
            <a:r>
              <a:rPr lang="en-US" sz="2200" dirty="0">
                <a:solidFill>
                  <a:srgbClr val="292668"/>
                </a:solidFill>
                <a:ea typeface="Calibri"/>
                <a:sym typeface="Calibri"/>
              </a:rPr>
              <a:t> </a:t>
            </a:r>
            <a:endParaRPr lang="en-US" dirty="0">
              <a:sym typeface="Calibri"/>
            </a:endParaRPr>
          </a:p>
          <a:p>
            <a:pPr algn="just"/>
            <a:r>
              <a:rPr lang="en-US" sz="2200" b="0" i="0" u="none" strike="noStrike" cap="none" dirty="0">
                <a:solidFill>
                  <a:srgbClr val="292668"/>
                </a:solidFill>
                <a:ea typeface="Calibri"/>
                <a:sym typeface="Calibri"/>
              </a:rPr>
              <a:t>Den ved ikke</a:t>
            </a:r>
            <a:r>
              <a:rPr lang="en-US" sz="2200" dirty="0">
                <a:solidFill>
                  <a:srgbClr val="292668"/>
                </a:solidFill>
                <a:ea typeface="Calibri"/>
                <a:sym typeface="Calibri"/>
              </a:rPr>
              <a:t>, om </a:t>
            </a:r>
            <a:r>
              <a:rPr lang="en-US" sz="2200" b="0" i="0" u="none" strike="noStrike" cap="none" dirty="0">
                <a:solidFill>
                  <a:srgbClr val="292668"/>
                </a:solidFill>
                <a:ea typeface="Calibri"/>
                <a:sym typeface="Calibri"/>
              </a:rPr>
              <a:t>din puls </a:t>
            </a:r>
            <a:r>
              <a:rPr lang="en-US" sz="2200" dirty="0">
                <a:solidFill>
                  <a:srgbClr val="292668"/>
                </a:solidFill>
                <a:ea typeface="Calibri"/>
                <a:sym typeface="Calibri"/>
              </a:rPr>
              <a:t>steg</a:t>
            </a:r>
            <a:r>
              <a:rPr lang="en-US" sz="2200" b="0" i="0" u="none" strike="noStrike" cap="none" dirty="0">
                <a:solidFill>
                  <a:srgbClr val="292668"/>
                </a:solidFill>
                <a:ea typeface="Calibri"/>
                <a:sym typeface="Calibri"/>
              </a:rPr>
              <a:t>, fordi du gik op ad trapper, blev forskrækket, lo, sov dårligt</a:t>
            </a:r>
            <a:r>
              <a:rPr lang="en-US" sz="2200" dirty="0">
                <a:solidFill>
                  <a:srgbClr val="292668"/>
                </a:solidFill>
                <a:ea typeface="Calibri"/>
                <a:sym typeface="Calibri"/>
              </a:rPr>
              <a:t>, </a:t>
            </a:r>
            <a:r>
              <a:rPr lang="en-US" sz="2200" b="0" i="0" u="none" strike="noStrike" cap="none" dirty="0">
                <a:solidFill>
                  <a:srgbClr val="292668"/>
                </a:solidFill>
                <a:ea typeface="Calibri"/>
                <a:sym typeface="Calibri"/>
              </a:rPr>
              <a:t>eller fordi </a:t>
            </a:r>
            <a:r>
              <a:rPr lang="en-US" sz="2200" dirty="0">
                <a:solidFill>
                  <a:srgbClr val="292668"/>
                </a:solidFill>
                <a:ea typeface="Calibri"/>
                <a:sym typeface="Calibri"/>
              </a:rPr>
              <a:t>dit </a:t>
            </a:r>
            <a:r>
              <a:rPr lang="en-US" sz="2200" b="0" i="0" u="none" strike="noStrike" cap="none" dirty="0">
                <a:solidFill>
                  <a:srgbClr val="292668"/>
                </a:solidFill>
                <a:ea typeface="Calibri"/>
                <a:sym typeface="Calibri"/>
              </a:rPr>
              <a:t>ur </a:t>
            </a:r>
            <a:r>
              <a:rPr lang="en-US" sz="2200" dirty="0">
                <a:solidFill>
                  <a:srgbClr val="292668"/>
                </a:solidFill>
                <a:ea typeface="Calibri"/>
                <a:sym typeface="Calibri"/>
              </a:rPr>
              <a:t>sad løst</a:t>
            </a:r>
            <a:r>
              <a:rPr lang="en-US" sz="2200" b="0" i="0" u="none" strike="noStrike" cap="none" dirty="0">
                <a:solidFill>
                  <a:srgbClr val="292668"/>
                </a:solidFill>
                <a:ea typeface="Calibri"/>
                <a:sym typeface="Calibri"/>
              </a:rPr>
              <a:t>. Den kan kun se selve tallet, ikke den sammenhæng</a:t>
            </a:r>
            <a:r>
              <a:rPr lang="en-US" sz="2200" dirty="0">
                <a:solidFill>
                  <a:srgbClr val="292668"/>
                </a:solidFill>
                <a:ea typeface="Calibri"/>
                <a:sym typeface="Calibri"/>
              </a:rPr>
              <a:t>, </a:t>
            </a:r>
            <a:r>
              <a:rPr lang="en-US" sz="2200" b="0" i="0" u="none" strike="noStrike" cap="none" dirty="0">
                <a:solidFill>
                  <a:srgbClr val="292668"/>
                </a:solidFill>
                <a:ea typeface="Calibri"/>
                <a:sym typeface="Calibri"/>
              </a:rPr>
              <a:t>det </a:t>
            </a:r>
            <a:r>
              <a:rPr lang="en-US" sz="2200" dirty="0">
                <a:solidFill>
                  <a:srgbClr val="292668"/>
                </a:solidFill>
                <a:ea typeface="Calibri"/>
                <a:sym typeface="Calibri"/>
              </a:rPr>
              <a:t>opstår i</a:t>
            </a:r>
            <a:r>
              <a:rPr lang="en-US" sz="2200" b="0" i="0" u="none" strike="noStrike" cap="none" dirty="0">
                <a:solidFill>
                  <a:srgbClr val="292668"/>
                </a:solidFill>
                <a:ea typeface="Calibri"/>
                <a:sym typeface="Calibri"/>
              </a:rPr>
              <a:t>.</a:t>
            </a:r>
            <a:r>
              <a:rPr lang="en-US" sz="2200" dirty="0">
                <a:solidFill>
                  <a:srgbClr val="292668"/>
                </a:solidFill>
                <a:ea typeface="Calibri"/>
                <a:sym typeface="Calibri"/>
              </a:rPr>
              <a:t> </a:t>
            </a:r>
            <a:endParaRPr lang="en-US" dirty="0">
              <a:sym typeface="Calibri"/>
            </a:endParaRPr>
          </a:p>
          <a:p>
            <a:pPr algn="just"/>
            <a:endParaRPr lang="en-US" sz="2200" dirty="0">
              <a:solidFill>
                <a:srgbClr val="292668"/>
              </a:solidFill>
              <a:ea typeface="Calibri"/>
            </a:endParaRPr>
          </a:p>
          <a:p>
            <a:pPr algn="just"/>
            <a:r>
              <a:rPr lang="en-US" sz="2200" b="0" i="0" u="none" strike="noStrike" cap="none" dirty="0" err="1">
                <a:solidFill>
                  <a:srgbClr val="292668"/>
                </a:solidFill>
                <a:ea typeface="Calibri"/>
                <a:sym typeface="Calibri"/>
              </a:rPr>
              <a:t>Forståelse</a:t>
            </a:r>
            <a:r>
              <a:rPr lang="en-US" sz="2200" b="0" i="0" u="none" strike="noStrike" cap="none" dirty="0">
                <a:solidFill>
                  <a:srgbClr val="292668"/>
                </a:solidFill>
                <a:ea typeface="Calibri"/>
                <a:sym typeface="Calibri"/>
              </a:rPr>
              <a:t>, </a:t>
            </a:r>
            <a:r>
              <a:rPr lang="en-US" sz="2200" b="0" i="0" u="none" strike="noStrike" cap="none" dirty="0" err="1">
                <a:solidFill>
                  <a:srgbClr val="292668"/>
                </a:solidFill>
                <a:ea typeface="Calibri"/>
                <a:sym typeface="Calibri"/>
              </a:rPr>
              <a:t>vurdering</a:t>
            </a:r>
            <a:r>
              <a:rPr lang="en-US" sz="2200" b="0" i="0" u="none" strike="noStrike" cap="none" dirty="0">
                <a:solidFill>
                  <a:srgbClr val="292668"/>
                </a:solidFill>
                <a:ea typeface="Calibri"/>
                <a:sym typeface="Calibri"/>
              </a:rPr>
              <a:t> </a:t>
            </a:r>
            <a:r>
              <a:rPr lang="en-US" sz="2200" b="0" i="0" u="none" strike="noStrike" cap="none" dirty="0" err="1">
                <a:solidFill>
                  <a:srgbClr val="292668"/>
                </a:solidFill>
                <a:ea typeface="Calibri"/>
                <a:sym typeface="Calibri"/>
              </a:rPr>
              <a:t>og</a:t>
            </a:r>
            <a:r>
              <a:rPr lang="en-US" sz="2200" b="0" i="0" u="none" strike="noStrike" cap="none" dirty="0">
                <a:solidFill>
                  <a:srgbClr val="292668"/>
                </a:solidFill>
                <a:ea typeface="Calibri"/>
                <a:sym typeface="Calibri"/>
              </a:rPr>
              <a:t> diagnose ligger </a:t>
            </a:r>
            <a:r>
              <a:rPr lang="en-US" sz="2200" b="0" i="0" u="none" strike="noStrike" cap="none" dirty="0" err="1">
                <a:solidFill>
                  <a:srgbClr val="292668"/>
                </a:solidFill>
                <a:ea typeface="Calibri"/>
                <a:sym typeface="Calibri"/>
              </a:rPr>
              <a:t>altid</a:t>
            </a:r>
            <a:r>
              <a:rPr lang="en-US" sz="2200" b="0" i="0" u="none" strike="noStrike" cap="none" dirty="0">
                <a:solidFill>
                  <a:srgbClr val="292668"/>
                </a:solidFill>
                <a:ea typeface="Calibri"/>
                <a:sym typeface="Calibri"/>
              </a:rPr>
              <a:t> hos </a:t>
            </a:r>
            <a:r>
              <a:rPr lang="en-US" sz="2200" b="0" i="0" u="none" strike="noStrike" cap="none" dirty="0" err="1">
                <a:solidFill>
                  <a:srgbClr val="292668"/>
                </a:solidFill>
                <a:ea typeface="Calibri"/>
                <a:sym typeface="Calibri"/>
              </a:rPr>
              <a:t>mennesker</a:t>
            </a:r>
            <a:r>
              <a:rPr lang="en-US" sz="2200" b="0" i="0" u="none" strike="noStrike" cap="none" dirty="0">
                <a:solidFill>
                  <a:srgbClr val="292668"/>
                </a:solidFill>
                <a:ea typeface="Calibri"/>
                <a:sym typeface="Calibri"/>
              </a:rPr>
              <a:t> </a:t>
            </a:r>
            <a:r>
              <a:rPr lang="en-US" sz="2200" dirty="0">
                <a:solidFill>
                  <a:srgbClr val="292668"/>
                </a:solidFill>
                <a:ea typeface="Calibri"/>
                <a:sym typeface="Calibri"/>
              </a:rPr>
              <a:t>- </a:t>
            </a:r>
            <a:r>
              <a:rPr lang="en-US" sz="2200" b="0" i="0" u="none" strike="noStrike" cap="none" dirty="0">
                <a:solidFill>
                  <a:srgbClr val="292668"/>
                </a:solidFill>
                <a:ea typeface="Calibri"/>
                <a:sym typeface="Calibri"/>
              </a:rPr>
              <a:t>hos dig </a:t>
            </a:r>
            <a:r>
              <a:rPr lang="en-US" sz="2200" b="0" i="0" u="none" strike="noStrike" cap="none" dirty="0" err="1">
                <a:solidFill>
                  <a:srgbClr val="292668"/>
                </a:solidFill>
                <a:ea typeface="Calibri"/>
                <a:sym typeface="Calibri"/>
              </a:rPr>
              <a:t>og</a:t>
            </a:r>
            <a:r>
              <a:rPr lang="en-US" sz="2200" b="0" i="0" u="none" strike="noStrike" cap="none" dirty="0">
                <a:solidFill>
                  <a:srgbClr val="292668"/>
                </a:solidFill>
                <a:ea typeface="Calibri"/>
                <a:sym typeface="Calibri"/>
              </a:rPr>
              <a:t> hos </a:t>
            </a:r>
            <a:r>
              <a:rPr lang="en-US" sz="2200" b="0" i="0" u="none" strike="noStrike" cap="none" dirty="0" err="1">
                <a:solidFill>
                  <a:srgbClr val="292668"/>
                </a:solidFill>
                <a:ea typeface="Calibri"/>
                <a:sym typeface="Calibri"/>
              </a:rPr>
              <a:t>sundhedspersonale</a:t>
            </a:r>
            <a:r>
              <a:rPr lang="en-US" sz="2200" b="0" i="0" u="none" strike="noStrike" cap="none" dirty="0">
                <a:solidFill>
                  <a:srgbClr val="292668"/>
                </a:solidFill>
                <a:ea typeface="Calibri"/>
                <a:sym typeface="Calibri"/>
              </a:rPr>
              <a:t>. </a:t>
            </a:r>
            <a:endParaRPr lang="en-US" dirty="0">
              <a:sym typeface="Calibri"/>
            </a:endParaRPr>
          </a:p>
          <a:p>
            <a:pPr algn="just"/>
            <a:r>
              <a:rPr lang="en-US" sz="2200" b="1" i="0" u="none" strike="noStrike" cap="none" dirty="0">
                <a:solidFill>
                  <a:srgbClr val="292668"/>
                </a:solidFill>
                <a:ea typeface="Calibri"/>
                <a:sym typeface="Calibri"/>
              </a:rPr>
              <a:t>AI er et termometer, ikke en læge: den viser </a:t>
            </a:r>
            <a:r>
              <a:rPr lang="en-US" sz="2200" b="1" i="0" u="none" strike="noStrike" cap="none" dirty="0" err="1">
                <a:solidFill>
                  <a:srgbClr val="292668"/>
                </a:solidFill>
                <a:ea typeface="Calibri"/>
                <a:sym typeface="Calibri"/>
              </a:rPr>
              <a:t>noget</a:t>
            </a:r>
            <a:r>
              <a:rPr lang="en-US" sz="2200" b="1" i="0" u="none" strike="noStrike" cap="none" dirty="0">
                <a:solidFill>
                  <a:srgbClr val="292668"/>
                </a:solidFill>
                <a:ea typeface="Calibri"/>
                <a:sym typeface="Calibri"/>
              </a:rPr>
              <a:t>, men </a:t>
            </a:r>
            <a:r>
              <a:rPr lang="en-US" sz="2200" b="1" dirty="0">
                <a:solidFill>
                  <a:srgbClr val="292668"/>
                </a:solidFill>
                <a:ea typeface="Calibri"/>
                <a:sym typeface="Calibri"/>
              </a:rPr>
              <a:t>den </a:t>
            </a:r>
            <a:r>
              <a:rPr lang="en-US" sz="2200" b="1" dirty="0" err="1">
                <a:solidFill>
                  <a:srgbClr val="292668"/>
                </a:solidFill>
                <a:ea typeface="Calibri"/>
                <a:sym typeface="Calibri"/>
              </a:rPr>
              <a:t>vurderer</a:t>
            </a:r>
            <a:r>
              <a:rPr lang="en-US" sz="2200" b="1" dirty="0">
                <a:solidFill>
                  <a:srgbClr val="292668"/>
                </a:solidFill>
                <a:ea typeface="Calibri"/>
                <a:sym typeface="Calibri"/>
              </a:rPr>
              <a:t> </a:t>
            </a:r>
            <a:r>
              <a:rPr lang="en-US" sz="2200" b="1" dirty="0" err="1">
                <a:solidFill>
                  <a:srgbClr val="292668"/>
                </a:solidFill>
                <a:ea typeface="Calibri"/>
                <a:sym typeface="Calibri"/>
              </a:rPr>
              <a:t>ikke</a:t>
            </a:r>
            <a:r>
              <a:rPr lang="en-US" sz="2200" b="1" i="0" u="none" strike="noStrike" cap="none" dirty="0">
                <a:solidFill>
                  <a:srgbClr val="292668"/>
                </a:solidFill>
                <a:ea typeface="Calibri"/>
                <a:sym typeface="Calibri"/>
              </a:rPr>
              <a:t>.</a:t>
            </a:r>
            <a:r>
              <a:rPr lang="en-US" sz="2200" dirty="0">
                <a:solidFill>
                  <a:srgbClr val="292668"/>
                </a:solidFill>
                <a:ea typeface="Calibri"/>
                <a:sym typeface="Calibri"/>
              </a:rPr>
              <a:t> </a:t>
            </a:r>
            <a:endParaRPr lang="en-US" dirty="0">
              <a:sym typeface="Calibri"/>
            </a:endParaRPr>
          </a:p>
          <a:p>
            <a:pPr marL="0" marR="0" lvl="0" indent="0" algn="just">
              <a:lnSpc>
                <a:spcPct val="90000"/>
              </a:lnSpc>
              <a:spcBef>
                <a:spcPts val="0"/>
              </a:spcBef>
              <a:spcAft>
                <a:spcPts val="0"/>
              </a:spcAft>
              <a:buNone/>
            </a:pPr>
            <a:endParaRPr lang="en-US" sz="2200" dirty="0">
              <a:solidFill>
                <a:srgbClr val="292668"/>
              </a:solidFill>
              <a:latin typeface="Calibri"/>
              <a:ea typeface="Calibri"/>
              <a:cs typeface="Calibri"/>
            </a:endParaRPr>
          </a:p>
        </p:txBody>
      </p:sp>
      <p:sp>
        <p:nvSpPr>
          <p:cNvPr id="561" name="Google Shape;561;p94"/>
          <p:cNvSpPr txBox="1"/>
          <p:nvPr/>
        </p:nvSpPr>
        <p:spPr>
          <a:xfrm>
            <a:off x="1967361" y="354247"/>
            <a:ext cx="8893193"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1" i="0" u="none" strike="noStrike" cap="none" dirty="0">
                <a:solidFill>
                  <a:srgbClr val="292668"/>
                </a:solidFill>
                <a:latin typeface="Calibri"/>
                <a:ea typeface="Calibri"/>
                <a:cs typeface="Calibri"/>
                <a:sym typeface="Calibri"/>
              </a:rPr>
              <a:t>AI kan måle, men den kan ikke forstå</a:t>
            </a:r>
            <a:endParaRPr dirty="0"/>
          </a:p>
          <a:p>
            <a:pPr marL="0" marR="0" lvl="0" indent="0" algn="ctr" rtl="0">
              <a:lnSpc>
                <a:spcPct val="100000"/>
              </a:lnSpc>
              <a:spcBef>
                <a:spcPts val="0"/>
              </a:spcBef>
              <a:spcAft>
                <a:spcPts val="0"/>
              </a:spcAft>
              <a:buNone/>
            </a:pPr>
            <a:endParaRPr sz="3600" b="0" i="0" u="none" strike="noStrike" cap="none" dirty="0">
              <a:solidFill>
                <a:srgbClr val="292668"/>
              </a:solidFill>
              <a:latin typeface="Arial"/>
              <a:ea typeface="Arial"/>
              <a:cs typeface="Arial"/>
              <a:sym typeface="Arial"/>
            </a:endParaRPr>
          </a:p>
        </p:txBody>
      </p:sp>
      <p:pic>
        <p:nvPicPr>
          <p:cNvPr id="562" name="Google Shape;562;p94" descr="Et billede, der indeholder elektronik, Elektronisk enhed, gadget, Mobiltelefon&#10;&#10;AI-genereret indhold kan være ukorrek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06533" y="2923040"/>
            <a:ext cx="2797524" cy="2612793"/>
          </a:xfrm>
          <a:prstGeom prst="rect">
            <a:avLst/>
          </a:prstGeom>
          <a:noFill/>
          <a:ln>
            <a:noFill/>
          </a:ln>
        </p:spPr>
      </p:pic>
      <p:sp>
        <p:nvSpPr>
          <p:cNvPr id="563" name="Google Shape;563;p94" descr="Spørgsmålstegn med massiv udfyldning"/>
          <p:cNvSpPr/>
          <p:nvPr/>
        </p:nvSpPr>
        <p:spPr>
          <a:xfrm rot="729432">
            <a:off x="577907" y="2761034"/>
            <a:ext cx="2777233" cy="2777233"/>
          </a:xfrm>
          <a:prstGeom prst="rect">
            <a:avLst/>
          </a:prstGeom>
          <a:noFill/>
          <a:ln>
            <a:noFill/>
          </a:ln>
        </p:spPr>
        <p:txBody>
          <a:bodyPr/>
          <a:lstStyle/>
          <a:p>
            <a:endParaRPr lang="en-IE"/>
          </a:p>
        </p:txBody>
      </p:sp>
      <p:pic>
        <p:nvPicPr>
          <p:cNvPr id="2" name="Grafik 7" descr="Spørgsmålstegn med massiv udfyldning">
            <a:extLst>
              <a:ext uri="{FF2B5EF4-FFF2-40B4-BE49-F238E27FC236}">
                <a16:creationId xmlns:a16="http://schemas.microsoft.com/office/drawing/2014/main" id="{458D60A4-E7FF-F687-1180-17C971D65D9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729432">
            <a:off x="333123" y="2665434"/>
            <a:ext cx="3540696" cy="3540696"/>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pic>
        <p:nvPicPr>
          <p:cNvPr id="568" name="Google Shape;568;p95" descr="710 tusind Fejl royaltyfrie billeder, stock-fotos og illustrationer |  Shutterstock"/>
          <p:cNvPicPr preferRelativeResize="0"/>
          <p:nvPr/>
        </p:nvPicPr>
        <p:blipFill rotWithShape="1">
          <a:blip r:embed="rId3" cstate="email">
            <a:alphaModFix/>
            <a:extLst>
              <a:ext uri="{28A0092B-C50C-407E-A947-70E740481C1C}">
                <a14:useLocalDpi xmlns:a14="http://schemas.microsoft.com/office/drawing/2010/main"/>
              </a:ext>
            </a:extLst>
          </a:blip>
          <a:srcRect/>
          <a:stretch>
            <a:fillRect/>
          </a:stretch>
        </p:blipFill>
        <p:spPr>
          <a:xfrm rot="2340701">
            <a:off x="9407239" y="959487"/>
            <a:ext cx="2833440" cy="1637739"/>
          </a:xfrm>
          <a:prstGeom prst="rect">
            <a:avLst/>
          </a:prstGeom>
          <a:noFill/>
          <a:ln>
            <a:noFill/>
          </a:ln>
        </p:spPr>
      </p:pic>
      <p:pic>
        <p:nvPicPr>
          <p:cNvPr id="569" name="Google Shape;569;p95"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1316110" y="-549000"/>
            <a:ext cx="3845287" cy="3119494"/>
          </a:xfrm>
          <a:prstGeom prst="rect">
            <a:avLst/>
          </a:prstGeom>
          <a:noFill/>
          <a:ln>
            <a:noFill/>
          </a:ln>
        </p:spPr>
      </p:pic>
      <p:sp>
        <p:nvSpPr>
          <p:cNvPr id="570" name="Google Shape;570;p95"/>
          <p:cNvSpPr/>
          <p:nvPr/>
        </p:nvSpPr>
        <p:spPr>
          <a:xfrm>
            <a:off x="2432635" y="1201969"/>
            <a:ext cx="7590663" cy="1938952"/>
          </a:xfrm>
          <a:prstGeom prst="rect">
            <a:avLst/>
          </a:prstGeom>
          <a:noFill/>
          <a:ln>
            <a:noFill/>
          </a:ln>
        </p:spPr>
        <p:txBody>
          <a:bodyPr spcFirstLastPara="1" wrap="square" lIns="91425" tIns="45700" rIns="91425" bIns="45700" anchor="ctr" anchorCtr="0">
            <a:spAutoFit/>
          </a:bodyPr>
          <a:lstStyle/>
          <a:p>
            <a:pPr>
              <a:buClr>
                <a:srgbClr val="292668"/>
              </a:buClr>
              <a:buSzPts val="2400"/>
            </a:pPr>
            <a:r>
              <a:rPr lang="en-US" sz="2400" b="0" i="0" u="none" strike="noStrike" cap="none" dirty="0">
                <a:solidFill>
                  <a:srgbClr val="292668"/>
                </a:solidFill>
                <a:latin typeface="Calibri"/>
                <a:ea typeface="Calibri"/>
                <a:cs typeface="Calibri"/>
                <a:sym typeface="Calibri"/>
              </a:rPr>
              <a:t>AI </a:t>
            </a:r>
            <a:r>
              <a:rPr lang="en-US" sz="2400" b="0" i="0" u="none" strike="noStrike" cap="none" dirty="0" err="1">
                <a:solidFill>
                  <a:srgbClr val="292668"/>
                </a:solidFill>
                <a:latin typeface="Calibri"/>
                <a:ea typeface="Calibri"/>
                <a:cs typeface="Calibri"/>
                <a:sym typeface="Calibri"/>
              </a:rPr>
              <a:t>baserer</a:t>
            </a:r>
            <a:r>
              <a:rPr lang="en-US" sz="2400" b="0" i="0" u="none" strike="noStrike" cap="none" dirty="0">
                <a:solidFill>
                  <a:srgbClr val="292668"/>
                </a:solidFill>
                <a:latin typeface="Calibri"/>
                <a:ea typeface="Calibri"/>
                <a:cs typeface="Calibri"/>
                <a:sym typeface="Calibri"/>
              </a:rPr>
              <a:t> sine </a:t>
            </a:r>
            <a:r>
              <a:rPr lang="en-US" sz="2400" b="0" i="0" u="none" strike="noStrike" cap="none" dirty="0" err="1">
                <a:solidFill>
                  <a:srgbClr val="292668"/>
                </a:solidFill>
                <a:latin typeface="Calibri"/>
                <a:ea typeface="Calibri"/>
                <a:cs typeface="Calibri"/>
                <a:sym typeface="Calibri"/>
              </a:rPr>
              <a:t>forslag</a:t>
            </a:r>
            <a:r>
              <a:rPr lang="en-US" sz="2400" b="0" i="0" u="none" strike="noStrike" cap="none" dirty="0">
                <a:solidFill>
                  <a:srgbClr val="292668"/>
                </a:solidFill>
                <a:latin typeface="Calibri"/>
                <a:ea typeface="Calibri"/>
                <a:cs typeface="Calibri"/>
                <a:sym typeface="Calibri"/>
              </a:rPr>
              <a:t> </a:t>
            </a:r>
            <a:r>
              <a:rPr lang="en-US" sz="2400" b="0" i="0" u="none" strike="noStrike" cap="none" dirty="0" err="1">
                <a:solidFill>
                  <a:srgbClr val="292668"/>
                </a:solidFill>
                <a:latin typeface="Calibri"/>
                <a:ea typeface="Calibri"/>
                <a:cs typeface="Calibri"/>
                <a:sym typeface="Calibri"/>
              </a:rPr>
              <a:t>på</a:t>
            </a:r>
            <a:r>
              <a:rPr lang="en-US" sz="2400" b="0" i="0" u="none" strike="noStrike" cap="none" dirty="0">
                <a:solidFill>
                  <a:srgbClr val="292668"/>
                </a:solidFill>
                <a:latin typeface="Calibri"/>
                <a:ea typeface="Calibri"/>
                <a:cs typeface="Calibri"/>
                <a:sym typeface="Calibri"/>
              </a:rPr>
              <a:t> </a:t>
            </a:r>
            <a:r>
              <a:rPr lang="en-US" sz="2400" b="0" i="0" u="none" strike="noStrike" cap="none" dirty="0" err="1">
                <a:solidFill>
                  <a:srgbClr val="292668"/>
                </a:solidFill>
                <a:latin typeface="Calibri"/>
                <a:ea typeface="Calibri"/>
                <a:cs typeface="Calibri"/>
                <a:sym typeface="Calibri"/>
              </a:rPr>
              <a:t>tidligere</a:t>
            </a:r>
            <a:r>
              <a:rPr lang="en-US" sz="2400" b="0" i="0" u="none" strike="noStrike" cap="none" dirty="0">
                <a:solidFill>
                  <a:srgbClr val="292668"/>
                </a:solidFill>
                <a:latin typeface="Calibri"/>
                <a:ea typeface="Calibri"/>
                <a:cs typeface="Calibri"/>
                <a:sym typeface="Calibri"/>
              </a:rPr>
              <a:t> </a:t>
            </a:r>
            <a:r>
              <a:rPr lang="en-US" sz="2400" b="0" i="0" u="none" strike="noStrike" cap="none" dirty="0" err="1">
                <a:solidFill>
                  <a:srgbClr val="292668"/>
                </a:solidFill>
                <a:latin typeface="Calibri"/>
                <a:ea typeface="Calibri"/>
                <a:cs typeface="Calibri"/>
                <a:sym typeface="Calibri"/>
              </a:rPr>
              <a:t>målinger</a:t>
            </a:r>
            <a:r>
              <a:rPr lang="en-US" sz="2400" b="0" i="0" u="none" strike="noStrike" cap="none" dirty="0">
                <a:solidFill>
                  <a:srgbClr val="292668"/>
                </a:solidFill>
                <a:latin typeface="Calibri"/>
                <a:ea typeface="Calibri"/>
                <a:cs typeface="Calibri"/>
                <a:sym typeface="Calibri"/>
              </a:rPr>
              <a:t> </a:t>
            </a:r>
            <a:r>
              <a:rPr lang="en-US" sz="2400" b="0" i="0" u="none" strike="noStrike" cap="none" dirty="0" err="1">
                <a:solidFill>
                  <a:srgbClr val="292668"/>
                </a:solidFill>
                <a:latin typeface="Calibri"/>
                <a:ea typeface="Calibri"/>
                <a:cs typeface="Calibri"/>
                <a:sym typeface="Calibri"/>
              </a:rPr>
              <a:t>og</a:t>
            </a:r>
            <a:r>
              <a:rPr lang="en-US" sz="2400" b="0" i="0" u="none" strike="noStrike" cap="none" dirty="0">
                <a:solidFill>
                  <a:srgbClr val="292668"/>
                </a:solidFill>
                <a:latin typeface="Calibri"/>
                <a:ea typeface="Calibri"/>
                <a:cs typeface="Calibri"/>
                <a:sym typeface="Calibri"/>
              </a:rPr>
              <a:t> </a:t>
            </a:r>
            <a:r>
              <a:rPr lang="en-US" sz="2400" b="0" i="0" u="none" strike="noStrike" cap="none" dirty="0" err="1">
                <a:solidFill>
                  <a:srgbClr val="292668"/>
                </a:solidFill>
                <a:latin typeface="Calibri"/>
                <a:ea typeface="Calibri"/>
                <a:cs typeface="Calibri"/>
                <a:sym typeface="Calibri"/>
              </a:rPr>
              <a:t>mønstre</a:t>
            </a:r>
            <a:r>
              <a:rPr lang="en-US" sz="2400" b="0" i="0" u="none" strike="noStrike" cap="none" dirty="0">
                <a:solidFill>
                  <a:srgbClr val="292668"/>
                </a:solidFill>
                <a:latin typeface="Calibri"/>
                <a:ea typeface="Calibri"/>
                <a:cs typeface="Calibri"/>
                <a:sym typeface="Calibri"/>
              </a:rPr>
              <a:t>, </a:t>
            </a:r>
            <a:r>
              <a:rPr lang="en-US" sz="2400" b="0" i="0" u="none" strike="noStrike" cap="none" dirty="0" err="1">
                <a:solidFill>
                  <a:srgbClr val="292668"/>
                </a:solidFill>
                <a:latin typeface="Calibri"/>
                <a:ea typeface="Calibri"/>
                <a:cs typeface="Calibri"/>
                <a:sym typeface="Calibri"/>
              </a:rPr>
              <a:t>hvilket</a:t>
            </a:r>
            <a:r>
              <a:rPr lang="en-US" sz="2400" b="0" i="0" u="none" strike="noStrike" cap="none" dirty="0">
                <a:solidFill>
                  <a:srgbClr val="292668"/>
                </a:solidFill>
                <a:latin typeface="Calibri"/>
                <a:ea typeface="Calibri"/>
                <a:cs typeface="Calibri"/>
                <a:sym typeface="Calibri"/>
              </a:rPr>
              <a:t> </a:t>
            </a:r>
            <a:r>
              <a:rPr lang="en-US" sz="2400" b="0" i="0" u="none" strike="noStrike" cap="none" dirty="0" err="1">
                <a:solidFill>
                  <a:srgbClr val="292668"/>
                </a:solidFill>
                <a:latin typeface="Calibri"/>
                <a:ea typeface="Calibri"/>
                <a:cs typeface="Calibri"/>
                <a:sym typeface="Calibri"/>
              </a:rPr>
              <a:t>betyder</a:t>
            </a:r>
            <a:r>
              <a:rPr lang="en-US" sz="2400" b="0" i="0" u="none" strike="noStrike" cap="none" dirty="0">
                <a:solidFill>
                  <a:srgbClr val="292668"/>
                </a:solidFill>
                <a:latin typeface="Calibri"/>
                <a:ea typeface="Calibri"/>
                <a:cs typeface="Calibri"/>
                <a:sym typeface="Calibri"/>
              </a:rPr>
              <a:t>, at </a:t>
            </a:r>
            <a:r>
              <a:rPr lang="en-US" sz="2400" b="0" i="0" u="none" strike="noStrike" cap="none" dirty="0" err="1">
                <a:solidFill>
                  <a:srgbClr val="292668"/>
                </a:solidFill>
                <a:latin typeface="Calibri"/>
                <a:ea typeface="Calibri"/>
                <a:cs typeface="Calibri"/>
                <a:sym typeface="Calibri"/>
              </a:rPr>
              <a:t>systemet</a:t>
            </a:r>
            <a:r>
              <a:rPr lang="en-US" sz="2400" b="0" i="0" u="none" strike="noStrike" cap="none" dirty="0">
                <a:solidFill>
                  <a:srgbClr val="292668"/>
                </a:solidFill>
                <a:latin typeface="Calibri"/>
                <a:ea typeface="Calibri"/>
                <a:cs typeface="Calibri"/>
                <a:sym typeface="Calibri"/>
              </a:rPr>
              <a:t> </a:t>
            </a:r>
            <a:r>
              <a:rPr lang="en-US" sz="2400" b="0" i="0" u="none" strike="noStrike" cap="none" dirty="0" err="1">
                <a:solidFill>
                  <a:srgbClr val="292668"/>
                </a:solidFill>
                <a:latin typeface="Calibri"/>
                <a:ea typeface="Calibri"/>
                <a:cs typeface="Calibri"/>
                <a:sym typeface="Calibri"/>
              </a:rPr>
              <a:t>nogle</a:t>
            </a:r>
            <a:r>
              <a:rPr lang="en-US" sz="2400" b="0" i="0" u="none" strike="noStrike" cap="none" dirty="0">
                <a:solidFill>
                  <a:srgbClr val="292668"/>
                </a:solidFill>
                <a:latin typeface="Calibri"/>
                <a:ea typeface="Calibri"/>
                <a:cs typeface="Calibri"/>
                <a:sym typeface="Calibri"/>
              </a:rPr>
              <a:t> </a:t>
            </a:r>
            <a:r>
              <a:rPr lang="en-US" sz="2400" b="0" i="0" u="none" strike="noStrike" cap="none" dirty="0" err="1">
                <a:solidFill>
                  <a:srgbClr val="292668"/>
                </a:solidFill>
                <a:latin typeface="Calibri"/>
                <a:ea typeface="Calibri"/>
                <a:cs typeface="Calibri"/>
                <a:sym typeface="Calibri"/>
              </a:rPr>
              <a:t>gange</a:t>
            </a:r>
            <a:r>
              <a:rPr lang="en-US" sz="2400" b="0" i="0" u="none" strike="noStrike" cap="none" dirty="0">
                <a:solidFill>
                  <a:srgbClr val="292668"/>
                </a:solidFill>
                <a:latin typeface="Calibri"/>
                <a:ea typeface="Calibri"/>
                <a:cs typeface="Calibri"/>
                <a:sym typeface="Calibri"/>
              </a:rPr>
              <a:t> </a:t>
            </a:r>
            <a:r>
              <a:rPr lang="en-US" sz="2400" b="0" i="0" u="none" strike="noStrike" cap="none" dirty="0" err="1">
                <a:solidFill>
                  <a:srgbClr val="292668"/>
                </a:solidFill>
                <a:latin typeface="Calibri"/>
                <a:ea typeface="Calibri"/>
                <a:cs typeface="Calibri"/>
                <a:sym typeface="Calibri"/>
              </a:rPr>
              <a:t>fortolker</a:t>
            </a:r>
            <a:r>
              <a:rPr lang="en-US" sz="2400" b="0" i="0" u="none" strike="noStrike" cap="none" dirty="0">
                <a:solidFill>
                  <a:srgbClr val="292668"/>
                </a:solidFill>
                <a:latin typeface="Calibri"/>
                <a:ea typeface="Calibri"/>
                <a:cs typeface="Calibri"/>
                <a:sym typeface="Calibri"/>
              </a:rPr>
              <a:t> </a:t>
            </a:r>
            <a:r>
              <a:rPr lang="en-US" sz="2400" b="0" i="0" u="none" strike="noStrike" cap="none" dirty="0" err="1">
                <a:solidFill>
                  <a:srgbClr val="292668"/>
                </a:solidFill>
                <a:latin typeface="Calibri"/>
                <a:ea typeface="Calibri"/>
                <a:cs typeface="Calibri"/>
                <a:sym typeface="Calibri"/>
              </a:rPr>
              <a:t>situationen</a:t>
            </a:r>
            <a:r>
              <a:rPr lang="en-US" sz="2400" b="0" i="0" u="none" strike="noStrike" cap="none" dirty="0">
                <a:solidFill>
                  <a:srgbClr val="292668"/>
                </a:solidFill>
                <a:latin typeface="Calibri"/>
                <a:ea typeface="Calibri"/>
                <a:cs typeface="Calibri"/>
                <a:sym typeface="Calibri"/>
              </a:rPr>
              <a:t> </a:t>
            </a:r>
            <a:r>
              <a:rPr lang="en-US" sz="2400" b="0" i="0" u="none" strike="noStrike" cap="none" dirty="0" err="1">
                <a:solidFill>
                  <a:srgbClr val="292668"/>
                </a:solidFill>
                <a:latin typeface="Calibri"/>
                <a:ea typeface="Calibri"/>
                <a:cs typeface="Calibri"/>
                <a:sym typeface="Calibri"/>
              </a:rPr>
              <a:t>forkert</a:t>
            </a:r>
            <a:r>
              <a:rPr lang="en-US" sz="2400" b="0" i="0" u="none" strike="noStrike" cap="none" dirty="0">
                <a:solidFill>
                  <a:srgbClr val="292668"/>
                </a:solidFill>
                <a:latin typeface="Calibri"/>
                <a:ea typeface="Calibri"/>
                <a:cs typeface="Calibri"/>
                <a:sym typeface="Calibri"/>
              </a:rPr>
              <a:t>. Hvis </a:t>
            </a:r>
            <a:r>
              <a:rPr lang="en-US" sz="2400" b="0" i="0" u="none" strike="noStrike" cap="none" dirty="0" err="1">
                <a:solidFill>
                  <a:srgbClr val="292668"/>
                </a:solidFill>
                <a:latin typeface="Calibri"/>
                <a:ea typeface="Calibri"/>
                <a:cs typeface="Calibri"/>
                <a:sym typeface="Calibri"/>
              </a:rPr>
              <a:t>målingen</a:t>
            </a:r>
            <a:r>
              <a:rPr lang="en-US" sz="2400" b="0" i="0" u="none" strike="noStrike" cap="none" dirty="0">
                <a:solidFill>
                  <a:srgbClr val="292668"/>
                </a:solidFill>
                <a:latin typeface="Calibri"/>
                <a:ea typeface="Calibri"/>
                <a:cs typeface="Calibri"/>
                <a:sym typeface="Calibri"/>
              </a:rPr>
              <a:t> er </a:t>
            </a:r>
            <a:r>
              <a:rPr lang="en-US" sz="2400" b="0" i="0" u="none" strike="noStrike" cap="none" dirty="0" err="1">
                <a:solidFill>
                  <a:srgbClr val="292668"/>
                </a:solidFill>
                <a:latin typeface="Calibri"/>
                <a:ea typeface="Calibri"/>
                <a:cs typeface="Calibri"/>
                <a:sym typeface="Calibri"/>
              </a:rPr>
              <a:t>unøjagtig</a:t>
            </a:r>
            <a:r>
              <a:rPr lang="en-US" sz="2400" b="0" i="0" u="none" strike="noStrike" cap="none" dirty="0">
                <a:solidFill>
                  <a:srgbClr val="292668"/>
                </a:solidFill>
                <a:latin typeface="Calibri"/>
                <a:ea typeface="Calibri"/>
                <a:cs typeface="Calibri"/>
                <a:sym typeface="Calibri"/>
              </a:rPr>
              <a:t>, </a:t>
            </a:r>
            <a:r>
              <a:rPr lang="en-US" sz="2400" dirty="0" err="1">
                <a:solidFill>
                  <a:srgbClr val="292668"/>
                </a:solidFill>
                <a:latin typeface="Calibri"/>
                <a:ea typeface="Calibri"/>
                <a:cs typeface="Calibri"/>
                <a:sym typeface="Calibri"/>
              </a:rPr>
              <a:t>kan</a:t>
            </a:r>
            <a:r>
              <a:rPr lang="en-US" sz="2400" dirty="0">
                <a:solidFill>
                  <a:srgbClr val="292668"/>
                </a:solidFill>
                <a:latin typeface="Calibri"/>
                <a:ea typeface="Calibri"/>
                <a:cs typeface="Calibri"/>
                <a:sym typeface="Calibri"/>
              </a:rPr>
              <a:t> det </a:t>
            </a:r>
            <a:r>
              <a:rPr lang="en-US" sz="2400" dirty="0" err="1">
                <a:solidFill>
                  <a:srgbClr val="292668"/>
                </a:solidFill>
                <a:latin typeface="Calibri"/>
                <a:ea typeface="Calibri"/>
                <a:cs typeface="Calibri"/>
                <a:sym typeface="Calibri"/>
              </a:rPr>
              <a:t>være</a:t>
            </a:r>
            <a:r>
              <a:rPr lang="en-US" sz="2400" dirty="0">
                <a:solidFill>
                  <a:srgbClr val="292668"/>
                </a:solidFill>
                <a:latin typeface="Calibri"/>
                <a:ea typeface="Calibri"/>
                <a:cs typeface="Calibri"/>
                <a:sym typeface="Calibri"/>
              </a:rPr>
              <a:t> </a:t>
            </a:r>
            <a:r>
              <a:rPr lang="en-US" sz="2400" dirty="0" err="1">
                <a:solidFill>
                  <a:srgbClr val="292668"/>
                </a:solidFill>
                <a:latin typeface="Calibri"/>
                <a:ea typeface="Calibri"/>
                <a:cs typeface="Calibri"/>
                <a:sym typeface="Calibri"/>
              </a:rPr>
              <a:t>fordi</a:t>
            </a:r>
            <a:r>
              <a:rPr lang="en-US" sz="2400" b="0" i="0" u="none" strike="noStrike" cap="none" dirty="0">
                <a:solidFill>
                  <a:srgbClr val="292668"/>
                </a:solidFill>
                <a:latin typeface="Calibri"/>
                <a:ea typeface="Calibri"/>
                <a:cs typeface="Calibri"/>
                <a:sym typeface="Calibri"/>
              </a:rPr>
              <a:t>…</a:t>
            </a:r>
            <a:endParaRPr dirty="0"/>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292668"/>
              </a:solidFill>
              <a:latin typeface="Calibri"/>
              <a:ea typeface="Calibri"/>
              <a:cs typeface="Calibri"/>
              <a:sym typeface="Calibri"/>
            </a:endParaRPr>
          </a:p>
        </p:txBody>
      </p:sp>
      <p:sp>
        <p:nvSpPr>
          <p:cNvPr id="571" name="Google Shape;571;p95"/>
          <p:cNvSpPr txBox="1"/>
          <p:nvPr/>
        </p:nvSpPr>
        <p:spPr>
          <a:xfrm>
            <a:off x="2053965" y="413148"/>
            <a:ext cx="7741049"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1" i="0" u="none" strike="noStrike" cap="none">
                <a:solidFill>
                  <a:srgbClr val="292668"/>
                </a:solidFill>
                <a:latin typeface="Calibri"/>
                <a:ea typeface="Calibri"/>
                <a:cs typeface="Calibri"/>
                <a:sym typeface="Calibri"/>
              </a:rPr>
              <a:t>Hvorfor AI nogle gange tager fejl</a:t>
            </a:r>
            <a:endParaRPr sz="3600" b="1" i="0" u="none" strike="noStrike" cap="none">
              <a:solidFill>
                <a:srgbClr val="292668"/>
              </a:solidFill>
              <a:latin typeface="Calibri"/>
              <a:ea typeface="Calibri"/>
              <a:cs typeface="Calibri"/>
              <a:sym typeface="Calibri"/>
            </a:endParaRPr>
          </a:p>
          <a:p>
            <a:pPr marL="0" marR="0" lvl="0" indent="0" algn="l" rtl="0">
              <a:lnSpc>
                <a:spcPct val="100000"/>
              </a:lnSpc>
              <a:spcBef>
                <a:spcPts val="0"/>
              </a:spcBef>
              <a:spcAft>
                <a:spcPts val="0"/>
              </a:spcAft>
              <a:buNone/>
            </a:pPr>
            <a:endParaRPr sz="3600" b="0" i="0" u="none" strike="noStrike" cap="none">
              <a:solidFill>
                <a:srgbClr val="292668"/>
              </a:solidFill>
              <a:latin typeface="Arial"/>
              <a:ea typeface="Arial"/>
              <a:cs typeface="Arial"/>
              <a:sym typeface="Arial"/>
            </a:endParaRPr>
          </a:p>
        </p:txBody>
      </p:sp>
      <p:sp>
        <p:nvSpPr>
          <p:cNvPr id="572" name="Google Shape;572;p95"/>
          <p:cNvSpPr txBox="1"/>
          <p:nvPr/>
        </p:nvSpPr>
        <p:spPr>
          <a:xfrm>
            <a:off x="606533" y="2753801"/>
            <a:ext cx="10643853" cy="5447605"/>
          </a:xfrm>
          <a:prstGeom prst="rect">
            <a:avLst/>
          </a:prstGeom>
          <a:noFill/>
          <a:ln>
            <a:noFill/>
          </a:ln>
        </p:spPr>
        <p:txBody>
          <a:bodyPr spcFirstLastPara="1" wrap="square" lIns="91425" tIns="45700" rIns="91425" bIns="45700" anchor="t" anchorCtr="0">
            <a:spAutoFit/>
          </a:bodyPr>
          <a:lstStyle/>
          <a:p>
            <a:pPr>
              <a:spcAft>
                <a:spcPts val="600"/>
              </a:spcAft>
            </a:pPr>
            <a:r>
              <a:rPr lang="en-US" sz="2200" b="0" i="0" u="none" strike="noStrike" cap="none" dirty="0">
                <a:solidFill>
                  <a:srgbClr val="292668"/>
                </a:solidFill>
                <a:latin typeface="Calibri"/>
                <a:ea typeface="Calibri"/>
                <a:cs typeface="Calibri"/>
                <a:sym typeface="Calibri"/>
              </a:rPr>
              <a:t>Du har bevæget din arm, fordi lyset rammer sensoren i </a:t>
            </a:r>
            <a:r>
              <a:rPr lang="en-US" sz="2200" b="0" i="0" u="none" strike="noStrike" cap="none" dirty="0" err="1">
                <a:solidFill>
                  <a:srgbClr val="292668"/>
                </a:solidFill>
                <a:latin typeface="Calibri"/>
                <a:ea typeface="Calibri"/>
                <a:cs typeface="Calibri"/>
                <a:sym typeface="Calibri"/>
              </a:rPr>
              <a:t>en</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forkert</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vinkel</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eller</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fordi</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batteriet</a:t>
            </a:r>
            <a:r>
              <a:rPr lang="en-US" sz="2200" b="0" i="0" u="none" strike="noStrike" cap="none" dirty="0">
                <a:solidFill>
                  <a:srgbClr val="292668"/>
                </a:solidFill>
                <a:latin typeface="Calibri"/>
                <a:ea typeface="Calibri"/>
                <a:cs typeface="Calibri"/>
                <a:sym typeface="Calibri"/>
              </a:rPr>
              <a:t> er </a:t>
            </a:r>
            <a:r>
              <a:rPr lang="en-US" sz="2200" b="0" i="0" u="none" strike="noStrike" cap="none" dirty="0" err="1">
                <a:solidFill>
                  <a:srgbClr val="292668"/>
                </a:solidFill>
                <a:latin typeface="Calibri"/>
                <a:ea typeface="Calibri"/>
                <a:cs typeface="Calibri"/>
                <a:sym typeface="Calibri"/>
              </a:rPr>
              <a:t>ved</a:t>
            </a:r>
            <a:r>
              <a:rPr lang="en-US" sz="2200" b="0" i="0" u="none" strike="noStrike" cap="none" dirty="0">
                <a:solidFill>
                  <a:srgbClr val="292668"/>
                </a:solidFill>
                <a:latin typeface="Calibri"/>
                <a:ea typeface="Calibri"/>
                <a:cs typeface="Calibri"/>
                <a:sym typeface="Calibri"/>
              </a:rPr>
              <a:t> at </a:t>
            </a:r>
            <a:r>
              <a:rPr lang="en-US" sz="2200" b="0" i="0" u="none" strike="noStrike" cap="none" dirty="0" err="1">
                <a:solidFill>
                  <a:srgbClr val="292668"/>
                </a:solidFill>
                <a:latin typeface="Calibri"/>
                <a:ea typeface="Calibri"/>
                <a:cs typeface="Calibri"/>
                <a:sym typeface="Calibri"/>
              </a:rPr>
              <a:t>være</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fladt</a:t>
            </a:r>
            <a:r>
              <a:rPr lang="en-US" sz="2200" b="0" i="0" u="none" strike="noStrike" cap="none" dirty="0">
                <a:solidFill>
                  <a:srgbClr val="292668"/>
                </a:solidFill>
                <a:latin typeface="Calibri"/>
                <a:ea typeface="Calibri"/>
                <a:cs typeface="Calibri"/>
                <a:sym typeface="Calibri"/>
              </a:rPr>
              <a:t> </a:t>
            </a:r>
            <a:r>
              <a:rPr lang="en-US" sz="2200"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kan</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AI'en</a:t>
            </a:r>
            <a:r>
              <a:rPr lang="en-US" sz="2200" b="0" i="0" u="none" strike="noStrike" cap="none" dirty="0">
                <a:solidFill>
                  <a:srgbClr val="292668"/>
                </a:solidFill>
                <a:latin typeface="Calibri"/>
                <a:ea typeface="Calibri"/>
                <a:cs typeface="Calibri"/>
                <a:sym typeface="Calibri"/>
              </a:rPr>
              <a:t> give </a:t>
            </a:r>
            <a:r>
              <a:rPr lang="en-US" sz="2200" b="0" i="0" u="none" strike="noStrike" cap="none" dirty="0" err="1">
                <a:solidFill>
                  <a:srgbClr val="292668"/>
                </a:solidFill>
                <a:latin typeface="Calibri"/>
                <a:ea typeface="Calibri"/>
                <a:cs typeface="Calibri"/>
                <a:sym typeface="Calibri"/>
              </a:rPr>
              <a:t>råd</a:t>
            </a:r>
            <a:r>
              <a:rPr lang="en-US" sz="2200" b="0" i="0" u="none" strike="noStrike" cap="none" dirty="0">
                <a:solidFill>
                  <a:srgbClr val="292668"/>
                </a:solidFill>
                <a:latin typeface="Calibri"/>
                <a:ea typeface="Calibri"/>
                <a:cs typeface="Calibri"/>
                <a:sym typeface="Calibri"/>
              </a:rPr>
              <a:t>, der </a:t>
            </a:r>
            <a:r>
              <a:rPr lang="en-US" sz="2200" b="0" i="0" u="none" strike="noStrike" cap="none" dirty="0" err="1">
                <a:solidFill>
                  <a:srgbClr val="292668"/>
                </a:solidFill>
                <a:latin typeface="Calibri"/>
                <a:ea typeface="Calibri"/>
                <a:cs typeface="Calibri"/>
                <a:sym typeface="Calibri"/>
              </a:rPr>
              <a:t>ikke</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afspejler</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virkeligheden</a:t>
            </a:r>
            <a:r>
              <a:rPr lang="en-US" sz="2200" b="0" i="0" u="none" strike="noStrike" cap="none" dirty="0">
                <a:solidFill>
                  <a:srgbClr val="292668"/>
                </a:solidFill>
                <a:latin typeface="Calibri"/>
                <a:ea typeface="Calibri"/>
                <a:cs typeface="Calibri"/>
                <a:sym typeface="Calibri"/>
              </a:rPr>
              <a:t>.  Det </a:t>
            </a:r>
            <a:r>
              <a:rPr lang="en-US" sz="2200" b="0" i="0" u="none" strike="noStrike" cap="none" dirty="0" err="1">
                <a:solidFill>
                  <a:srgbClr val="292668"/>
                </a:solidFill>
                <a:latin typeface="Calibri"/>
                <a:ea typeface="Calibri"/>
                <a:cs typeface="Calibri"/>
                <a:sym typeface="Calibri"/>
              </a:rPr>
              <a:t>betyder</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ikke</a:t>
            </a:r>
            <a:r>
              <a:rPr lang="en-US" sz="2200" b="0" i="0" u="none" strike="noStrike" cap="none" dirty="0">
                <a:solidFill>
                  <a:srgbClr val="292668"/>
                </a:solidFill>
                <a:latin typeface="Calibri"/>
                <a:ea typeface="Calibri"/>
                <a:cs typeface="Calibri"/>
                <a:sym typeface="Calibri"/>
              </a:rPr>
              <a:t>, at der er </a:t>
            </a:r>
            <a:r>
              <a:rPr lang="en-US" sz="2200" b="0" i="0" u="none" strike="noStrike" cap="none" dirty="0" err="1">
                <a:solidFill>
                  <a:srgbClr val="292668"/>
                </a:solidFill>
                <a:latin typeface="Calibri"/>
                <a:ea typeface="Calibri"/>
                <a:cs typeface="Calibri"/>
                <a:sym typeface="Calibri"/>
              </a:rPr>
              <a:t>noget</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galt</a:t>
            </a:r>
            <a:r>
              <a:rPr lang="en-US" sz="2200" b="0" i="0" u="none" strike="noStrike" cap="none" dirty="0">
                <a:solidFill>
                  <a:srgbClr val="292668"/>
                </a:solidFill>
                <a:latin typeface="Calibri"/>
                <a:ea typeface="Calibri"/>
                <a:cs typeface="Calibri"/>
                <a:sym typeface="Calibri"/>
              </a:rPr>
              <a:t> med dig. Det </a:t>
            </a:r>
            <a:r>
              <a:rPr lang="en-US" sz="2200" b="0" i="0" u="none" strike="noStrike" cap="none" dirty="0" err="1">
                <a:solidFill>
                  <a:srgbClr val="292668"/>
                </a:solidFill>
                <a:latin typeface="Calibri"/>
                <a:ea typeface="Calibri"/>
                <a:cs typeface="Calibri"/>
                <a:sym typeface="Calibri"/>
              </a:rPr>
              <a:t>betyder</a:t>
            </a:r>
            <a:r>
              <a:rPr lang="en-US" sz="2200" b="0" i="0" u="none" strike="noStrike" cap="none" dirty="0">
                <a:solidFill>
                  <a:srgbClr val="292668"/>
                </a:solidFill>
                <a:latin typeface="Calibri"/>
                <a:ea typeface="Calibri"/>
                <a:cs typeface="Calibri"/>
                <a:sym typeface="Calibri"/>
              </a:rPr>
              <a:t> blot, at </a:t>
            </a:r>
            <a:r>
              <a:rPr lang="en-US" sz="2200" b="0" i="0" u="none" strike="noStrike" cap="none" dirty="0" err="1">
                <a:solidFill>
                  <a:srgbClr val="292668"/>
                </a:solidFill>
                <a:latin typeface="Calibri"/>
                <a:ea typeface="Calibri"/>
                <a:cs typeface="Calibri"/>
                <a:sym typeface="Calibri"/>
              </a:rPr>
              <a:t>teknologien</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ikke</a:t>
            </a:r>
            <a:r>
              <a:rPr lang="en-US" sz="2200" b="0" i="0" u="none" strike="noStrike" cap="none" dirty="0">
                <a:solidFill>
                  <a:srgbClr val="292668"/>
                </a:solidFill>
                <a:latin typeface="Calibri"/>
                <a:ea typeface="Calibri"/>
                <a:cs typeface="Calibri"/>
                <a:sym typeface="Calibri"/>
              </a:rPr>
              <a:t> er </a:t>
            </a:r>
            <a:r>
              <a:rPr lang="en-US" sz="2200" b="0" i="0" u="none" strike="noStrike" cap="none" dirty="0" err="1">
                <a:solidFill>
                  <a:srgbClr val="292668"/>
                </a:solidFill>
                <a:latin typeface="Calibri"/>
                <a:ea typeface="Calibri"/>
                <a:cs typeface="Calibri"/>
                <a:sym typeface="Calibri"/>
              </a:rPr>
              <a:t>perfekt</a:t>
            </a:r>
            <a:r>
              <a:rPr lang="en-US" sz="2200" b="0" i="0" u="none" strike="noStrike" cap="none" dirty="0">
                <a:solidFill>
                  <a:srgbClr val="292668"/>
                </a:solidFill>
                <a:latin typeface="Calibri"/>
                <a:ea typeface="Calibri"/>
                <a:cs typeface="Calibri"/>
                <a:sym typeface="Calibri"/>
              </a:rPr>
              <a:t>. </a:t>
            </a:r>
            <a:endParaRPr sz="2200" dirty="0"/>
          </a:p>
          <a:p>
            <a:pPr algn="just">
              <a:spcAft>
                <a:spcPts val="600"/>
              </a:spcAft>
            </a:pPr>
            <a:r>
              <a:rPr lang="en-US" sz="2200" b="0" i="0" u="none" strike="noStrike" cap="none" dirty="0">
                <a:solidFill>
                  <a:srgbClr val="292668"/>
                </a:solidFill>
                <a:latin typeface="Calibri"/>
                <a:ea typeface="Calibri"/>
                <a:cs typeface="Calibri"/>
                <a:sym typeface="Calibri"/>
              </a:rPr>
              <a:t>De </a:t>
            </a:r>
            <a:r>
              <a:rPr lang="en-US" sz="2200" b="0" i="0" u="none" strike="noStrike" cap="none" dirty="0" err="1">
                <a:solidFill>
                  <a:srgbClr val="292668"/>
                </a:solidFill>
                <a:latin typeface="Calibri"/>
                <a:ea typeface="Calibri"/>
                <a:cs typeface="Calibri"/>
                <a:sym typeface="Calibri"/>
              </a:rPr>
              <a:t>fleste</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sundhedsapps</a:t>
            </a:r>
            <a:r>
              <a:rPr lang="en-US" sz="2200" b="0" i="0" u="none" strike="noStrike" cap="none" dirty="0">
                <a:solidFill>
                  <a:srgbClr val="292668"/>
                </a:solidFill>
                <a:latin typeface="Calibri"/>
                <a:ea typeface="Calibri"/>
                <a:cs typeface="Calibri"/>
                <a:sym typeface="Calibri"/>
              </a:rPr>
              <a:t> er </a:t>
            </a:r>
            <a:r>
              <a:rPr lang="en-US" sz="2200" b="0" i="0" u="none" strike="noStrike" cap="none" dirty="0" err="1">
                <a:solidFill>
                  <a:srgbClr val="292668"/>
                </a:solidFill>
                <a:latin typeface="Calibri"/>
                <a:ea typeface="Calibri"/>
                <a:cs typeface="Calibri"/>
                <a:sym typeface="Calibri"/>
              </a:rPr>
              <a:t>designet</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til</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daglig</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brug</a:t>
            </a:r>
            <a:r>
              <a:rPr lang="en-US" sz="2200" b="0" i="0" u="none" strike="noStrike" cap="none" dirty="0">
                <a:solidFill>
                  <a:srgbClr val="292668"/>
                </a:solidFill>
                <a:latin typeface="Calibri"/>
                <a:ea typeface="Calibri"/>
                <a:cs typeface="Calibri"/>
                <a:sym typeface="Calibri"/>
              </a:rPr>
              <a:t> </a:t>
            </a:r>
            <a:r>
              <a:rPr lang="en-US" sz="2200"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ikke</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til</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medicinsk</a:t>
            </a:r>
            <a:r>
              <a:rPr lang="en-US" sz="2200" b="0" i="0" u="none" strike="noStrike" cap="none" dirty="0">
                <a:solidFill>
                  <a:srgbClr val="292668"/>
                </a:solidFill>
                <a:latin typeface="Calibri"/>
                <a:ea typeface="Calibri"/>
                <a:cs typeface="Calibri"/>
                <a:sym typeface="Calibri"/>
              </a:rPr>
              <a:t> diagnose.</a:t>
            </a:r>
            <a:r>
              <a:rPr lang="en-US" sz="2200" dirty="0">
                <a:solidFill>
                  <a:srgbClr val="292668"/>
                </a:solidFill>
                <a:latin typeface="Calibri"/>
                <a:ea typeface="Calibri"/>
                <a:cs typeface="Calibri"/>
                <a:sym typeface="Calibri"/>
              </a:rPr>
              <a:t> </a:t>
            </a:r>
            <a:r>
              <a:rPr lang="en-US" sz="2200" b="0" i="0" u="none" strike="noStrike" cap="none" dirty="0">
                <a:solidFill>
                  <a:srgbClr val="292668"/>
                </a:solidFill>
                <a:latin typeface="Calibri"/>
                <a:ea typeface="Calibri"/>
                <a:cs typeface="Calibri"/>
                <a:sym typeface="Calibri"/>
              </a:rPr>
              <a:t>De </a:t>
            </a:r>
            <a:r>
              <a:rPr lang="en-US" sz="2200" b="0" i="0" u="none" strike="noStrike" cap="none" dirty="0" err="1">
                <a:solidFill>
                  <a:srgbClr val="292668"/>
                </a:solidFill>
                <a:latin typeface="Calibri"/>
                <a:ea typeface="Calibri"/>
                <a:cs typeface="Calibri"/>
                <a:sym typeface="Calibri"/>
              </a:rPr>
              <a:t>kan</a:t>
            </a:r>
            <a:r>
              <a:rPr lang="en-US" sz="2200" b="0" i="0" u="none" strike="noStrike" cap="none" dirty="0">
                <a:solidFill>
                  <a:srgbClr val="292668"/>
                </a:solidFill>
                <a:latin typeface="Calibri"/>
                <a:ea typeface="Calibri"/>
                <a:cs typeface="Calibri"/>
                <a:sym typeface="Calibri"/>
              </a:rPr>
              <a:t> give dig et indtryk af, hvordan din dag ser ud, men de kan ikke fortælle dig, om noget er medicinsk alvorligt.</a:t>
            </a:r>
            <a:endParaRPr sz="2200" b="0" i="0" u="none" strike="noStrike" cap="none" dirty="0">
              <a:solidFill>
                <a:srgbClr val="292668"/>
              </a:solidFill>
              <a:latin typeface="Calibri"/>
              <a:ea typeface="Calibri"/>
              <a:cs typeface="Calibri"/>
              <a:sym typeface="Calibri"/>
            </a:endParaRPr>
          </a:p>
          <a:p>
            <a:pPr algn="just">
              <a:spcAft>
                <a:spcPts val="600"/>
              </a:spcAft>
            </a:pPr>
            <a:r>
              <a:rPr lang="en-US" sz="2200" b="0" i="0" u="none" strike="noStrike" cap="none" dirty="0">
                <a:solidFill>
                  <a:srgbClr val="292668"/>
                </a:solidFill>
                <a:latin typeface="Calibri"/>
                <a:ea typeface="Calibri"/>
                <a:cs typeface="Calibri"/>
                <a:sym typeface="Calibri"/>
              </a:rPr>
              <a:t>Når AI tager fejl, er det derfor ikke et tegn på fare, men et signal om, at teknologien </a:t>
            </a:r>
            <a:r>
              <a:rPr lang="en-US" sz="2200" b="0" i="0" u="none" strike="noStrike" cap="none" dirty="0" err="1">
                <a:solidFill>
                  <a:srgbClr val="292668"/>
                </a:solidFill>
                <a:latin typeface="Calibri"/>
                <a:ea typeface="Calibri"/>
                <a:cs typeface="Calibri"/>
                <a:sym typeface="Calibri"/>
              </a:rPr>
              <a:t>har</a:t>
            </a:r>
            <a:r>
              <a:rPr lang="en-US" sz="2200" b="0" i="0" u="none" strike="noStrike" cap="none" dirty="0">
                <a:solidFill>
                  <a:srgbClr val="292668"/>
                </a:solidFill>
                <a:latin typeface="Calibri"/>
                <a:ea typeface="Calibri"/>
                <a:cs typeface="Calibri"/>
                <a:sym typeface="Calibri"/>
              </a:rPr>
              <a:t> sine </a:t>
            </a:r>
            <a:r>
              <a:rPr lang="en-US" sz="2200" b="0" i="0" u="none" strike="noStrike" cap="none" dirty="0" err="1">
                <a:solidFill>
                  <a:srgbClr val="292668"/>
                </a:solidFill>
                <a:latin typeface="Calibri"/>
                <a:ea typeface="Calibri"/>
                <a:cs typeface="Calibri"/>
                <a:sym typeface="Calibri"/>
              </a:rPr>
              <a:t>begrænsninger</a:t>
            </a:r>
            <a:r>
              <a:rPr lang="en-US" sz="2200" b="0" i="0" u="none" strike="noStrike" cap="none" dirty="0">
                <a:solidFill>
                  <a:srgbClr val="292668"/>
                </a:solidFill>
                <a:latin typeface="Calibri"/>
                <a:ea typeface="Calibri"/>
                <a:cs typeface="Calibri"/>
                <a:sym typeface="Calibri"/>
              </a:rPr>
              <a:t>.  Det er </a:t>
            </a:r>
            <a:r>
              <a:rPr lang="en-US" sz="2200" b="0" i="0" u="none" strike="noStrike" cap="none" dirty="0" err="1">
                <a:solidFill>
                  <a:srgbClr val="292668"/>
                </a:solidFill>
                <a:latin typeface="Calibri"/>
                <a:ea typeface="Calibri"/>
                <a:cs typeface="Calibri"/>
                <a:sym typeface="Calibri"/>
              </a:rPr>
              <a:t>helt</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normalt</a:t>
            </a:r>
            <a:r>
              <a:rPr lang="en-US" sz="2200" b="0" i="0" u="none" strike="noStrike" cap="none" dirty="0">
                <a:solidFill>
                  <a:srgbClr val="292668"/>
                </a:solidFill>
                <a:latin typeface="Calibri"/>
                <a:ea typeface="Calibri"/>
                <a:cs typeface="Calibri"/>
                <a:sym typeface="Calibri"/>
              </a:rPr>
              <a:t> </a:t>
            </a:r>
            <a:r>
              <a:rPr lang="en-US" sz="2200"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og</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noget</a:t>
            </a:r>
            <a:r>
              <a:rPr lang="en-US" sz="2200" b="0" i="0" u="none" strike="noStrike" cap="none" dirty="0">
                <a:solidFill>
                  <a:srgbClr val="292668"/>
                </a:solidFill>
                <a:latin typeface="Calibri"/>
                <a:ea typeface="Calibri"/>
                <a:cs typeface="Calibri"/>
                <a:sym typeface="Calibri"/>
              </a:rPr>
              <a:t>, alle </a:t>
            </a:r>
            <a:r>
              <a:rPr lang="en-US" sz="2200" b="0" i="0" u="none" strike="noStrike" cap="none" dirty="0" err="1">
                <a:solidFill>
                  <a:srgbClr val="292668"/>
                </a:solidFill>
                <a:latin typeface="Calibri"/>
                <a:ea typeface="Calibri"/>
                <a:cs typeface="Calibri"/>
                <a:sym typeface="Calibri"/>
              </a:rPr>
              <a:t>skal</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lære</a:t>
            </a:r>
            <a:r>
              <a:rPr lang="en-US" sz="2200" b="0" i="0" u="none" strike="noStrike" cap="none" dirty="0">
                <a:solidFill>
                  <a:srgbClr val="292668"/>
                </a:solidFill>
                <a:latin typeface="Calibri"/>
                <a:ea typeface="Calibri"/>
                <a:cs typeface="Calibri"/>
                <a:sym typeface="Calibri"/>
              </a:rPr>
              <a:t> at </a:t>
            </a:r>
            <a:r>
              <a:rPr lang="en-US" sz="2200" b="0" i="0" u="none" strike="noStrike" cap="none" dirty="0" err="1">
                <a:solidFill>
                  <a:srgbClr val="292668"/>
                </a:solidFill>
                <a:latin typeface="Calibri"/>
                <a:ea typeface="Calibri"/>
                <a:cs typeface="Calibri"/>
                <a:sym typeface="Calibri"/>
              </a:rPr>
              <a:t>genkende</a:t>
            </a:r>
            <a:r>
              <a:rPr lang="en-US" sz="2200" b="0" i="0" u="none" strike="noStrike" cap="none" dirty="0">
                <a:solidFill>
                  <a:srgbClr val="292668"/>
                </a:solidFill>
                <a:latin typeface="Calibri"/>
                <a:ea typeface="Calibri"/>
                <a:cs typeface="Calibri"/>
                <a:sym typeface="Calibri"/>
              </a:rPr>
              <a:t>, </a:t>
            </a:r>
            <a:r>
              <a:rPr lang="en-US" sz="2200" b="0" i="0" u="none" strike="noStrike" cap="none" dirty="0" err="1">
                <a:solidFill>
                  <a:srgbClr val="292668"/>
                </a:solidFill>
                <a:latin typeface="Calibri"/>
                <a:ea typeface="Calibri"/>
                <a:cs typeface="Calibri"/>
                <a:sym typeface="Calibri"/>
              </a:rPr>
              <a:t>så</a:t>
            </a:r>
            <a:r>
              <a:rPr lang="en-US" sz="2200" b="0" i="0" u="none" strike="noStrike" cap="none" dirty="0">
                <a:solidFill>
                  <a:srgbClr val="292668"/>
                </a:solidFill>
                <a:latin typeface="Calibri"/>
                <a:ea typeface="Calibri"/>
                <a:cs typeface="Calibri"/>
                <a:sym typeface="Calibri"/>
              </a:rPr>
              <a:t> AI kan bruges sikkert og med ro i sindet.</a:t>
            </a:r>
            <a:endParaRPr sz="2200" dirty="0"/>
          </a:p>
          <a:p>
            <a:pPr marL="0" marR="0" lvl="0" indent="0" algn="l" rtl="0">
              <a:lnSpc>
                <a:spcPct val="100000"/>
              </a:lnSpc>
              <a:spcBef>
                <a:spcPts val="0"/>
              </a:spcBef>
              <a:spcAft>
                <a:spcPts val="600"/>
              </a:spcAft>
              <a:buNone/>
            </a:pPr>
            <a:endParaRPr sz="2200" b="0" i="0" u="none" strike="noStrike" cap="none" dirty="0">
              <a:solidFill>
                <a:srgbClr val="292668"/>
              </a:solidFill>
              <a:latin typeface="Arial"/>
              <a:ea typeface="Arial"/>
              <a:cs typeface="Arial"/>
              <a:sym typeface="Arial"/>
            </a:endParaRPr>
          </a:p>
          <a:p>
            <a:pPr marL="0" marR="0" lvl="0" indent="0" algn="just" rtl="0">
              <a:lnSpc>
                <a:spcPct val="100000"/>
              </a:lnSpc>
              <a:spcBef>
                <a:spcPts val="0"/>
              </a:spcBef>
              <a:spcAft>
                <a:spcPts val="600"/>
              </a:spcAft>
              <a:buNone/>
            </a:pPr>
            <a:endParaRPr sz="2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600"/>
              </a:spcAft>
              <a:buNone/>
            </a:pPr>
            <a:endParaRPr sz="22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600"/>
              </a:spcAft>
              <a:buNone/>
            </a:pPr>
            <a:endParaRPr sz="2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600"/>
              </a:spcAft>
              <a:buNone/>
            </a:pPr>
            <a:endParaRPr sz="2200" b="0" i="0" u="none" strike="noStrike" cap="none" dirty="0">
              <a:solidFill>
                <a:srgbClr val="292668"/>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pic>
        <p:nvPicPr>
          <p:cNvPr id="577" name="Google Shape;577;p96"/>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115050" y="0"/>
            <a:ext cx="5503385" cy="6858000"/>
          </a:xfrm>
          <a:prstGeom prst="rect">
            <a:avLst/>
          </a:prstGeom>
          <a:solidFill>
            <a:srgbClr val="D8D8D8"/>
          </a:solidFill>
          <a:ln>
            <a:noFill/>
          </a:ln>
        </p:spPr>
      </p:pic>
      <p:sp>
        <p:nvSpPr>
          <p:cNvPr id="578" name="Google Shape;578;p96"/>
          <p:cNvSpPr txBox="1">
            <a:spLocks noGrp="1"/>
          </p:cNvSpPr>
          <p:nvPr>
            <p:ph type="body" idx="1"/>
          </p:nvPr>
        </p:nvSpPr>
        <p:spPr>
          <a:xfrm>
            <a:off x="217487" y="2968173"/>
            <a:ext cx="4644923" cy="697353"/>
          </a:xfrm>
          <a:prstGeom prst="rect">
            <a:avLst/>
          </a:prstGeom>
          <a:noFill/>
          <a:ln>
            <a:noFill/>
          </a:ln>
        </p:spPr>
        <p:txBody>
          <a:bodyPr spcFirstLastPara="1" wrap="square" lIns="91425" tIns="45700" rIns="91425" bIns="45700" anchor="t" anchorCtr="0">
            <a:normAutofit/>
          </a:bodyPr>
          <a:lstStyle/>
          <a:p>
            <a:pPr marL="0" indent="0">
              <a:lnSpc>
                <a:spcPct val="100000"/>
              </a:lnSpc>
              <a:buClr>
                <a:schemeClr val="dk1"/>
              </a:buClr>
              <a:buSzPct val="100000"/>
            </a:pPr>
            <a:r>
              <a:rPr lang="en-US" b="1" dirty="0">
                <a:solidFill>
                  <a:schemeClr val="dk1"/>
                </a:solidFill>
              </a:rPr>
              <a:t>    </a:t>
            </a:r>
            <a:r>
              <a:rPr lang="en-US" b="1" dirty="0" err="1">
                <a:latin typeface="Calibri"/>
                <a:ea typeface="Calibri"/>
                <a:cs typeface="Calibri"/>
                <a:sym typeface="Calibri"/>
              </a:rPr>
              <a:t>Hvad</a:t>
            </a:r>
            <a:r>
              <a:rPr lang="en-US" b="1" dirty="0">
                <a:latin typeface="Calibri"/>
                <a:ea typeface="Calibri"/>
                <a:cs typeface="Calibri"/>
                <a:sym typeface="Calibri"/>
              </a:rPr>
              <a:t> AI IKKE </a:t>
            </a:r>
            <a:r>
              <a:rPr lang="en-US" b="1" dirty="0" err="1">
                <a:latin typeface="Calibri"/>
                <a:ea typeface="Calibri"/>
                <a:cs typeface="Calibri"/>
                <a:sym typeface="Calibri"/>
              </a:rPr>
              <a:t>kan</a:t>
            </a:r>
            <a:endParaRPr dirty="0" err="1"/>
          </a:p>
        </p:txBody>
      </p:sp>
      <p:sp>
        <p:nvSpPr>
          <p:cNvPr id="579" name="Google Shape;579;p96"/>
          <p:cNvSpPr txBox="1">
            <a:spLocks noGrp="1"/>
          </p:cNvSpPr>
          <p:nvPr>
            <p:ph type="body" idx="3"/>
          </p:nvPr>
        </p:nvSpPr>
        <p:spPr>
          <a:xfrm>
            <a:off x="290057" y="3666770"/>
            <a:ext cx="6089449" cy="2683595"/>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lt1"/>
              </a:buClr>
              <a:buSzPts val="2400"/>
              <a:buFont typeface="Wingdings" panose="020B0604020202020204" pitchFamily="34" charset="0"/>
              <a:buChar char="v"/>
            </a:pPr>
            <a:r>
              <a:rPr lang="en-US" b="1" dirty="0">
                <a:solidFill>
                  <a:schemeClr val="lt1"/>
                </a:solidFill>
                <a:highlight>
                  <a:srgbClr val="CA7BB3"/>
                </a:highlight>
                <a:latin typeface="Calibri"/>
                <a:ea typeface="Calibri"/>
                <a:cs typeface="Calibri"/>
                <a:sym typeface="Calibri"/>
              </a:rPr>
              <a:t>Stille en klinisk diagnose eller vurdere en sygdom</a:t>
            </a:r>
            <a:endParaRPr lang="da-DK">
              <a:highlight>
                <a:srgbClr val="CA7BB3"/>
              </a:highlight>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Wingdings" panose="020B0604020202020204" pitchFamily="34" charset="0"/>
              <a:buChar char="v"/>
            </a:pPr>
            <a:r>
              <a:rPr lang="en-US" b="1" dirty="0">
                <a:solidFill>
                  <a:schemeClr val="lt1"/>
                </a:solidFill>
                <a:highlight>
                  <a:srgbClr val="CA7BB3"/>
                </a:highlight>
                <a:latin typeface="Calibri"/>
                <a:ea typeface="Calibri"/>
                <a:cs typeface="Calibri"/>
                <a:sym typeface="Calibri"/>
              </a:rPr>
              <a:t>Forstå din krop eller din livssituation</a:t>
            </a:r>
            <a:endParaRPr dirty="0">
              <a:solidFill>
                <a:schemeClr val="lt1"/>
              </a:solidFill>
              <a:highlight>
                <a:srgbClr val="CA7BB3"/>
              </a:highlight>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Wingdings" panose="020B0604020202020204" pitchFamily="34" charset="0"/>
              <a:buChar char="v"/>
            </a:pPr>
            <a:r>
              <a:rPr lang="en-US" b="1" dirty="0">
                <a:solidFill>
                  <a:schemeClr val="lt1"/>
                </a:solidFill>
                <a:highlight>
                  <a:srgbClr val="CA7BB3"/>
                </a:highlight>
                <a:latin typeface="Calibri"/>
                <a:ea typeface="Calibri"/>
                <a:cs typeface="Calibri"/>
                <a:sym typeface="Calibri"/>
              </a:rPr>
              <a:t>Erstatte en sundhedsfaglig person</a:t>
            </a:r>
            <a:endParaRPr dirty="0">
              <a:solidFill>
                <a:schemeClr val="lt1"/>
              </a:solidFill>
              <a:highlight>
                <a:srgbClr val="CA7BB3"/>
              </a:highlight>
              <a:latin typeface="Calibri"/>
              <a:ea typeface="Calibri"/>
              <a:cs typeface="Calibri"/>
            </a:endParaRPr>
          </a:p>
          <a:p>
            <a:pPr marL="342900" lvl="0" indent="-342900" algn="l" rtl="0">
              <a:lnSpc>
                <a:spcPct val="100000"/>
              </a:lnSpc>
              <a:spcBef>
                <a:spcPts val="0"/>
              </a:spcBef>
              <a:spcAft>
                <a:spcPts val="0"/>
              </a:spcAft>
              <a:buClr>
                <a:schemeClr val="lt1"/>
              </a:buClr>
              <a:buSzPts val="2400"/>
              <a:buFont typeface="Wingdings" panose="020B0604020202020204" pitchFamily="34" charset="0"/>
              <a:buChar char="v"/>
            </a:pPr>
            <a:r>
              <a:rPr lang="en-US" b="1" dirty="0">
                <a:solidFill>
                  <a:schemeClr val="lt1"/>
                </a:solidFill>
                <a:highlight>
                  <a:srgbClr val="CA7BB3"/>
                </a:highlight>
                <a:latin typeface="Calibri"/>
                <a:ea typeface="Calibri"/>
                <a:cs typeface="Calibri"/>
                <a:sym typeface="Calibri"/>
              </a:rPr>
              <a:t>Forudsige fremtidige helbredsproblemer</a:t>
            </a:r>
            <a:endParaRPr dirty="0">
              <a:solidFill>
                <a:schemeClr val="lt1"/>
              </a:solidFill>
              <a:highlight>
                <a:srgbClr val="CA7BB3"/>
              </a:highlight>
              <a:latin typeface="Calibri"/>
              <a:ea typeface="Calibri"/>
              <a:cs typeface="Calibri"/>
            </a:endParaRPr>
          </a:p>
          <a:p>
            <a:pPr marL="342900" indent="-342900">
              <a:lnSpc>
                <a:spcPct val="100000"/>
              </a:lnSpc>
              <a:buFont typeface="Wingdings" panose="020B0604020202020204" pitchFamily="34" charset="0"/>
              <a:buChar char="v"/>
            </a:pPr>
            <a:r>
              <a:rPr lang="en-US" b="1" dirty="0">
                <a:highlight>
                  <a:srgbClr val="CA7BB3"/>
                </a:highlight>
                <a:latin typeface="Calibri"/>
                <a:ea typeface="Calibri"/>
                <a:cs typeface="Calibri"/>
                <a:sym typeface="Calibri"/>
              </a:rPr>
              <a:t>Bestemme, hvad der er </a:t>
            </a:r>
            <a:r>
              <a:rPr lang="en-US" b="1" i="1" dirty="0">
                <a:highlight>
                  <a:srgbClr val="CA7BB3"/>
                </a:highlight>
                <a:latin typeface="Calibri"/>
                <a:ea typeface="Calibri"/>
                <a:cs typeface="Calibri"/>
                <a:sym typeface="Calibri"/>
              </a:rPr>
              <a:t>normalt </a:t>
            </a:r>
            <a:endParaRPr lang="en-US" dirty="0">
              <a:highlight>
                <a:srgbClr val="CA7BB3"/>
              </a:highlight>
            </a:endParaRPr>
          </a:p>
          <a:p>
            <a:pPr marL="0" indent="0">
              <a:lnSpc>
                <a:spcPct val="100000"/>
              </a:lnSpc>
            </a:pPr>
            <a:r>
              <a:rPr lang="en-US" b="1" dirty="0">
                <a:highlight>
                  <a:srgbClr val="CA7BB3"/>
                </a:highlight>
              </a:rPr>
              <a:t>     </a:t>
            </a:r>
            <a:r>
              <a:rPr lang="en-US" b="1" dirty="0">
                <a:highlight>
                  <a:srgbClr val="CA7BB3"/>
                </a:highlight>
                <a:latin typeface="Calibri"/>
                <a:ea typeface="Calibri"/>
                <a:cs typeface="Calibri"/>
                <a:sym typeface="Calibri"/>
              </a:rPr>
              <a:t>for dig</a:t>
            </a:r>
            <a:endParaRPr dirty="0">
              <a:highlight>
                <a:srgbClr val="CA7BB3"/>
              </a:highlight>
              <a:latin typeface="Calibri"/>
              <a:ea typeface="Calibri"/>
              <a:cs typeface="Calibri"/>
            </a:endParaRPr>
          </a:p>
        </p:txBody>
      </p:sp>
      <p:pic>
        <p:nvPicPr>
          <p:cNvPr id="580" name="Google Shape;580;p96"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3801084" y="5008425"/>
            <a:ext cx="3845287" cy="3119494"/>
          </a:xfrm>
          <a:prstGeom prst="rect">
            <a:avLst/>
          </a:prstGeom>
          <a:noFill/>
          <a:ln>
            <a:noFill/>
          </a:ln>
        </p:spPr>
      </p:pic>
      <p:sp>
        <p:nvSpPr>
          <p:cNvPr id="581" name="Google Shape;581;p96"/>
          <p:cNvSpPr txBox="1"/>
          <p:nvPr/>
        </p:nvSpPr>
        <p:spPr>
          <a:xfrm>
            <a:off x="290058" y="151942"/>
            <a:ext cx="4644923" cy="697353"/>
          </a:xfrm>
          <a:prstGeom prst="rect">
            <a:avLst/>
          </a:prstGeom>
          <a:noFill/>
          <a:ln>
            <a:noFill/>
          </a:ln>
        </p:spPr>
        <p:txBody>
          <a:bodyPr spcFirstLastPara="1" wrap="square" lIns="91425" tIns="45700" rIns="91425" bIns="45700" anchor="t" anchorCtr="0">
            <a:normAutofit/>
          </a:bodyPr>
          <a:lstStyle/>
          <a:p>
            <a:pPr>
              <a:buClr>
                <a:schemeClr val="lt1"/>
              </a:buClr>
              <a:buSzPts val="3600"/>
            </a:pPr>
            <a:r>
              <a:rPr lang="en-US" sz="3600" b="1" dirty="0">
                <a:solidFill>
                  <a:schemeClr val="lt1"/>
                </a:solidFill>
                <a:latin typeface="Calibri"/>
                <a:ea typeface="Calibri"/>
                <a:cs typeface="Calibri"/>
                <a:sym typeface="Calibri"/>
              </a:rPr>
              <a:t>   </a:t>
            </a:r>
            <a:r>
              <a:rPr lang="en-US" sz="3600" b="1" i="0" u="none" strike="noStrike" cap="none" dirty="0" err="1">
                <a:solidFill>
                  <a:schemeClr val="lt1"/>
                </a:solidFill>
                <a:latin typeface="Calibri"/>
                <a:ea typeface="Calibri"/>
                <a:cs typeface="Calibri"/>
                <a:sym typeface="Calibri"/>
              </a:rPr>
              <a:t>Hvad</a:t>
            </a:r>
            <a:r>
              <a:rPr lang="en-US" sz="3600" b="1" i="0" u="none" strike="noStrike" cap="none" dirty="0">
                <a:solidFill>
                  <a:schemeClr val="lt1"/>
                </a:solidFill>
                <a:latin typeface="Calibri"/>
                <a:ea typeface="Calibri"/>
                <a:cs typeface="Calibri"/>
                <a:sym typeface="Calibri"/>
              </a:rPr>
              <a:t> AI </a:t>
            </a:r>
            <a:r>
              <a:rPr lang="en-US" sz="3600" b="1" i="0" u="sng" strike="noStrike" cap="none" dirty="0" err="1">
                <a:solidFill>
                  <a:schemeClr val="lt1"/>
                </a:solidFill>
                <a:latin typeface="Calibri"/>
                <a:ea typeface="Calibri"/>
                <a:cs typeface="Calibri"/>
                <a:sym typeface="Calibri"/>
              </a:rPr>
              <a:t>kan</a:t>
            </a:r>
            <a:r>
              <a:rPr lang="en-US" sz="3600" b="1" i="0" u="sng" strike="noStrike" cap="none" dirty="0">
                <a:solidFill>
                  <a:schemeClr val="lt1"/>
                </a:solidFill>
                <a:latin typeface="Calibri"/>
                <a:ea typeface="Calibri"/>
                <a:cs typeface="Calibri"/>
                <a:sym typeface="Calibri"/>
              </a:rPr>
              <a:t> </a:t>
            </a:r>
            <a:r>
              <a:rPr lang="en-US" sz="3600" b="1" i="0" u="none" strike="noStrike" cap="none" dirty="0" err="1">
                <a:solidFill>
                  <a:schemeClr val="lt1"/>
                </a:solidFill>
                <a:latin typeface="Calibri"/>
                <a:ea typeface="Calibri"/>
                <a:cs typeface="Calibri"/>
                <a:sym typeface="Calibri"/>
              </a:rPr>
              <a:t>gøre</a:t>
            </a:r>
            <a:endParaRPr dirty="0" err="1">
              <a:solidFill>
                <a:schemeClr val="lt1"/>
              </a:solidFill>
            </a:endParaRPr>
          </a:p>
        </p:txBody>
      </p:sp>
      <p:sp>
        <p:nvSpPr>
          <p:cNvPr id="582" name="Google Shape;582;p96"/>
          <p:cNvSpPr txBox="1"/>
          <p:nvPr/>
        </p:nvSpPr>
        <p:spPr>
          <a:xfrm>
            <a:off x="219075" y="744146"/>
            <a:ext cx="6160432" cy="1938992"/>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lt1"/>
              </a:buClr>
              <a:buSzPts val="2400"/>
              <a:buFont typeface="Wingdings" panose="020B0604020202020204" pitchFamily="34" charset="0"/>
              <a:buChar char="ü"/>
            </a:pPr>
            <a:r>
              <a:rPr lang="en-US" sz="2400" b="1" i="0" u="none" strike="noStrike" cap="none" dirty="0" err="1">
                <a:solidFill>
                  <a:schemeClr val="lt1"/>
                </a:solidFill>
                <a:latin typeface="Calibri"/>
                <a:ea typeface="Calibri"/>
                <a:cs typeface="Calibri"/>
                <a:sym typeface="Calibri"/>
              </a:rPr>
              <a:t>Analysere </a:t>
            </a:r>
            <a:r>
              <a:rPr lang="en-US" sz="2400" b="1" i="0" u="none" strike="noStrike" cap="none" dirty="0">
                <a:solidFill>
                  <a:schemeClr val="lt1"/>
                </a:solidFill>
                <a:latin typeface="Calibri"/>
                <a:ea typeface="Calibri"/>
                <a:cs typeface="Calibri"/>
                <a:sym typeface="Calibri"/>
              </a:rPr>
              <a:t>mønstre i tal</a:t>
            </a:r>
            <a:endParaRPr lang="da-DK" sz="2400" b="0" i="0" u="none" strike="noStrike" cap="none" dirty="0">
              <a:solidFill>
                <a:schemeClr val="lt1"/>
              </a:solidFill>
              <a:latin typeface="Calibri"/>
              <a:ea typeface="Calibri"/>
              <a:cs typeface="Calibri"/>
            </a:endParaRPr>
          </a:p>
          <a:p>
            <a:pPr marL="342900" marR="0" lvl="0" indent="-342900" algn="l" rtl="0">
              <a:lnSpc>
                <a:spcPct val="100000"/>
              </a:lnSpc>
              <a:spcBef>
                <a:spcPts val="0"/>
              </a:spcBef>
              <a:spcAft>
                <a:spcPts val="0"/>
              </a:spcAft>
              <a:buClr>
                <a:schemeClr val="lt1"/>
              </a:buClr>
              <a:buSzPts val="2400"/>
              <a:buFont typeface="Wingdings" panose="020B0604020202020204" pitchFamily="34" charset="0"/>
              <a:buChar char="ü"/>
            </a:pPr>
            <a:r>
              <a:rPr lang="en-US" sz="2400" b="1" i="0" u="none" strike="noStrike" cap="none" dirty="0">
                <a:solidFill>
                  <a:schemeClr val="lt1"/>
                </a:solidFill>
                <a:latin typeface="Calibri"/>
                <a:ea typeface="Calibri"/>
                <a:cs typeface="Calibri"/>
                <a:sym typeface="Calibri"/>
              </a:rPr>
              <a:t>Foreslå generelle vaner </a:t>
            </a:r>
            <a:r>
              <a:rPr lang="en-US" sz="2400" b="0" i="0" u="none" strike="noStrike" cap="none" dirty="0">
                <a:solidFill>
                  <a:schemeClr val="lt1"/>
                </a:solidFill>
                <a:latin typeface="Calibri"/>
                <a:ea typeface="Calibri"/>
                <a:cs typeface="Calibri"/>
                <a:sym typeface="Calibri"/>
              </a:rPr>
              <a:t>(f.eks. "gå en tur")</a:t>
            </a:r>
            <a:endParaRPr dirty="0"/>
          </a:p>
          <a:p>
            <a:pPr marL="342900" marR="0" lvl="0" indent="-342900" algn="l" rtl="0">
              <a:lnSpc>
                <a:spcPct val="100000"/>
              </a:lnSpc>
              <a:spcBef>
                <a:spcPts val="0"/>
              </a:spcBef>
              <a:spcAft>
                <a:spcPts val="0"/>
              </a:spcAft>
              <a:buClr>
                <a:schemeClr val="lt1"/>
              </a:buClr>
              <a:buSzPts val="2400"/>
              <a:buFont typeface="Wingdings" panose="020B0604020202020204" pitchFamily="34" charset="0"/>
              <a:buChar char="ü"/>
            </a:pPr>
            <a:r>
              <a:rPr lang="en-US" sz="2400" b="1" i="0" u="none" strike="noStrike" cap="none" dirty="0">
                <a:solidFill>
                  <a:schemeClr val="lt1"/>
                </a:solidFill>
                <a:latin typeface="Calibri"/>
                <a:ea typeface="Calibri"/>
                <a:cs typeface="Calibri"/>
                <a:sym typeface="Calibri"/>
              </a:rPr>
              <a:t>Spor ændringer over tid</a:t>
            </a:r>
            <a:endParaRPr lang="en-US" sz="2400" dirty="0">
              <a:solidFill>
                <a:schemeClr val="lt1"/>
              </a:solidFill>
              <a:latin typeface="Calibri"/>
              <a:ea typeface="Calibri"/>
              <a:cs typeface="Calibri"/>
            </a:endParaRPr>
          </a:p>
          <a:p>
            <a:pPr marL="342900" marR="0" lvl="0" indent="-342900" algn="l" rtl="0">
              <a:lnSpc>
                <a:spcPct val="100000"/>
              </a:lnSpc>
              <a:spcBef>
                <a:spcPts val="0"/>
              </a:spcBef>
              <a:spcAft>
                <a:spcPts val="0"/>
              </a:spcAft>
              <a:buClr>
                <a:schemeClr val="lt1"/>
              </a:buClr>
              <a:buSzPts val="2400"/>
              <a:buFont typeface="Wingdings" panose="020B0604020202020204" pitchFamily="34" charset="0"/>
              <a:buChar char="ü"/>
            </a:pPr>
            <a:r>
              <a:rPr lang="en-US" sz="2400" b="1" i="0" u="none" strike="noStrike" cap="none" dirty="0">
                <a:solidFill>
                  <a:schemeClr val="lt1"/>
                </a:solidFill>
                <a:latin typeface="Calibri"/>
                <a:ea typeface="Calibri"/>
                <a:cs typeface="Calibri"/>
                <a:sym typeface="Calibri"/>
              </a:rPr>
              <a:t>Advarer dig om uventede målinger</a:t>
            </a:r>
            <a:endParaRPr sz="2400" b="0" i="0" u="none" strike="noStrike" cap="none" dirty="0">
              <a:solidFill>
                <a:schemeClr val="lt1"/>
              </a:solidFill>
              <a:latin typeface="Calibri"/>
              <a:ea typeface="Calibri"/>
              <a:cs typeface="Calibri"/>
            </a:endParaRPr>
          </a:p>
          <a:p>
            <a:pPr marL="342900" marR="0" lvl="0" indent="-342900" algn="l" rtl="0">
              <a:lnSpc>
                <a:spcPct val="100000"/>
              </a:lnSpc>
              <a:spcBef>
                <a:spcPts val="0"/>
              </a:spcBef>
              <a:spcAft>
                <a:spcPts val="0"/>
              </a:spcAft>
              <a:buClr>
                <a:schemeClr val="lt1"/>
              </a:buClr>
              <a:buSzPts val="2400"/>
              <a:buFont typeface="Wingdings" panose="020B0604020202020204" pitchFamily="34" charset="0"/>
              <a:buChar char="ü"/>
            </a:pPr>
            <a:r>
              <a:rPr lang="en-US" sz="2400" b="1" i="0" u="none" strike="noStrike" cap="none" dirty="0">
                <a:solidFill>
                  <a:schemeClr val="lt1"/>
                </a:solidFill>
                <a:latin typeface="Calibri"/>
                <a:ea typeface="Calibri"/>
                <a:cs typeface="Calibri"/>
                <a:sym typeface="Calibri"/>
              </a:rPr>
              <a:t>Hjælpe dig med at forstå dine data</a:t>
            </a:r>
            <a:endParaRPr dirty="0"/>
          </a:p>
        </p:txBody>
      </p:sp>
      <p:pic>
        <p:nvPicPr>
          <p:cNvPr id="3" name="Grafik 2" descr="Afkrydsning med massiv udfyldning">
            <a:extLst>
              <a:ext uri="{FF2B5EF4-FFF2-40B4-BE49-F238E27FC236}">
                <a16:creationId xmlns:a16="http://schemas.microsoft.com/office/drawing/2014/main" id="{7FDBC424-39FB-2CC5-1EFC-5C1F4395232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20435" y="279854"/>
            <a:ext cx="447675" cy="447675"/>
          </a:xfrm>
          <a:prstGeom prst="rect">
            <a:avLst/>
          </a:prstGeom>
        </p:spPr>
      </p:pic>
      <p:pic>
        <p:nvPicPr>
          <p:cNvPr id="5" name="Grafik 4" descr="Luk med massiv udfyldning">
            <a:extLst>
              <a:ext uri="{FF2B5EF4-FFF2-40B4-BE49-F238E27FC236}">
                <a16:creationId xmlns:a16="http://schemas.microsoft.com/office/drawing/2014/main" id="{5CBA5765-A413-37EB-3205-4E4BC43DF49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16807" y="3082018"/>
            <a:ext cx="523875" cy="4762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7" descr="Et billede, der indeholder elektronik, Elektronisk enhed, gadget, Mobiltelefon&#10;&#10;AI-genereret indhold kan være ukorrek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55461" y="2629572"/>
            <a:ext cx="2124448" cy="1949456"/>
          </a:xfrm>
          <a:prstGeom prst="rect">
            <a:avLst/>
          </a:prstGeom>
          <a:noFill/>
          <a:ln>
            <a:noFill/>
          </a:ln>
        </p:spPr>
      </p:pic>
      <p:pic>
        <p:nvPicPr>
          <p:cNvPr id="194" name="Google Shape;194;p7"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
        <p:nvSpPr>
          <p:cNvPr id="195" name="Google Shape;195;p7"/>
          <p:cNvSpPr txBox="1">
            <a:spLocks noGrp="1"/>
          </p:cNvSpPr>
          <p:nvPr>
            <p:ph type="body" idx="3"/>
          </p:nvPr>
        </p:nvSpPr>
        <p:spPr>
          <a:xfrm>
            <a:off x="4636007" y="1186840"/>
            <a:ext cx="7059169" cy="5632271"/>
          </a:xfrm>
          <a:prstGeom prst="rect">
            <a:avLst/>
          </a:prstGeom>
          <a:noFill/>
          <a:ln>
            <a:noFill/>
          </a:ln>
        </p:spPr>
        <p:txBody>
          <a:bodyPr spcFirstLastPara="1" wrap="square" lIns="91425" tIns="45700" rIns="91425" bIns="45700" anchor="ctr" anchorCtr="0">
            <a:spAutoFit/>
          </a:bodyPr>
          <a:lstStyle/>
          <a:p>
            <a:pPr marL="0" marR="0" lvl="0" indent="0" algn="just" rtl="0">
              <a:lnSpc>
                <a:spcPct val="100000"/>
              </a:lnSpc>
              <a:spcBef>
                <a:spcPts val="0"/>
              </a:spcBef>
              <a:spcAft>
                <a:spcPts val="0"/>
              </a:spcAft>
              <a:buClr>
                <a:srgbClr val="292668"/>
              </a:buClr>
              <a:buSzPts val="2400"/>
              <a:buFont typeface="Calibri"/>
              <a:buNone/>
            </a:pPr>
            <a:r>
              <a:rPr lang="en-US" b="0" i="0" u="none" strike="noStrike" cap="none" dirty="0">
                <a:solidFill>
                  <a:srgbClr val="292668"/>
                </a:solidFill>
                <a:latin typeface="Calibri"/>
                <a:ea typeface="Calibri"/>
                <a:cs typeface="Calibri"/>
                <a:sym typeface="Calibri"/>
              </a:rPr>
              <a:t>At bruge de digitale værktøjer, du allerede har, kan være en stor hjælp i hverdagen. En telefon, tablet eller et smartwatch kan hjælpe med små hverdagsopgaver. Når du bruger de værktøjer, du allerede har, kan de støtte dig i små opgaver, give et hurtigt </a:t>
            </a:r>
            <a:r>
              <a:rPr lang="en-US" b="0" i="0" u="none" strike="noStrike" cap="none" dirty="0" err="1">
                <a:solidFill>
                  <a:srgbClr val="292668"/>
                </a:solidFill>
                <a:latin typeface="Calibri"/>
                <a:ea typeface="Calibri"/>
                <a:cs typeface="Calibri"/>
                <a:sym typeface="Calibri"/>
              </a:rPr>
              <a:t>overblik</a:t>
            </a:r>
            <a:r>
              <a:rPr lang="en-US" b="0" i="0" u="none" strike="noStrike" cap="none" dirty="0">
                <a:solidFill>
                  <a:srgbClr val="292668"/>
                </a:solidFill>
                <a:latin typeface="Calibri"/>
                <a:ea typeface="Calibri"/>
                <a:cs typeface="Calibri"/>
                <a:sym typeface="Calibri"/>
              </a:rPr>
              <a:t>, </a:t>
            </a:r>
            <a:r>
              <a:rPr lang="en-US" b="0" i="0" u="none" strike="noStrike" cap="none" dirty="0" err="1">
                <a:solidFill>
                  <a:srgbClr val="292668"/>
                </a:solidFill>
                <a:latin typeface="Calibri"/>
                <a:ea typeface="Calibri"/>
                <a:cs typeface="Calibri"/>
                <a:sym typeface="Calibri"/>
              </a:rPr>
              <a:t>gøre</a:t>
            </a:r>
            <a:r>
              <a:rPr lang="en-US" b="0" i="0" u="none" strike="noStrike" cap="none" dirty="0">
                <a:solidFill>
                  <a:srgbClr val="292668"/>
                </a:solidFill>
                <a:latin typeface="Calibri"/>
                <a:ea typeface="Calibri"/>
                <a:cs typeface="Calibri"/>
                <a:sym typeface="Calibri"/>
              </a:rPr>
              <a:t> det </a:t>
            </a:r>
            <a:r>
              <a:rPr lang="en-US" b="0" i="0" u="none" strike="noStrike" cap="none" dirty="0" err="1">
                <a:solidFill>
                  <a:srgbClr val="292668"/>
                </a:solidFill>
                <a:latin typeface="Calibri"/>
                <a:ea typeface="Calibri"/>
                <a:cs typeface="Calibri"/>
                <a:sym typeface="Calibri"/>
              </a:rPr>
              <a:t>lettere</a:t>
            </a:r>
            <a:r>
              <a:rPr lang="en-US" b="0" i="0" u="none" strike="noStrike" cap="none" dirty="0">
                <a:solidFill>
                  <a:srgbClr val="292668"/>
                </a:solidFill>
                <a:latin typeface="Calibri"/>
                <a:ea typeface="Calibri"/>
                <a:cs typeface="Calibri"/>
                <a:sym typeface="Calibri"/>
              </a:rPr>
              <a:t> at </a:t>
            </a:r>
            <a:r>
              <a:rPr lang="en-US" b="0" i="0" u="none" strike="noStrike" cap="none" dirty="0" err="1">
                <a:solidFill>
                  <a:srgbClr val="292668"/>
                </a:solidFill>
                <a:latin typeface="Calibri"/>
                <a:ea typeface="Calibri"/>
                <a:cs typeface="Calibri"/>
                <a:sym typeface="Calibri"/>
              </a:rPr>
              <a:t>holde</a:t>
            </a:r>
            <a:r>
              <a:rPr lang="en-US" b="0" i="0" u="none" strike="noStrike" cap="none" dirty="0">
                <a:solidFill>
                  <a:srgbClr val="292668"/>
                </a:solidFill>
                <a:latin typeface="Calibri"/>
                <a:ea typeface="Calibri"/>
                <a:cs typeface="Calibri"/>
                <a:sym typeface="Calibri"/>
              </a:rPr>
              <a:t> </a:t>
            </a:r>
            <a:r>
              <a:rPr lang="en-US" b="0" i="0" u="none" strike="noStrike" cap="none" dirty="0" err="1">
                <a:solidFill>
                  <a:srgbClr val="292668"/>
                </a:solidFill>
                <a:latin typeface="Calibri"/>
                <a:ea typeface="Calibri"/>
                <a:cs typeface="Calibri"/>
                <a:sym typeface="Calibri"/>
              </a:rPr>
              <a:t>styr</a:t>
            </a:r>
            <a:r>
              <a:rPr lang="en-US" b="0" i="0" u="none" strike="noStrike" cap="none" dirty="0">
                <a:solidFill>
                  <a:srgbClr val="292668"/>
                </a:solidFill>
                <a:latin typeface="Calibri"/>
                <a:ea typeface="Calibri"/>
                <a:cs typeface="Calibri"/>
                <a:sym typeface="Calibri"/>
              </a:rPr>
              <a:t> </a:t>
            </a:r>
            <a:r>
              <a:rPr lang="en-US" b="0" i="0" u="none" strike="noStrike" cap="none" dirty="0" err="1">
                <a:solidFill>
                  <a:srgbClr val="292668"/>
                </a:solidFill>
                <a:latin typeface="Calibri"/>
                <a:ea typeface="Calibri"/>
                <a:cs typeface="Calibri"/>
                <a:sym typeface="Calibri"/>
              </a:rPr>
              <a:t>på</a:t>
            </a:r>
            <a:r>
              <a:rPr lang="en-US" b="0" i="0" u="none" strike="noStrike" cap="none" dirty="0">
                <a:solidFill>
                  <a:srgbClr val="292668"/>
                </a:solidFill>
                <a:latin typeface="Calibri"/>
                <a:ea typeface="Calibri"/>
                <a:cs typeface="Calibri"/>
                <a:sym typeface="Calibri"/>
              </a:rPr>
              <a:t> </a:t>
            </a:r>
            <a:r>
              <a:rPr lang="en-US" b="0" i="0" u="none" strike="noStrike" cap="none" dirty="0" err="1">
                <a:solidFill>
                  <a:srgbClr val="292668"/>
                </a:solidFill>
                <a:latin typeface="Calibri"/>
                <a:ea typeface="Calibri"/>
                <a:cs typeface="Calibri"/>
                <a:sym typeface="Calibri"/>
              </a:rPr>
              <a:t>vaner</a:t>
            </a:r>
            <a:r>
              <a:rPr lang="en-US" b="0" i="0" u="none" strike="noStrike" cap="none" dirty="0">
                <a:solidFill>
                  <a:srgbClr val="292668"/>
                </a:solidFill>
                <a:latin typeface="Calibri"/>
                <a:ea typeface="Calibri"/>
                <a:cs typeface="Calibri"/>
                <a:sym typeface="Calibri"/>
              </a:rPr>
              <a:t> </a:t>
            </a:r>
            <a:r>
              <a:rPr lang="en-US" b="0" i="0" u="none" strike="noStrike" cap="none" dirty="0" err="1">
                <a:solidFill>
                  <a:srgbClr val="292668"/>
                </a:solidFill>
                <a:latin typeface="Calibri"/>
                <a:ea typeface="Calibri"/>
                <a:cs typeface="Calibri"/>
                <a:sym typeface="Calibri"/>
              </a:rPr>
              <a:t>og</a:t>
            </a:r>
            <a:r>
              <a:rPr lang="en-US" b="0" i="0" u="none" strike="noStrike" cap="none" dirty="0">
                <a:solidFill>
                  <a:srgbClr val="292668"/>
                </a:solidFill>
                <a:latin typeface="Calibri"/>
                <a:ea typeface="Calibri"/>
                <a:cs typeface="Calibri"/>
                <a:sym typeface="Calibri"/>
              </a:rPr>
              <a:t> </a:t>
            </a:r>
            <a:r>
              <a:rPr lang="en-US" b="0" i="0" u="none" strike="noStrike" cap="none" dirty="0" err="1">
                <a:solidFill>
                  <a:srgbClr val="292668"/>
                </a:solidFill>
                <a:latin typeface="Calibri"/>
                <a:ea typeface="Calibri"/>
                <a:cs typeface="Calibri"/>
                <a:sym typeface="Calibri"/>
              </a:rPr>
              <a:t>velbefindende</a:t>
            </a:r>
            <a:r>
              <a:rPr lang="en-US" dirty="0">
                <a:solidFill>
                  <a:srgbClr val="292668"/>
                </a:solidFill>
              </a:rPr>
              <a:t>,</a:t>
            </a:r>
            <a:r>
              <a:rPr lang="en-US" b="0" i="0" u="none" strike="noStrike" cap="none" dirty="0">
                <a:solidFill>
                  <a:srgbClr val="292668"/>
                </a:solidFill>
                <a:latin typeface="Calibri"/>
                <a:ea typeface="Calibri"/>
                <a:cs typeface="Calibri"/>
                <a:sym typeface="Calibri"/>
              </a:rPr>
              <a:t> </a:t>
            </a:r>
            <a:r>
              <a:rPr lang="en-US" b="0" i="0" u="none" strike="noStrike" cap="none" dirty="0" err="1">
                <a:solidFill>
                  <a:srgbClr val="292668"/>
                </a:solidFill>
                <a:latin typeface="Calibri"/>
                <a:ea typeface="Calibri"/>
                <a:cs typeface="Calibri"/>
                <a:sym typeface="Calibri"/>
              </a:rPr>
              <a:t>og</a:t>
            </a:r>
            <a:r>
              <a:rPr lang="en-US" b="0" i="0" u="none" strike="noStrike" cap="none" dirty="0">
                <a:solidFill>
                  <a:srgbClr val="292668"/>
                </a:solidFill>
                <a:latin typeface="Calibri"/>
                <a:ea typeface="Calibri"/>
                <a:cs typeface="Calibri"/>
                <a:sym typeface="Calibri"/>
              </a:rPr>
              <a:t> </a:t>
            </a:r>
            <a:r>
              <a:rPr lang="en-US" b="0" i="0" u="none" strike="noStrike" cap="none" dirty="0" err="1">
                <a:solidFill>
                  <a:srgbClr val="292668"/>
                </a:solidFill>
                <a:latin typeface="Calibri"/>
                <a:ea typeface="Calibri"/>
                <a:cs typeface="Calibri"/>
                <a:sym typeface="Calibri"/>
              </a:rPr>
              <a:t>dermed</a:t>
            </a:r>
            <a:r>
              <a:rPr lang="en-US" b="0" i="0" u="none" strike="noStrike" cap="none" dirty="0">
                <a:solidFill>
                  <a:srgbClr val="292668"/>
                </a:solidFill>
                <a:latin typeface="Calibri"/>
                <a:ea typeface="Calibri"/>
                <a:cs typeface="Calibri"/>
                <a:sym typeface="Calibri"/>
              </a:rPr>
              <a:t> </a:t>
            </a:r>
            <a:r>
              <a:rPr lang="en-US" b="0" i="0" u="none" strike="noStrike" cap="none" dirty="0" err="1">
                <a:solidFill>
                  <a:srgbClr val="292668"/>
                </a:solidFill>
                <a:latin typeface="Calibri"/>
                <a:ea typeface="Calibri"/>
                <a:cs typeface="Calibri"/>
                <a:sym typeface="Calibri"/>
              </a:rPr>
              <a:t>skabe</a:t>
            </a:r>
            <a:r>
              <a:rPr lang="en-US" b="0" i="0" u="none" strike="noStrike" cap="none" dirty="0">
                <a:solidFill>
                  <a:srgbClr val="292668"/>
                </a:solidFill>
                <a:latin typeface="Calibri"/>
                <a:ea typeface="Calibri"/>
                <a:cs typeface="Calibri"/>
                <a:sym typeface="Calibri"/>
              </a:rPr>
              <a:t> mere ro i sindet og klarhed. </a:t>
            </a:r>
            <a:endParaRPr dirty="0"/>
          </a:p>
          <a:p>
            <a:pPr marL="0" indent="0" algn="just">
              <a:lnSpc>
                <a:spcPct val="100000"/>
              </a:lnSpc>
              <a:buClr>
                <a:srgbClr val="292668"/>
              </a:buClr>
            </a:pPr>
            <a:r>
              <a:rPr lang="en-US" b="0" i="0" u="none" strike="noStrike" cap="none" dirty="0">
                <a:solidFill>
                  <a:srgbClr val="292668"/>
                </a:solidFill>
                <a:latin typeface="Calibri"/>
                <a:ea typeface="Calibri"/>
                <a:cs typeface="Calibri"/>
                <a:sym typeface="Calibri"/>
              </a:rPr>
              <a:t>Digitale værktøjer kan bruges uden behov for avanceret teknisk viden. </a:t>
            </a:r>
            <a:endParaRPr lang="en-US" dirty="0"/>
          </a:p>
          <a:p>
            <a:pPr marL="0" indent="0" algn="just">
              <a:lnSpc>
                <a:spcPct val="100000"/>
              </a:lnSpc>
            </a:pPr>
            <a:r>
              <a:rPr lang="en-US" b="0" i="0" u="none" strike="noStrike" cap="none" dirty="0" err="1">
                <a:solidFill>
                  <a:srgbClr val="292668"/>
                </a:solidFill>
                <a:latin typeface="Calibri"/>
                <a:ea typeface="Calibri"/>
                <a:cs typeface="Calibri"/>
                <a:sym typeface="Calibri"/>
              </a:rPr>
              <a:t>Når</a:t>
            </a:r>
            <a:r>
              <a:rPr lang="en-US" b="0" i="0" u="none" strike="noStrike" cap="none" dirty="0">
                <a:solidFill>
                  <a:srgbClr val="292668"/>
                </a:solidFill>
                <a:latin typeface="Calibri"/>
                <a:ea typeface="Calibri"/>
                <a:cs typeface="Calibri"/>
                <a:sym typeface="Calibri"/>
              </a:rPr>
              <a:t> du </a:t>
            </a:r>
            <a:r>
              <a:rPr lang="en-US" b="0" i="0" u="none" strike="noStrike" cap="none" dirty="0" err="1">
                <a:solidFill>
                  <a:srgbClr val="292668"/>
                </a:solidFill>
                <a:latin typeface="Calibri"/>
                <a:ea typeface="Calibri"/>
                <a:cs typeface="Calibri"/>
                <a:sym typeface="Calibri"/>
              </a:rPr>
              <a:t>først</a:t>
            </a:r>
            <a:r>
              <a:rPr lang="en-US" b="0" i="0" u="none" strike="noStrike" cap="none" dirty="0">
                <a:solidFill>
                  <a:srgbClr val="292668"/>
                </a:solidFill>
                <a:latin typeface="Calibri"/>
                <a:ea typeface="Calibri"/>
                <a:cs typeface="Calibri"/>
                <a:sym typeface="Calibri"/>
              </a:rPr>
              <a:t> </a:t>
            </a:r>
            <a:r>
              <a:rPr lang="en-US" b="0" i="0" u="none" strike="noStrike" cap="none" dirty="0" err="1">
                <a:solidFill>
                  <a:srgbClr val="292668"/>
                </a:solidFill>
                <a:latin typeface="Calibri"/>
                <a:ea typeface="Calibri"/>
                <a:cs typeface="Calibri"/>
                <a:sym typeface="Calibri"/>
              </a:rPr>
              <a:t>har</a:t>
            </a:r>
            <a:r>
              <a:rPr lang="en-US" b="0" i="0" u="none" strike="noStrike" cap="none" dirty="0">
                <a:solidFill>
                  <a:srgbClr val="292668"/>
                </a:solidFill>
                <a:latin typeface="Calibri"/>
                <a:ea typeface="Calibri"/>
                <a:cs typeface="Calibri"/>
                <a:sym typeface="Calibri"/>
              </a:rPr>
              <a:t> </a:t>
            </a:r>
            <a:r>
              <a:rPr lang="en-US" b="0" i="0" u="none" strike="noStrike" cap="none" dirty="0" err="1">
                <a:solidFill>
                  <a:srgbClr val="292668"/>
                </a:solidFill>
                <a:latin typeface="Calibri"/>
                <a:ea typeface="Calibri"/>
                <a:cs typeface="Calibri"/>
                <a:sym typeface="Calibri"/>
              </a:rPr>
              <a:t>lært</a:t>
            </a:r>
            <a:r>
              <a:rPr lang="en-US" b="0" i="0" u="none" strike="noStrike" cap="none" dirty="0">
                <a:solidFill>
                  <a:srgbClr val="292668"/>
                </a:solidFill>
                <a:latin typeface="Calibri"/>
                <a:ea typeface="Calibri"/>
                <a:cs typeface="Calibri"/>
                <a:sym typeface="Calibri"/>
              </a:rPr>
              <a:t> de </a:t>
            </a:r>
            <a:r>
              <a:rPr lang="en-US" b="0" i="0" u="none" strike="noStrike" cap="none" dirty="0" err="1">
                <a:solidFill>
                  <a:srgbClr val="292668"/>
                </a:solidFill>
                <a:latin typeface="Calibri"/>
                <a:ea typeface="Calibri"/>
                <a:cs typeface="Calibri"/>
                <a:sym typeface="Calibri"/>
              </a:rPr>
              <a:t>vigtigste</a:t>
            </a:r>
            <a:r>
              <a:rPr lang="en-US" b="0" i="0" u="none" strike="noStrike" cap="none" dirty="0">
                <a:solidFill>
                  <a:srgbClr val="292668"/>
                </a:solidFill>
                <a:latin typeface="Calibri"/>
                <a:ea typeface="Calibri"/>
                <a:cs typeface="Calibri"/>
                <a:sym typeface="Calibri"/>
              </a:rPr>
              <a:t> </a:t>
            </a:r>
            <a:r>
              <a:rPr lang="en-US" b="0" i="0" u="none" strike="noStrike" cap="none" dirty="0" err="1">
                <a:solidFill>
                  <a:srgbClr val="292668"/>
                </a:solidFill>
                <a:latin typeface="Calibri"/>
                <a:ea typeface="Calibri"/>
                <a:cs typeface="Calibri"/>
                <a:sym typeface="Calibri"/>
              </a:rPr>
              <a:t>funktioner</a:t>
            </a:r>
            <a:r>
              <a:rPr lang="en-US" b="0" i="0" u="none" strike="noStrike" cap="none" dirty="0">
                <a:solidFill>
                  <a:srgbClr val="292668"/>
                </a:solidFill>
                <a:latin typeface="Calibri"/>
                <a:ea typeface="Calibri"/>
                <a:cs typeface="Calibri"/>
                <a:sym typeface="Calibri"/>
              </a:rPr>
              <a:t> at </a:t>
            </a:r>
            <a:r>
              <a:rPr lang="en-US" b="0" i="0" u="none" strike="noStrike" cap="none" dirty="0" err="1">
                <a:solidFill>
                  <a:srgbClr val="292668"/>
                </a:solidFill>
                <a:latin typeface="Calibri"/>
                <a:ea typeface="Calibri"/>
                <a:cs typeface="Calibri"/>
                <a:sym typeface="Calibri"/>
              </a:rPr>
              <a:t>kende</a:t>
            </a:r>
            <a:r>
              <a:rPr lang="en-US" b="0" i="0" u="none" strike="noStrike" cap="none" dirty="0">
                <a:solidFill>
                  <a:srgbClr val="292668"/>
                </a:solidFill>
                <a:latin typeface="Calibri"/>
                <a:ea typeface="Calibri"/>
                <a:cs typeface="Calibri"/>
                <a:sym typeface="Calibri"/>
              </a:rPr>
              <a:t>, kan du selv afgøre, hvad der er nyttigt, og hvad du vil slå fra. </a:t>
            </a:r>
            <a:endParaRPr lang="en-US"/>
          </a:p>
          <a:p>
            <a:pPr marL="0" indent="0" algn="just">
              <a:lnSpc>
                <a:spcPct val="100000"/>
              </a:lnSpc>
            </a:pPr>
            <a:r>
              <a:rPr lang="en-US" b="0" i="0" u="none" strike="noStrike" cap="none" dirty="0">
                <a:solidFill>
                  <a:srgbClr val="292668"/>
                </a:solidFill>
                <a:latin typeface="Calibri"/>
                <a:ea typeface="Calibri"/>
                <a:cs typeface="Calibri"/>
                <a:sym typeface="Calibri"/>
              </a:rPr>
              <a:t>Det handler </a:t>
            </a:r>
            <a:r>
              <a:rPr lang="en-US" b="0" i="0" u="none" strike="noStrike" cap="none" dirty="0" err="1">
                <a:solidFill>
                  <a:srgbClr val="292668"/>
                </a:solidFill>
                <a:latin typeface="Calibri"/>
                <a:ea typeface="Calibri"/>
                <a:cs typeface="Calibri"/>
                <a:sym typeface="Calibri"/>
              </a:rPr>
              <a:t>ikke</a:t>
            </a:r>
            <a:r>
              <a:rPr lang="en-US" b="0" i="0" u="none" strike="noStrike" cap="none" dirty="0">
                <a:solidFill>
                  <a:srgbClr val="292668"/>
                </a:solidFill>
                <a:latin typeface="Calibri"/>
                <a:ea typeface="Calibri"/>
                <a:cs typeface="Calibri"/>
                <a:sym typeface="Calibri"/>
              </a:rPr>
              <a:t> om at </a:t>
            </a:r>
            <a:r>
              <a:rPr lang="en-US" b="0" i="0" u="none" strike="noStrike" cap="none" dirty="0" err="1">
                <a:solidFill>
                  <a:srgbClr val="292668"/>
                </a:solidFill>
                <a:latin typeface="Calibri"/>
                <a:ea typeface="Calibri"/>
                <a:cs typeface="Calibri"/>
                <a:sym typeface="Calibri"/>
              </a:rPr>
              <a:t>være</a:t>
            </a:r>
            <a:r>
              <a:rPr lang="en-US" b="0" i="0" u="none" strike="noStrike" cap="none" dirty="0">
                <a:solidFill>
                  <a:srgbClr val="292668"/>
                </a:solidFill>
                <a:latin typeface="Calibri"/>
                <a:ea typeface="Calibri"/>
                <a:cs typeface="Calibri"/>
                <a:sym typeface="Calibri"/>
              </a:rPr>
              <a:t> </a:t>
            </a:r>
            <a:r>
              <a:rPr lang="en-US" b="0" i="0" u="none" strike="noStrike" cap="none" dirty="0" err="1">
                <a:solidFill>
                  <a:srgbClr val="292668"/>
                </a:solidFill>
                <a:latin typeface="Calibri"/>
                <a:ea typeface="Calibri"/>
                <a:cs typeface="Calibri"/>
                <a:sym typeface="Calibri"/>
              </a:rPr>
              <a:t>teknisk</a:t>
            </a:r>
            <a:r>
              <a:rPr lang="en-US" b="0" i="0" u="none" strike="noStrike" cap="none" dirty="0">
                <a:solidFill>
                  <a:srgbClr val="292668"/>
                </a:solidFill>
                <a:latin typeface="Calibri"/>
                <a:ea typeface="Calibri"/>
                <a:cs typeface="Calibri"/>
                <a:sym typeface="Calibri"/>
              </a:rPr>
              <a:t> </a:t>
            </a:r>
            <a:r>
              <a:rPr lang="en-US" b="0" i="0" u="none" strike="noStrike" cap="none" dirty="0" err="1">
                <a:solidFill>
                  <a:srgbClr val="292668"/>
                </a:solidFill>
                <a:latin typeface="Calibri"/>
                <a:ea typeface="Calibri"/>
                <a:cs typeface="Calibri"/>
                <a:sym typeface="Calibri"/>
              </a:rPr>
              <a:t>kyndig</a:t>
            </a:r>
            <a:r>
              <a:rPr lang="en-US" b="0" i="0" u="none" strike="noStrike" cap="none" dirty="0">
                <a:solidFill>
                  <a:srgbClr val="292668"/>
                </a:solidFill>
                <a:latin typeface="Calibri"/>
                <a:ea typeface="Calibri"/>
                <a:cs typeface="Calibri"/>
                <a:sym typeface="Calibri"/>
              </a:rPr>
              <a:t> </a:t>
            </a:r>
            <a:r>
              <a:rPr lang="en-US" dirty="0">
                <a:solidFill>
                  <a:srgbClr val="292668"/>
                </a:solidFill>
              </a:rPr>
              <a:t>- </a:t>
            </a:r>
            <a:r>
              <a:rPr lang="en-US" b="0" i="0" u="none" strike="noStrike" cap="none" dirty="0">
                <a:solidFill>
                  <a:srgbClr val="292668"/>
                </a:solidFill>
                <a:latin typeface="Calibri"/>
                <a:ea typeface="Calibri"/>
                <a:cs typeface="Calibri"/>
                <a:sym typeface="Calibri"/>
              </a:rPr>
              <a:t>det handler om at gøre hverdagen lidt nemmere.</a:t>
            </a:r>
            <a:endParaRPr/>
          </a:p>
          <a:p>
            <a:pPr marL="0" marR="0" lvl="0" indent="0" algn="just" rtl="0">
              <a:lnSpc>
                <a:spcPct val="100000"/>
              </a:lnSpc>
              <a:spcBef>
                <a:spcPts val="0"/>
              </a:spcBef>
              <a:spcAft>
                <a:spcPts val="0"/>
              </a:spcAft>
              <a:buClr>
                <a:srgbClr val="242B62"/>
              </a:buClr>
              <a:buSzPts val="2400"/>
              <a:buFont typeface="Calibri"/>
              <a:buNone/>
            </a:pPr>
            <a:endParaRPr b="0" i="0" u="none" strike="noStrike" cap="none" dirty="0">
              <a:solidFill>
                <a:srgbClr val="292668"/>
              </a:solidFill>
              <a:latin typeface="Calibri"/>
              <a:ea typeface="Calibri"/>
              <a:cs typeface="Calibri"/>
              <a:sym typeface="Calibri"/>
            </a:endParaRPr>
          </a:p>
        </p:txBody>
      </p:sp>
      <p:pic>
        <p:nvPicPr>
          <p:cNvPr id="196" name="Google Shape;196;p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423213" y="703016"/>
            <a:ext cx="1777175" cy="2045428"/>
          </a:xfrm>
          <a:prstGeom prst="rect">
            <a:avLst/>
          </a:prstGeom>
          <a:noFill/>
          <a:ln>
            <a:noFill/>
          </a:ln>
        </p:spPr>
      </p:pic>
      <p:pic>
        <p:nvPicPr>
          <p:cNvPr id="197" name="Google Shape;197;p7" descr="Et billede, der indeholder elektronik, Elektronisk enhed, gadget, Mobiltelefon&#10;&#10;AI-genereret indhold kan være ukorrekt."/>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55461" y="460950"/>
            <a:ext cx="2087288" cy="1949456"/>
          </a:xfrm>
          <a:prstGeom prst="rect">
            <a:avLst/>
          </a:prstGeom>
          <a:noFill/>
          <a:ln>
            <a:noFill/>
          </a:ln>
        </p:spPr>
      </p:pic>
      <p:pic>
        <p:nvPicPr>
          <p:cNvPr id="198" name="Google Shape;198;p7" descr="Et billede, der indeholder elektronik, Elektronisk enhed, gadget, Mobiltelefon&#10;&#10;AI-genereret indhold kan være ukorrekt."/>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23213" y="2940468"/>
            <a:ext cx="1857091" cy="2117180"/>
          </a:xfrm>
          <a:prstGeom prst="rect">
            <a:avLst/>
          </a:prstGeom>
          <a:noFill/>
          <a:ln>
            <a:noFill/>
          </a:ln>
        </p:spPr>
      </p:pic>
      <p:sp>
        <p:nvSpPr>
          <p:cNvPr id="199" name="Google Shape;199;p7"/>
          <p:cNvSpPr txBox="1"/>
          <p:nvPr/>
        </p:nvSpPr>
        <p:spPr>
          <a:xfrm>
            <a:off x="4636007" y="460950"/>
            <a:ext cx="6074183"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a:solidFill>
                  <a:srgbClr val="292668"/>
                </a:solidFill>
                <a:latin typeface="Calibri"/>
                <a:ea typeface="Calibri"/>
                <a:cs typeface="Calibri"/>
                <a:sym typeface="Calibri"/>
              </a:rPr>
              <a:t>Hvad modul 5 handler om</a:t>
            </a:r>
            <a:endParaRPr sz="3600" b="1" i="0" u="none" strike="noStrike" cap="none" dirty="0">
              <a:solidFill>
                <a:srgbClr val="292668"/>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97"/>
          <p:cNvSpPr txBox="1">
            <a:spLocks noGrp="1"/>
          </p:cNvSpPr>
          <p:nvPr>
            <p:ph type="body" idx="1"/>
          </p:nvPr>
        </p:nvSpPr>
        <p:spPr>
          <a:xfrm>
            <a:off x="2031436" y="541962"/>
            <a:ext cx="7684502" cy="8036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4400"/>
              <a:buNone/>
            </a:pPr>
            <a:r>
              <a:rPr lang="en-US" sz="4400">
                <a:solidFill>
                  <a:schemeClr val="lt1"/>
                </a:solidFill>
                <a:latin typeface="Calibri"/>
                <a:ea typeface="Calibri"/>
                <a:cs typeface="Calibri"/>
                <a:sym typeface="Calibri"/>
              </a:rPr>
              <a:t>Tips om etik, data og sikkerhed</a:t>
            </a:r>
            <a:endParaRPr/>
          </a:p>
        </p:txBody>
      </p:sp>
      <p:sp>
        <p:nvSpPr>
          <p:cNvPr id="588" name="Google Shape;588;p97"/>
          <p:cNvSpPr/>
          <p:nvPr/>
        </p:nvSpPr>
        <p:spPr>
          <a:xfrm>
            <a:off x="193137" y="2302405"/>
            <a:ext cx="2965279" cy="2801614"/>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89" name="Google Shape;589;p97"/>
          <p:cNvSpPr/>
          <p:nvPr/>
        </p:nvSpPr>
        <p:spPr>
          <a:xfrm>
            <a:off x="253865" y="2363132"/>
            <a:ext cx="2965279" cy="2953043"/>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0" name="Google Shape;590;p97"/>
          <p:cNvSpPr/>
          <p:nvPr/>
        </p:nvSpPr>
        <p:spPr>
          <a:xfrm>
            <a:off x="317124" y="2423861"/>
            <a:ext cx="2965279" cy="2801614"/>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1" name="Google Shape;591;p97"/>
          <p:cNvSpPr/>
          <p:nvPr/>
        </p:nvSpPr>
        <p:spPr>
          <a:xfrm>
            <a:off x="2274135" y="2176892"/>
            <a:ext cx="1153605" cy="1139088"/>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algn="ctr"/>
            <a:r>
              <a:rPr lang="en-US" sz="1600" b="1" i="0" u="none" strike="noStrike" cap="none" dirty="0">
                <a:solidFill>
                  <a:schemeClr val="lt1"/>
                </a:solidFill>
                <a:latin typeface="Calibri"/>
                <a:ea typeface="Calibri"/>
                <a:cs typeface="Calibri"/>
                <a:sym typeface="Calibri"/>
              </a:rPr>
              <a:t>⚠️</a:t>
            </a:r>
            <a:endParaRPr lang="da-DK" dirty="0" err="1">
              <a:solidFill>
                <a:schemeClr val="lt1"/>
              </a:solidFill>
              <a:ea typeface="Calibri"/>
            </a:endParaRPr>
          </a:p>
          <a:p>
            <a:pPr algn="ctr"/>
            <a:r>
              <a:rPr lang="en-US" sz="1600" b="1" dirty="0" err="1">
                <a:solidFill>
                  <a:schemeClr val="lt1"/>
                </a:solidFill>
                <a:latin typeface="Calibri"/>
                <a:ea typeface="Calibri"/>
                <a:cs typeface="Calibri"/>
                <a:sym typeface="Calibri"/>
              </a:rPr>
              <a:t>Sikkerheds</a:t>
            </a:r>
            <a:r>
              <a:rPr lang="en-US" sz="1600" b="1" dirty="0">
                <a:solidFill>
                  <a:schemeClr val="lt1"/>
                </a:solidFill>
                <a:latin typeface="Calibri"/>
                <a:ea typeface="Calibri"/>
                <a:cs typeface="Calibri"/>
                <a:sym typeface="Calibri"/>
              </a:rPr>
              <a:t> tip</a:t>
            </a:r>
            <a:endParaRPr dirty="0">
              <a:solidFill>
                <a:schemeClr val="lt1"/>
              </a:solidFill>
            </a:endParaRPr>
          </a:p>
        </p:txBody>
      </p:sp>
      <p:sp>
        <p:nvSpPr>
          <p:cNvPr id="592" name="Google Shape;592;p97"/>
          <p:cNvSpPr/>
          <p:nvPr/>
        </p:nvSpPr>
        <p:spPr>
          <a:xfrm>
            <a:off x="2264541" y="2167296"/>
            <a:ext cx="1148491" cy="1075920"/>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3" name="Google Shape;593;p97"/>
          <p:cNvSpPr/>
          <p:nvPr/>
        </p:nvSpPr>
        <p:spPr>
          <a:xfrm>
            <a:off x="2919646" y="3519418"/>
            <a:ext cx="2965279" cy="2825449"/>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4" name="Google Shape;594;p97"/>
          <p:cNvSpPr/>
          <p:nvPr/>
        </p:nvSpPr>
        <p:spPr>
          <a:xfrm>
            <a:off x="2980374" y="3580146"/>
            <a:ext cx="2965279" cy="2825449"/>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5" name="Google Shape;595;p97"/>
          <p:cNvSpPr/>
          <p:nvPr/>
        </p:nvSpPr>
        <p:spPr>
          <a:xfrm>
            <a:off x="3043631" y="3640874"/>
            <a:ext cx="2965279" cy="2825449"/>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6" name="Google Shape;596;p97"/>
          <p:cNvSpPr/>
          <p:nvPr/>
        </p:nvSpPr>
        <p:spPr>
          <a:xfrm>
            <a:off x="4683006" y="2768398"/>
            <a:ext cx="926103" cy="928632"/>
          </a:xfrm>
          <a:custGeom>
            <a:avLst/>
            <a:gdLst/>
            <a:ahLst/>
            <a:cxnLst/>
            <a:rect l="l" t="t" r="r" b="b"/>
            <a:pathLst>
              <a:path w="1616" h="1618" extrusionOk="0">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600" b="1" i="0" u="none" strike="noStrike" cap="none">
              <a:solidFill>
                <a:schemeClr val="lt1"/>
              </a:solidFill>
              <a:latin typeface="Calibri"/>
              <a:ea typeface="Calibri"/>
              <a:cs typeface="Calibri"/>
              <a:sym typeface="Calibri"/>
            </a:endParaRPr>
          </a:p>
        </p:txBody>
      </p:sp>
      <p:sp>
        <p:nvSpPr>
          <p:cNvPr id="597" name="Google Shape;597;p97"/>
          <p:cNvSpPr/>
          <p:nvPr/>
        </p:nvSpPr>
        <p:spPr>
          <a:xfrm>
            <a:off x="4622278" y="2715260"/>
            <a:ext cx="1032377" cy="1032377"/>
          </a:xfrm>
          <a:custGeom>
            <a:avLst/>
            <a:gdLst/>
            <a:ahLst/>
            <a:cxnLst/>
            <a:rect l="l" t="t" r="r" b="b"/>
            <a:pathLst>
              <a:path w="1798" h="1799" extrusionOk="0">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8" name="Google Shape;598;p97"/>
          <p:cNvSpPr/>
          <p:nvPr/>
        </p:nvSpPr>
        <p:spPr>
          <a:xfrm>
            <a:off x="5829116" y="2369272"/>
            <a:ext cx="2965278" cy="2825448"/>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99" name="Google Shape;599;p97"/>
          <p:cNvSpPr/>
          <p:nvPr/>
        </p:nvSpPr>
        <p:spPr>
          <a:xfrm>
            <a:off x="5889844" y="2429999"/>
            <a:ext cx="2965278" cy="2933595"/>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0" name="Google Shape;600;p97"/>
          <p:cNvSpPr/>
          <p:nvPr/>
        </p:nvSpPr>
        <p:spPr>
          <a:xfrm>
            <a:off x="5950572" y="2490728"/>
            <a:ext cx="2965278" cy="2825448"/>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1" name="Google Shape;601;p97"/>
          <p:cNvSpPr/>
          <p:nvPr/>
        </p:nvSpPr>
        <p:spPr>
          <a:xfrm>
            <a:off x="7997592" y="2266291"/>
            <a:ext cx="928634" cy="928632"/>
          </a:xfrm>
          <a:custGeom>
            <a:avLst/>
            <a:gdLst/>
            <a:ahLst/>
            <a:cxnLst/>
            <a:rect l="l" t="t" r="r" b="b"/>
            <a:pathLst>
              <a:path w="1617" h="1617" extrusionOk="0">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2" name="Google Shape;602;p97"/>
          <p:cNvSpPr/>
          <p:nvPr/>
        </p:nvSpPr>
        <p:spPr>
          <a:xfrm>
            <a:off x="7934334" y="2190539"/>
            <a:ext cx="1032377" cy="1032377"/>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3" name="Google Shape;603;p97"/>
          <p:cNvSpPr/>
          <p:nvPr/>
        </p:nvSpPr>
        <p:spPr>
          <a:xfrm>
            <a:off x="8670409" y="3479407"/>
            <a:ext cx="2973337" cy="2859480"/>
          </a:xfrm>
          <a:custGeom>
            <a:avLst/>
            <a:gdLst/>
            <a:ahLst/>
            <a:cxnLst/>
            <a:rect l="l" t="t" r="r" b="b"/>
            <a:pathLst>
              <a:path w="3925" h="3925" extrusionOk="0">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4" name="Google Shape;604;p97"/>
          <p:cNvSpPr/>
          <p:nvPr/>
        </p:nvSpPr>
        <p:spPr>
          <a:xfrm>
            <a:off x="8731137" y="3540135"/>
            <a:ext cx="2973337" cy="2859480"/>
          </a:xfrm>
          <a:custGeom>
            <a:avLst/>
            <a:gdLst/>
            <a:ahLst/>
            <a:cxnLst/>
            <a:rect l="l" t="t" r="r" b="b"/>
            <a:pathLst>
              <a:path w="3924" h="3925" extrusionOk="0">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5" name="Google Shape;605;p97"/>
          <p:cNvSpPr/>
          <p:nvPr/>
        </p:nvSpPr>
        <p:spPr>
          <a:xfrm>
            <a:off x="8794394" y="3600863"/>
            <a:ext cx="2973337" cy="2859480"/>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6" name="Google Shape;606;p97"/>
          <p:cNvSpPr/>
          <p:nvPr/>
        </p:nvSpPr>
        <p:spPr>
          <a:xfrm>
            <a:off x="10427923" y="2749762"/>
            <a:ext cx="928632" cy="928632"/>
          </a:xfrm>
          <a:custGeom>
            <a:avLst/>
            <a:gdLst/>
            <a:ahLst/>
            <a:cxnLst/>
            <a:rect l="l" t="t" r="r" b="b"/>
            <a:pathLst>
              <a:path w="1618" h="1618" extrusionOk="0">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7" name="Google Shape;607;p97"/>
          <p:cNvSpPr/>
          <p:nvPr/>
        </p:nvSpPr>
        <p:spPr>
          <a:xfrm>
            <a:off x="10364286" y="2709888"/>
            <a:ext cx="1032377" cy="1032377"/>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08" name="Google Shape;608;p97"/>
          <p:cNvSpPr txBox="1"/>
          <p:nvPr/>
        </p:nvSpPr>
        <p:spPr>
          <a:xfrm>
            <a:off x="646645" y="3058018"/>
            <a:ext cx="2304557"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chemeClr val="lt1"/>
                </a:solidFill>
                <a:latin typeface="Calibri"/>
                <a:ea typeface="Calibri"/>
                <a:cs typeface="Calibri"/>
                <a:sym typeface="Calibri"/>
              </a:rPr>
              <a:t>Du bør</a:t>
            </a:r>
            <a:r>
              <a:rPr lang="en-US" sz="1800" b="1" i="0" u="none" strike="noStrike" cap="none" dirty="0">
                <a:solidFill>
                  <a:schemeClr val="lt1"/>
                </a:solidFill>
                <a:latin typeface="Calibri"/>
                <a:ea typeface="Calibri"/>
                <a:cs typeface="Calibri"/>
                <a:sym typeface="Calibri"/>
              </a:rPr>
              <a:t> aldrig </a:t>
            </a:r>
            <a:r>
              <a:rPr lang="en-US" sz="1800" b="0" i="0" u="none" strike="noStrike" cap="none" dirty="0">
                <a:solidFill>
                  <a:schemeClr val="lt1"/>
                </a:solidFill>
                <a:latin typeface="Calibri"/>
                <a:ea typeface="Calibri"/>
                <a:cs typeface="Calibri"/>
                <a:sym typeface="Calibri"/>
              </a:rPr>
              <a:t>følge alvorlige sundhedsråd fra en app. Hvis du er i tvivl eller bekymret → kontakt en fagperson.</a:t>
            </a:r>
            <a:endParaRPr sz="1800" b="1" i="0" u="none" strike="noStrike" cap="none" dirty="0">
              <a:solidFill>
                <a:schemeClr val="lt1"/>
              </a:solidFill>
              <a:latin typeface="Calibri"/>
              <a:ea typeface="Calibri"/>
              <a:cs typeface="Calibri"/>
              <a:sym typeface="Calibri"/>
            </a:endParaRPr>
          </a:p>
        </p:txBody>
      </p:sp>
      <p:sp>
        <p:nvSpPr>
          <p:cNvPr id="609" name="Google Shape;609;p97"/>
          <p:cNvSpPr txBox="1"/>
          <p:nvPr/>
        </p:nvSpPr>
        <p:spPr>
          <a:xfrm>
            <a:off x="3151630" y="3979955"/>
            <a:ext cx="2651608" cy="203128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AI-</a:t>
            </a:r>
            <a:r>
              <a:rPr lang="en-US" sz="1800" b="0" i="0" u="none" strike="noStrike" cap="none" dirty="0" err="1">
                <a:solidFill>
                  <a:srgbClr val="292668"/>
                </a:solidFill>
                <a:latin typeface="Calibri"/>
                <a:ea typeface="Calibri"/>
                <a:cs typeface="Calibri"/>
                <a:sym typeface="Calibri"/>
              </a:rPr>
              <a:t>systemer</a:t>
            </a:r>
            <a:r>
              <a:rPr lang="en-US" sz="1800" b="0" i="0" u="none" strike="noStrike" cap="none" dirty="0">
                <a:solidFill>
                  <a:srgbClr val="292668"/>
                </a:solidFill>
                <a:latin typeface="Calibri"/>
                <a:ea typeface="Calibri"/>
                <a:cs typeface="Calibri"/>
                <a:sym typeface="Calibri"/>
              </a:rPr>
              <a:t> </a:t>
            </a:r>
            <a:endParaRPr/>
          </a:p>
          <a:p>
            <a:pPr marL="0" marR="0" lvl="0" indent="0" algn="ctr" rtl="0">
              <a:lnSpc>
                <a:spcPct val="100000"/>
              </a:lnSpc>
              <a:spcBef>
                <a:spcPts val="0"/>
              </a:spcBef>
              <a:spcAft>
                <a:spcPts val="0"/>
              </a:spcAft>
              <a:buNone/>
            </a:pPr>
            <a:r>
              <a:rPr lang="en-US" sz="1800" b="0" i="0" u="none" strike="noStrike" cap="none" dirty="0" err="1">
                <a:solidFill>
                  <a:srgbClr val="292668"/>
                </a:solidFill>
                <a:latin typeface="Calibri"/>
                <a:ea typeface="Calibri"/>
                <a:cs typeface="Calibri"/>
                <a:sym typeface="Calibri"/>
              </a:rPr>
              <a:t>kan</a:t>
            </a:r>
            <a:r>
              <a:rPr lang="en-US" sz="1800" b="0" i="0" u="none" strike="noStrike" cap="none" dirty="0">
                <a:solidFill>
                  <a:srgbClr val="292668"/>
                </a:solidFill>
                <a:latin typeface="Calibri"/>
                <a:ea typeface="Calibri"/>
                <a:cs typeface="Calibri"/>
                <a:sym typeface="Calibri"/>
              </a:rPr>
              <a:t> </a:t>
            </a:r>
            <a:r>
              <a:rPr lang="en-US" sz="1800" b="0" i="0" u="none" strike="noStrike" cap="none" dirty="0" err="1">
                <a:solidFill>
                  <a:srgbClr val="292668"/>
                </a:solidFill>
                <a:latin typeface="Calibri"/>
                <a:ea typeface="Calibri"/>
                <a:cs typeface="Calibri"/>
                <a:sym typeface="Calibri"/>
              </a:rPr>
              <a:t>virke</a:t>
            </a:r>
            <a:r>
              <a:rPr lang="en-US" sz="1800" b="0" i="0" u="none" strike="noStrike" cap="none" dirty="0">
                <a:solidFill>
                  <a:srgbClr val="292668"/>
                </a:solidFill>
                <a:latin typeface="Calibri"/>
                <a:ea typeface="Calibri"/>
                <a:cs typeface="Calibri"/>
                <a:sym typeface="Calibri"/>
              </a:rPr>
              <a:t> </a:t>
            </a:r>
            <a:r>
              <a:rPr lang="en-US" sz="1800" b="0" i="0" u="none" strike="noStrike" cap="none" dirty="0" err="1">
                <a:solidFill>
                  <a:srgbClr val="292668"/>
                </a:solidFill>
                <a:latin typeface="Calibri"/>
                <a:ea typeface="Calibri"/>
                <a:cs typeface="Calibri"/>
                <a:sym typeface="Calibri"/>
              </a:rPr>
              <a:t>meget</a:t>
            </a:r>
            <a:r>
              <a:rPr lang="en-US" sz="1800" b="0" i="0" u="none" strike="noStrike" cap="none" dirty="0">
                <a:solidFill>
                  <a:srgbClr val="292668"/>
                </a:solidFill>
                <a:latin typeface="Calibri"/>
                <a:ea typeface="Calibri"/>
                <a:cs typeface="Calibri"/>
                <a:sym typeface="Calibri"/>
              </a:rPr>
              <a:t> </a:t>
            </a:r>
            <a:endParaRPr/>
          </a:p>
          <a:p>
            <a:pPr algn="ctr"/>
            <a:r>
              <a:rPr lang="en-US" sz="1800" b="0" i="0" u="none" strike="noStrike" cap="none" dirty="0" err="1">
                <a:solidFill>
                  <a:srgbClr val="292668"/>
                </a:solidFill>
                <a:latin typeface="Calibri"/>
                <a:ea typeface="Calibri"/>
                <a:cs typeface="Calibri"/>
                <a:sym typeface="Calibri"/>
              </a:rPr>
              <a:t>selvsikre</a:t>
            </a:r>
            <a:r>
              <a:rPr lang="en-US" sz="1800" b="0" i="0" u="none" strike="noStrike" cap="none" dirty="0">
                <a:solidFill>
                  <a:srgbClr val="292668"/>
                </a:solidFill>
                <a:latin typeface="Calibri"/>
                <a:ea typeface="Calibri"/>
                <a:cs typeface="Calibri"/>
                <a:sym typeface="Calibri"/>
              </a:rPr>
              <a:t>, men de mangler </a:t>
            </a:r>
            <a:r>
              <a:rPr lang="en-US" sz="1800" b="0" i="0" u="none" strike="noStrike" cap="none" dirty="0" err="1">
                <a:solidFill>
                  <a:srgbClr val="292668"/>
                </a:solidFill>
                <a:latin typeface="Calibri"/>
                <a:ea typeface="Calibri"/>
                <a:cs typeface="Calibri"/>
                <a:sym typeface="Calibri"/>
              </a:rPr>
              <a:t>menneskelig</a:t>
            </a:r>
            <a:r>
              <a:rPr lang="en-US" sz="1800" b="0" i="0" u="none" strike="noStrike" cap="none" dirty="0">
                <a:solidFill>
                  <a:srgbClr val="292668"/>
                </a:solidFill>
                <a:latin typeface="Calibri"/>
                <a:ea typeface="Calibri"/>
                <a:cs typeface="Calibri"/>
                <a:sym typeface="Calibri"/>
              </a:rPr>
              <a:t> </a:t>
            </a:r>
            <a:r>
              <a:rPr lang="en-US" sz="1800" b="0" i="0" u="none" strike="noStrike" cap="none" dirty="0" err="1">
                <a:solidFill>
                  <a:srgbClr val="292668"/>
                </a:solidFill>
                <a:latin typeface="Calibri"/>
                <a:ea typeface="Calibri"/>
                <a:cs typeface="Calibri"/>
                <a:sym typeface="Calibri"/>
              </a:rPr>
              <a:t>dømmekraft</a:t>
            </a:r>
            <a:r>
              <a:rPr lang="en-US" sz="1800" b="0" i="0" u="none" strike="noStrike" cap="none" dirty="0">
                <a:solidFill>
                  <a:srgbClr val="292668"/>
                </a:solidFill>
                <a:latin typeface="Calibri"/>
                <a:ea typeface="Calibri"/>
                <a:cs typeface="Calibri"/>
                <a:sym typeface="Calibri"/>
              </a:rPr>
              <a:t>. Brug </a:t>
            </a:r>
            <a:r>
              <a:rPr lang="en-US" sz="1800" b="0" i="0" u="none" strike="noStrike" cap="none" dirty="0" err="1">
                <a:solidFill>
                  <a:srgbClr val="292668"/>
                </a:solidFill>
                <a:latin typeface="Calibri"/>
                <a:ea typeface="Calibri"/>
                <a:cs typeface="Calibri"/>
                <a:sym typeface="Calibri"/>
              </a:rPr>
              <a:t>systemerne</a:t>
            </a:r>
            <a:r>
              <a:rPr lang="en-US" sz="1800" b="0" i="0" u="none" strike="noStrike" cap="none" dirty="0">
                <a:solidFill>
                  <a:srgbClr val="292668"/>
                </a:solidFill>
                <a:latin typeface="Calibri"/>
                <a:ea typeface="Calibri"/>
                <a:cs typeface="Calibri"/>
                <a:sym typeface="Calibri"/>
              </a:rPr>
              <a:t> </a:t>
            </a:r>
            <a:r>
              <a:rPr lang="en-US" sz="1800" b="0" i="0" u="none" strike="noStrike" cap="none" dirty="0" err="1">
                <a:solidFill>
                  <a:srgbClr val="292668"/>
                </a:solidFill>
                <a:latin typeface="Calibri"/>
                <a:ea typeface="Calibri"/>
                <a:cs typeface="Calibri"/>
                <a:sym typeface="Calibri"/>
              </a:rPr>
              <a:t>som</a:t>
            </a:r>
            <a:r>
              <a:rPr lang="en-US" sz="1800" b="0" i="0" u="none" strike="noStrike" cap="none" dirty="0">
                <a:solidFill>
                  <a:srgbClr val="292668"/>
                </a:solidFill>
                <a:latin typeface="Calibri"/>
                <a:ea typeface="Calibri"/>
                <a:cs typeface="Calibri"/>
                <a:sym typeface="Calibri"/>
              </a:rPr>
              <a:t> </a:t>
            </a:r>
            <a:r>
              <a:rPr lang="en-US" sz="1800" b="0" i="0" u="none" strike="noStrike" cap="none" dirty="0" err="1">
                <a:solidFill>
                  <a:srgbClr val="292668"/>
                </a:solidFill>
                <a:latin typeface="Calibri"/>
                <a:ea typeface="Calibri"/>
                <a:cs typeface="Calibri"/>
                <a:sym typeface="Calibri"/>
              </a:rPr>
              <a:t>støtte</a:t>
            </a:r>
            <a:r>
              <a:rPr lang="en-US" sz="1800" b="0" i="0" u="none" strike="noStrike" cap="none" dirty="0">
                <a:solidFill>
                  <a:srgbClr val="292668"/>
                </a:solidFill>
                <a:latin typeface="Calibri"/>
                <a:ea typeface="Calibri"/>
                <a:cs typeface="Calibri"/>
                <a:sym typeface="Calibri"/>
              </a:rPr>
              <a:t> </a:t>
            </a:r>
            <a:r>
              <a:rPr lang="en-US" sz="1800" dirty="0">
                <a:solidFill>
                  <a:srgbClr val="292668"/>
                </a:solidFill>
                <a:latin typeface="Calibri"/>
                <a:ea typeface="Calibri"/>
                <a:cs typeface="Calibri"/>
                <a:sym typeface="Calibri"/>
              </a:rPr>
              <a:t>- </a:t>
            </a:r>
            <a:r>
              <a:rPr lang="en-US" sz="1800" b="0" i="0" u="none" strike="noStrike" cap="none" dirty="0" err="1">
                <a:solidFill>
                  <a:srgbClr val="292668"/>
                </a:solidFill>
                <a:latin typeface="Calibri"/>
                <a:ea typeface="Calibri"/>
                <a:cs typeface="Calibri"/>
                <a:sym typeface="Calibri"/>
              </a:rPr>
              <a:t>ikke</a:t>
            </a:r>
            <a:r>
              <a:rPr lang="en-US" sz="1800" b="0" i="0" u="none" strike="noStrike" cap="none" dirty="0">
                <a:solidFill>
                  <a:srgbClr val="292668"/>
                </a:solidFill>
                <a:latin typeface="Calibri"/>
                <a:ea typeface="Calibri"/>
                <a:cs typeface="Calibri"/>
                <a:sym typeface="Calibri"/>
              </a:rPr>
              <a:t> </a:t>
            </a:r>
            <a:r>
              <a:rPr lang="en-US" sz="1800" b="0" i="0" u="none" strike="noStrike" cap="none" dirty="0" err="1">
                <a:solidFill>
                  <a:srgbClr val="292668"/>
                </a:solidFill>
                <a:latin typeface="Calibri"/>
                <a:ea typeface="Calibri"/>
                <a:cs typeface="Calibri"/>
                <a:sym typeface="Calibri"/>
              </a:rPr>
              <a:t>til</a:t>
            </a:r>
            <a:r>
              <a:rPr lang="en-US" sz="1800" b="0" i="0" u="none" strike="noStrike" cap="none" dirty="0">
                <a:solidFill>
                  <a:srgbClr val="292668"/>
                </a:solidFill>
                <a:latin typeface="Calibri"/>
                <a:ea typeface="Calibri"/>
                <a:cs typeface="Calibri"/>
                <a:sym typeface="Calibri"/>
              </a:rPr>
              <a:t> at</a:t>
            </a:r>
            <a:endParaRPr dirty="0"/>
          </a:p>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a:t>
            </a:r>
            <a:endParaRPr sz="1800" b="1" i="0" u="none" strike="noStrike" cap="none">
              <a:solidFill>
                <a:srgbClr val="292668"/>
              </a:solidFill>
              <a:latin typeface="Calibri"/>
              <a:ea typeface="Calibri"/>
              <a:cs typeface="Calibri"/>
              <a:sym typeface="Calibri"/>
            </a:endParaRPr>
          </a:p>
        </p:txBody>
      </p:sp>
      <p:sp>
        <p:nvSpPr>
          <p:cNvPr id="610" name="Google Shape;610;p97"/>
          <p:cNvSpPr txBox="1"/>
          <p:nvPr/>
        </p:nvSpPr>
        <p:spPr>
          <a:xfrm>
            <a:off x="5951211" y="3085180"/>
            <a:ext cx="2959081" cy="17542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a:solidFill>
                  <a:schemeClr val="lt1"/>
                </a:solidFill>
                <a:latin typeface="Calibri"/>
                <a:ea typeface="Calibri"/>
                <a:cs typeface="Calibri"/>
                <a:sym typeface="Calibri"/>
              </a:rPr>
              <a:t>AI-funktioner </a:t>
            </a:r>
            <a:endParaRPr dirty="0"/>
          </a:p>
          <a:p>
            <a:pPr marL="0" marR="0" lvl="0" indent="0" algn="ctr" rtl="0">
              <a:lnSpc>
                <a:spcPct val="100000"/>
              </a:lnSpc>
              <a:spcBef>
                <a:spcPts val="0"/>
              </a:spcBef>
              <a:spcAft>
                <a:spcPts val="0"/>
              </a:spcAft>
              <a:buNone/>
            </a:pPr>
            <a:r>
              <a:rPr lang="en-US" sz="1800" b="0" i="0" u="none" strike="noStrike" cap="none" dirty="0">
                <a:solidFill>
                  <a:schemeClr val="lt1"/>
                </a:solidFill>
                <a:latin typeface="Calibri"/>
                <a:ea typeface="Calibri"/>
                <a:cs typeface="Calibri"/>
                <a:sym typeface="Calibri"/>
              </a:rPr>
              <a:t>bruger dine målinger til </a:t>
            </a:r>
            <a:r>
              <a:rPr lang="en-US" sz="1800" b="1" i="1" u="none" strike="noStrike" cap="none" dirty="0">
                <a:solidFill>
                  <a:schemeClr val="lt1"/>
                </a:solidFill>
                <a:latin typeface="Calibri"/>
                <a:ea typeface="Calibri"/>
                <a:cs typeface="Calibri"/>
                <a:sym typeface="Calibri"/>
              </a:rPr>
              <a:t>at lære</a:t>
            </a:r>
            <a:r>
              <a:rPr lang="en-US" sz="1800" b="0" i="0" u="none" strike="noStrike" cap="none" dirty="0">
                <a:solidFill>
                  <a:schemeClr val="lt1"/>
                </a:solidFill>
                <a:latin typeface="Calibri"/>
                <a:ea typeface="Calibri"/>
                <a:cs typeface="Calibri"/>
                <a:sym typeface="Calibri"/>
              </a:rPr>
              <a:t>. Sørg for, at du kun deler data, du er tryg ved at dele, og tjek, hvem der </a:t>
            </a:r>
            <a:endParaRPr dirty="0"/>
          </a:p>
          <a:p>
            <a:pPr marL="0" marR="0" lvl="0" indent="0" algn="ctr" rtl="0">
              <a:lnSpc>
                <a:spcPct val="100000"/>
              </a:lnSpc>
              <a:spcBef>
                <a:spcPts val="0"/>
              </a:spcBef>
              <a:spcAft>
                <a:spcPts val="0"/>
              </a:spcAft>
              <a:buNone/>
            </a:pPr>
            <a:r>
              <a:rPr lang="en-US" sz="1800" b="0" i="0" u="none" strike="noStrike" cap="none" dirty="0">
                <a:solidFill>
                  <a:schemeClr val="lt1"/>
                </a:solidFill>
                <a:latin typeface="Calibri"/>
                <a:ea typeface="Calibri"/>
                <a:cs typeface="Calibri"/>
                <a:sym typeface="Calibri"/>
              </a:rPr>
              <a:t>modtager dem.</a:t>
            </a:r>
            <a:endParaRPr sz="1800" b="1" i="0" u="none" strike="noStrike" cap="none" dirty="0">
              <a:solidFill>
                <a:schemeClr val="lt1"/>
              </a:solidFill>
              <a:latin typeface="Calibri"/>
              <a:ea typeface="Calibri"/>
              <a:cs typeface="Calibri"/>
              <a:sym typeface="Calibri"/>
            </a:endParaRPr>
          </a:p>
        </p:txBody>
      </p:sp>
      <p:sp>
        <p:nvSpPr>
          <p:cNvPr id="611" name="Google Shape;611;p97"/>
          <p:cNvSpPr txBox="1"/>
          <p:nvPr/>
        </p:nvSpPr>
        <p:spPr>
          <a:xfrm>
            <a:off x="9055023" y="3682095"/>
            <a:ext cx="2531140" cy="258528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Hvis en app </a:t>
            </a:r>
            <a:endParaRPr dirty="0"/>
          </a:p>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forvirrer dig med dramatiske udsagn eller tal, så stop op og tænk dig om. </a:t>
            </a:r>
            <a:endParaRPr dirty="0"/>
          </a:p>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Teknologien kan fortolke situationer forkert — det betyder ikke, </a:t>
            </a:r>
            <a:endParaRPr dirty="0"/>
          </a:p>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at du </a:t>
            </a:r>
            <a:r>
              <a:rPr lang="en-US" sz="1800" b="0" i="0" u="none" strike="noStrike" cap="none" dirty="0" err="1">
                <a:solidFill>
                  <a:srgbClr val="292668"/>
                </a:solidFill>
                <a:latin typeface="Calibri"/>
                <a:ea typeface="Calibri"/>
                <a:cs typeface="Calibri"/>
                <a:sym typeface="Calibri"/>
              </a:rPr>
              <a:t>tager</a:t>
            </a:r>
            <a:r>
              <a:rPr lang="en-US" sz="1800" b="0" i="0" u="none" strike="noStrike" cap="none" dirty="0">
                <a:solidFill>
                  <a:srgbClr val="292668"/>
                </a:solidFill>
                <a:latin typeface="Calibri"/>
                <a:ea typeface="Calibri"/>
                <a:cs typeface="Calibri"/>
                <a:sym typeface="Calibri"/>
              </a:rPr>
              <a:t> fejl.</a:t>
            </a:r>
            <a:endParaRPr dirty="0"/>
          </a:p>
        </p:txBody>
      </p:sp>
      <p:sp>
        <p:nvSpPr>
          <p:cNvPr id="612" name="Google Shape;612;p97"/>
          <p:cNvSpPr txBox="1"/>
          <p:nvPr/>
        </p:nvSpPr>
        <p:spPr>
          <a:xfrm>
            <a:off x="4702942" y="2797350"/>
            <a:ext cx="944122" cy="800179"/>
          </a:xfrm>
          <a:prstGeom prst="rect">
            <a:avLst/>
          </a:prstGeom>
          <a:noFill/>
          <a:ln>
            <a:noFill/>
          </a:ln>
        </p:spPr>
        <p:txBody>
          <a:bodyPr spcFirstLastPara="1" wrap="square" lIns="91425" tIns="45700" rIns="91425" bIns="45700" anchor="t" anchorCtr="0">
            <a:spAutoFit/>
          </a:bodyPr>
          <a:lstStyle/>
          <a:p>
            <a:pPr algn="ctr"/>
            <a:r>
              <a:rPr lang="en-US" sz="1600" b="1" i="0" u="none" strike="noStrike" cap="none" dirty="0">
                <a:solidFill>
                  <a:schemeClr val="lt1"/>
                </a:solidFill>
                <a:latin typeface="Calibri"/>
                <a:ea typeface="Calibri"/>
                <a:cs typeface="Calibri"/>
                <a:sym typeface="Calibri"/>
              </a:rPr>
              <a:t>📌</a:t>
            </a:r>
            <a:endParaRPr lang="da-DK" dirty="0">
              <a:solidFill>
                <a:schemeClr val="lt1"/>
              </a:solidFill>
              <a:ea typeface="Calibri"/>
              <a:sym typeface="Calibri"/>
            </a:endParaRPr>
          </a:p>
          <a:p>
            <a:pPr algn="ctr"/>
            <a:r>
              <a:rPr lang="en-US" sz="1600" b="1" dirty="0">
                <a:solidFill>
                  <a:schemeClr val="lt1"/>
                </a:solidFill>
                <a:latin typeface="Calibri"/>
                <a:ea typeface="Calibri"/>
                <a:cs typeface="Calibri"/>
                <a:sym typeface="Calibri"/>
              </a:rPr>
              <a:t> </a:t>
            </a:r>
            <a:r>
              <a:rPr lang="en-US" sz="1600" b="1" i="0" u="none" strike="noStrike" cap="none" dirty="0" err="1">
                <a:solidFill>
                  <a:schemeClr val="lt1"/>
                </a:solidFill>
                <a:latin typeface="Calibri"/>
                <a:ea typeface="Calibri"/>
                <a:cs typeface="Calibri"/>
                <a:sym typeface="Calibri"/>
              </a:rPr>
              <a:t>Etisk</a:t>
            </a:r>
            <a:r>
              <a:rPr lang="en-US" sz="1600" b="1" i="0" u="none" strike="noStrike" cap="none" dirty="0">
                <a:solidFill>
                  <a:schemeClr val="lt1"/>
                </a:solidFill>
                <a:latin typeface="Calibri"/>
                <a:ea typeface="Calibri"/>
                <a:cs typeface="Calibri"/>
                <a:sym typeface="Calibri"/>
              </a:rPr>
              <a:t> tip</a:t>
            </a:r>
            <a:endParaRPr dirty="0">
              <a:solidFill>
                <a:schemeClr val="lt1"/>
              </a:solidFil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3" name="Google Shape;613;p97"/>
          <p:cNvSpPr txBox="1"/>
          <p:nvPr/>
        </p:nvSpPr>
        <p:spPr>
          <a:xfrm>
            <a:off x="7876693" y="2402868"/>
            <a:ext cx="1170432"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 </a:t>
            </a:r>
            <a:endParaRPr/>
          </a:p>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Datatip</a:t>
            </a:r>
            <a:endParaRPr/>
          </a:p>
          <a:p>
            <a:pPr marL="0" marR="0" lvl="0" indent="0" algn="l" rtl="0">
              <a:lnSpc>
                <a:spcPct val="100000"/>
              </a:lnSpc>
              <a:spcBef>
                <a:spcPts val="0"/>
              </a:spcBef>
              <a:spcAft>
                <a:spcPts val="0"/>
              </a:spcAft>
              <a:buNone/>
            </a:pPr>
            <a:endParaRPr sz="1600" b="0" i="0" u="none" strike="noStrike" cap="none">
              <a:solidFill>
                <a:srgbClr val="000000"/>
              </a:solidFill>
              <a:latin typeface="Arial"/>
              <a:ea typeface="Arial"/>
              <a:cs typeface="Arial"/>
              <a:sym typeface="Arial"/>
            </a:endParaRPr>
          </a:p>
        </p:txBody>
      </p:sp>
      <p:sp>
        <p:nvSpPr>
          <p:cNvPr id="614" name="Google Shape;614;p97"/>
          <p:cNvSpPr txBox="1"/>
          <p:nvPr/>
        </p:nvSpPr>
        <p:spPr>
          <a:xfrm>
            <a:off x="10293182" y="2787662"/>
            <a:ext cx="1170433" cy="104644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 </a:t>
            </a:r>
            <a:endParaRPr/>
          </a:p>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Nyttige </a:t>
            </a:r>
            <a:endParaRPr/>
          </a:p>
          <a:p>
            <a:pPr marL="0" marR="0" lvl="0" indent="0" algn="ctr" rtl="0">
              <a:lnSpc>
                <a:spcPct val="100000"/>
              </a:lnSpc>
              <a:spcBef>
                <a:spcPts val="0"/>
              </a:spcBef>
              <a:spcAft>
                <a:spcPts val="0"/>
              </a:spcAft>
              <a:buNone/>
            </a:pPr>
            <a:r>
              <a:rPr lang="en-US" sz="1600" b="1" i="0" u="none" strike="noStrike" cap="none">
                <a:solidFill>
                  <a:schemeClr val="lt1"/>
                </a:solidFill>
                <a:latin typeface="Calibri"/>
                <a:ea typeface="Calibri"/>
                <a:cs typeface="Calibri"/>
                <a:sym typeface="Calibri"/>
              </a:rPr>
              <a:t>tips</a:t>
            </a:r>
            <a:endParaRPr sz="16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98"/>
          <p:cNvSpPr txBox="1">
            <a:spLocks noGrp="1"/>
          </p:cNvSpPr>
          <p:nvPr>
            <p:ph type="body" idx="1"/>
          </p:nvPr>
        </p:nvSpPr>
        <p:spPr>
          <a:xfrm>
            <a:off x="-132183" y="0"/>
            <a:ext cx="6397881" cy="1336776"/>
          </a:xfrm>
          <a:prstGeom prst="rect">
            <a:avLst/>
          </a:prstGeom>
          <a:noFill/>
          <a:ln>
            <a:noFill/>
          </a:ln>
        </p:spPr>
        <p:txBody>
          <a:bodyPr spcFirstLastPara="1" wrap="square" lIns="91425" tIns="45700" rIns="91425" bIns="45700" anchor="t" anchorCtr="0">
            <a:noAutofit/>
          </a:bodyPr>
          <a:lstStyle/>
          <a:p>
            <a:pPr marL="0" lvl="0" indent="0" algn="ctr" rtl="0">
              <a:lnSpc>
                <a:spcPct val="103333"/>
              </a:lnSpc>
              <a:spcBef>
                <a:spcPts val="0"/>
              </a:spcBef>
              <a:spcAft>
                <a:spcPts val="0"/>
              </a:spcAft>
              <a:buSzPts val="3600"/>
              <a:buNone/>
            </a:pPr>
            <a:r>
              <a:rPr lang="en-US" sz="3400" dirty="0">
                <a:solidFill>
                  <a:schemeClr val="lt1"/>
                </a:solidFill>
                <a:latin typeface="Calibri"/>
                <a:ea typeface="Calibri"/>
                <a:cs typeface="Calibri"/>
                <a:sym typeface="Calibri"/>
              </a:rPr>
              <a:t>Scenarieøvelse 4</a:t>
            </a:r>
            <a:endParaRPr dirty="0"/>
          </a:p>
          <a:p>
            <a:pPr marL="0" lvl="0" indent="0" algn="ctr" rtl="0">
              <a:lnSpc>
                <a:spcPct val="103333"/>
              </a:lnSpc>
              <a:spcBef>
                <a:spcPts val="0"/>
              </a:spcBef>
              <a:spcAft>
                <a:spcPts val="0"/>
              </a:spcAft>
              <a:buSzPts val="3600"/>
              <a:buNone/>
            </a:pPr>
            <a:r>
              <a:rPr lang="en-US" sz="3200" b="1" dirty="0"/>
              <a:t>Uret viser </a:t>
            </a:r>
            <a:r>
              <a:rPr lang="en-US" sz="3200" b="1" i="1" dirty="0"/>
              <a:t>'Mulig stress'</a:t>
            </a:r>
            <a:endParaRPr sz="3200" i="1" dirty="0"/>
          </a:p>
          <a:p>
            <a:pPr marL="0" lvl="0" indent="0" algn="l" rtl="0">
              <a:lnSpc>
                <a:spcPct val="103333"/>
              </a:lnSpc>
              <a:spcBef>
                <a:spcPts val="0"/>
              </a:spcBef>
              <a:spcAft>
                <a:spcPts val="0"/>
              </a:spcAft>
              <a:buSzPts val="3600"/>
              <a:buNone/>
            </a:pPr>
            <a:endParaRPr sz="3400" dirty="0"/>
          </a:p>
        </p:txBody>
      </p:sp>
      <p:pic>
        <p:nvPicPr>
          <p:cNvPr id="620" name="Google Shape;620;p98"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3799337">
            <a:off x="3401034" y="4767931"/>
            <a:ext cx="3845287" cy="3119494"/>
          </a:xfrm>
          <a:prstGeom prst="rect">
            <a:avLst/>
          </a:prstGeom>
          <a:noFill/>
          <a:ln>
            <a:noFill/>
          </a:ln>
        </p:spPr>
      </p:pic>
      <p:sp>
        <p:nvSpPr>
          <p:cNvPr id="621" name="Google Shape;621;p98"/>
          <p:cNvSpPr txBox="1"/>
          <p:nvPr/>
        </p:nvSpPr>
        <p:spPr>
          <a:xfrm>
            <a:off x="123402" y="1227919"/>
            <a:ext cx="6142865" cy="498594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1" i="0" u="none" strike="noStrike" cap="none" dirty="0">
                <a:solidFill>
                  <a:srgbClr val="292668"/>
                </a:solidFill>
                <a:latin typeface="Calibri"/>
                <a:ea typeface="Calibri"/>
                <a:cs typeface="Calibri"/>
                <a:sym typeface="Calibri"/>
              </a:rPr>
              <a:t>Risici, begrænsninger og etik ved brug af AI i sundhedssammenhænge</a:t>
            </a:r>
            <a:endParaRPr sz="2200" b="0" i="0" u="none" strike="noStrike" cap="none" dirty="0">
              <a:solidFill>
                <a:srgbClr val="292668"/>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dirty="0">
                <a:solidFill>
                  <a:schemeClr val="lt1"/>
                </a:solidFill>
                <a:latin typeface="Calibri"/>
                <a:ea typeface="Calibri"/>
                <a:cs typeface="Calibri"/>
                <a:sym typeface="Calibri"/>
              </a:rPr>
              <a:t>Under en eftermiddagskaffepause ser den 79-årige Anna en besked på sit ur:</a:t>
            </a:r>
            <a:endParaRPr dirty="0"/>
          </a:p>
          <a:p>
            <a:pPr marL="0" marR="0" lvl="0" indent="0" algn="l" rtl="0">
              <a:lnSpc>
                <a:spcPct val="100000"/>
              </a:lnSpc>
              <a:spcBef>
                <a:spcPts val="0"/>
              </a:spcBef>
              <a:spcAft>
                <a:spcPts val="0"/>
              </a:spcAft>
              <a:buClr>
                <a:srgbClr val="000000"/>
              </a:buClr>
              <a:buSzPts val="2200"/>
              <a:buFont typeface="Arial"/>
              <a:buNone/>
            </a:pPr>
            <a:r>
              <a:rPr lang="en-US" sz="2200" b="0" i="1" u="none" strike="noStrike" cap="none" dirty="0">
                <a:solidFill>
                  <a:schemeClr val="lt1"/>
                </a:solidFill>
                <a:latin typeface="Calibri"/>
                <a:ea typeface="Calibri"/>
                <a:cs typeface="Calibri"/>
                <a:sym typeface="Calibri"/>
              </a:rPr>
              <a:t>»Din puls er forhøjet. Mulig stress.«</a:t>
            </a:r>
            <a:endParaRPr sz="2200" b="0" i="0" u="none" strike="noStrike" cap="none" dirty="0">
              <a:solidFill>
                <a:schemeClr val="lt1"/>
              </a:solidFill>
              <a:latin typeface="Calibri"/>
              <a:ea typeface="Calibri"/>
              <a:cs typeface="Calibri"/>
              <a:sym typeface="Calibri"/>
            </a:endParaRPr>
          </a:p>
          <a:p>
            <a:pPr>
              <a:buSzPts val="2200"/>
            </a:pPr>
            <a:r>
              <a:rPr lang="en-US" sz="2200" b="0" i="0" u="none" strike="noStrike" cap="none" dirty="0">
                <a:solidFill>
                  <a:schemeClr val="lt1"/>
                </a:solidFill>
                <a:latin typeface="Calibri"/>
                <a:ea typeface="Calibri"/>
                <a:cs typeface="Calibri"/>
                <a:sym typeface="Calibri"/>
              </a:rPr>
              <a:t>Anna er </a:t>
            </a:r>
            <a:r>
              <a:rPr lang="en-US" sz="2200" b="0" i="0" u="none" strike="noStrike" cap="none" dirty="0" err="1">
                <a:solidFill>
                  <a:schemeClr val="lt1"/>
                </a:solidFill>
                <a:latin typeface="Calibri"/>
                <a:ea typeface="Calibri"/>
                <a:cs typeface="Calibri"/>
                <a:sym typeface="Calibri"/>
              </a:rPr>
              <a:t>usikker</a:t>
            </a:r>
            <a:r>
              <a:rPr lang="en-US" sz="2200" b="0" i="0" u="none" strike="noStrike" cap="none" dirty="0">
                <a:solidFill>
                  <a:schemeClr val="lt1"/>
                </a:solidFill>
                <a:latin typeface="Calibri"/>
                <a:ea typeface="Calibri"/>
                <a:cs typeface="Calibri"/>
                <a:sym typeface="Calibri"/>
              </a:rPr>
              <a:t>, men </a:t>
            </a:r>
            <a:r>
              <a:rPr lang="en-US" sz="2200" b="0" i="0" u="none" strike="noStrike" cap="none" dirty="0" err="1">
                <a:solidFill>
                  <a:schemeClr val="lt1"/>
                </a:solidFill>
                <a:latin typeface="Calibri"/>
                <a:ea typeface="Calibri"/>
                <a:cs typeface="Calibri"/>
                <a:sym typeface="Calibri"/>
              </a:rPr>
              <a:t>tjekker</a:t>
            </a:r>
            <a:r>
              <a:rPr lang="en-US" sz="2200" b="0" i="0" u="none" strike="noStrike" cap="none" dirty="0">
                <a:solidFill>
                  <a:schemeClr val="lt1"/>
                </a:solidFill>
                <a:latin typeface="Calibri"/>
                <a:ea typeface="Calibri"/>
                <a:cs typeface="Calibri"/>
                <a:sym typeface="Calibri"/>
              </a:rPr>
              <a:t> </a:t>
            </a:r>
            <a:r>
              <a:rPr lang="en-US" sz="2200" b="0" i="0" u="none" strike="noStrike" cap="none" dirty="0" err="1">
                <a:solidFill>
                  <a:schemeClr val="lt1"/>
                </a:solidFill>
                <a:latin typeface="Calibri"/>
                <a:ea typeface="Calibri"/>
                <a:cs typeface="Calibri"/>
                <a:sym typeface="Calibri"/>
              </a:rPr>
              <a:t>igen</a:t>
            </a:r>
            <a:r>
              <a:rPr lang="en-US" sz="2200" b="0" i="0" u="none" strike="noStrike" cap="none" dirty="0">
                <a:solidFill>
                  <a:schemeClr val="lt1"/>
                </a:solidFill>
                <a:latin typeface="Calibri"/>
                <a:ea typeface="Calibri"/>
                <a:cs typeface="Calibri"/>
                <a:sym typeface="Calibri"/>
              </a:rPr>
              <a:t> </a:t>
            </a:r>
            <a:r>
              <a:rPr lang="en-US" sz="2200" b="0" i="0" u="none" strike="noStrike" cap="none" dirty="0" err="1">
                <a:solidFill>
                  <a:schemeClr val="lt1"/>
                </a:solidFill>
                <a:latin typeface="Calibri"/>
                <a:ea typeface="Calibri"/>
                <a:cs typeface="Calibri"/>
                <a:sym typeface="Calibri"/>
              </a:rPr>
              <a:t>efter</a:t>
            </a:r>
            <a:r>
              <a:rPr lang="en-US" sz="2200" b="0" i="0" u="none" strike="noStrike" cap="none" dirty="0">
                <a:solidFill>
                  <a:schemeClr val="lt1"/>
                </a:solidFill>
                <a:latin typeface="Calibri"/>
                <a:ea typeface="Calibri"/>
                <a:cs typeface="Calibri"/>
                <a:sym typeface="Calibri"/>
              </a:rPr>
              <a:t> fem </a:t>
            </a:r>
            <a:r>
              <a:rPr lang="en-US" sz="2200" b="0" i="0" u="none" strike="noStrike" cap="none" dirty="0" err="1">
                <a:solidFill>
                  <a:schemeClr val="lt1"/>
                </a:solidFill>
                <a:latin typeface="Calibri"/>
                <a:ea typeface="Calibri"/>
                <a:cs typeface="Calibri"/>
                <a:sym typeface="Calibri"/>
              </a:rPr>
              <a:t>minutter</a:t>
            </a:r>
            <a:r>
              <a:rPr lang="en-US" sz="2200" b="0" i="0" u="none" strike="noStrike" cap="none" dirty="0">
                <a:solidFill>
                  <a:schemeClr val="lt1"/>
                </a:solidFill>
                <a:latin typeface="Calibri"/>
                <a:ea typeface="Calibri"/>
                <a:cs typeface="Calibri"/>
                <a:sym typeface="Calibri"/>
              </a:rPr>
              <a:t> </a:t>
            </a:r>
            <a:r>
              <a:rPr lang="en-US" sz="2200" dirty="0">
                <a:solidFill>
                  <a:schemeClr val="lt1"/>
                </a:solidFill>
                <a:latin typeface="Calibri"/>
                <a:ea typeface="Calibri"/>
                <a:cs typeface="Calibri"/>
                <a:sym typeface="Calibri"/>
              </a:rPr>
              <a:t>– nu er </a:t>
            </a:r>
            <a:r>
              <a:rPr lang="en-US" sz="2200" b="0" i="0" u="none" strike="noStrike" cap="none" dirty="0" err="1">
                <a:solidFill>
                  <a:schemeClr val="lt1"/>
                </a:solidFill>
                <a:latin typeface="Calibri"/>
                <a:ea typeface="Calibri"/>
                <a:cs typeface="Calibri"/>
                <a:sym typeface="Calibri"/>
              </a:rPr>
              <a:t>hendes</a:t>
            </a:r>
            <a:r>
              <a:rPr lang="en-US" sz="2200" b="0" i="0" u="none" strike="noStrike" cap="none" dirty="0">
                <a:solidFill>
                  <a:schemeClr val="lt1"/>
                </a:solidFill>
                <a:latin typeface="Calibri"/>
                <a:ea typeface="Calibri"/>
                <a:cs typeface="Calibri"/>
                <a:sym typeface="Calibri"/>
              </a:rPr>
              <a:t> </a:t>
            </a:r>
            <a:r>
              <a:rPr lang="en-US" sz="2200" b="0" i="0" u="none" strike="noStrike" cap="none" dirty="0" err="1">
                <a:solidFill>
                  <a:schemeClr val="lt1"/>
                </a:solidFill>
                <a:latin typeface="Calibri"/>
                <a:ea typeface="Calibri"/>
                <a:cs typeface="Calibri"/>
                <a:sym typeface="Calibri"/>
              </a:rPr>
              <a:t>puls</a:t>
            </a:r>
            <a:r>
              <a:rPr lang="en-US" sz="2200" b="0" i="0" u="none" strike="noStrike" cap="none" dirty="0">
                <a:solidFill>
                  <a:schemeClr val="lt1"/>
                </a:solidFill>
                <a:latin typeface="Calibri"/>
                <a:ea typeface="Calibri"/>
                <a:cs typeface="Calibri"/>
                <a:sym typeface="Calibri"/>
              </a:rPr>
              <a:t> normal. </a:t>
            </a:r>
            <a:endParaRPr dirty="0">
              <a:solidFill>
                <a:schemeClr val="lt1"/>
              </a:solidFill>
            </a:endParaRPr>
          </a:p>
          <a:p>
            <a:pPr>
              <a:buSzPts val="2200"/>
            </a:pPr>
            <a:r>
              <a:rPr lang="en-US" sz="2200" b="0" i="0" u="none" strike="noStrike" cap="none" dirty="0">
                <a:solidFill>
                  <a:schemeClr val="lt1"/>
                </a:solidFill>
                <a:latin typeface="Calibri"/>
                <a:ea typeface="Calibri"/>
                <a:cs typeface="Calibri"/>
                <a:sym typeface="Calibri"/>
              </a:rPr>
              <a:t>Hun </a:t>
            </a:r>
            <a:r>
              <a:rPr lang="en-US" sz="2200" b="0" i="0" u="none" strike="noStrike" cap="none" dirty="0" err="1">
                <a:solidFill>
                  <a:schemeClr val="lt1"/>
                </a:solidFill>
                <a:latin typeface="Calibri"/>
                <a:ea typeface="Calibri"/>
                <a:cs typeface="Calibri"/>
                <a:sym typeface="Calibri"/>
              </a:rPr>
              <a:t>indser</a:t>
            </a:r>
            <a:r>
              <a:rPr lang="en-US" sz="2200" b="0" i="0" u="none" strike="noStrike" cap="none" dirty="0">
                <a:solidFill>
                  <a:schemeClr val="lt1"/>
                </a:solidFill>
                <a:latin typeface="Calibri"/>
                <a:ea typeface="Calibri"/>
                <a:cs typeface="Calibri"/>
                <a:sym typeface="Calibri"/>
              </a:rPr>
              <a:t>,</a:t>
            </a:r>
            <a:r>
              <a:rPr lang="en-US" sz="2200" dirty="0">
                <a:solidFill>
                  <a:schemeClr val="lt1"/>
                </a:solidFill>
                <a:latin typeface="Calibri"/>
                <a:ea typeface="Calibri"/>
                <a:cs typeface="Calibri"/>
                <a:sym typeface="Calibri"/>
              </a:rPr>
              <a:t> </a:t>
            </a:r>
            <a:r>
              <a:rPr lang="en-US" sz="2200" b="0" i="0" u="none" strike="noStrike" cap="none" dirty="0" err="1">
                <a:solidFill>
                  <a:schemeClr val="lt1"/>
                </a:solidFill>
                <a:latin typeface="Calibri"/>
                <a:ea typeface="Calibri"/>
                <a:cs typeface="Calibri"/>
                <a:sym typeface="Calibri"/>
              </a:rPr>
              <a:t>hun</a:t>
            </a:r>
            <a:r>
              <a:rPr lang="en-US" sz="2200" b="0" i="0" u="none" strike="noStrike" cap="none" dirty="0">
                <a:solidFill>
                  <a:schemeClr val="lt1"/>
                </a:solidFill>
                <a:latin typeface="Calibri"/>
                <a:ea typeface="Calibri"/>
                <a:cs typeface="Calibri"/>
                <a:sym typeface="Calibri"/>
              </a:rPr>
              <a:t> </a:t>
            </a:r>
            <a:r>
              <a:rPr lang="en-US" sz="2200" dirty="0" err="1">
                <a:solidFill>
                  <a:schemeClr val="lt1"/>
                </a:solidFill>
                <a:latin typeface="Calibri"/>
                <a:ea typeface="Calibri"/>
                <a:cs typeface="Calibri"/>
                <a:sym typeface="Calibri"/>
              </a:rPr>
              <a:t>lige</a:t>
            </a:r>
            <a:r>
              <a:rPr lang="en-US" sz="2200" dirty="0">
                <a:solidFill>
                  <a:schemeClr val="lt1"/>
                </a:solidFill>
                <a:latin typeface="Calibri"/>
                <a:ea typeface="Calibri"/>
                <a:cs typeface="Calibri"/>
                <a:sym typeface="Calibri"/>
              </a:rPr>
              <a:t> var </a:t>
            </a:r>
            <a:r>
              <a:rPr lang="en-US" sz="2200" b="0" i="0" u="none" strike="noStrike" cap="none" dirty="0" err="1">
                <a:solidFill>
                  <a:schemeClr val="lt1"/>
                </a:solidFill>
                <a:latin typeface="Calibri"/>
                <a:ea typeface="Calibri"/>
                <a:cs typeface="Calibri"/>
                <a:sym typeface="Calibri"/>
              </a:rPr>
              <a:t>gået</a:t>
            </a:r>
            <a:r>
              <a:rPr lang="en-US" sz="2200" b="0" i="0" u="none" strike="noStrike" cap="none" dirty="0">
                <a:solidFill>
                  <a:schemeClr val="lt1"/>
                </a:solidFill>
                <a:latin typeface="Calibri"/>
                <a:ea typeface="Calibri"/>
                <a:cs typeface="Calibri"/>
                <a:sym typeface="Calibri"/>
              </a:rPr>
              <a:t> </a:t>
            </a:r>
            <a:r>
              <a:rPr lang="en-US" sz="2200" b="0" i="0" u="none" strike="noStrike" cap="none" dirty="0" err="1">
                <a:solidFill>
                  <a:schemeClr val="lt1"/>
                </a:solidFill>
                <a:latin typeface="Calibri"/>
                <a:ea typeface="Calibri"/>
                <a:cs typeface="Calibri"/>
                <a:sym typeface="Calibri"/>
              </a:rPr>
              <a:t>hurtigt</a:t>
            </a:r>
            <a:r>
              <a:rPr lang="en-US" sz="2200" b="0" i="0" u="none" strike="noStrike" cap="none" dirty="0">
                <a:solidFill>
                  <a:schemeClr val="lt1"/>
                </a:solidFill>
                <a:latin typeface="Calibri"/>
                <a:ea typeface="Calibri"/>
                <a:cs typeface="Calibri"/>
                <a:sym typeface="Calibri"/>
              </a:rPr>
              <a:t> op ad </a:t>
            </a:r>
            <a:r>
              <a:rPr lang="en-US" sz="2200" b="0" i="0" u="none" strike="noStrike" cap="none" dirty="0" err="1">
                <a:solidFill>
                  <a:schemeClr val="lt1"/>
                </a:solidFill>
                <a:latin typeface="Calibri"/>
                <a:ea typeface="Calibri"/>
                <a:cs typeface="Calibri"/>
                <a:sym typeface="Calibri"/>
              </a:rPr>
              <a:t>trappen</a:t>
            </a:r>
            <a:r>
              <a:rPr lang="en-US" sz="2200" b="0" i="0" u="none" strike="noStrike" cap="none" dirty="0">
                <a:solidFill>
                  <a:schemeClr val="lt1"/>
                </a:solidFill>
                <a:latin typeface="Calibri"/>
                <a:ea typeface="Calibri"/>
                <a:cs typeface="Calibri"/>
                <a:sym typeface="Calibri"/>
              </a:rPr>
              <a:t>.</a:t>
            </a:r>
            <a:endParaRPr dirty="0">
              <a:solidFill>
                <a:schemeClr val="lt1"/>
              </a:solidFill>
            </a:endParaRPr>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dirty="0">
                <a:solidFill>
                  <a:schemeClr val="lt1"/>
                </a:solidFill>
                <a:latin typeface="Calibri"/>
                <a:ea typeface="Calibri"/>
                <a:cs typeface="Calibri"/>
                <a:sym typeface="Calibri"/>
              </a:rPr>
              <a:t>Nu forstår hun det: AI ser kun tallet, ikke situationen.</a:t>
            </a:r>
            <a:endParaRPr dirty="0"/>
          </a:p>
          <a:p>
            <a:pPr marL="0" marR="0" lvl="0" indent="0" algn="l" rtl="0">
              <a:lnSpc>
                <a:spcPct val="100000"/>
              </a:lnSpc>
              <a:spcBef>
                <a:spcPts val="0"/>
              </a:spcBef>
              <a:spcAft>
                <a:spcPts val="0"/>
              </a:spcAft>
              <a:buClr>
                <a:srgbClr val="000000"/>
              </a:buClr>
              <a:buSzPts val="2200"/>
              <a:buFont typeface="Arial"/>
              <a:buNone/>
            </a:pPr>
            <a:endParaRPr sz="1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dirty="0">
                <a:solidFill>
                  <a:srgbClr val="292668"/>
                </a:solidFill>
                <a:latin typeface="Calibri"/>
                <a:ea typeface="Calibri"/>
                <a:cs typeface="Calibri"/>
                <a:sym typeface="Calibri"/>
              </a:rPr>
              <a:t>Spørgsmål til scenariet:</a:t>
            </a:r>
            <a:endParaRPr dirty="0"/>
          </a:p>
          <a:p>
            <a:pPr marL="0" marR="0" lvl="0" indent="0" algn="l" rtl="0">
              <a:lnSpc>
                <a:spcPct val="100000"/>
              </a:lnSpc>
              <a:spcBef>
                <a:spcPts val="0"/>
              </a:spcBef>
              <a:spcAft>
                <a:spcPts val="0"/>
              </a:spcAft>
              <a:buNone/>
            </a:pPr>
            <a:r>
              <a:rPr lang="en-US" sz="2200" b="0" i="0" u="none" strike="noStrike" cap="none" dirty="0">
                <a:solidFill>
                  <a:schemeClr val="lt1"/>
                </a:solidFill>
                <a:latin typeface="Calibri"/>
                <a:ea typeface="Calibri"/>
                <a:cs typeface="Calibri"/>
                <a:sym typeface="Calibri"/>
              </a:rPr>
              <a:t>- Hvorfor tog AI'en fejl her?</a:t>
            </a:r>
            <a:endParaRPr dirty="0"/>
          </a:p>
          <a:p>
            <a:r>
              <a:rPr lang="en-US" sz="2200" b="0" i="0" u="none" strike="noStrike" cap="none" dirty="0">
                <a:solidFill>
                  <a:schemeClr val="lt1"/>
                </a:solidFill>
                <a:latin typeface="Calibri"/>
                <a:ea typeface="Calibri"/>
                <a:cs typeface="Calibri"/>
                <a:sym typeface="Calibri"/>
              </a:rPr>
              <a:t>- Hvad kan Anna gøre for at vurdere </a:t>
            </a:r>
            <a:endParaRPr lang="en-US" dirty="0">
              <a:solidFill>
                <a:schemeClr val="lt1"/>
              </a:solidFill>
              <a:ea typeface="Calibri"/>
              <a:sym typeface="Calibri"/>
            </a:endParaRPr>
          </a:p>
          <a:p>
            <a:r>
              <a:rPr lang="en-US" sz="2200" dirty="0">
                <a:solidFill>
                  <a:schemeClr val="lt1"/>
                </a:solidFill>
                <a:latin typeface="Calibri"/>
                <a:ea typeface="Calibri"/>
                <a:cs typeface="Calibri"/>
                <a:sym typeface="Calibri"/>
              </a:rPr>
              <a:t>   </a:t>
            </a:r>
            <a:r>
              <a:rPr lang="en-US" sz="2200" b="0" i="0" u="none" strike="noStrike" cap="none" dirty="0" err="1">
                <a:solidFill>
                  <a:schemeClr val="lt1"/>
                </a:solidFill>
                <a:latin typeface="Calibri"/>
                <a:ea typeface="Calibri"/>
                <a:cs typeface="Calibri"/>
                <a:sym typeface="Calibri"/>
              </a:rPr>
              <a:t>beskeden</a:t>
            </a:r>
            <a:r>
              <a:rPr lang="en-US" sz="2200" b="0" i="0" u="none" strike="noStrike" cap="none" dirty="0">
                <a:solidFill>
                  <a:schemeClr val="lt1"/>
                </a:solidFill>
                <a:latin typeface="Calibri"/>
                <a:ea typeface="Calibri"/>
                <a:cs typeface="Calibri"/>
                <a:sym typeface="Calibri"/>
              </a:rPr>
              <a:t> </a:t>
            </a:r>
            <a:r>
              <a:rPr lang="en-US" sz="2200" b="0" i="0" u="none" strike="noStrike" cap="none" dirty="0" err="1">
                <a:solidFill>
                  <a:schemeClr val="lt1"/>
                </a:solidFill>
                <a:latin typeface="Calibri"/>
                <a:ea typeface="Calibri"/>
                <a:cs typeface="Calibri"/>
                <a:sym typeface="Calibri"/>
              </a:rPr>
              <a:t>roligt</a:t>
            </a:r>
            <a:r>
              <a:rPr lang="en-US" sz="2200" b="0" i="0" u="none" strike="noStrike" cap="none" dirty="0">
                <a:solidFill>
                  <a:schemeClr val="lt1"/>
                </a:solidFill>
                <a:latin typeface="Calibri"/>
                <a:ea typeface="Calibri"/>
                <a:cs typeface="Calibri"/>
                <a:sym typeface="Calibri"/>
              </a:rPr>
              <a:t>?</a:t>
            </a:r>
            <a:endParaRPr>
              <a:solidFill>
                <a:schemeClr val="lt1"/>
              </a:solidFill>
            </a:endParaRPr>
          </a:p>
        </p:txBody>
      </p:sp>
      <p:pic>
        <p:nvPicPr>
          <p:cNvPr id="2" name="Billede 1" descr="Et billede, der indeholder ur, se&#10;&#10;AI-genereret indhold kan være ukorrekt.">
            <a:extLst>
              <a:ext uri="{FF2B5EF4-FFF2-40B4-BE49-F238E27FC236}">
                <a16:creationId xmlns:a16="http://schemas.microsoft.com/office/drawing/2014/main" id="{6147C3AC-CE07-356F-EB15-2866E93BAFD2}"/>
              </a:ext>
            </a:extLst>
          </p:cNvPr>
          <p:cNvPicPr>
            <a:picLocks noChangeAspect="1"/>
          </p:cNvPicPr>
          <p:nvPr/>
        </p:nvPicPr>
        <p:blipFill>
          <a:blip r:embed="rId4"/>
          <a:stretch>
            <a:fillRect/>
          </a:stretch>
        </p:blipFill>
        <p:spPr>
          <a:xfrm>
            <a:off x="7481888" y="2652713"/>
            <a:ext cx="2876550" cy="2971800"/>
          </a:xfrm>
          <a:prstGeom prst="rect">
            <a:avLst/>
          </a:prstGeom>
        </p:spPr>
      </p:pic>
      <p:pic>
        <p:nvPicPr>
          <p:cNvPr id="3" name="Billede 2" descr="Resting heart rate and why it's important. - Barry Monaghan Performance -  Triathlon and Cycling Coaching in Newry, Northern Ireland">
            <a:extLst>
              <a:ext uri="{FF2B5EF4-FFF2-40B4-BE49-F238E27FC236}">
                <a16:creationId xmlns:a16="http://schemas.microsoft.com/office/drawing/2014/main" id="{D6FE46B7-DC24-E746-E674-870391C1F50F}"/>
              </a:ext>
            </a:extLst>
          </p:cNvPr>
          <p:cNvPicPr>
            <a:picLocks noChangeAspect="1"/>
          </p:cNvPicPr>
          <p:nvPr/>
        </p:nvPicPr>
        <p:blipFill>
          <a:blip r:embed="rId5"/>
          <a:stretch>
            <a:fillRect/>
          </a:stretch>
        </p:blipFill>
        <p:spPr>
          <a:xfrm>
            <a:off x="6862763" y="1009650"/>
            <a:ext cx="4114800" cy="1647825"/>
          </a:xfrm>
          <a:prstGeom prst="rect">
            <a:avLst/>
          </a:prstGeom>
        </p:spPr>
      </p:pic>
      <p:pic>
        <p:nvPicPr>
          <p:cNvPr id="4" name="Billede 3" descr="Et billede, der indeholder tekst, smil, Ansigt, ballon&#10;&#10;AI-genereret indhold kan være ukorrekt.">
            <a:extLst>
              <a:ext uri="{FF2B5EF4-FFF2-40B4-BE49-F238E27FC236}">
                <a16:creationId xmlns:a16="http://schemas.microsoft.com/office/drawing/2014/main" id="{A6EC667E-BD75-6676-CDB1-F1716BA96A16}"/>
              </a:ext>
            </a:extLst>
          </p:cNvPr>
          <p:cNvPicPr>
            <a:picLocks noChangeAspect="1"/>
          </p:cNvPicPr>
          <p:nvPr/>
        </p:nvPicPr>
        <p:blipFill>
          <a:blip r:embed="rId6"/>
          <a:stretch>
            <a:fillRect/>
          </a:stretch>
        </p:blipFill>
        <p:spPr>
          <a:xfrm>
            <a:off x="10069286" y="5151211"/>
            <a:ext cx="1066800" cy="1504950"/>
          </a:xfrm>
          <a:prstGeom prst="rect">
            <a:avLst/>
          </a:prstGeom>
        </p:spPr>
      </p:pic>
      <p:grpSp>
        <p:nvGrpSpPr>
          <p:cNvPr id="5" name="Graphic 4">
            <a:extLst>
              <a:ext uri="{FF2B5EF4-FFF2-40B4-BE49-F238E27FC236}">
                <a16:creationId xmlns:a16="http://schemas.microsoft.com/office/drawing/2014/main" id="{C6E2AA34-7EF1-6987-0B83-70E1801634A3}"/>
              </a:ext>
            </a:extLst>
          </p:cNvPr>
          <p:cNvGrpSpPr/>
          <p:nvPr/>
        </p:nvGrpSpPr>
        <p:grpSpPr>
          <a:xfrm rot="3928889">
            <a:off x="9452800" y="5856047"/>
            <a:ext cx="416813" cy="946356"/>
            <a:chOff x="4880804" y="6124557"/>
            <a:chExt cx="717140" cy="1386497"/>
          </a:xfrm>
          <a:solidFill>
            <a:srgbClr val="242B62"/>
          </a:solidFill>
        </p:grpSpPr>
        <p:grpSp>
          <p:nvGrpSpPr>
            <p:cNvPr id="6" name="Graphic 4">
              <a:extLst>
                <a:ext uri="{FF2B5EF4-FFF2-40B4-BE49-F238E27FC236}">
                  <a16:creationId xmlns:a16="http://schemas.microsoft.com/office/drawing/2014/main" id="{E335AFBB-F1AF-64B3-1C68-7512337BF028}"/>
                </a:ext>
              </a:extLst>
            </p:cNvPr>
            <p:cNvGrpSpPr/>
            <p:nvPr/>
          </p:nvGrpSpPr>
          <p:grpSpPr>
            <a:xfrm>
              <a:off x="4911037" y="6124557"/>
              <a:ext cx="446280" cy="440141"/>
              <a:chOff x="4911037" y="6124557"/>
              <a:chExt cx="446280" cy="440141"/>
            </a:xfrm>
            <a:grpFill/>
          </p:grpSpPr>
          <p:sp>
            <p:nvSpPr>
              <p:cNvPr id="15" name="Freeform 21">
                <a:extLst>
                  <a:ext uri="{FF2B5EF4-FFF2-40B4-BE49-F238E27FC236}">
                    <a16:creationId xmlns:a16="http://schemas.microsoft.com/office/drawing/2014/main" id="{A9D9BC0C-D76D-528B-0156-06C922B68730}"/>
                  </a:ext>
                </a:extLst>
              </p:cNvPr>
              <p:cNvSpPr/>
              <p:nvPr/>
            </p:nvSpPr>
            <p:spPr>
              <a:xfrm>
                <a:off x="4911037" y="6124557"/>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6" name="Freeform 22">
                <a:extLst>
                  <a:ext uri="{FF2B5EF4-FFF2-40B4-BE49-F238E27FC236}">
                    <a16:creationId xmlns:a16="http://schemas.microsoft.com/office/drawing/2014/main" id="{502E9FCF-DBD4-0560-98B5-07E04A14BBDF}"/>
                  </a:ext>
                </a:extLst>
              </p:cNvPr>
              <p:cNvSpPr/>
              <p:nvPr/>
            </p:nvSpPr>
            <p:spPr>
              <a:xfrm>
                <a:off x="4996730" y="6205577"/>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7" name="Graphic 4">
              <a:extLst>
                <a:ext uri="{FF2B5EF4-FFF2-40B4-BE49-F238E27FC236}">
                  <a16:creationId xmlns:a16="http://schemas.microsoft.com/office/drawing/2014/main" id="{6347B466-B6D0-DCCC-40A4-F8EFB28F5A10}"/>
                </a:ext>
              </a:extLst>
            </p:cNvPr>
            <p:cNvGrpSpPr/>
            <p:nvPr/>
          </p:nvGrpSpPr>
          <p:grpSpPr>
            <a:xfrm>
              <a:off x="4880804" y="6299331"/>
              <a:ext cx="717140" cy="1211723"/>
              <a:chOff x="4880804" y="6299331"/>
              <a:chExt cx="717140" cy="1211723"/>
            </a:xfrm>
            <a:grpFill/>
          </p:grpSpPr>
          <p:sp>
            <p:nvSpPr>
              <p:cNvPr id="8" name="Freeform 14">
                <a:extLst>
                  <a:ext uri="{FF2B5EF4-FFF2-40B4-BE49-F238E27FC236}">
                    <a16:creationId xmlns:a16="http://schemas.microsoft.com/office/drawing/2014/main" id="{B2AD16F9-0993-BA1A-48CE-4CAEE7255A92}"/>
                  </a:ext>
                </a:extLst>
              </p:cNvPr>
              <p:cNvSpPr/>
              <p:nvPr/>
            </p:nvSpPr>
            <p:spPr>
              <a:xfrm>
                <a:off x="4880804" y="6686962"/>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15">
                <a:extLst>
                  <a:ext uri="{FF2B5EF4-FFF2-40B4-BE49-F238E27FC236}">
                    <a16:creationId xmlns:a16="http://schemas.microsoft.com/office/drawing/2014/main" id="{9AF7F140-CEFE-0A2A-BA47-1AA305FB3B8A}"/>
                  </a:ext>
                </a:extLst>
              </p:cNvPr>
              <p:cNvSpPr/>
              <p:nvPr/>
            </p:nvSpPr>
            <p:spPr>
              <a:xfrm>
                <a:off x="5434816" y="6741043"/>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16">
                <a:extLst>
                  <a:ext uri="{FF2B5EF4-FFF2-40B4-BE49-F238E27FC236}">
                    <a16:creationId xmlns:a16="http://schemas.microsoft.com/office/drawing/2014/main" id="{3CF65D53-C455-36B9-8530-045101ED40C9}"/>
                  </a:ext>
                </a:extLst>
              </p:cNvPr>
              <p:cNvSpPr/>
              <p:nvPr/>
            </p:nvSpPr>
            <p:spPr>
              <a:xfrm>
                <a:off x="5297616" y="6686694"/>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17">
                <a:extLst>
                  <a:ext uri="{FF2B5EF4-FFF2-40B4-BE49-F238E27FC236}">
                    <a16:creationId xmlns:a16="http://schemas.microsoft.com/office/drawing/2014/main" id="{501D982F-C3FD-9760-AA24-ACC90608786E}"/>
                  </a:ext>
                </a:extLst>
              </p:cNvPr>
              <p:cNvSpPr/>
              <p:nvPr/>
            </p:nvSpPr>
            <p:spPr>
              <a:xfrm>
                <a:off x="5183708" y="6641472"/>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8">
                <a:extLst>
                  <a:ext uri="{FF2B5EF4-FFF2-40B4-BE49-F238E27FC236}">
                    <a16:creationId xmlns:a16="http://schemas.microsoft.com/office/drawing/2014/main" id="{003668E1-78DC-2304-D9B8-3DEA5EE71A51}"/>
                  </a:ext>
                </a:extLst>
              </p:cNvPr>
              <p:cNvSpPr/>
              <p:nvPr/>
            </p:nvSpPr>
            <p:spPr>
              <a:xfrm>
                <a:off x="5064420" y="7257093"/>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19">
                <a:extLst>
                  <a:ext uri="{FF2B5EF4-FFF2-40B4-BE49-F238E27FC236}">
                    <a16:creationId xmlns:a16="http://schemas.microsoft.com/office/drawing/2014/main" id="{EB2DC7B5-4E09-B124-DD2B-AAEF3BFC0074}"/>
                  </a:ext>
                </a:extLst>
              </p:cNvPr>
              <p:cNvSpPr/>
              <p:nvPr/>
            </p:nvSpPr>
            <p:spPr>
              <a:xfrm>
                <a:off x="5434331" y="6908469"/>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20">
                <a:extLst>
                  <a:ext uri="{FF2B5EF4-FFF2-40B4-BE49-F238E27FC236}">
                    <a16:creationId xmlns:a16="http://schemas.microsoft.com/office/drawing/2014/main" id="{860D2E5B-44BD-0404-4D11-41863A1A4FB1}"/>
                  </a:ext>
                </a:extLst>
              </p:cNvPr>
              <p:cNvSpPr/>
              <p:nvPr/>
            </p:nvSpPr>
            <p:spPr>
              <a:xfrm>
                <a:off x="5036534" y="6299331"/>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17" name="Tekstfelt 16">
            <a:extLst>
              <a:ext uri="{FF2B5EF4-FFF2-40B4-BE49-F238E27FC236}">
                <a16:creationId xmlns:a16="http://schemas.microsoft.com/office/drawing/2014/main" id="{3E479E5D-9B9C-D945-8E04-23A5C8FCA7AF}"/>
              </a:ext>
            </a:extLst>
          </p:cNvPr>
          <p:cNvSpPr txBox="1"/>
          <p:nvPr/>
        </p:nvSpPr>
        <p:spPr>
          <a:xfrm>
            <a:off x="7075714" y="6324600"/>
            <a:ext cx="2300515"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1800" b="0" i="0" u="none" strike="noStrike" baseline="0">
                <a:solidFill>
                  <a:srgbClr val="292668"/>
                </a:solidFill>
                <a:latin typeface="Calibri"/>
              </a:rPr>
              <a:t>Find svaret her</a:t>
            </a:r>
            <a:endParaRPr lang="da-DK"/>
          </a:p>
          <a:p>
            <a:pPr algn="ctr"/>
            <a:endParaRPr lang="da-DK"/>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sp>
        <p:nvSpPr>
          <p:cNvPr id="628" name="Google Shape;628;p99"/>
          <p:cNvSpPr txBox="1"/>
          <p:nvPr/>
        </p:nvSpPr>
        <p:spPr>
          <a:xfrm>
            <a:off x="982521" y="391734"/>
            <a:ext cx="4550975" cy="104998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103333"/>
              </a:lnSpc>
              <a:spcBef>
                <a:spcPts val="0"/>
              </a:spcBef>
              <a:spcAft>
                <a:spcPts val="0"/>
              </a:spcAft>
              <a:buClr>
                <a:srgbClr val="242B62"/>
              </a:buClr>
              <a:buSzPct val="100000"/>
              <a:buFont typeface="Arial"/>
              <a:buNone/>
            </a:pPr>
            <a:r>
              <a:rPr lang="en-US" sz="14400" b="1" i="0" u="none" strike="noStrike" cap="none">
                <a:solidFill>
                  <a:srgbClr val="292668"/>
                </a:solidFill>
                <a:latin typeface="Calibri"/>
                <a:ea typeface="Calibri"/>
                <a:cs typeface="Calibri"/>
                <a:sym typeface="Calibri"/>
              </a:rPr>
              <a:t>Trin-for-trin-øvelse</a:t>
            </a:r>
            <a:endParaRPr sz="3600" b="0" i="0" u="none" strike="noStrike" cap="none">
              <a:solidFill>
                <a:srgbClr val="292668"/>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3600"/>
              <a:buFont typeface="Arial"/>
              <a:buNone/>
            </a:pPr>
            <a:endParaRPr sz="3600" b="0" i="0" u="none" strike="noStrike" cap="none">
              <a:solidFill>
                <a:srgbClr val="292668"/>
              </a:solidFill>
              <a:latin typeface="Calibri"/>
              <a:ea typeface="Calibri"/>
              <a:cs typeface="Calibri"/>
              <a:sym typeface="Calibri"/>
            </a:endParaRPr>
          </a:p>
        </p:txBody>
      </p:sp>
      <p:pic>
        <p:nvPicPr>
          <p:cNvPr id="629" name="Google Shape;629;p99"/>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630" name="Google Shape;630;p99"/>
          <p:cNvSpPr txBox="1"/>
          <p:nvPr/>
        </p:nvSpPr>
        <p:spPr>
          <a:xfrm>
            <a:off x="1150774" y="1373925"/>
            <a:ext cx="5269076" cy="328354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Du læser denne besked på din enhed:</a:t>
            </a:r>
            <a:endParaRPr sz="24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8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1" i="1"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”Din puls er </a:t>
            </a:r>
            <a:r>
              <a:rPr lang="en-US" sz="2400" b="0" i="1"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høj”</a:t>
            </a:r>
            <a:endParaRPr sz="24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20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Spørg nu:</a:t>
            </a:r>
            <a:endParaRPr sz="2400" b="1"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1️⃣Hvad har jeg lige gjort?  </a:t>
            </a:r>
            <a:endParaRPr sz="2400" dirty="0">
              <a:latin typeface="Calibri" panose="020F0502020204030204" pitchFamily="34" charset="0"/>
              <a:ea typeface="Calibri" panose="020F0502020204030204" pitchFamily="34" charset="0"/>
              <a:cs typeface="Calibri" panose="020F0502020204030204" pitchFamily="34" charset="0"/>
            </a:endParaRPr>
          </a:p>
          <a:p>
            <a:r>
              <a:rPr lang="en-US" sz="2400" b="0" i="0" u="none" strike="noStrike" cap="none" dirty="0">
                <a:solidFill>
                  <a:srgbClr val="292668"/>
                </a:solidFill>
                <a:latin typeface="Calibri"/>
                <a:ea typeface="Calibri"/>
                <a:cs typeface="Calibri"/>
                <a:sym typeface="Arial"/>
              </a:rPr>
              <a:t>      </a:t>
            </a:r>
            <a:r>
              <a:rPr lang="en-US" sz="2400" b="0" i="0" u="none" strike="noStrike" cap="none" dirty="0" err="1">
                <a:solidFill>
                  <a:srgbClr val="292668"/>
                </a:solidFill>
                <a:latin typeface="Calibri"/>
                <a:ea typeface="Calibri"/>
                <a:cs typeface="Calibri"/>
                <a:sym typeface="Arial"/>
              </a:rPr>
              <a:t>Gå</a:t>
            </a:r>
            <a:r>
              <a:rPr lang="en-US" sz="2400" b="0" i="0" u="none" strike="noStrike" cap="none" dirty="0">
                <a:solidFill>
                  <a:srgbClr val="292668"/>
                </a:solidFill>
                <a:latin typeface="Calibri"/>
                <a:ea typeface="Calibri"/>
                <a:cs typeface="Calibri"/>
                <a:sym typeface="Arial"/>
              </a:rPr>
              <a:t> </a:t>
            </a:r>
            <a:r>
              <a:rPr lang="en-US" sz="2400" dirty="0">
                <a:solidFill>
                  <a:srgbClr val="292668"/>
                </a:solidFill>
                <a:latin typeface="Calibri"/>
                <a:ea typeface="Calibri"/>
                <a:cs typeface="Calibri"/>
              </a:rPr>
              <a:t>- </a:t>
            </a:r>
            <a:r>
              <a:rPr lang="en-US" sz="2400" b="0" i="0" u="none" strike="noStrike" cap="none" dirty="0" err="1">
                <a:solidFill>
                  <a:srgbClr val="292668"/>
                </a:solidFill>
                <a:latin typeface="Calibri"/>
                <a:ea typeface="Calibri"/>
                <a:cs typeface="Calibri"/>
                <a:sym typeface="Arial"/>
              </a:rPr>
              <a:t>løb</a:t>
            </a:r>
            <a:r>
              <a:rPr lang="en-US" sz="2400" b="0" i="0" u="none" strike="noStrike" cap="none" dirty="0">
                <a:solidFill>
                  <a:srgbClr val="292668"/>
                </a:solidFill>
                <a:latin typeface="Calibri"/>
                <a:ea typeface="Calibri"/>
                <a:cs typeface="Calibri"/>
                <a:sym typeface="Arial"/>
              </a:rPr>
              <a:t> </a:t>
            </a:r>
            <a:r>
              <a:rPr lang="en-US" sz="2400" dirty="0">
                <a:solidFill>
                  <a:srgbClr val="292668"/>
                </a:solidFill>
                <a:latin typeface="Calibri"/>
                <a:ea typeface="Calibri"/>
                <a:cs typeface="Calibri"/>
              </a:rPr>
              <a:t>- </a:t>
            </a:r>
            <a:r>
              <a:rPr lang="en-US" sz="2400" b="0" i="0" u="none" strike="noStrike" cap="none" dirty="0" err="1">
                <a:solidFill>
                  <a:srgbClr val="292668"/>
                </a:solidFill>
                <a:latin typeface="Calibri"/>
                <a:ea typeface="Calibri"/>
                <a:cs typeface="Calibri"/>
                <a:sym typeface="Arial"/>
              </a:rPr>
              <a:t>sidde</a:t>
            </a:r>
            <a:r>
              <a:rPr lang="en-US" sz="2400" b="0" i="0" u="none" strike="noStrike" cap="none" dirty="0">
                <a:solidFill>
                  <a:srgbClr val="292668"/>
                </a:solidFill>
                <a:latin typeface="Calibri"/>
                <a:ea typeface="Calibri"/>
                <a:cs typeface="Calibri"/>
                <a:sym typeface="Arial"/>
              </a:rPr>
              <a:t> </a:t>
            </a:r>
            <a:r>
              <a:rPr lang="en-US" sz="2400" b="0" i="0" u="none" strike="noStrike" cap="none" dirty="0" err="1">
                <a:solidFill>
                  <a:srgbClr val="292668"/>
                </a:solidFill>
                <a:latin typeface="Calibri"/>
                <a:ea typeface="Calibri"/>
                <a:cs typeface="Calibri"/>
                <a:sym typeface="Arial"/>
              </a:rPr>
              <a:t>stille</a:t>
            </a:r>
            <a:endParaRPr sz="2400" b="0" i="0" u="none" strike="noStrike" cap="none" dirty="0" err="1">
              <a:solidFill>
                <a:srgbClr val="292668"/>
              </a:solidFill>
              <a:latin typeface="Calibri"/>
              <a:ea typeface="Calibri"/>
              <a:cs typeface="Calibri"/>
              <a:sym typeface="Aria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2️⃣Kan der være en anden forklaring?  </a:t>
            </a:r>
            <a:endParaRPr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3️⃣Føler jeg mig utilpas?  </a:t>
            </a:r>
            <a:endParaRPr sz="24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12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Beslutning:</a:t>
            </a:r>
            <a:endParaRPr sz="2400" b="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a:buChar char="q"/>
            </a:pPr>
            <a:r>
              <a:rPr lang="en-US" sz="2400" b="0" i="0" u="none" strike="noStrike" cap="none" dirty="0">
                <a:solidFill>
                  <a:srgbClr val="292668"/>
                </a:solidFill>
                <a:latin typeface="Calibri"/>
                <a:ea typeface="Calibri"/>
                <a:cs typeface="Calibri"/>
                <a:sym typeface="Arial"/>
              </a:rPr>
              <a:t>Ignorer </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a:buChar char="q"/>
            </a:pPr>
            <a:r>
              <a:rPr lang="en-US" sz="2400" dirty="0" err="1">
                <a:solidFill>
                  <a:srgbClr val="292668"/>
                </a:solidFill>
                <a:latin typeface="Calibri"/>
                <a:ea typeface="Calibri"/>
                <a:cs typeface="Calibri"/>
              </a:rPr>
              <a:t>Tjek</a:t>
            </a:r>
            <a:r>
              <a:rPr lang="en-US" sz="2400" b="0" i="0" u="none" strike="noStrike" cap="none" dirty="0">
                <a:solidFill>
                  <a:srgbClr val="292668"/>
                </a:solidFill>
                <a:latin typeface="Calibri"/>
                <a:ea typeface="Calibri"/>
                <a:cs typeface="Calibri"/>
                <a:sym typeface="Arial"/>
              </a:rPr>
              <a:t> </a:t>
            </a:r>
            <a:r>
              <a:rPr lang="en-US" sz="2400" b="0" i="0" u="none" strike="noStrike" cap="none" dirty="0" err="1">
                <a:solidFill>
                  <a:srgbClr val="292668"/>
                </a:solidFill>
                <a:latin typeface="Calibri"/>
                <a:ea typeface="Calibri"/>
                <a:cs typeface="Calibri"/>
                <a:sym typeface="Arial"/>
              </a:rPr>
              <a:t>igen</a:t>
            </a:r>
            <a:endParaRPr lang="en-US" sz="2400" dirty="0" err="1">
              <a:latin typeface="Calibri"/>
              <a:ea typeface="Calibri"/>
              <a:cs typeface="Calibri"/>
            </a:endParaRPr>
          </a:p>
          <a:p>
            <a:pPr marL="342900" marR="0" lvl="0" indent="-342900" algn="l">
              <a:lnSpc>
                <a:spcPct val="100000"/>
              </a:lnSpc>
              <a:spcBef>
                <a:spcPts val="0"/>
              </a:spcBef>
              <a:spcAft>
                <a:spcPts val="0"/>
              </a:spcAft>
              <a:buFont typeface="Wingdings"/>
              <a:buChar char="q"/>
            </a:pPr>
            <a:r>
              <a:rPr lang="en-US" sz="2400" dirty="0">
                <a:solidFill>
                  <a:srgbClr val="292668"/>
                </a:solidFill>
                <a:latin typeface="Calibri"/>
                <a:ea typeface="Calibri"/>
                <a:cs typeface="Calibri"/>
              </a:rPr>
              <a:t>Handle</a:t>
            </a:r>
            <a:endParaRPr sz="2400" dirty="0">
              <a:latin typeface="Calibri"/>
              <a:ea typeface="Calibri"/>
              <a:cs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EFDA4-BFF6-0C1B-F917-EAD1901C0F40}"/>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A50178E-88DD-AE68-1E0D-3AC3BAB8AE38}"/>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r="-204"/>
          <a:stretch>
            <a:fillRect/>
          </a:stretch>
        </p:blipFill>
        <p:spPr>
          <a:xfrm>
            <a:off x="238772" y="2626822"/>
            <a:ext cx="7708195" cy="3614543"/>
          </a:xfrm>
        </p:spPr>
      </p:pic>
      <p:sp>
        <p:nvSpPr>
          <p:cNvPr id="5" name="Text Placeholder 4">
            <a:extLst>
              <a:ext uri="{FF2B5EF4-FFF2-40B4-BE49-F238E27FC236}">
                <a16:creationId xmlns:a16="http://schemas.microsoft.com/office/drawing/2014/main" id="{E476D0C7-51D9-A119-DA55-BAE0B2EEF8A6}"/>
              </a:ext>
            </a:extLst>
          </p:cNvPr>
          <p:cNvSpPr>
            <a:spLocks noGrp="1"/>
          </p:cNvSpPr>
          <p:nvPr>
            <p:ph type="body" sz="quarter" idx="17"/>
          </p:nvPr>
        </p:nvSpPr>
        <p:spPr>
          <a:xfrm>
            <a:off x="7764874" y="730800"/>
            <a:ext cx="2066906" cy="582221"/>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05</a:t>
            </a:r>
          </a:p>
        </p:txBody>
      </p:sp>
      <p:sp>
        <p:nvSpPr>
          <p:cNvPr id="14" name="Rectangle 13">
            <a:extLst>
              <a:ext uri="{FF2B5EF4-FFF2-40B4-BE49-F238E27FC236}">
                <a16:creationId xmlns:a16="http://schemas.microsoft.com/office/drawing/2014/main" id="{8EC8F987-2DD0-0868-A9DD-BB2A99755B5D}"/>
              </a:ext>
            </a:extLst>
          </p:cNvPr>
          <p:cNvSpPr/>
          <p:nvPr/>
        </p:nvSpPr>
        <p:spPr>
          <a:xfrm>
            <a:off x="4861848" y="3716391"/>
            <a:ext cx="6459428" cy="23073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8156F166-FE6F-37C4-8F3A-0518B0A556C8}"/>
              </a:ext>
            </a:extLst>
          </p:cNvPr>
          <p:cNvSpPr txBox="1"/>
          <p:nvPr/>
        </p:nvSpPr>
        <p:spPr>
          <a:xfrm>
            <a:off x="4860435" y="3717889"/>
            <a:ext cx="6896270" cy="2308324"/>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HVORNÅR SKAL MAN STOLE PÅ AI, OG HVORNÅR SKAL MAN SØGE PROFESSIONEL RÅDGIVNING?</a:t>
            </a:r>
          </a:p>
        </p:txBody>
      </p:sp>
    </p:spTree>
    <p:extLst>
      <p:ext uri="{BB962C8B-B14F-4D97-AF65-F5344CB8AC3E}">
        <p14:creationId xmlns:p14="http://schemas.microsoft.com/office/powerpoint/2010/main" val="32510709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102"/>
          <p:cNvSpPr txBox="1">
            <a:spLocks noGrp="1"/>
          </p:cNvSpPr>
          <p:nvPr>
            <p:ph type="body" idx="1"/>
          </p:nvPr>
        </p:nvSpPr>
        <p:spPr>
          <a:xfrm>
            <a:off x="1519645" y="309975"/>
            <a:ext cx="8666481" cy="1006909"/>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b="1">
                <a:solidFill>
                  <a:srgbClr val="292668"/>
                </a:solidFill>
                <a:latin typeface="Calibri"/>
                <a:ea typeface="Calibri"/>
                <a:cs typeface="Calibri"/>
                <a:sym typeface="Calibri"/>
              </a:rPr>
              <a:t>Beslutninger kræver menneskelig vurdering</a:t>
            </a:r>
            <a:endParaRPr/>
          </a:p>
        </p:txBody>
      </p:sp>
      <p:sp>
        <p:nvSpPr>
          <p:cNvPr id="662" name="Google Shape;662;p102"/>
          <p:cNvSpPr txBox="1">
            <a:spLocks noGrp="1"/>
          </p:cNvSpPr>
          <p:nvPr>
            <p:ph type="body" idx="2"/>
          </p:nvPr>
        </p:nvSpPr>
        <p:spPr>
          <a:xfrm>
            <a:off x="1356262" y="1734239"/>
            <a:ext cx="8534318" cy="4105996"/>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242B62"/>
              </a:buClr>
              <a:buSzPts val="2000"/>
              <a:buNone/>
            </a:pPr>
            <a:endParaRPr lang="da-DK" dirty="0">
              <a:solidFill>
                <a:srgbClr val="292668"/>
              </a:solidFill>
              <a:latin typeface="Calibri"/>
              <a:ea typeface="Calibri"/>
              <a:cs typeface="Calibri"/>
            </a:endParaRPr>
          </a:p>
          <a:p>
            <a:pPr marL="0" indent="0">
              <a:lnSpc>
                <a:spcPct val="100000"/>
              </a:lnSpc>
              <a:buClr>
                <a:srgbClr val="292668"/>
              </a:buClr>
              <a:buSzPts val="2000"/>
            </a:pPr>
            <a:r>
              <a:rPr lang="en-US" dirty="0">
                <a:solidFill>
                  <a:srgbClr val="292668"/>
                </a:solidFill>
                <a:latin typeface="Calibri"/>
                <a:ea typeface="Calibri"/>
                <a:cs typeface="Calibri"/>
                <a:sym typeface="Calibri"/>
              </a:rPr>
              <a:t>Men sådanne meddelelser er </a:t>
            </a:r>
            <a:r>
              <a:rPr lang="en-US" b="1" dirty="0">
                <a:solidFill>
                  <a:srgbClr val="292668"/>
                </a:solidFill>
                <a:latin typeface="Calibri"/>
                <a:ea typeface="Calibri"/>
                <a:cs typeface="Calibri"/>
                <a:sym typeface="Calibri"/>
              </a:rPr>
              <a:t>baseret på algoritmer</a:t>
            </a:r>
            <a:r>
              <a:rPr lang="en-US" dirty="0">
                <a:solidFill>
                  <a:srgbClr val="292668"/>
                </a:solidFill>
                <a:latin typeface="Calibri"/>
                <a:ea typeface="Calibri"/>
                <a:cs typeface="Calibri"/>
                <a:sym typeface="Calibri"/>
              </a:rPr>
              <a:t>, ikke </a:t>
            </a:r>
            <a:r>
              <a:rPr lang="en-US" dirty="0" err="1">
                <a:solidFill>
                  <a:srgbClr val="292668"/>
                </a:solidFill>
                <a:latin typeface="Calibri"/>
                <a:ea typeface="Calibri"/>
                <a:cs typeface="Calibri"/>
                <a:sym typeface="Calibri"/>
              </a:rPr>
              <a:t>på</a:t>
            </a:r>
            <a:r>
              <a:rPr lang="en-US" dirty="0">
                <a:solidFill>
                  <a:srgbClr val="292668"/>
                </a:solidFill>
                <a:latin typeface="Calibri"/>
                <a:ea typeface="Calibri"/>
                <a:cs typeface="Calibri"/>
                <a:sym typeface="Calibri"/>
              </a:rPr>
              <a:t> </a:t>
            </a:r>
            <a:r>
              <a:rPr lang="en-US" dirty="0" err="1">
                <a:solidFill>
                  <a:srgbClr val="292668"/>
                </a:solidFill>
                <a:latin typeface="Calibri"/>
                <a:ea typeface="Calibri"/>
                <a:cs typeface="Calibri"/>
                <a:sym typeface="Calibri"/>
              </a:rPr>
              <a:t>medicinsk</a:t>
            </a:r>
            <a:r>
              <a:rPr lang="en-US" dirty="0">
                <a:solidFill>
                  <a:srgbClr val="292668"/>
                </a:solidFill>
                <a:latin typeface="Calibri"/>
                <a:ea typeface="Calibri"/>
                <a:cs typeface="Calibri"/>
                <a:sym typeface="Calibri"/>
              </a:rPr>
              <a:t> </a:t>
            </a:r>
            <a:r>
              <a:rPr lang="en-US" dirty="0" err="1">
                <a:solidFill>
                  <a:srgbClr val="292668"/>
                </a:solidFill>
                <a:latin typeface="Calibri"/>
                <a:ea typeface="Calibri"/>
                <a:cs typeface="Calibri"/>
                <a:sym typeface="Calibri"/>
              </a:rPr>
              <a:t>viden</a:t>
            </a:r>
            <a:r>
              <a:rPr lang="en-US" dirty="0">
                <a:solidFill>
                  <a:srgbClr val="292668"/>
                </a:solidFill>
                <a:latin typeface="Calibri"/>
                <a:ea typeface="Calibri"/>
                <a:cs typeface="Calibri"/>
                <a:sym typeface="Calibri"/>
              </a:rPr>
              <a:t> </a:t>
            </a:r>
            <a:r>
              <a:rPr lang="en-US" dirty="0" err="1">
                <a:solidFill>
                  <a:srgbClr val="292668"/>
                </a:solidFill>
                <a:latin typeface="Calibri"/>
                <a:ea typeface="Calibri"/>
                <a:cs typeface="Calibri"/>
                <a:sym typeface="Calibri"/>
              </a:rPr>
              <a:t>eller</a:t>
            </a:r>
            <a:r>
              <a:rPr lang="en-US" dirty="0">
                <a:solidFill>
                  <a:srgbClr val="292668"/>
                </a:solidFill>
                <a:latin typeface="Calibri"/>
                <a:ea typeface="Calibri"/>
                <a:cs typeface="Calibri"/>
                <a:sym typeface="Calibri"/>
              </a:rPr>
              <a:t> </a:t>
            </a:r>
            <a:r>
              <a:rPr lang="en-US" dirty="0" err="1">
                <a:solidFill>
                  <a:srgbClr val="292668"/>
                </a:solidFill>
                <a:latin typeface="Calibri"/>
                <a:ea typeface="Calibri"/>
                <a:cs typeface="Calibri"/>
                <a:sym typeface="Calibri"/>
              </a:rPr>
              <a:t>menneskelig</a:t>
            </a:r>
            <a:r>
              <a:rPr lang="en-US" dirty="0">
                <a:solidFill>
                  <a:srgbClr val="292668"/>
                </a:solidFill>
                <a:latin typeface="Calibri"/>
                <a:ea typeface="Calibri"/>
                <a:cs typeface="Calibri"/>
                <a:sym typeface="Calibri"/>
              </a:rPr>
              <a:t> </a:t>
            </a:r>
            <a:r>
              <a:rPr lang="en-US" dirty="0" err="1">
                <a:solidFill>
                  <a:srgbClr val="292668"/>
                </a:solidFill>
                <a:latin typeface="Calibri"/>
                <a:ea typeface="Calibri"/>
                <a:cs typeface="Calibri"/>
                <a:sym typeface="Calibri"/>
              </a:rPr>
              <a:t>vurdering</a:t>
            </a:r>
            <a:r>
              <a:rPr lang="en-US" dirty="0">
                <a:solidFill>
                  <a:srgbClr val="292668"/>
                </a:solidFill>
                <a:latin typeface="Calibri"/>
                <a:ea typeface="Calibri"/>
                <a:cs typeface="Calibri"/>
                <a:sym typeface="Calibri"/>
              </a:rPr>
              <a:t>. </a:t>
            </a:r>
            <a:endParaRPr lang="en-US" b="1"/>
          </a:p>
          <a:p>
            <a:pPr marL="0" lvl="0" indent="0" algn="l">
              <a:lnSpc>
                <a:spcPct val="100000"/>
              </a:lnSpc>
              <a:spcBef>
                <a:spcPts val="0"/>
              </a:spcBef>
              <a:spcAft>
                <a:spcPts val="0"/>
              </a:spcAft>
              <a:buSzPts val="2000"/>
              <a:buNone/>
            </a:pPr>
            <a:r>
              <a:rPr lang="en-US" b="1" dirty="0">
                <a:solidFill>
                  <a:srgbClr val="292668"/>
                </a:solidFill>
                <a:latin typeface="Calibri"/>
                <a:ea typeface="Calibri"/>
                <a:cs typeface="Calibri"/>
                <a:sym typeface="Calibri"/>
              </a:rPr>
              <a:t>De er </a:t>
            </a:r>
            <a:r>
              <a:rPr lang="en-US" b="1" dirty="0" err="1">
                <a:solidFill>
                  <a:srgbClr val="292668"/>
                </a:solidFill>
                <a:latin typeface="Calibri"/>
                <a:ea typeface="Calibri"/>
                <a:cs typeface="Calibri"/>
                <a:sym typeface="Calibri"/>
              </a:rPr>
              <a:t>ikke</a:t>
            </a:r>
            <a:r>
              <a:rPr lang="en-US" b="1" dirty="0">
                <a:solidFill>
                  <a:srgbClr val="292668"/>
                </a:solidFill>
                <a:latin typeface="Calibri"/>
                <a:ea typeface="Calibri"/>
                <a:cs typeface="Calibri"/>
                <a:sym typeface="Calibri"/>
              </a:rPr>
              <a:t> </a:t>
            </a:r>
            <a:r>
              <a:rPr lang="en-US" b="1" dirty="0" err="1">
                <a:solidFill>
                  <a:srgbClr val="292668"/>
                </a:solidFill>
                <a:latin typeface="Calibri"/>
                <a:ea typeface="Calibri"/>
                <a:cs typeface="Calibri"/>
                <a:sym typeface="Calibri"/>
              </a:rPr>
              <a:t>farlige</a:t>
            </a:r>
            <a:r>
              <a:rPr lang="en-US" b="1" dirty="0">
                <a:solidFill>
                  <a:srgbClr val="292668"/>
                </a:solidFill>
                <a:latin typeface="Calibri"/>
                <a:ea typeface="Calibri"/>
                <a:cs typeface="Calibri"/>
                <a:sym typeface="Calibri"/>
              </a:rPr>
              <a:t> </a:t>
            </a:r>
            <a:r>
              <a:rPr lang="en-US" b="1" dirty="0">
                <a:solidFill>
                  <a:srgbClr val="292668"/>
                </a:solidFill>
              </a:rPr>
              <a:t>- </a:t>
            </a:r>
            <a:r>
              <a:rPr lang="en-US" b="1" dirty="0">
                <a:solidFill>
                  <a:srgbClr val="292668"/>
                </a:solidFill>
                <a:latin typeface="Calibri"/>
                <a:ea typeface="Calibri"/>
                <a:cs typeface="Calibri"/>
                <a:sym typeface="Calibri"/>
              </a:rPr>
              <a:t>blot </a:t>
            </a:r>
            <a:r>
              <a:rPr lang="en-US" b="1" dirty="0" err="1">
                <a:solidFill>
                  <a:srgbClr val="292668"/>
                </a:solidFill>
                <a:latin typeface="Calibri"/>
                <a:ea typeface="Calibri"/>
                <a:cs typeface="Calibri"/>
                <a:sym typeface="Calibri"/>
              </a:rPr>
              <a:t>automatiserede</a:t>
            </a:r>
            <a:r>
              <a:rPr lang="en-US" b="1" dirty="0">
                <a:solidFill>
                  <a:srgbClr val="292668"/>
                </a:solidFill>
                <a:latin typeface="Calibri"/>
                <a:ea typeface="Calibri"/>
                <a:cs typeface="Calibri"/>
                <a:sym typeface="Calibri"/>
              </a:rPr>
              <a:t>. </a:t>
            </a:r>
            <a:endParaRPr b="1" dirty="0"/>
          </a:p>
          <a:p>
            <a:pPr marL="0" indent="0">
              <a:lnSpc>
                <a:spcPct val="100000"/>
              </a:lnSpc>
              <a:buClr>
                <a:srgbClr val="292668"/>
              </a:buClr>
              <a:buSzPts val="2000"/>
            </a:pPr>
            <a:r>
              <a:rPr lang="en-US" dirty="0">
                <a:solidFill>
                  <a:srgbClr val="292668"/>
                </a:solidFill>
                <a:latin typeface="Calibri"/>
                <a:ea typeface="Calibri"/>
                <a:cs typeface="Calibri"/>
                <a:sym typeface="Calibri"/>
              </a:rPr>
              <a:t>Det er </a:t>
            </a:r>
            <a:r>
              <a:rPr lang="en-US" dirty="0" err="1">
                <a:solidFill>
                  <a:srgbClr val="292668"/>
                </a:solidFill>
                <a:latin typeface="Calibri"/>
                <a:ea typeface="Calibri"/>
                <a:cs typeface="Calibri"/>
                <a:sym typeface="Calibri"/>
              </a:rPr>
              <a:t>helt</a:t>
            </a:r>
            <a:r>
              <a:rPr lang="en-US" dirty="0">
                <a:solidFill>
                  <a:srgbClr val="292668"/>
                </a:solidFill>
                <a:latin typeface="Calibri"/>
                <a:ea typeface="Calibri"/>
                <a:cs typeface="Calibri"/>
                <a:sym typeface="Calibri"/>
              </a:rPr>
              <a:t> </a:t>
            </a:r>
            <a:r>
              <a:rPr lang="en-US" dirty="0" err="1">
                <a:solidFill>
                  <a:srgbClr val="292668"/>
                </a:solidFill>
                <a:latin typeface="Calibri"/>
                <a:ea typeface="Calibri"/>
                <a:cs typeface="Calibri"/>
                <a:sym typeface="Calibri"/>
              </a:rPr>
              <a:t>naturligt</a:t>
            </a:r>
            <a:r>
              <a:rPr lang="en-US" dirty="0">
                <a:solidFill>
                  <a:srgbClr val="292668"/>
                </a:solidFill>
                <a:latin typeface="Calibri"/>
                <a:ea typeface="Calibri"/>
                <a:cs typeface="Calibri"/>
                <a:sym typeface="Calibri"/>
              </a:rPr>
              <a:t> at </a:t>
            </a:r>
            <a:r>
              <a:rPr lang="en-US" dirty="0" err="1">
                <a:solidFill>
                  <a:srgbClr val="292668"/>
                </a:solidFill>
                <a:latin typeface="Calibri"/>
                <a:ea typeface="Calibri"/>
                <a:cs typeface="Calibri"/>
                <a:sym typeface="Calibri"/>
              </a:rPr>
              <a:t>være</a:t>
            </a:r>
            <a:r>
              <a:rPr lang="en-US" dirty="0">
                <a:solidFill>
                  <a:srgbClr val="292668"/>
                </a:solidFill>
                <a:latin typeface="Calibri"/>
                <a:ea typeface="Calibri"/>
                <a:cs typeface="Calibri"/>
                <a:sym typeface="Calibri"/>
              </a:rPr>
              <a:t> </a:t>
            </a:r>
            <a:r>
              <a:rPr lang="en-US" dirty="0" err="1">
                <a:solidFill>
                  <a:srgbClr val="292668"/>
                </a:solidFill>
                <a:latin typeface="Calibri"/>
                <a:ea typeface="Calibri"/>
                <a:cs typeface="Calibri"/>
                <a:sym typeface="Calibri"/>
              </a:rPr>
              <a:t>i</a:t>
            </a:r>
            <a:r>
              <a:rPr lang="en-US" dirty="0">
                <a:solidFill>
                  <a:srgbClr val="292668"/>
                </a:solidFill>
                <a:latin typeface="Calibri"/>
                <a:ea typeface="Calibri"/>
                <a:cs typeface="Calibri"/>
                <a:sym typeface="Calibri"/>
              </a:rPr>
              <a:t> </a:t>
            </a:r>
            <a:r>
              <a:rPr lang="en-US" dirty="0" err="1">
                <a:solidFill>
                  <a:srgbClr val="292668"/>
                </a:solidFill>
                <a:latin typeface="Calibri"/>
                <a:ea typeface="Calibri"/>
                <a:cs typeface="Calibri"/>
                <a:sym typeface="Calibri"/>
              </a:rPr>
              <a:t>tvivl</a:t>
            </a:r>
            <a:r>
              <a:rPr lang="en-US" dirty="0">
                <a:solidFill>
                  <a:srgbClr val="292668"/>
                </a:solidFill>
                <a:latin typeface="Calibri"/>
                <a:ea typeface="Calibri"/>
                <a:cs typeface="Calibri"/>
                <a:sym typeface="Calibri"/>
              </a:rPr>
              <a:t>, </a:t>
            </a:r>
            <a:r>
              <a:rPr lang="en-US" dirty="0" err="1">
                <a:solidFill>
                  <a:srgbClr val="292668"/>
                </a:solidFill>
                <a:latin typeface="Calibri"/>
                <a:ea typeface="Calibri"/>
                <a:cs typeface="Calibri"/>
                <a:sym typeface="Calibri"/>
              </a:rPr>
              <a:t>hvis</a:t>
            </a:r>
            <a:r>
              <a:rPr lang="en-US" dirty="0">
                <a:solidFill>
                  <a:srgbClr val="292668"/>
                </a:solidFill>
                <a:latin typeface="Calibri"/>
                <a:ea typeface="Calibri"/>
                <a:cs typeface="Calibri"/>
                <a:sym typeface="Calibri"/>
              </a:rPr>
              <a:t> </a:t>
            </a:r>
            <a:r>
              <a:rPr lang="en-US" dirty="0" err="1">
                <a:solidFill>
                  <a:srgbClr val="292668"/>
                </a:solidFill>
                <a:latin typeface="Calibri"/>
                <a:ea typeface="Calibri"/>
                <a:cs typeface="Calibri"/>
                <a:sym typeface="Calibri"/>
              </a:rPr>
              <a:t>en</a:t>
            </a:r>
            <a:r>
              <a:rPr lang="en-US" dirty="0">
                <a:solidFill>
                  <a:srgbClr val="292668"/>
                </a:solidFill>
                <a:latin typeface="Calibri"/>
                <a:ea typeface="Calibri"/>
                <a:cs typeface="Calibri"/>
                <a:sym typeface="Calibri"/>
              </a:rPr>
              <a:t> app </a:t>
            </a:r>
            <a:r>
              <a:rPr lang="en-US" dirty="0" err="1">
                <a:solidFill>
                  <a:srgbClr val="292668"/>
                </a:solidFill>
              </a:rPr>
              <a:t>meddeler</a:t>
            </a:r>
            <a:r>
              <a:rPr lang="en-US" dirty="0">
                <a:solidFill>
                  <a:srgbClr val="292668"/>
                </a:solidFill>
                <a:latin typeface="Calibri"/>
                <a:ea typeface="Calibri"/>
                <a:cs typeface="Calibri"/>
                <a:sym typeface="Calibri"/>
              </a:rPr>
              <a:t> </a:t>
            </a:r>
            <a:endParaRPr lang="en-US"/>
          </a:p>
          <a:p>
            <a:pPr marL="0" indent="0">
              <a:lnSpc>
                <a:spcPct val="100000"/>
              </a:lnSpc>
              <a:buSzPts val="2000"/>
            </a:pPr>
            <a:r>
              <a:rPr lang="en-US" dirty="0" err="1">
                <a:solidFill>
                  <a:srgbClr val="292668"/>
                </a:solidFill>
                <a:latin typeface="Calibri"/>
                <a:ea typeface="Calibri"/>
                <a:cs typeface="Calibri"/>
                <a:sym typeface="Calibri"/>
              </a:rPr>
              <a:t>noget</a:t>
            </a:r>
            <a:r>
              <a:rPr lang="en-US" dirty="0">
                <a:solidFill>
                  <a:srgbClr val="292668"/>
                </a:solidFill>
                <a:latin typeface="Calibri"/>
                <a:ea typeface="Calibri"/>
                <a:cs typeface="Calibri"/>
                <a:sym typeface="Calibri"/>
              </a:rPr>
              <a:t> </a:t>
            </a:r>
            <a:r>
              <a:rPr lang="en-US" dirty="0" err="1">
                <a:solidFill>
                  <a:srgbClr val="292668"/>
                </a:solidFill>
                <a:latin typeface="Calibri"/>
                <a:ea typeface="Calibri"/>
                <a:cs typeface="Calibri"/>
                <a:sym typeface="Calibri"/>
              </a:rPr>
              <a:t>uventet</a:t>
            </a:r>
            <a:r>
              <a:rPr lang="en-US" dirty="0">
                <a:solidFill>
                  <a:srgbClr val="292668"/>
                </a:solidFill>
                <a:latin typeface="Calibri"/>
                <a:ea typeface="Calibri"/>
                <a:cs typeface="Calibri"/>
                <a:sym typeface="Calibri"/>
              </a:rPr>
              <a:t>.</a:t>
            </a:r>
            <a:endParaRPr/>
          </a:p>
          <a:p>
            <a:pPr marL="342900" lvl="0" indent="-342900" algn="l" rtl="0">
              <a:lnSpc>
                <a:spcPct val="100000"/>
              </a:lnSpc>
              <a:spcBef>
                <a:spcPts val="0"/>
              </a:spcBef>
              <a:spcAft>
                <a:spcPts val="0"/>
              </a:spcAft>
              <a:buClr>
                <a:srgbClr val="292668"/>
              </a:buClr>
              <a:buSzPts val="2000"/>
              <a:buFont typeface="Arial"/>
              <a:buChar char="•"/>
            </a:pPr>
            <a:r>
              <a:rPr lang="en-US" dirty="0">
                <a:solidFill>
                  <a:srgbClr val="292668"/>
                </a:solidFill>
                <a:latin typeface="Calibri"/>
                <a:ea typeface="Calibri"/>
                <a:cs typeface="Calibri"/>
                <a:sym typeface="Calibri"/>
              </a:rPr>
              <a:t>Tvivl bør altid føre til rolig refleksion, ikke panik.</a:t>
            </a:r>
            <a:endParaRPr dirty="0"/>
          </a:p>
          <a:p>
            <a:pPr marL="342900" indent="-342900">
              <a:lnSpc>
                <a:spcPct val="100000"/>
              </a:lnSpc>
              <a:buClr>
                <a:srgbClr val="292668"/>
              </a:buClr>
              <a:buSzPts val="2000"/>
              <a:buFont typeface="Arial"/>
              <a:buChar char="•"/>
            </a:pPr>
            <a:r>
              <a:rPr lang="en-US" dirty="0">
                <a:solidFill>
                  <a:srgbClr val="292668"/>
                </a:solidFill>
                <a:latin typeface="Calibri"/>
                <a:ea typeface="Calibri"/>
                <a:cs typeface="Calibri"/>
                <a:sym typeface="Calibri"/>
              </a:rPr>
              <a:t>AI er </a:t>
            </a:r>
            <a:r>
              <a:rPr lang="en-US" dirty="0" err="1">
                <a:solidFill>
                  <a:srgbClr val="292668"/>
                </a:solidFill>
                <a:latin typeface="Calibri"/>
                <a:ea typeface="Calibri"/>
                <a:cs typeface="Calibri"/>
                <a:sym typeface="Calibri"/>
              </a:rPr>
              <a:t>ikke</a:t>
            </a:r>
            <a:r>
              <a:rPr lang="en-US" dirty="0">
                <a:solidFill>
                  <a:srgbClr val="292668"/>
                </a:solidFill>
                <a:latin typeface="Calibri"/>
                <a:ea typeface="Calibri"/>
                <a:cs typeface="Calibri"/>
                <a:sym typeface="Calibri"/>
              </a:rPr>
              <a:t> </a:t>
            </a:r>
            <a:r>
              <a:rPr lang="en-US" dirty="0" err="1">
                <a:solidFill>
                  <a:srgbClr val="292668"/>
                </a:solidFill>
                <a:latin typeface="Calibri"/>
                <a:ea typeface="Calibri"/>
                <a:cs typeface="Calibri"/>
                <a:sym typeface="Calibri"/>
              </a:rPr>
              <a:t>udviklet</a:t>
            </a:r>
            <a:r>
              <a:rPr lang="en-US" dirty="0">
                <a:solidFill>
                  <a:srgbClr val="292668"/>
                </a:solidFill>
                <a:latin typeface="Calibri"/>
                <a:ea typeface="Calibri"/>
                <a:cs typeface="Calibri"/>
                <a:sym typeface="Calibri"/>
              </a:rPr>
              <a:t> </a:t>
            </a:r>
            <a:r>
              <a:rPr lang="en-US" dirty="0" err="1">
                <a:solidFill>
                  <a:srgbClr val="292668"/>
                </a:solidFill>
                <a:latin typeface="Calibri"/>
                <a:ea typeface="Calibri"/>
                <a:cs typeface="Calibri"/>
                <a:sym typeface="Calibri"/>
              </a:rPr>
              <a:t>til</a:t>
            </a:r>
            <a:r>
              <a:rPr lang="en-US" dirty="0">
                <a:solidFill>
                  <a:srgbClr val="292668"/>
                </a:solidFill>
                <a:latin typeface="Calibri"/>
                <a:ea typeface="Calibri"/>
                <a:cs typeface="Calibri"/>
                <a:sym typeface="Calibri"/>
              </a:rPr>
              <a:t> at </a:t>
            </a:r>
            <a:r>
              <a:rPr lang="en-US" dirty="0" err="1">
                <a:solidFill>
                  <a:srgbClr val="292668"/>
                </a:solidFill>
                <a:latin typeface="Calibri"/>
                <a:ea typeface="Calibri"/>
                <a:cs typeface="Calibri"/>
                <a:sym typeface="Calibri"/>
              </a:rPr>
              <a:t>opdage</a:t>
            </a:r>
            <a:r>
              <a:rPr lang="en-US" dirty="0">
                <a:solidFill>
                  <a:srgbClr val="292668"/>
                </a:solidFill>
                <a:latin typeface="Calibri"/>
                <a:ea typeface="Calibri"/>
                <a:cs typeface="Calibri"/>
                <a:sym typeface="Calibri"/>
              </a:rPr>
              <a:t> </a:t>
            </a:r>
            <a:r>
              <a:rPr lang="en-US" dirty="0" err="1">
                <a:solidFill>
                  <a:srgbClr val="292668"/>
                </a:solidFill>
                <a:latin typeface="Calibri"/>
                <a:ea typeface="Calibri"/>
                <a:cs typeface="Calibri"/>
                <a:sym typeface="Calibri"/>
              </a:rPr>
              <a:t>sygdom</a:t>
            </a:r>
            <a:r>
              <a:rPr lang="en-US" dirty="0">
                <a:solidFill>
                  <a:srgbClr val="292668"/>
                </a:solidFill>
                <a:latin typeface="Calibri"/>
                <a:ea typeface="Calibri"/>
                <a:cs typeface="Calibri"/>
                <a:sym typeface="Calibri"/>
              </a:rPr>
              <a:t> </a:t>
            </a:r>
            <a:r>
              <a:rPr lang="en-US" dirty="0" err="1">
                <a:solidFill>
                  <a:srgbClr val="292668"/>
                </a:solidFill>
                <a:latin typeface="Calibri"/>
                <a:ea typeface="Calibri"/>
                <a:cs typeface="Calibri"/>
                <a:sym typeface="Calibri"/>
              </a:rPr>
              <a:t>eller</a:t>
            </a:r>
            <a:r>
              <a:rPr lang="en-US" dirty="0">
                <a:solidFill>
                  <a:srgbClr val="292668"/>
                </a:solidFill>
                <a:latin typeface="Calibri"/>
                <a:ea typeface="Calibri"/>
                <a:cs typeface="Calibri"/>
                <a:sym typeface="Calibri"/>
              </a:rPr>
              <a:t> </a:t>
            </a:r>
            <a:endParaRPr lang="en-US" dirty="0"/>
          </a:p>
          <a:p>
            <a:pPr marL="0" indent="0">
              <a:lnSpc>
                <a:spcPct val="100000"/>
              </a:lnSpc>
              <a:buClr>
                <a:srgbClr val="292668"/>
              </a:buClr>
              <a:buSzPts val="2000"/>
            </a:pPr>
            <a:r>
              <a:rPr lang="en-US" dirty="0">
                <a:solidFill>
                  <a:srgbClr val="292668"/>
                </a:solidFill>
              </a:rPr>
              <a:t>     </a:t>
            </a:r>
            <a:r>
              <a:rPr lang="en-US" dirty="0" err="1">
                <a:solidFill>
                  <a:srgbClr val="292668"/>
                </a:solidFill>
                <a:latin typeface="Calibri"/>
                <a:ea typeface="Calibri"/>
                <a:cs typeface="Calibri"/>
                <a:sym typeface="Calibri"/>
              </a:rPr>
              <a:t>nødsituationer</a:t>
            </a:r>
            <a:r>
              <a:rPr lang="en-US" dirty="0">
                <a:solidFill>
                  <a:srgbClr val="292668"/>
                </a:solidFill>
              </a:rPr>
              <a:t> -</a:t>
            </a:r>
            <a:r>
              <a:rPr lang="en-US" dirty="0">
                <a:solidFill>
                  <a:srgbClr val="292668"/>
                </a:solidFill>
                <a:latin typeface="Calibri"/>
                <a:ea typeface="Calibri"/>
                <a:cs typeface="Calibri"/>
                <a:sym typeface="Calibri"/>
              </a:rPr>
              <a:t> den er </a:t>
            </a:r>
            <a:r>
              <a:rPr lang="en-US" dirty="0" err="1">
                <a:solidFill>
                  <a:srgbClr val="292668"/>
                </a:solidFill>
                <a:latin typeface="Calibri"/>
                <a:ea typeface="Calibri"/>
                <a:cs typeface="Calibri"/>
                <a:sym typeface="Calibri"/>
              </a:rPr>
              <a:t>udviklet</a:t>
            </a:r>
            <a:r>
              <a:rPr lang="en-US" dirty="0">
                <a:solidFill>
                  <a:srgbClr val="292668"/>
                </a:solidFill>
                <a:latin typeface="Calibri"/>
                <a:ea typeface="Calibri"/>
                <a:cs typeface="Calibri"/>
                <a:sym typeface="Calibri"/>
              </a:rPr>
              <a:t> </a:t>
            </a:r>
            <a:r>
              <a:rPr lang="en-US" dirty="0" err="1">
                <a:solidFill>
                  <a:srgbClr val="292668"/>
                </a:solidFill>
                <a:latin typeface="Calibri"/>
                <a:ea typeface="Calibri"/>
                <a:cs typeface="Calibri"/>
                <a:sym typeface="Calibri"/>
              </a:rPr>
              <a:t>til</a:t>
            </a:r>
            <a:r>
              <a:rPr lang="en-US" dirty="0">
                <a:solidFill>
                  <a:srgbClr val="292668"/>
                </a:solidFill>
                <a:latin typeface="Calibri"/>
                <a:ea typeface="Calibri"/>
                <a:cs typeface="Calibri"/>
                <a:sym typeface="Calibri"/>
              </a:rPr>
              <a:t> at</a:t>
            </a:r>
            <a:r>
              <a:rPr lang="en-US" dirty="0">
                <a:solidFill>
                  <a:srgbClr val="292668"/>
                </a:solidFill>
              </a:rPr>
              <a:t> </a:t>
            </a:r>
            <a:r>
              <a:rPr lang="en-US" dirty="0" err="1">
                <a:solidFill>
                  <a:srgbClr val="292668"/>
                </a:solidFill>
              </a:rPr>
              <a:t>støtte</a:t>
            </a:r>
            <a:r>
              <a:rPr lang="en-US" dirty="0">
                <a:solidFill>
                  <a:srgbClr val="292668"/>
                </a:solidFill>
                <a:latin typeface="Calibri"/>
                <a:ea typeface="Calibri"/>
                <a:cs typeface="Calibri"/>
                <a:sym typeface="Calibri"/>
              </a:rPr>
              <a:t> </a:t>
            </a:r>
            <a:r>
              <a:rPr lang="en-US" dirty="0">
                <a:solidFill>
                  <a:srgbClr val="292668"/>
                </a:solidFill>
              </a:rPr>
              <a:t>dig</a:t>
            </a:r>
            <a:r>
              <a:rPr lang="en-US" dirty="0">
                <a:solidFill>
                  <a:srgbClr val="292668"/>
                </a:solidFill>
                <a:latin typeface="Calibri"/>
                <a:ea typeface="Calibri"/>
                <a:cs typeface="Calibri"/>
                <a:sym typeface="Calibri"/>
              </a:rPr>
              <a:t>.</a:t>
            </a:r>
            <a:endParaRPr dirty="0"/>
          </a:p>
          <a:p>
            <a:pPr marL="342900" indent="-342900">
              <a:lnSpc>
                <a:spcPct val="100000"/>
              </a:lnSpc>
              <a:buClr>
                <a:srgbClr val="292668"/>
              </a:buClr>
              <a:buSzPts val="2000"/>
              <a:buFont typeface="Arial"/>
              <a:buChar char="•"/>
            </a:pPr>
            <a:r>
              <a:rPr lang="en-US" dirty="0">
                <a:solidFill>
                  <a:srgbClr val="292668"/>
                </a:solidFill>
                <a:latin typeface="Calibri"/>
                <a:ea typeface="Calibri"/>
                <a:cs typeface="Calibri"/>
                <a:sym typeface="Calibri"/>
              </a:rPr>
              <a:t>Når det drejer sig om </a:t>
            </a:r>
            <a:r>
              <a:rPr lang="en-US" dirty="0" err="1">
                <a:solidFill>
                  <a:srgbClr val="292668"/>
                </a:solidFill>
                <a:latin typeface="Calibri"/>
                <a:ea typeface="Calibri"/>
                <a:cs typeface="Calibri"/>
                <a:sym typeface="Calibri"/>
              </a:rPr>
              <a:t>sundhed</a:t>
            </a:r>
            <a:r>
              <a:rPr lang="en-US" dirty="0">
                <a:solidFill>
                  <a:srgbClr val="292668"/>
                </a:solidFill>
                <a:latin typeface="Calibri"/>
                <a:ea typeface="Calibri"/>
                <a:cs typeface="Calibri"/>
                <a:sym typeface="Calibri"/>
              </a:rPr>
              <a:t>, </a:t>
            </a:r>
            <a:r>
              <a:rPr lang="en-US" dirty="0" err="1">
                <a:solidFill>
                  <a:srgbClr val="292668"/>
                </a:solidFill>
                <a:latin typeface="Calibri"/>
                <a:ea typeface="Calibri"/>
                <a:cs typeface="Calibri"/>
                <a:sym typeface="Calibri"/>
              </a:rPr>
              <a:t>symptomer</a:t>
            </a:r>
            <a:r>
              <a:rPr lang="en-US" dirty="0">
                <a:solidFill>
                  <a:srgbClr val="292668"/>
                </a:solidFill>
                <a:latin typeface="Calibri"/>
                <a:ea typeface="Calibri"/>
                <a:cs typeface="Calibri"/>
                <a:sym typeface="Calibri"/>
              </a:rPr>
              <a:t> </a:t>
            </a:r>
            <a:r>
              <a:rPr lang="en-US" dirty="0" err="1">
                <a:solidFill>
                  <a:srgbClr val="292668"/>
                </a:solidFill>
                <a:latin typeface="Calibri"/>
                <a:ea typeface="Calibri"/>
                <a:cs typeface="Calibri"/>
                <a:sym typeface="Calibri"/>
              </a:rPr>
              <a:t>eller</a:t>
            </a:r>
            <a:r>
              <a:rPr lang="en-US" dirty="0">
                <a:solidFill>
                  <a:srgbClr val="292668"/>
                </a:solidFill>
                <a:latin typeface="Calibri"/>
                <a:ea typeface="Calibri"/>
                <a:cs typeface="Calibri"/>
                <a:sym typeface="Calibri"/>
              </a:rPr>
              <a:t> </a:t>
            </a:r>
            <a:endParaRPr lang="en-US">
              <a:solidFill>
                <a:srgbClr val="292668"/>
              </a:solidFill>
            </a:endParaRPr>
          </a:p>
          <a:p>
            <a:pPr marL="0" indent="0">
              <a:lnSpc>
                <a:spcPct val="100000"/>
              </a:lnSpc>
              <a:buClr>
                <a:srgbClr val="292668"/>
              </a:buClr>
              <a:buSzPts val="2000"/>
            </a:pPr>
            <a:r>
              <a:rPr lang="en-US" dirty="0">
                <a:solidFill>
                  <a:srgbClr val="292668"/>
                </a:solidFill>
              </a:rPr>
              <a:t>     </a:t>
            </a:r>
            <a:r>
              <a:rPr lang="en-US" dirty="0" err="1">
                <a:solidFill>
                  <a:srgbClr val="292668"/>
                </a:solidFill>
                <a:latin typeface="Calibri"/>
                <a:ea typeface="Calibri"/>
                <a:cs typeface="Calibri"/>
                <a:sym typeface="Calibri"/>
              </a:rPr>
              <a:t>bekymringer</a:t>
            </a:r>
            <a:r>
              <a:rPr lang="en-US" dirty="0">
                <a:solidFill>
                  <a:srgbClr val="292668"/>
                </a:solidFill>
                <a:latin typeface="Calibri"/>
                <a:ea typeface="Calibri"/>
                <a:cs typeface="Calibri"/>
                <a:sym typeface="Calibri"/>
              </a:rPr>
              <a:t>, </a:t>
            </a:r>
            <a:r>
              <a:rPr lang="en-US" dirty="0" err="1">
                <a:solidFill>
                  <a:srgbClr val="292668"/>
                </a:solidFill>
                <a:latin typeface="Calibri"/>
                <a:ea typeface="Calibri"/>
                <a:cs typeface="Calibri"/>
                <a:sym typeface="Calibri"/>
              </a:rPr>
              <a:t>skal</a:t>
            </a:r>
            <a:r>
              <a:rPr lang="en-US" dirty="0">
                <a:solidFill>
                  <a:srgbClr val="292668"/>
                </a:solidFill>
                <a:latin typeface="Calibri"/>
                <a:ea typeface="Calibri"/>
                <a:cs typeface="Calibri"/>
                <a:sym typeface="Calibri"/>
              </a:rPr>
              <a:t> </a:t>
            </a:r>
            <a:r>
              <a:rPr lang="en-US" dirty="0" err="1">
                <a:solidFill>
                  <a:srgbClr val="292668"/>
                </a:solidFill>
                <a:latin typeface="Calibri"/>
                <a:ea typeface="Calibri"/>
                <a:cs typeface="Calibri"/>
                <a:sym typeface="Calibri"/>
              </a:rPr>
              <a:t>en</a:t>
            </a:r>
            <a:r>
              <a:rPr lang="en-US" dirty="0">
                <a:solidFill>
                  <a:srgbClr val="292668"/>
                </a:solidFill>
                <a:latin typeface="Calibri"/>
                <a:ea typeface="Calibri"/>
                <a:cs typeface="Calibri"/>
                <a:sym typeface="Calibri"/>
              </a:rPr>
              <a:t> </a:t>
            </a:r>
            <a:r>
              <a:rPr lang="en-US" dirty="0" err="1">
                <a:solidFill>
                  <a:srgbClr val="292668"/>
                </a:solidFill>
                <a:latin typeface="Calibri"/>
                <a:ea typeface="Calibri"/>
                <a:cs typeface="Calibri"/>
                <a:sym typeface="Calibri"/>
              </a:rPr>
              <a:t>sundhedsfaglig</a:t>
            </a:r>
            <a:r>
              <a:rPr lang="en-US" dirty="0">
                <a:solidFill>
                  <a:srgbClr val="292668"/>
                </a:solidFill>
              </a:rPr>
              <a:t> </a:t>
            </a:r>
            <a:r>
              <a:rPr lang="en-US" dirty="0" err="1">
                <a:solidFill>
                  <a:srgbClr val="292668"/>
                </a:solidFill>
                <a:latin typeface="Calibri"/>
                <a:ea typeface="Calibri"/>
                <a:cs typeface="Calibri"/>
                <a:sym typeface="Calibri"/>
              </a:rPr>
              <a:t>inddrages</a:t>
            </a:r>
            <a:r>
              <a:rPr lang="en-US" dirty="0">
                <a:solidFill>
                  <a:srgbClr val="292668"/>
                </a:solidFill>
                <a:latin typeface="Calibri"/>
                <a:ea typeface="Calibri"/>
                <a:cs typeface="Calibri"/>
                <a:sym typeface="Calibri"/>
              </a:rPr>
              <a:t>. </a:t>
            </a:r>
            <a:endParaRPr lang="en-US" dirty="0">
              <a:solidFill>
                <a:srgbClr val="292668"/>
              </a:solidFill>
            </a:endParaRPr>
          </a:p>
          <a:p>
            <a:pPr marL="0" indent="0">
              <a:lnSpc>
                <a:spcPct val="100000"/>
              </a:lnSpc>
              <a:buClr>
                <a:srgbClr val="292668"/>
              </a:buClr>
              <a:buSzPts val="2000"/>
            </a:pPr>
            <a:r>
              <a:rPr lang="en-US" b="1" dirty="0">
                <a:solidFill>
                  <a:srgbClr val="292668"/>
                </a:solidFill>
              </a:rPr>
              <a:t>                   </a:t>
            </a:r>
            <a:endParaRPr lang="en-US" dirty="0">
              <a:solidFill>
                <a:srgbClr val="292668"/>
              </a:solidFill>
            </a:endParaRPr>
          </a:p>
          <a:p>
            <a:pPr marL="0" indent="0">
              <a:lnSpc>
                <a:spcPct val="100000"/>
              </a:lnSpc>
              <a:buSzPts val="2000"/>
            </a:pPr>
            <a:r>
              <a:rPr lang="en-US" b="1" dirty="0">
                <a:solidFill>
                  <a:srgbClr val="292668"/>
                </a:solidFill>
              </a:rPr>
              <a:t>                </a:t>
            </a:r>
            <a:r>
              <a:rPr lang="en-US" b="1" dirty="0">
                <a:solidFill>
                  <a:srgbClr val="292668"/>
                </a:solidFill>
                <a:latin typeface="Calibri"/>
                <a:ea typeface="Calibri"/>
                <a:cs typeface="Calibri"/>
                <a:sym typeface="Calibri"/>
              </a:rPr>
              <a:t>AI </a:t>
            </a:r>
            <a:r>
              <a:rPr lang="en-US" b="1" dirty="0" err="1">
                <a:solidFill>
                  <a:srgbClr val="292668"/>
                </a:solidFill>
                <a:latin typeface="Calibri"/>
                <a:ea typeface="Calibri"/>
                <a:cs typeface="Calibri"/>
                <a:sym typeface="Calibri"/>
              </a:rPr>
              <a:t>leverer</a:t>
            </a:r>
            <a:r>
              <a:rPr lang="en-US" b="1" dirty="0">
                <a:solidFill>
                  <a:srgbClr val="292668"/>
                </a:solidFill>
                <a:latin typeface="Calibri"/>
                <a:ea typeface="Calibri"/>
                <a:cs typeface="Calibri"/>
                <a:sym typeface="Calibri"/>
              </a:rPr>
              <a:t> data</a:t>
            </a:r>
            <a:r>
              <a:rPr lang="en-US" b="1" dirty="0">
                <a:solidFill>
                  <a:srgbClr val="292668"/>
                </a:solidFill>
              </a:rPr>
              <a:t> -</a:t>
            </a:r>
            <a:r>
              <a:rPr lang="en-US" b="1" dirty="0">
                <a:solidFill>
                  <a:srgbClr val="292668"/>
                </a:solidFill>
                <a:latin typeface="Calibri"/>
                <a:ea typeface="Calibri"/>
                <a:cs typeface="Calibri"/>
                <a:sym typeface="Calibri"/>
              </a:rPr>
              <a:t> Mennesker giver </a:t>
            </a:r>
            <a:r>
              <a:rPr lang="en-US" b="1" dirty="0" err="1">
                <a:solidFill>
                  <a:srgbClr val="292668"/>
                </a:solidFill>
                <a:latin typeface="Calibri"/>
                <a:ea typeface="Calibri"/>
                <a:cs typeface="Calibri"/>
                <a:sym typeface="Calibri"/>
              </a:rPr>
              <a:t>tryghed</a:t>
            </a:r>
            <a:endParaRPr dirty="0">
              <a:solidFill>
                <a:srgbClr val="292668"/>
              </a:solidFill>
            </a:endParaRPr>
          </a:p>
        </p:txBody>
      </p:sp>
      <p:pic>
        <p:nvPicPr>
          <p:cNvPr id="663" name="Google Shape;663;p10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149951" y="2399281"/>
            <a:ext cx="2875839" cy="3952076"/>
          </a:xfrm>
          <a:prstGeom prst="rect">
            <a:avLst/>
          </a:prstGeom>
          <a:noFill/>
          <a:ln>
            <a:noFill/>
          </a:ln>
        </p:spPr>
      </p:pic>
      <p:sp>
        <p:nvSpPr>
          <p:cNvPr id="664" name="Google Shape;664;p102"/>
          <p:cNvSpPr txBox="1"/>
          <p:nvPr/>
        </p:nvSpPr>
        <p:spPr>
          <a:xfrm>
            <a:off x="1657023" y="1179152"/>
            <a:ext cx="8964092" cy="1107955"/>
          </a:xfrm>
          <a:prstGeom prst="rect">
            <a:avLst/>
          </a:prstGeom>
          <a:noFill/>
          <a:ln>
            <a:noFill/>
          </a:ln>
        </p:spPr>
        <p:txBody>
          <a:bodyPr spcFirstLastPara="1" wrap="square" lIns="91425" tIns="45700" rIns="91425" bIns="45700" anchor="t" anchorCtr="0">
            <a:spAutoFit/>
          </a:bodyPr>
          <a:lstStyle/>
          <a:p>
            <a:r>
              <a:rPr lang="en-US" sz="2200" b="0" i="0" u="none" strike="noStrike" cap="none" dirty="0">
                <a:solidFill>
                  <a:srgbClr val="292668"/>
                </a:solidFill>
                <a:latin typeface="Calibri"/>
                <a:ea typeface="Calibri"/>
                <a:cs typeface="Calibri"/>
                <a:sym typeface="Calibri"/>
              </a:rPr>
              <a:t>Når du modtager en besked fra en app, kan den virke meget autoritativ: </a:t>
            </a:r>
            <a:endParaRPr lang="da-DK" sz="2200">
              <a:ea typeface="Calibri"/>
              <a:sym typeface="Calibri"/>
            </a:endParaRPr>
          </a:p>
          <a:p>
            <a:pPr marL="0" marR="0" lvl="0" indent="0" algn="l">
              <a:lnSpc>
                <a:spcPct val="100000"/>
              </a:lnSpc>
              <a:spcBef>
                <a:spcPts val="0"/>
              </a:spcBef>
              <a:spcAft>
                <a:spcPts val="0"/>
              </a:spcAft>
              <a:buNone/>
            </a:pPr>
            <a:r>
              <a:rPr lang="en-US" sz="2200" b="0" i="1" u="none" strike="noStrike" cap="none" dirty="0">
                <a:solidFill>
                  <a:srgbClr val="292668"/>
                </a:solidFill>
                <a:latin typeface="Calibri"/>
                <a:ea typeface="Calibri"/>
                <a:cs typeface="Calibri"/>
                <a:sym typeface="Calibri"/>
              </a:rPr>
              <a:t>»Din </a:t>
            </a:r>
            <a:r>
              <a:rPr lang="en-US" sz="2200" b="0" i="1" u="none" strike="noStrike" cap="none" dirty="0" err="1">
                <a:solidFill>
                  <a:srgbClr val="292668"/>
                </a:solidFill>
                <a:latin typeface="Calibri"/>
                <a:ea typeface="Calibri"/>
                <a:cs typeface="Calibri"/>
                <a:sym typeface="Calibri"/>
              </a:rPr>
              <a:t>puls</a:t>
            </a:r>
            <a:r>
              <a:rPr lang="en-US" sz="2200" b="0" i="1" u="none" strike="noStrike" cap="none" dirty="0">
                <a:solidFill>
                  <a:srgbClr val="292668"/>
                </a:solidFill>
                <a:latin typeface="Calibri"/>
                <a:ea typeface="Calibri"/>
                <a:cs typeface="Calibri"/>
                <a:sym typeface="Calibri"/>
              </a:rPr>
              <a:t> er høj.« »Du har sovet dårligt.« »Du har været mindre aktiv i dag.«</a:t>
            </a:r>
            <a:endParaRPr lang="da-DK" sz="2200"/>
          </a:p>
          <a:p>
            <a:pPr marL="0" marR="0" lvl="0" indent="0" algn="l" rtl="0">
              <a:lnSpc>
                <a:spcPct val="100000"/>
              </a:lnSpc>
              <a:spcBef>
                <a:spcPts val="0"/>
              </a:spcBef>
              <a:spcAft>
                <a:spcPts val="0"/>
              </a:spcAft>
              <a:buNone/>
            </a:pPr>
            <a:endParaRPr sz="2200" b="0" i="0" u="none" strike="noStrike" cap="none" dirty="0">
              <a:solidFill>
                <a:srgbClr val="000000"/>
              </a:solidFill>
              <a:latin typeface="Arial"/>
              <a:ea typeface="Arial"/>
              <a:cs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103"/>
          <p:cNvSpPr txBox="1">
            <a:spLocks noGrp="1"/>
          </p:cNvSpPr>
          <p:nvPr>
            <p:ph type="body" idx="2"/>
          </p:nvPr>
        </p:nvSpPr>
        <p:spPr>
          <a:xfrm>
            <a:off x="130629" y="2039124"/>
            <a:ext cx="4555000" cy="498594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cap="none" dirty="0">
                <a:solidFill>
                  <a:schemeClr val="dk1"/>
                </a:solidFill>
                <a:latin typeface="Calibri"/>
                <a:ea typeface="Calibri"/>
                <a:cs typeface="Calibri"/>
                <a:sym typeface="Calibri"/>
              </a:rPr>
              <a:t>✔️ </a:t>
            </a:r>
            <a:r>
              <a:rPr lang="en-US" b="1" i="0" u="none" strike="noStrike" cap="none" dirty="0">
                <a:solidFill>
                  <a:srgbClr val="CA7BB3"/>
                </a:solidFill>
                <a:latin typeface="Calibri"/>
                <a:ea typeface="Calibri"/>
                <a:cs typeface="Calibri"/>
                <a:sym typeface="Calibri"/>
              </a:rPr>
              <a:t>Hvornår kan man stole </a:t>
            </a:r>
            <a:r>
              <a:rPr lang="en-US" b="1" i="0" u="none" strike="noStrike" cap="none" dirty="0" err="1">
                <a:solidFill>
                  <a:srgbClr val="CA7BB3"/>
                </a:solidFill>
                <a:latin typeface="Calibri"/>
                <a:ea typeface="Calibri"/>
                <a:cs typeface="Calibri"/>
                <a:sym typeface="Calibri"/>
              </a:rPr>
              <a:t>på</a:t>
            </a:r>
            <a:r>
              <a:rPr lang="en-US" b="1" i="0" u="none" strike="noStrike" cap="none" dirty="0">
                <a:solidFill>
                  <a:srgbClr val="CA7BB3"/>
                </a:solidFill>
                <a:latin typeface="Calibri"/>
                <a:ea typeface="Calibri"/>
                <a:cs typeface="Calibri"/>
                <a:sym typeface="Calibri"/>
              </a:rPr>
              <a:t> AI</a:t>
            </a:r>
            <a:endParaRPr dirty="0"/>
          </a:p>
          <a:p>
            <a:pPr marL="0" indent="0">
              <a:lnSpc>
                <a:spcPct val="100000"/>
              </a:lnSpc>
              <a:buSzPts val="1800"/>
              <a:buFont typeface="Calibri"/>
            </a:pPr>
            <a:endParaRPr lang="en-US" b="1" dirty="0">
              <a:solidFill>
                <a:srgbClr val="CA7BB3"/>
              </a:solidFill>
            </a:endParaRPr>
          </a:p>
          <a:p>
            <a:pPr marL="0" lvl="0" indent="0">
              <a:lnSpc>
                <a:spcPct val="100000"/>
              </a:lnSpc>
              <a:buClr>
                <a:srgbClr val="00B050"/>
              </a:buClr>
              <a:buSzPct val="197000"/>
            </a:pPr>
            <a:r>
              <a:rPr lang="en-US" sz="1800" dirty="0">
                <a:solidFill>
                  <a:srgbClr val="292668"/>
                </a:solidFill>
              </a:rPr>
              <a:t>🟢</a:t>
            </a:r>
            <a:r>
              <a:rPr lang="en-US" sz="2100" dirty="0">
                <a:solidFill>
                  <a:srgbClr val="292668"/>
                </a:solidFill>
              </a:rPr>
              <a:t> </a:t>
            </a:r>
            <a:r>
              <a:rPr lang="en-US" sz="2100" b="1" i="0" u="none" strike="noStrike" cap="none" dirty="0">
                <a:solidFill>
                  <a:srgbClr val="292668"/>
                </a:solidFill>
                <a:latin typeface="Calibri"/>
                <a:ea typeface="Calibri"/>
                <a:cs typeface="Calibri"/>
                <a:sym typeface="Calibri"/>
              </a:rPr>
              <a:t>Generelle råd</a:t>
            </a:r>
            <a:endParaRPr sz="2100" b="0" i="0" u="none" strike="noStrike" cap="none">
              <a:solidFill>
                <a:srgbClr val="292668"/>
              </a:solidFill>
              <a:latin typeface="Calibri"/>
              <a:ea typeface="Calibri"/>
              <a:cs typeface="Calibri"/>
            </a:endParaRPr>
          </a:p>
          <a:p>
            <a:pPr marL="323850" marR="0" lvl="0" indent="0" algn="l" rtl="0">
              <a:lnSpc>
                <a:spcPct val="100000"/>
              </a:lnSpc>
              <a:spcBef>
                <a:spcPts val="0"/>
              </a:spcBef>
              <a:spcAft>
                <a:spcPts val="0"/>
              </a:spcAft>
              <a:buClr>
                <a:srgbClr val="292668"/>
              </a:buClr>
              <a:buSzPts val="1800"/>
              <a:buFont typeface="Calibri"/>
              <a:buNone/>
            </a:pPr>
            <a:r>
              <a:rPr lang="en-US" sz="2100" b="0" i="0" u="none" strike="noStrike" cap="none" dirty="0">
                <a:solidFill>
                  <a:srgbClr val="292668"/>
                </a:solidFill>
                <a:latin typeface="Calibri"/>
                <a:ea typeface="Calibri"/>
                <a:cs typeface="Calibri"/>
                <a:sym typeface="Calibri"/>
              </a:rPr>
              <a:t>“Gå en tur”</a:t>
            </a:r>
            <a:endParaRPr sz="2100"/>
          </a:p>
          <a:p>
            <a:pPr marL="323850" marR="0" lvl="0" indent="0" algn="l" rtl="0">
              <a:lnSpc>
                <a:spcPct val="100000"/>
              </a:lnSpc>
              <a:spcBef>
                <a:spcPts val="0"/>
              </a:spcBef>
              <a:spcAft>
                <a:spcPts val="0"/>
              </a:spcAft>
              <a:buClr>
                <a:srgbClr val="292668"/>
              </a:buClr>
              <a:buSzPts val="1800"/>
              <a:buFont typeface="Calibri"/>
              <a:buNone/>
            </a:pPr>
            <a:r>
              <a:rPr lang="en-US" sz="2100" b="0" i="0" u="none" strike="noStrike" cap="none" dirty="0">
                <a:solidFill>
                  <a:srgbClr val="292668"/>
                </a:solidFill>
                <a:latin typeface="Calibri"/>
                <a:ea typeface="Calibri"/>
                <a:cs typeface="Calibri"/>
                <a:sym typeface="Calibri"/>
              </a:rPr>
              <a:t>“Drik </a:t>
            </a:r>
            <a:r>
              <a:rPr lang="en-US" sz="2100" b="0" i="0" u="none" strike="noStrike" cap="none" dirty="0" err="1">
                <a:solidFill>
                  <a:srgbClr val="292668"/>
                </a:solidFill>
                <a:latin typeface="Calibri"/>
                <a:ea typeface="Calibri"/>
                <a:cs typeface="Calibri"/>
                <a:sym typeface="Calibri"/>
              </a:rPr>
              <a:t>vand</a:t>
            </a:r>
            <a:r>
              <a:rPr lang="en-US" sz="2100" b="0" i="0" u="none" strike="noStrike" cap="none" dirty="0">
                <a:solidFill>
                  <a:srgbClr val="292668"/>
                </a:solidFill>
                <a:latin typeface="Calibri"/>
                <a:ea typeface="Calibri"/>
                <a:cs typeface="Calibri"/>
                <a:sym typeface="Calibri"/>
              </a:rPr>
              <a:t>”</a:t>
            </a:r>
            <a:endParaRPr sz="2100" dirty="0"/>
          </a:p>
          <a:p>
            <a:pPr marL="0" lvl="0" indent="0">
              <a:lnSpc>
                <a:spcPct val="100000"/>
              </a:lnSpc>
              <a:buClr>
                <a:srgbClr val="00B050"/>
              </a:buClr>
              <a:buSzPct val="200000"/>
            </a:pPr>
            <a:r>
              <a:rPr lang="en-US" sz="2100" dirty="0">
                <a:solidFill>
                  <a:srgbClr val="292668"/>
                </a:solidFill>
              </a:rPr>
              <a:t>🟢 </a:t>
            </a:r>
            <a:r>
              <a:rPr lang="en-IE" sz="2100" b="1" i="0" u="none" strike="noStrike" cap="none" dirty="0">
                <a:solidFill>
                  <a:srgbClr val="292668"/>
                </a:solidFill>
                <a:latin typeface="Calibri"/>
                <a:ea typeface="Calibri"/>
                <a:cs typeface="Calibri"/>
                <a:sym typeface="Calibri"/>
              </a:rPr>
              <a:t>Dataoversigt</a:t>
            </a:r>
            <a:endParaRPr lang="en-IE" sz="2100" b="0" i="0" u="none" strike="noStrike" cap="none">
              <a:solidFill>
                <a:srgbClr val="292668"/>
              </a:solidFill>
              <a:latin typeface="Calibri"/>
              <a:ea typeface="Calibri"/>
              <a:cs typeface="Calibri"/>
            </a:endParaRPr>
          </a:p>
          <a:p>
            <a:pPr marL="323850" indent="0">
              <a:lnSpc>
                <a:spcPct val="100000"/>
              </a:lnSpc>
              <a:buClr>
                <a:srgbClr val="292668"/>
              </a:buClr>
              <a:buSzPts val="1800"/>
            </a:pPr>
            <a:r>
              <a:rPr lang="en-US" sz="2100" dirty="0">
                <a:solidFill>
                  <a:srgbClr val="292668"/>
                </a:solidFill>
              </a:rPr>
              <a:t> </a:t>
            </a:r>
            <a:r>
              <a:rPr lang="en-US" sz="2100" b="0" i="0" u="none" strike="noStrike" cap="none" dirty="0">
                <a:solidFill>
                  <a:srgbClr val="292668"/>
                </a:solidFill>
                <a:latin typeface="Calibri"/>
                <a:ea typeface="Calibri"/>
                <a:cs typeface="Calibri"/>
                <a:sym typeface="Calibri"/>
              </a:rPr>
              <a:t>Antal </a:t>
            </a:r>
            <a:r>
              <a:rPr lang="en-US" sz="2100" b="0" i="0" u="none" strike="noStrike" cap="none" dirty="0" err="1">
                <a:solidFill>
                  <a:srgbClr val="292668"/>
                </a:solidFill>
                <a:latin typeface="Calibri"/>
                <a:ea typeface="Calibri"/>
                <a:cs typeface="Calibri"/>
                <a:sym typeface="Calibri"/>
              </a:rPr>
              <a:t>skridt</a:t>
            </a:r>
            <a:endParaRPr sz="2100" b="0" i="0" u="none" strike="noStrike" cap="none" dirty="0" err="1">
              <a:solidFill>
                <a:srgbClr val="292668"/>
              </a:solidFill>
              <a:latin typeface="Calibri"/>
              <a:ea typeface="Calibri"/>
              <a:cs typeface="Calibri"/>
            </a:endParaRPr>
          </a:p>
          <a:p>
            <a:pPr marL="323850" indent="0">
              <a:lnSpc>
                <a:spcPct val="100000"/>
              </a:lnSpc>
              <a:buClr>
                <a:srgbClr val="292668"/>
              </a:buClr>
              <a:buSzPts val="1800"/>
            </a:pPr>
            <a:r>
              <a:rPr lang="en-US" sz="2100" dirty="0">
                <a:solidFill>
                  <a:srgbClr val="292668"/>
                </a:solidFill>
              </a:rPr>
              <a:t> </a:t>
            </a:r>
            <a:r>
              <a:rPr lang="en-US" sz="2100" b="0" i="0" u="none" strike="noStrike" cap="none" dirty="0" err="1">
                <a:solidFill>
                  <a:srgbClr val="292668"/>
                </a:solidFill>
                <a:latin typeface="Calibri"/>
                <a:ea typeface="Calibri"/>
                <a:cs typeface="Calibri"/>
                <a:sym typeface="Calibri"/>
              </a:rPr>
              <a:t>Gennemsnitlig</a:t>
            </a:r>
            <a:r>
              <a:rPr lang="en-US" sz="2100" b="0" i="0" u="none" strike="noStrike" cap="none" dirty="0">
                <a:solidFill>
                  <a:srgbClr val="292668"/>
                </a:solidFill>
                <a:latin typeface="Calibri"/>
                <a:ea typeface="Calibri"/>
                <a:cs typeface="Calibri"/>
                <a:sym typeface="Calibri"/>
              </a:rPr>
              <a:t> </a:t>
            </a:r>
            <a:r>
              <a:rPr lang="en-US" sz="2100" b="0" i="0" u="none" strike="noStrike" cap="none" dirty="0" err="1">
                <a:solidFill>
                  <a:srgbClr val="292668"/>
                </a:solidFill>
                <a:latin typeface="Calibri"/>
                <a:ea typeface="Calibri"/>
                <a:cs typeface="Calibri"/>
                <a:sym typeface="Calibri"/>
              </a:rPr>
              <a:t>puls</a:t>
            </a:r>
            <a:endParaRPr sz="2100" dirty="0" err="1"/>
          </a:p>
          <a:p>
            <a:pPr marL="323850" indent="0">
              <a:lnSpc>
                <a:spcPct val="100000"/>
              </a:lnSpc>
              <a:buClr>
                <a:srgbClr val="292668"/>
              </a:buClr>
              <a:buSzPts val="1800"/>
            </a:pPr>
            <a:r>
              <a:rPr lang="en-US" sz="2100" dirty="0">
                <a:solidFill>
                  <a:srgbClr val="292668"/>
                </a:solidFill>
              </a:rPr>
              <a:t> </a:t>
            </a:r>
            <a:r>
              <a:rPr lang="en-US" sz="2100" b="0" i="0" u="none" strike="noStrike" cap="none" dirty="0" err="1">
                <a:solidFill>
                  <a:srgbClr val="292668"/>
                </a:solidFill>
                <a:latin typeface="Calibri"/>
                <a:ea typeface="Calibri"/>
                <a:cs typeface="Calibri"/>
                <a:sym typeface="Calibri"/>
              </a:rPr>
              <a:t>Søvnvarighed</a:t>
            </a:r>
            <a:endParaRPr sz="2100" b="0" i="0" u="none" strike="noStrike" cap="none" dirty="0" err="1">
              <a:solidFill>
                <a:srgbClr val="292668"/>
              </a:solidFill>
              <a:latin typeface="Calibri"/>
              <a:ea typeface="Calibri"/>
              <a:cs typeface="Calibri"/>
            </a:endParaRPr>
          </a:p>
          <a:p>
            <a:pPr marL="0" lvl="0" indent="0">
              <a:lnSpc>
                <a:spcPct val="100000"/>
              </a:lnSpc>
              <a:buClr>
                <a:srgbClr val="00B050"/>
              </a:buClr>
              <a:buSzPct val="200000"/>
            </a:pPr>
            <a:r>
              <a:rPr lang="en-US" sz="2100" dirty="0">
                <a:solidFill>
                  <a:srgbClr val="292668"/>
                </a:solidFill>
              </a:rPr>
              <a:t>🟢 </a:t>
            </a:r>
            <a:r>
              <a:rPr lang="en-US" sz="2100" b="1" i="0" u="none" strike="noStrike" cap="none" dirty="0">
                <a:solidFill>
                  <a:srgbClr val="292668"/>
                </a:solidFill>
                <a:latin typeface="Calibri"/>
                <a:ea typeface="Calibri"/>
                <a:cs typeface="Calibri"/>
                <a:sym typeface="Calibri"/>
              </a:rPr>
              <a:t>Daglige mønstre</a:t>
            </a:r>
            <a:endParaRPr sz="2100" b="0" i="0" u="none" strike="noStrike" cap="none">
              <a:solidFill>
                <a:srgbClr val="292668"/>
              </a:solidFill>
              <a:latin typeface="Calibri"/>
              <a:ea typeface="Calibri"/>
              <a:cs typeface="Calibri"/>
            </a:endParaRPr>
          </a:p>
          <a:p>
            <a:pPr marL="323850" indent="0">
              <a:lnSpc>
                <a:spcPct val="100000"/>
              </a:lnSpc>
              <a:buClr>
                <a:srgbClr val="292668"/>
              </a:buClr>
              <a:buSzPts val="1800"/>
            </a:pPr>
            <a:r>
              <a:rPr lang="en-US" sz="2100" dirty="0">
                <a:solidFill>
                  <a:srgbClr val="292668"/>
                </a:solidFill>
              </a:rPr>
              <a:t> </a:t>
            </a:r>
            <a:r>
              <a:rPr lang="en-US" sz="2100" b="0" i="0" u="none" strike="noStrike" cap="none" dirty="0" err="1">
                <a:solidFill>
                  <a:srgbClr val="292668"/>
                </a:solidFill>
                <a:latin typeface="Calibri"/>
                <a:ea typeface="Calibri"/>
                <a:cs typeface="Calibri"/>
                <a:sym typeface="Calibri"/>
              </a:rPr>
              <a:t>Aktivitet</a:t>
            </a:r>
            <a:r>
              <a:rPr lang="en-US" sz="2100" b="0" i="0" u="none" strike="noStrike" cap="none" dirty="0">
                <a:solidFill>
                  <a:srgbClr val="292668"/>
                </a:solidFill>
                <a:latin typeface="Calibri"/>
                <a:ea typeface="Calibri"/>
                <a:cs typeface="Calibri"/>
                <a:sym typeface="Calibri"/>
              </a:rPr>
              <a:t> om </a:t>
            </a:r>
            <a:r>
              <a:rPr lang="en-US" sz="2100" b="0" i="0" u="none" strike="noStrike" cap="none" dirty="0" err="1">
                <a:solidFill>
                  <a:srgbClr val="292668"/>
                </a:solidFill>
                <a:latin typeface="Calibri"/>
                <a:ea typeface="Calibri"/>
                <a:cs typeface="Calibri"/>
                <a:sym typeface="Calibri"/>
              </a:rPr>
              <a:t>morgenen</a:t>
            </a:r>
            <a:endParaRPr sz="2100" b="0" i="0" u="none" strike="noStrike" cap="none" dirty="0" err="1">
              <a:solidFill>
                <a:srgbClr val="292668"/>
              </a:solidFill>
              <a:latin typeface="Calibri"/>
              <a:ea typeface="Calibri"/>
              <a:cs typeface="Calibri"/>
            </a:endParaRPr>
          </a:p>
          <a:p>
            <a:pPr marL="323850" indent="0">
              <a:lnSpc>
                <a:spcPct val="100000"/>
              </a:lnSpc>
              <a:buClr>
                <a:srgbClr val="292668"/>
              </a:buClr>
              <a:buSzPts val="1800"/>
            </a:pPr>
            <a:r>
              <a:rPr lang="en-US" sz="2100" dirty="0">
                <a:solidFill>
                  <a:srgbClr val="292668"/>
                </a:solidFill>
              </a:rPr>
              <a:t> </a:t>
            </a:r>
            <a:r>
              <a:rPr lang="en-US" sz="2100" b="0" i="0" u="none" strike="noStrike" cap="none" dirty="0" err="1">
                <a:solidFill>
                  <a:srgbClr val="292668"/>
                </a:solidFill>
                <a:latin typeface="Calibri"/>
                <a:ea typeface="Calibri"/>
                <a:cs typeface="Calibri"/>
                <a:sym typeface="Calibri"/>
              </a:rPr>
              <a:t>Mindre</a:t>
            </a:r>
            <a:r>
              <a:rPr lang="en-US" sz="2100" b="0" i="0" u="none" strike="noStrike" cap="none" dirty="0">
                <a:solidFill>
                  <a:srgbClr val="292668"/>
                </a:solidFill>
                <a:latin typeface="Calibri"/>
                <a:ea typeface="Calibri"/>
                <a:cs typeface="Calibri"/>
                <a:sym typeface="Calibri"/>
              </a:rPr>
              <a:t> </a:t>
            </a:r>
            <a:r>
              <a:rPr lang="en-US" sz="2100" b="0" i="0" u="none" strike="noStrike" cap="none" dirty="0" err="1">
                <a:solidFill>
                  <a:srgbClr val="292668"/>
                </a:solidFill>
                <a:latin typeface="Calibri"/>
                <a:ea typeface="Calibri"/>
                <a:cs typeface="Calibri"/>
                <a:sym typeface="Calibri"/>
              </a:rPr>
              <a:t>bevægelse</a:t>
            </a:r>
            <a:r>
              <a:rPr lang="en-US" sz="2100" b="0" i="0" u="none" strike="noStrike" cap="none" dirty="0">
                <a:solidFill>
                  <a:srgbClr val="292668"/>
                </a:solidFill>
                <a:latin typeface="Calibri"/>
                <a:ea typeface="Calibri"/>
                <a:cs typeface="Calibri"/>
                <a:sym typeface="Calibri"/>
              </a:rPr>
              <a:t> </a:t>
            </a:r>
            <a:r>
              <a:rPr lang="en-US" sz="2100" b="0" i="0" u="none" strike="noStrike" cap="none" dirty="0" err="1">
                <a:solidFill>
                  <a:srgbClr val="292668"/>
                </a:solidFill>
                <a:latin typeface="Calibri"/>
                <a:ea typeface="Calibri"/>
                <a:cs typeface="Calibri"/>
                <a:sym typeface="Calibri"/>
              </a:rPr>
              <a:t>i</a:t>
            </a:r>
            <a:r>
              <a:rPr lang="en-US" sz="2100" b="0" i="0" u="none" strike="noStrike" cap="none" dirty="0">
                <a:solidFill>
                  <a:srgbClr val="292668"/>
                </a:solidFill>
                <a:latin typeface="Calibri"/>
                <a:ea typeface="Calibri"/>
                <a:cs typeface="Calibri"/>
                <a:sym typeface="Calibri"/>
              </a:rPr>
              <a:t> </a:t>
            </a:r>
            <a:r>
              <a:rPr lang="en-US" sz="2100" b="0" i="0" u="none" strike="noStrike" cap="none" dirty="0" err="1">
                <a:solidFill>
                  <a:srgbClr val="292668"/>
                </a:solidFill>
                <a:latin typeface="Calibri"/>
                <a:ea typeface="Calibri"/>
                <a:cs typeface="Calibri"/>
                <a:sym typeface="Calibri"/>
              </a:rPr>
              <a:t>weekenden</a:t>
            </a:r>
            <a:endParaRPr sz="2100" dirty="0" err="1"/>
          </a:p>
          <a:p>
            <a:pPr marL="0" marR="0" lvl="0" indent="0" algn="l" rtl="0">
              <a:lnSpc>
                <a:spcPct val="100000"/>
              </a:lnSpc>
              <a:spcBef>
                <a:spcPts val="0"/>
              </a:spcBef>
              <a:spcAft>
                <a:spcPts val="0"/>
              </a:spcAft>
              <a:buClr>
                <a:srgbClr val="292668"/>
              </a:buClr>
              <a:buSzPts val="1800"/>
              <a:buFont typeface="Calibri"/>
              <a:buNone/>
            </a:pPr>
            <a:r>
              <a:rPr lang="en-US" sz="2100" b="0" i="0" u="none" strike="noStrike" cap="none" dirty="0">
                <a:solidFill>
                  <a:srgbClr val="292668"/>
                </a:solidFill>
                <a:latin typeface="Calibri"/>
                <a:ea typeface="Calibri"/>
                <a:cs typeface="Calibri"/>
                <a:sym typeface="Calibri"/>
              </a:rPr>
              <a:t>🟢 </a:t>
            </a:r>
            <a:r>
              <a:rPr lang="en-US" sz="2100" b="1" i="0" u="none" strike="noStrike" cap="none" dirty="0">
                <a:solidFill>
                  <a:srgbClr val="292668"/>
                </a:solidFill>
                <a:latin typeface="Calibri"/>
                <a:ea typeface="Calibri"/>
                <a:cs typeface="Calibri"/>
                <a:sym typeface="Calibri"/>
              </a:rPr>
              <a:t>Enkle påmindelser</a:t>
            </a:r>
            <a:endParaRPr sz="2100" b="0" i="0" u="none" strike="noStrike" cap="none">
              <a:solidFill>
                <a:srgbClr val="292668"/>
              </a:solidFill>
              <a:latin typeface="Calibri"/>
              <a:ea typeface="Calibri"/>
              <a:cs typeface="Calibri"/>
            </a:endParaRPr>
          </a:p>
          <a:p>
            <a:pPr marL="323850" indent="0">
              <a:lnSpc>
                <a:spcPct val="100000"/>
              </a:lnSpc>
              <a:buClr>
                <a:srgbClr val="292668"/>
              </a:buClr>
              <a:buSzPts val="1800"/>
            </a:pPr>
            <a:r>
              <a:rPr lang="en-US" sz="2100" dirty="0">
                <a:solidFill>
                  <a:srgbClr val="292668"/>
                </a:solidFill>
              </a:rPr>
              <a:t> </a:t>
            </a:r>
            <a:r>
              <a:rPr lang="en-US" sz="2100" b="0" i="0" u="none" strike="noStrike" cap="none" dirty="0" err="1">
                <a:solidFill>
                  <a:srgbClr val="292668"/>
                </a:solidFill>
                <a:latin typeface="Calibri"/>
                <a:ea typeface="Calibri"/>
                <a:cs typeface="Calibri"/>
                <a:sym typeface="Calibri"/>
              </a:rPr>
              <a:t>Medicin</a:t>
            </a:r>
            <a:r>
              <a:rPr lang="en-US" sz="2100" b="0" i="0" u="none" strike="noStrike" cap="none" dirty="0">
                <a:solidFill>
                  <a:srgbClr val="292668"/>
                </a:solidFill>
                <a:latin typeface="Calibri"/>
                <a:ea typeface="Calibri"/>
                <a:cs typeface="Calibri"/>
                <a:sym typeface="Calibri"/>
              </a:rPr>
              <a:t>, </a:t>
            </a:r>
            <a:r>
              <a:rPr lang="en-US" sz="2100" b="0" i="0" u="none" strike="noStrike" cap="none" dirty="0" err="1">
                <a:solidFill>
                  <a:srgbClr val="292668"/>
                </a:solidFill>
                <a:latin typeface="Calibri"/>
                <a:ea typeface="Calibri"/>
                <a:cs typeface="Calibri"/>
                <a:sym typeface="Calibri"/>
              </a:rPr>
              <a:t>aftaler</a:t>
            </a:r>
            <a:r>
              <a:rPr lang="en-US" sz="2100" b="0" i="0" u="none" strike="noStrike" cap="none" dirty="0">
                <a:solidFill>
                  <a:srgbClr val="292668"/>
                </a:solidFill>
                <a:latin typeface="Calibri"/>
                <a:ea typeface="Calibri"/>
                <a:cs typeface="Calibri"/>
                <a:sym typeface="Calibri"/>
              </a:rPr>
              <a:t>, motion</a:t>
            </a:r>
            <a:endParaRPr sz="2100" b="0" i="0" u="none" strike="noStrike" cap="none" dirty="0">
              <a:solidFill>
                <a:srgbClr val="292668"/>
              </a:solidFill>
              <a:latin typeface="Calibri"/>
              <a:ea typeface="Calibri"/>
              <a:cs typeface="Calibri"/>
            </a:endParaRPr>
          </a:p>
          <a:p>
            <a:pPr marL="0" marR="0" lvl="0" indent="0" algn="l" rtl="0">
              <a:lnSpc>
                <a:spcPct val="100000"/>
              </a:lnSpc>
              <a:spcBef>
                <a:spcPts val="0"/>
              </a:spcBef>
              <a:spcAft>
                <a:spcPts val="0"/>
              </a:spcAft>
              <a:buClr>
                <a:srgbClr val="242B62"/>
              </a:buClr>
              <a:buSzPts val="1800"/>
              <a:buFont typeface="Calibri"/>
              <a:buNone/>
            </a:pPr>
            <a:endParaRPr sz="1800" b="0" i="0" u="none" strike="noStrike" cap="none" dirty="0">
              <a:solidFill>
                <a:schemeClr val="dk1"/>
              </a:solidFill>
              <a:latin typeface="Calibri"/>
              <a:ea typeface="Calibri"/>
              <a:cs typeface="Calibri"/>
              <a:sym typeface="Calibri"/>
            </a:endParaRPr>
          </a:p>
        </p:txBody>
      </p:sp>
      <p:sp>
        <p:nvSpPr>
          <p:cNvPr id="670" name="Google Shape;670;p103"/>
          <p:cNvSpPr txBox="1"/>
          <p:nvPr/>
        </p:nvSpPr>
        <p:spPr>
          <a:xfrm>
            <a:off x="7426546" y="2039127"/>
            <a:ext cx="4689253" cy="4616608"/>
          </a:xfrm>
          <a:prstGeom prst="rect">
            <a:avLst/>
          </a:prstGeom>
          <a:noFill/>
          <a:ln>
            <a:noFill/>
          </a:ln>
        </p:spPr>
        <p:txBody>
          <a:bodyPr spcFirstLastPara="1" wrap="square" lIns="91425" tIns="45700" rIns="91425" bIns="45700" anchor="t" anchorCtr="0">
            <a:spAutoFit/>
          </a:bodyPr>
          <a:lstStyle/>
          <a:p>
            <a:pPr>
              <a:buClr>
                <a:schemeClr val="dk1"/>
              </a:buClr>
              <a:buSzPts val="1800"/>
            </a:pPr>
            <a:r>
              <a:rPr lang="en-US" sz="1800" b="1" i="0" u="none" strike="noStrike" cap="none" dirty="0">
                <a:solidFill>
                  <a:schemeClr val="dk1"/>
                </a:solidFill>
                <a:latin typeface="Calibri"/>
                <a:ea typeface="Calibri"/>
                <a:cs typeface="Calibri"/>
                <a:sym typeface="Calibri"/>
              </a:rPr>
              <a:t>✖️ </a:t>
            </a:r>
            <a:r>
              <a:rPr lang="en-US" sz="2400" b="1" i="0" u="none" strike="noStrike" cap="none" dirty="0" err="1">
                <a:solidFill>
                  <a:srgbClr val="CA7BB3"/>
                </a:solidFill>
                <a:latin typeface="Calibri"/>
                <a:ea typeface="Calibri"/>
                <a:cs typeface="Calibri"/>
                <a:sym typeface="Calibri"/>
              </a:rPr>
              <a:t>Hvornår</a:t>
            </a:r>
            <a:r>
              <a:rPr lang="en-US" sz="2400" b="1" i="0" u="none" strike="noStrike" cap="none" dirty="0">
                <a:solidFill>
                  <a:srgbClr val="CA7BB3"/>
                </a:solidFill>
                <a:latin typeface="Calibri"/>
                <a:ea typeface="Calibri"/>
                <a:cs typeface="Calibri"/>
                <a:sym typeface="Calibri"/>
              </a:rPr>
              <a:t> du IKKE </a:t>
            </a:r>
            <a:r>
              <a:rPr lang="en-US" sz="2400" b="1" i="0" u="none" strike="noStrike" cap="none" dirty="0" err="1">
                <a:solidFill>
                  <a:srgbClr val="CA7BB3"/>
                </a:solidFill>
                <a:latin typeface="Calibri"/>
                <a:ea typeface="Calibri"/>
                <a:cs typeface="Calibri"/>
                <a:sym typeface="Calibri"/>
              </a:rPr>
              <a:t>bør</a:t>
            </a:r>
            <a:r>
              <a:rPr lang="en-US" sz="2400" b="1" dirty="0">
                <a:solidFill>
                  <a:srgbClr val="CA7BB3"/>
                </a:solidFill>
                <a:latin typeface="Calibri"/>
                <a:ea typeface="Calibri"/>
                <a:cs typeface="Calibri"/>
                <a:sym typeface="Calibri"/>
              </a:rPr>
              <a:t> </a:t>
            </a:r>
            <a:r>
              <a:rPr lang="en-US" sz="2400" b="1" i="0" u="none" strike="noStrike" cap="none" dirty="0">
                <a:solidFill>
                  <a:srgbClr val="CA7BB3"/>
                </a:solidFill>
                <a:latin typeface="Calibri"/>
                <a:ea typeface="Calibri"/>
                <a:cs typeface="Calibri"/>
                <a:sym typeface="Calibri"/>
              </a:rPr>
              <a:t>stole </a:t>
            </a:r>
            <a:r>
              <a:rPr lang="en-US" sz="2400" b="1" i="0" u="none" strike="noStrike" cap="none" dirty="0" err="1">
                <a:solidFill>
                  <a:srgbClr val="CA7BB3"/>
                </a:solidFill>
                <a:latin typeface="Calibri"/>
                <a:ea typeface="Calibri"/>
                <a:cs typeface="Calibri"/>
                <a:sym typeface="Calibri"/>
              </a:rPr>
              <a:t>på</a:t>
            </a:r>
            <a:r>
              <a:rPr lang="en-US" sz="2400" b="1" i="0" u="none" strike="noStrike" cap="none" dirty="0">
                <a:solidFill>
                  <a:srgbClr val="CA7BB3"/>
                </a:solidFill>
                <a:latin typeface="Calibri"/>
                <a:ea typeface="Calibri"/>
                <a:cs typeface="Calibri"/>
                <a:sym typeface="Calibri"/>
              </a:rPr>
              <a:t> AI</a:t>
            </a:r>
            <a:endParaRPr lang="da-DK" sz="2400"/>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Arial"/>
              <a:buNone/>
            </a:pPr>
            <a:r>
              <a:rPr lang="en-US" sz="1800" b="0" i="0" u="none" strike="noStrike" cap="none" dirty="0">
                <a:solidFill>
                  <a:schemeClr val="dk1"/>
                </a:solidFill>
                <a:latin typeface="Calibri"/>
                <a:ea typeface="Calibri"/>
                <a:cs typeface="Calibri"/>
                <a:sym typeface="Calibri"/>
              </a:rPr>
              <a:t>🔴 </a:t>
            </a:r>
            <a:r>
              <a:rPr lang="en-US" sz="2100" b="1" i="0" u="none" strike="noStrike" cap="none" dirty="0">
                <a:solidFill>
                  <a:srgbClr val="292668"/>
                </a:solidFill>
                <a:latin typeface="Calibri"/>
                <a:ea typeface="Calibri"/>
                <a:cs typeface="Calibri"/>
                <a:sym typeface="Calibri"/>
              </a:rPr>
              <a:t>Diagnoser</a:t>
            </a:r>
            <a:endParaRPr sz="2100" b="0" i="0" u="none" strike="noStrike" cap="none">
              <a:solidFill>
                <a:srgbClr val="292668"/>
              </a:solidFill>
              <a:latin typeface="Calibri"/>
              <a:ea typeface="Calibri"/>
              <a:cs typeface="Calibri"/>
            </a:endParaRPr>
          </a:p>
          <a:p>
            <a:pPr marL="323850" marR="0" lvl="0" indent="0" algn="l" rtl="0">
              <a:lnSpc>
                <a:spcPct val="100000"/>
              </a:lnSpc>
              <a:spcBef>
                <a:spcPts val="0"/>
              </a:spcBef>
              <a:spcAft>
                <a:spcPts val="0"/>
              </a:spcAft>
              <a:buClr>
                <a:srgbClr val="292668"/>
              </a:buClr>
              <a:buSzPts val="1800"/>
              <a:buFont typeface="Arial"/>
              <a:buNone/>
            </a:pPr>
            <a:r>
              <a:rPr lang="en-US" sz="2100" b="0" i="0" u="none" strike="noStrike" cap="none" dirty="0">
                <a:solidFill>
                  <a:srgbClr val="292668"/>
                </a:solidFill>
                <a:latin typeface="Calibri"/>
                <a:ea typeface="Calibri"/>
                <a:cs typeface="Calibri"/>
                <a:sym typeface="Calibri"/>
              </a:rPr>
              <a:t>”Du har høj risiko for at blive syg”</a:t>
            </a:r>
            <a:endParaRPr sz="2100"/>
          </a:p>
          <a:p>
            <a:pPr marL="0" marR="0" lvl="0" indent="0" algn="l" rtl="0">
              <a:lnSpc>
                <a:spcPct val="100000"/>
              </a:lnSpc>
              <a:spcBef>
                <a:spcPts val="0"/>
              </a:spcBef>
              <a:spcAft>
                <a:spcPts val="0"/>
              </a:spcAft>
              <a:buClr>
                <a:srgbClr val="292668"/>
              </a:buClr>
              <a:buSzPts val="1800"/>
              <a:buFont typeface="Arial"/>
              <a:buNone/>
            </a:pPr>
            <a:r>
              <a:rPr lang="en-US" sz="2100" b="0" i="0" u="none" strike="noStrike" cap="none" dirty="0">
                <a:solidFill>
                  <a:srgbClr val="292668"/>
                </a:solidFill>
                <a:latin typeface="Calibri"/>
                <a:ea typeface="Calibri"/>
                <a:cs typeface="Calibri"/>
                <a:sym typeface="Calibri"/>
              </a:rPr>
              <a:t>🔴 </a:t>
            </a:r>
            <a:r>
              <a:rPr lang="en-US" sz="2100" b="1" i="0" u="none" strike="noStrike" cap="none" dirty="0">
                <a:solidFill>
                  <a:srgbClr val="292668"/>
                </a:solidFill>
                <a:latin typeface="Calibri"/>
                <a:ea typeface="Calibri"/>
                <a:cs typeface="Calibri"/>
                <a:sym typeface="Calibri"/>
              </a:rPr>
              <a:t>Alarmerende beskeder</a:t>
            </a:r>
            <a:endParaRPr sz="2100" b="0" i="0" u="none" strike="noStrike" cap="none">
              <a:solidFill>
                <a:srgbClr val="292668"/>
              </a:solidFill>
              <a:latin typeface="Calibri"/>
              <a:ea typeface="Calibri"/>
              <a:cs typeface="Calibri"/>
            </a:endParaRPr>
          </a:p>
          <a:p>
            <a:pPr marL="323850">
              <a:buClr>
                <a:srgbClr val="292668"/>
              </a:buClr>
              <a:buSzPts val="1800"/>
            </a:pPr>
            <a:r>
              <a:rPr lang="en-US" sz="2100" b="0" i="0" u="none" strike="noStrike" cap="none" dirty="0">
                <a:solidFill>
                  <a:srgbClr val="292668"/>
                </a:solidFill>
                <a:latin typeface="Calibri"/>
                <a:ea typeface="Calibri"/>
                <a:cs typeface="Calibri"/>
                <a:sym typeface="Calibri"/>
              </a:rPr>
              <a:t>”Farligt </a:t>
            </a:r>
            <a:r>
              <a:rPr lang="en-US" sz="2100" b="0" i="0" u="none" strike="noStrike" cap="none" dirty="0" err="1">
                <a:solidFill>
                  <a:srgbClr val="292668"/>
                </a:solidFill>
                <a:latin typeface="Calibri"/>
                <a:ea typeface="Calibri"/>
                <a:cs typeface="Calibri"/>
                <a:sym typeface="Calibri"/>
              </a:rPr>
              <a:t>høj</a:t>
            </a:r>
            <a:r>
              <a:rPr lang="en-US" sz="2100" b="0" i="0" u="none" strike="noStrike" cap="none" dirty="0">
                <a:solidFill>
                  <a:srgbClr val="292668"/>
                </a:solidFill>
                <a:latin typeface="Calibri"/>
                <a:ea typeface="Calibri"/>
                <a:cs typeface="Calibri"/>
                <a:sym typeface="Calibri"/>
              </a:rPr>
              <a:t> </a:t>
            </a:r>
            <a:r>
              <a:rPr lang="en-US" sz="2100" b="0" i="0" u="none" strike="noStrike" cap="none" dirty="0" err="1">
                <a:solidFill>
                  <a:srgbClr val="292668"/>
                </a:solidFill>
                <a:latin typeface="Calibri"/>
                <a:ea typeface="Calibri"/>
                <a:cs typeface="Calibri"/>
                <a:sym typeface="Calibri"/>
              </a:rPr>
              <a:t>puls</a:t>
            </a:r>
            <a:r>
              <a:rPr lang="en-US" sz="2100" b="0" i="0" u="none" strike="noStrike" cap="none" dirty="0">
                <a:solidFill>
                  <a:srgbClr val="292668"/>
                </a:solidFill>
                <a:latin typeface="Calibri"/>
                <a:ea typeface="Calibri"/>
                <a:cs typeface="Calibri"/>
                <a:sym typeface="Calibri"/>
              </a:rPr>
              <a:t>” </a:t>
            </a:r>
            <a:r>
              <a:rPr lang="en-US" sz="2100" b="0" i="0" u="none" strike="noStrike" cap="none" dirty="0" err="1">
                <a:solidFill>
                  <a:srgbClr val="292668"/>
                </a:solidFill>
                <a:latin typeface="Calibri"/>
                <a:ea typeface="Calibri"/>
                <a:cs typeface="Calibri"/>
                <a:sym typeface="Calibri"/>
              </a:rPr>
              <a:t>uden</a:t>
            </a:r>
            <a:r>
              <a:rPr lang="en-US" sz="2100" b="0" i="0" u="none" strike="noStrike" cap="none" dirty="0">
                <a:solidFill>
                  <a:srgbClr val="292668"/>
                </a:solidFill>
                <a:latin typeface="Calibri"/>
                <a:ea typeface="Calibri"/>
                <a:cs typeface="Calibri"/>
                <a:sym typeface="Calibri"/>
              </a:rPr>
              <a:t> </a:t>
            </a:r>
            <a:r>
              <a:rPr lang="en-US" sz="2100" dirty="0">
                <a:solidFill>
                  <a:srgbClr val="292668"/>
                </a:solidFill>
                <a:latin typeface="Calibri"/>
                <a:ea typeface="Calibri"/>
                <a:cs typeface="Calibri"/>
                <a:sym typeface="Calibri"/>
              </a:rPr>
              <a:t>et</a:t>
            </a:r>
            <a:r>
              <a:rPr lang="en-US" sz="2100" b="0" i="0" u="none" strike="noStrike" cap="none" dirty="0">
                <a:solidFill>
                  <a:srgbClr val="292668"/>
                </a:solidFill>
                <a:latin typeface="Calibri"/>
                <a:ea typeface="Calibri"/>
                <a:cs typeface="Calibri"/>
                <a:sym typeface="Calibri"/>
              </a:rPr>
              <a:t> </a:t>
            </a:r>
            <a:r>
              <a:rPr lang="en-US" sz="2100" dirty="0">
                <a:solidFill>
                  <a:srgbClr val="292668"/>
                </a:solidFill>
                <a:latin typeface="Calibri"/>
                <a:ea typeface="Calibri"/>
                <a:cs typeface="Calibri"/>
                <a:sym typeface="Calibri"/>
              </a:rPr>
              <a:t>  </a:t>
            </a:r>
          </a:p>
          <a:p>
            <a:pPr marL="323850">
              <a:buSzPts val="1800"/>
            </a:pPr>
            <a:r>
              <a:rPr lang="en-US" sz="2100" dirty="0">
                <a:solidFill>
                  <a:srgbClr val="292668"/>
                </a:solidFill>
                <a:latin typeface="Calibri"/>
                <a:ea typeface="Calibri"/>
                <a:cs typeface="Calibri"/>
                <a:sym typeface="Calibri"/>
              </a:rPr>
              <a:t>  </a:t>
            </a:r>
            <a:r>
              <a:rPr lang="en-US" sz="2100" dirty="0" err="1">
                <a:solidFill>
                  <a:srgbClr val="292668"/>
                </a:solidFill>
                <a:latin typeface="Calibri"/>
                <a:ea typeface="Calibri"/>
                <a:cs typeface="Calibri"/>
                <a:sym typeface="Calibri"/>
              </a:rPr>
              <a:t>blodtryksapparat</a:t>
            </a:r>
            <a:r>
              <a:rPr lang="en-US" sz="2100" dirty="0">
                <a:solidFill>
                  <a:srgbClr val="292668"/>
                </a:solidFill>
                <a:latin typeface="Calibri"/>
                <a:ea typeface="Calibri"/>
                <a:cs typeface="Calibri"/>
                <a:sym typeface="Calibri"/>
              </a:rPr>
              <a:t> </a:t>
            </a:r>
            <a:endParaRPr lang="en-US" sz="2100" dirty="0">
              <a:solidFill>
                <a:srgbClr val="292668"/>
              </a:solidFill>
              <a:latin typeface="Calibri"/>
              <a:ea typeface="Calibri"/>
              <a:cs typeface="Calibri"/>
            </a:endParaRPr>
          </a:p>
          <a:p>
            <a:pPr marL="0" marR="0" lvl="0" indent="0" algn="l" rtl="0">
              <a:lnSpc>
                <a:spcPct val="100000"/>
              </a:lnSpc>
              <a:spcBef>
                <a:spcPts val="0"/>
              </a:spcBef>
              <a:spcAft>
                <a:spcPts val="0"/>
              </a:spcAft>
              <a:buClr>
                <a:srgbClr val="292668"/>
              </a:buClr>
              <a:buSzPts val="1800"/>
              <a:buFont typeface="Arial"/>
              <a:buNone/>
            </a:pPr>
            <a:r>
              <a:rPr lang="en-US" sz="2100" b="0" i="0" u="none" strike="noStrike" cap="none" dirty="0">
                <a:solidFill>
                  <a:srgbClr val="292668"/>
                </a:solidFill>
                <a:latin typeface="Calibri"/>
                <a:ea typeface="Calibri"/>
                <a:cs typeface="Calibri"/>
                <a:sym typeface="Calibri"/>
              </a:rPr>
              <a:t>🔴 </a:t>
            </a:r>
            <a:r>
              <a:rPr lang="en-US" sz="2100" b="1" i="0" u="none" strike="noStrike" cap="none" dirty="0">
                <a:solidFill>
                  <a:srgbClr val="292668"/>
                </a:solidFill>
                <a:latin typeface="Calibri"/>
                <a:ea typeface="Calibri"/>
                <a:cs typeface="Calibri"/>
                <a:sym typeface="Calibri"/>
              </a:rPr>
              <a:t>Personlige sundhedsvurderinger</a:t>
            </a:r>
            <a:endParaRPr sz="2100" b="0" i="0" u="none" strike="noStrike" cap="none">
              <a:solidFill>
                <a:srgbClr val="292668"/>
              </a:solidFill>
              <a:latin typeface="Calibri"/>
              <a:ea typeface="Calibri"/>
              <a:cs typeface="Calibri"/>
            </a:endParaRPr>
          </a:p>
          <a:p>
            <a:pPr marL="323850" marR="0" lvl="0" indent="0" algn="l" rtl="0">
              <a:lnSpc>
                <a:spcPct val="100000"/>
              </a:lnSpc>
              <a:spcBef>
                <a:spcPts val="0"/>
              </a:spcBef>
              <a:spcAft>
                <a:spcPts val="0"/>
              </a:spcAft>
              <a:buClr>
                <a:srgbClr val="292668"/>
              </a:buClr>
              <a:buSzPts val="1800"/>
              <a:buFont typeface="Arial"/>
              <a:buNone/>
            </a:pPr>
            <a:r>
              <a:rPr lang="en-US" sz="2100" b="0" i="0" u="none" strike="noStrike" cap="none" dirty="0">
                <a:solidFill>
                  <a:srgbClr val="292668"/>
                </a:solidFill>
                <a:latin typeface="Calibri"/>
                <a:ea typeface="Calibri"/>
                <a:cs typeface="Calibri"/>
                <a:sym typeface="Calibri"/>
              </a:rPr>
              <a:t>”Du er stresset”, ”Du er syg”</a:t>
            </a:r>
            <a:endParaRPr sz="2100"/>
          </a:p>
          <a:p>
            <a:pPr marL="0" marR="0" lvl="0" indent="0" algn="l" rtl="0">
              <a:lnSpc>
                <a:spcPct val="100000"/>
              </a:lnSpc>
              <a:spcBef>
                <a:spcPts val="0"/>
              </a:spcBef>
              <a:spcAft>
                <a:spcPts val="0"/>
              </a:spcAft>
              <a:buClr>
                <a:srgbClr val="292668"/>
              </a:buClr>
              <a:buSzPts val="1800"/>
              <a:buFont typeface="Arial"/>
              <a:buNone/>
            </a:pPr>
            <a:r>
              <a:rPr lang="en-US" sz="2100" b="0" i="0" u="none" strike="noStrike" cap="none" dirty="0">
                <a:solidFill>
                  <a:srgbClr val="292668"/>
                </a:solidFill>
                <a:latin typeface="Calibri"/>
                <a:ea typeface="Calibri"/>
                <a:cs typeface="Calibri"/>
                <a:sym typeface="Calibri"/>
              </a:rPr>
              <a:t>🔴 </a:t>
            </a:r>
            <a:r>
              <a:rPr lang="en-US" sz="2100" b="1" i="0" u="none" strike="noStrike" cap="none" dirty="0">
                <a:solidFill>
                  <a:srgbClr val="292668"/>
                </a:solidFill>
                <a:latin typeface="Calibri"/>
                <a:ea typeface="Calibri"/>
                <a:cs typeface="Calibri"/>
                <a:sym typeface="Calibri"/>
              </a:rPr>
              <a:t>Forslag, der skaber angst</a:t>
            </a:r>
            <a:endParaRPr sz="2100" b="0" i="0" u="none" strike="noStrike" cap="none">
              <a:solidFill>
                <a:srgbClr val="292668"/>
              </a:solidFill>
              <a:latin typeface="Calibri"/>
              <a:ea typeface="Calibri"/>
              <a:cs typeface="Calibri"/>
            </a:endParaRPr>
          </a:p>
          <a:p>
            <a:pPr marL="323850">
              <a:buClr>
                <a:srgbClr val="292668"/>
              </a:buClr>
              <a:buSzPts val="1800"/>
            </a:pPr>
            <a:r>
              <a:rPr lang="en-US" sz="2100" dirty="0">
                <a:solidFill>
                  <a:srgbClr val="292668"/>
                </a:solidFill>
                <a:latin typeface="Calibri"/>
                <a:ea typeface="Calibri"/>
                <a:cs typeface="Calibri"/>
                <a:sym typeface="Calibri"/>
              </a:rPr>
              <a:t>  </a:t>
            </a:r>
            <a:r>
              <a:rPr lang="en-US" sz="2100" b="0" i="0" u="none" strike="noStrike" cap="none" dirty="0">
                <a:solidFill>
                  <a:srgbClr val="292668"/>
                </a:solidFill>
                <a:latin typeface="Calibri"/>
                <a:ea typeface="Calibri"/>
                <a:cs typeface="Calibri"/>
                <a:sym typeface="Calibri"/>
              </a:rPr>
              <a:t>Hvis du </a:t>
            </a:r>
            <a:r>
              <a:rPr lang="en-US" sz="2100" b="0" i="0" u="none" strike="noStrike" cap="none" dirty="0" err="1">
                <a:solidFill>
                  <a:srgbClr val="292668"/>
                </a:solidFill>
                <a:latin typeface="Calibri"/>
                <a:ea typeface="Calibri"/>
                <a:cs typeface="Calibri"/>
                <a:sym typeface="Calibri"/>
              </a:rPr>
              <a:t>bliver</a:t>
            </a:r>
            <a:r>
              <a:rPr lang="en-US" sz="2100" b="0" i="0" u="none" strike="noStrike" cap="none" dirty="0">
                <a:solidFill>
                  <a:srgbClr val="292668"/>
                </a:solidFill>
                <a:latin typeface="Calibri"/>
                <a:ea typeface="Calibri"/>
                <a:cs typeface="Calibri"/>
                <a:sym typeface="Calibri"/>
              </a:rPr>
              <a:t> </a:t>
            </a:r>
            <a:r>
              <a:rPr lang="en-US" sz="2100" b="0" i="0" u="none" strike="noStrike" cap="none" dirty="0" err="1">
                <a:solidFill>
                  <a:srgbClr val="292668"/>
                </a:solidFill>
                <a:latin typeface="Calibri"/>
                <a:ea typeface="Calibri"/>
                <a:cs typeface="Calibri"/>
                <a:sym typeface="Calibri"/>
              </a:rPr>
              <a:t>bekymret</a:t>
            </a:r>
            <a:r>
              <a:rPr lang="en-US" sz="2100" b="0" i="0" u="none" strike="noStrike" cap="none" dirty="0">
                <a:solidFill>
                  <a:srgbClr val="292668"/>
                </a:solidFill>
                <a:latin typeface="Calibri"/>
                <a:ea typeface="Calibri"/>
                <a:cs typeface="Calibri"/>
                <a:sym typeface="Calibri"/>
              </a:rPr>
              <a:t> → </a:t>
            </a:r>
            <a:endParaRPr lang="en-US" sz="2100" dirty="0">
              <a:solidFill>
                <a:srgbClr val="292668"/>
              </a:solidFill>
              <a:latin typeface="Calibri"/>
              <a:ea typeface="Calibri"/>
              <a:cs typeface="Calibri"/>
            </a:endParaRPr>
          </a:p>
          <a:p>
            <a:pPr marL="323850">
              <a:buSzPts val="1800"/>
            </a:pPr>
            <a:r>
              <a:rPr lang="en-US" sz="2100" dirty="0">
                <a:solidFill>
                  <a:srgbClr val="292668"/>
                </a:solidFill>
                <a:latin typeface="Calibri"/>
                <a:ea typeface="Calibri"/>
                <a:cs typeface="Calibri"/>
                <a:sym typeface="Calibri"/>
              </a:rPr>
              <a:t>  </a:t>
            </a:r>
            <a:r>
              <a:rPr lang="en-US" sz="2100" b="0" i="0" u="none" strike="noStrike" cap="none" dirty="0" err="1">
                <a:solidFill>
                  <a:srgbClr val="292668"/>
                </a:solidFill>
                <a:latin typeface="Calibri"/>
                <a:ea typeface="Calibri"/>
                <a:cs typeface="Calibri"/>
                <a:sym typeface="Calibri"/>
              </a:rPr>
              <a:t>søg</a:t>
            </a:r>
            <a:r>
              <a:rPr lang="en-US" sz="2100" b="0" i="0" u="none" strike="noStrike" cap="none" dirty="0">
                <a:solidFill>
                  <a:srgbClr val="292668"/>
                </a:solidFill>
                <a:latin typeface="Calibri"/>
                <a:ea typeface="Calibri"/>
                <a:cs typeface="Calibri"/>
                <a:sym typeface="Calibri"/>
              </a:rPr>
              <a:t> </a:t>
            </a:r>
            <a:r>
              <a:rPr lang="en-US" sz="2100" b="0" i="0" u="none" strike="noStrike" cap="none" dirty="0" err="1">
                <a:solidFill>
                  <a:srgbClr val="292668"/>
                </a:solidFill>
                <a:latin typeface="Calibri"/>
                <a:ea typeface="Calibri"/>
                <a:cs typeface="Calibri"/>
                <a:sym typeface="Calibri"/>
              </a:rPr>
              <a:t>råd</a:t>
            </a:r>
            <a:r>
              <a:rPr lang="en-US" sz="2100" b="0" i="0" u="none" strike="noStrike" cap="none" dirty="0">
                <a:solidFill>
                  <a:srgbClr val="292668"/>
                </a:solidFill>
                <a:latin typeface="Calibri"/>
                <a:ea typeface="Calibri"/>
                <a:cs typeface="Calibri"/>
                <a:sym typeface="Calibri"/>
              </a:rPr>
              <a:t> hos </a:t>
            </a:r>
            <a:r>
              <a:rPr lang="en-US" sz="2100" b="0" i="0" u="none" strike="noStrike" cap="none" dirty="0" err="1">
                <a:solidFill>
                  <a:srgbClr val="292668"/>
                </a:solidFill>
                <a:latin typeface="Calibri"/>
                <a:ea typeface="Calibri"/>
                <a:cs typeface="Calibri"/>
                <a:sym typeface="Calibri"/>
              </a:rPr>
              <a:t>en</a:t>
            </a:r>
            <a:r>
              <a:rPr lang="en-US" sz="2100" b="0" i="0" u="none" strike="noStrike" cap="none" dirty="0">
                <a:solidFill>
                  <a:srgbClr val="292668"/>
                </a:solidFill>
                <a:latin typeface="Calibri"/>
                <a:ea typeface="Calibri"/>
                <a:cs typeface="Calibri"/>
                <a:sym typeface="Calibri"/>
              </a:rPr>
              <a:t> person</a:t>
            </a:r>
            <a:endParaRPr sz="2100" b="0" i="0" u="none" strike="noStrike" cap="none">
              <a:solidFill>
                <a:srgbClr val="292668"/>
              </a:solidFill>
              <a:latin typeface="Calibri"/>
              <a:ea typeface="Calibri"/>
              <a:cs typeface="Calibri"/>
            </a:endParaRPr>
          </a:p>
          <a:p>
            <a:pPr marL="0" marR="0" lvl="0" indent="0" algn="l" rtl="0">
              <a:lnSpc>
                <a:spcPct val="100000"/>
              </a:lnSpc>
              <a:spcBef>
                <a:spcPts val="0"/>
              </a:spcBef>
              <a:spcAft>
                <a:spcPts val="0"/>
              </a:spcAft>
              <a:buClr>
                <a:srgbClr val="292668"/>
              </a:buClr>
              <a:buSzPts val="1800"/>
              <a:buFont typeface="Arial"/>
              <a:buNone/>
            </a:pPr>
            <a:r>
              <a:rPr lang="en-US" sz="2100" b="0" i="0" u="none" strike="noStrike" cap="none" dirty="0">
                <a:solidFill>
                  <a:srgbClr val="292668"/>
                </a:solidFill>
                <a:latin typeface="Calibri"/>
                <a:ea typeface="Calibri"/>
                <a:cs typeface="Calibri"/>
                <a:sym typeface="Calibri"/>
              </a:rPr>
              <a:t>🔴 </a:t>
            </a:r>
            <a:r>
              <a:rPr lang="en-US" sz="2100" b="1" i="0" u="none" strike="noStrike" cap="none" dirty="0">
                <a:solidFill>
                  <a:srgbClr val="292668"/>
                </a:solidFill>
                <a:latin typeface="Calibri"/>
                <a:ea typeface="Calibri"/>
                <a:cs typeface="Calibri"/>
                <a:sym typeface="Calibri"/>
              </a:rPr>
              <a:t>Hvis du er i tvivl</a:t>
            </a:r>
            <a:endParaRPr sz="2100" b="0" i="0" u="none" strike="noStrike" cap="none">
              <a:solidFill>
                <a:srgbClr val="292668"/>
              </a:solidFill>
              <a:latin typeface="Calibri"/>
              <a:ea typeface="Calibri"/>
              <a:cs typeface="Calibri"/>
            </a:endParaRPr>
          </a:p>
          <a:p>
            <a:pPr marL="323850">
              <a:buClr>
                <a:srgbClr val="292668"/>
              </a:buClr>
              <a:buSzPts val="1800"/>
            </a:pPr>
            <a:r>
              <a:rPr lang="en-US" sz="2100" dirty="0">
                <a:solidFill>
                  <a:srgbClr val="292668"/>
                </a:solidFill>
                <a:latin typeface="Calibri"/>
                <a:ea typeface="Calibri"/>
                <a:cs typeface="Calibri"/>
                <a:sym typeface="Calibri"/>
              </a:rPr>
              <a:t>  </a:t>
            </a:r>
            <a:r>
              <a:rPr lang="en-US" sz="2100" b="0" i="0" u="none" strike="noStrike" cap="none" dirty="0" err="1">
                <a:solidFill>
                  <a:srgbClr val="292668"/>
                </a:solidFill>
                <a:latin typeface="Calibri"/>
                <a:ea typeface="Calibri"/>
                <a:cs typeface="Calibri"/>
                <a:sym typeface="Calibri"/>
              </a:rPr>
              <a:t>Tvivl</a:t>
            </a:r>
            <a:r>
              <a:rPr lang="en-US" sz="2100" b="0" i="0" u="none" strike="noStrike" cap="none" dirty="0">
                <a:solidFill>
                  <a:srgbClr val="292668"/>
                </a:solidFill>
                <a:latin typeface="Calibri"/>
                <a:ea typeface="Calibri"/>
                <a:cs typeface="Calibri"/>
                <a:sym typeface="Calibri"/>
              </a:rPr>
              <a:t> = </a:t>
            </a:r>
            <a:r>
              <a:rPr lang="en-US" sz="2100" b="0" i="0" u="none" strike="noStrike" cap="none" dirty="0" err="1">
                <a:solidFill>
                  <a:srgbClr val="292668"/>
                </a:solidFill>
                <a:latin typeface="Calibri"/>
                <a:ea typeface="Calibri"/>
                <a:cs typeface="Calibri"/>
                <a:sym typeface="Calibri"/>
              </a:rPr>
              <a:t>kontakt</a:t>
            </a:r>
            <a:r>
              <a:rPr lang="en-US" sz="2100" b="0" i="0" u="none" strike="noStrike" cap="none" dirty="0">
                <a:solidFill>
                  <a:srgbClr val="292668"/>
                </a:solidFill>
                <a:latin typeface="Calibri"/>
                <a:ea typeface="Calibri"/>
                <a:cs typeface="Calibri"/>
                <a:sym typeface="Calibri"/>
              </a:rPr>
              <a:t> </a:t>
            </a:r>
            <a:r>
              <a:rPr lang="en-US" sz="2100" b="0" i="0" u="none" strike="noStrike" cap="none" dirty="0" err="1">
                <a:solidFill>
                  <a:srgbClr val="292668"/>
                </a:solidFill>
                <a:latin typeface="Calibri"/>
                <a:ea typeface="Calibri"/>
                <a:cs typeface="Calibri"/>
                <a:sym typeface="Calibri"/>
              </a:rPr>
              <a:t>en</a:t>
            </a:r>
            <a:r>
              <a:rPr lang="en-US" sz="2100" b="0" i="0" u="none" strike="noStrike" cap="none" dirty="0">
                <a:solidFill>
                  <a:srgbClr val="292668"/>
                </a:solidFill>
                <a:latin typeface="Calibri"/>
                <a:ea typeface="Calibri"/>
                <a:cs typeface="Calibri"/>
                <a:sym typeface="Calibri"/>
              </a:rPr>
              <a:t> </a:t>
            </a:r>
            <a:r>
              <a:rPr lang="en-US" sz="2100" b="0" i="0" u="none" strike="noStrike" cap="none" dirty="0" err="1">
                <a:solidFill>
                  <a:srgbClr val="292668"/>
                </a:solidFill>
                <a:latin typeface="Calibri"/>
                <a:ea typeface="Calibri"/>
                <a:cs typeface="Calibri"/>
                <a:sym typeface="Calibri"/>
              </a:rPr>
              <a:t>fagperson</a:t>
            </a:r>
            <a:endParaRPr sz="2100" b="0" i="0" u="none" strike="noStrike" cap="none" dirty="0" err="1">
              <a:solidFill>
                <a:srgbClr val="292668"/>
              </a:solidFill>
              <a:latin typeface="Arial"/>
              <a:ea typeface="Arial"/>
              <a:cs typeface="Arial"/>
            </a:endParaRPr>
          </a:p>
        </p:txBody>
      </p:sp>
      <p:sp>
        <p:nvSpPr>
          <p:cNvPr id="671" name="Google Shape;671;p103"/>
          <p:cNvSpPr txBox="1">
            <a:spLocks noGrp="1"/>
          </p:cNvSpPr>
          <p:nvPr>
            <p:ph type="body" idx="1"/>
          </p:nvPr>
        </p:nvSpPr>
        <p:spPr>
          <a:xfrm>
            <a:off x="3053099" y="298573"/>
            <a:ext cx="6579416" cy="1200329"/>
          </a:xfrm>
          <a:prstGeom prst="rect">
            <a:avLst/>
          </a:prstGeom>
          <a:noFill/>
          <a:ln>
            <a:noFill/>
          </a:ln>
        </p:spPr>
        <p:txBody>
          <a:bodyPr spcFirstLastPara="1" wrap="square" lIns="91425" tIns="45700" rIns="91425" bIns="45700" anchor="ctr" anchorCtr="0">
            <a:spAutoFit/>
          </a:bodyPr>
          <a:lstStyle/>
          <a:p>
            <a:pPr marL="0" lvl="0" indent="0" algn="l" rtl="0">
              <a:lnSpc>
                <a:spcPct val="100000"/>
              </a:lnSpc>
              <a:spcBef>
                <a:spcPts val="0"/>
              </a:spcBef>
              <a:spcAft>
                <a:spcPts val="0"/>
              </a:spcAft>
              <a:buClr>
                <a:schemeClr val="lt1"/>
              </a:buClr>
              <a:buSzPts val="3600"/>
              <a:buNone/>
            </a:pPr>
            <a:r>
              <a:rPr lang="en-US" b="1">
                <a:solidFill>
                  <a:schemeClr val="lt1"/>
                </a:solidFill>
                <a:latin typeface="Calibri"/>
                <a:ea typeface="Calibri"/>
                <a:cs typeface="Calibri"/>
                <a:sym typeface="Calibri"/>
              </a:rPr>
              <a:t>Hvornår kan du stole på AI, og hvornår bør du ikke stole på AI</a:t>
            </a:r>
            <a:endParaRPr>
              <a:solidFill>
                <a:schemeClr val="lt1"/>
              </a:solidFill>
              <a:latin typeface="Calibri"/>
              <a:ea typeface="Calibri"/>
              <a:cs typeface="Calibri"/>
              <a:sym typeface="Calibri"/>
            </a:endParaRPr>
          </a:p>
        </p:txBody>
      </p:sp>
      <p:pic>
        <p:nvPicPr>
          <p:cNvPr id="672" name="Google Shape;672;p10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136829" y="2612442"/>
            <a:ext cx="3284525" cy="410565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104"/>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a:t> </a:t>
            </a:r>
            <a:endParaRPr/>
          </a:p>
        </p:txBody>
      </p:sp>
      <p:sp>
        <p:nvSpPr>
          <p:cNvPr id="678" name="Google Shape;678;p104"/>
          <p:cNvSpPr/>
          <p:nvPr/>
        </p:nvSpPr>
        <p:spPr>
          <a:xfrm>
            <a:off x="981090" y="2417655"/>
            <a:ext cx="2116635" cy="4021291"/>
          </a:xfrm>
          <a:custGeom>
            <a:avLst/>
            <a:gdLst/>
            <a:ahLst/>
            <a:cxnLst/>
            <a:rect l="l" t="t" r="r" b="b"/>
            <a:pathLst>
              <a:path w="3427" h="5179" extrusionOk="0">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79" name="Google Shape;679;p104"/>
          <p:cNvSpPr/>
          <p:nvPr/>
        </p:nvSpPr>
        <p:spPr>
          <a:xfrm>
            <a:off x="3510288" y="2417656"/>
            <a:ext cx="2104683" cy="4021290"/>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80" name="Google Shape;680;p104"/>
          <p:cNvSpPr/>
          <p:nvPr/>
        </p:nvSpPr>
        <p:spPr>
          <a:xfrm>
            <a:off x="3449165" y="2417656"/>
            <a:ext cx="2224624" cy="559868"/>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81" name="Google Shape;681;p104"/>
          <p:cNvSpPr/>
          <p:nvPr/>
        </p:nvSpPr>
        <p:spPr>
          <a:xfrm>
            <a:off x="6096000" y="2508358"/>
            <a:ext cx="2165806" cy="3930588"/>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82" name="Google Shape;682;p104"/>
          <p:cNvSpPr/>
          <p:nvPr/>
        </p:nvSpPr>
        <p:spPr>
          <a:xfrm>
            <a:off x="8730880" y="2405059"/>
            <a:ext cx="2180319" cy="4021291"/>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1"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83" name="Google Shape;683;p104"/>
          <p:cNvSpPr txBox="1"/>
          <p:nvPr/>
        </p:nvSpPr>
        <p:spPr>
          <a:xfrm>
            <a:off x="1034409" y="2841319"/>
            <a:ext cx="2063316" cy="28622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a:solidFill>
                  <a:srgbClr val="292668"/>
                </a:solidFill>
                <a:latin typeface="Calibri"/>
                <a:ea typeface="Calibri"/>
                <a:cs typeface="Calibri"/>
                <a:sym typeface="Calibri"/>
              </a:rPr>
              <a:t>Hvis et råd vedrører dit helbred, symptomer eller noget alvorligt → skal du kontakte en sundhedsperson.</a:t>
            </a:r>
            <a:endParaRPr/>
          </a:p>
          <a:p>
            <a:pPr marL="0" marR="0" lvl="0" indent="0" algn="ctr" rtl="0">
              <a:lnSpc>
                <a:spcPct val="100000"/>
              </a:lnSpc>
              <a:spcBef>
                <a:spcPts val="0"/>
              </a:spcBef>
              <a:spcAft>
                <a:spcPts val="0"/>
              </a:spcAft>
              <a:buNone/>
            </a:pPr>
            <a:r>
              <a:rPr lang="en-US" sz="1800" b="0" i="1" u="none" strike="noStrike" cap="none">
                <a:solidFill>
                  <a:srgbClr val="292668"/>
                </a:solidFill>
                <a:latin typeface="Calibri"/>
                <a:ea typeface="Calibri"/>
                <a:cs typeface="Calibri"/>
                <a:sym typeface="Calibri"/>
              </a:rPr>
              <a:t>AI bør aldrig være det eneste grundlag for en beslutning om dit helbred</a:t>
            </a:r>
            <a:endParaRPr sz="1800" b="0" i="0" u="none" strike="noStrike" cap="none">
              <a:solidFill>
                <a:srgbClr val="292668"/>
              </a:solidFill>
              <a:latin typeface="Calibri"/>
              <a:ea typeface="Calibri"/>
              <a:cs typeface="Calibri"/>
              <a:sym typeface="Calibri"/>
            </a:endParaRPr>
          </a:p>
        </p:txBody>
      </p:sp>
      <p:sp>
        <p:nvSpPr>
          <p:cNvPr id="684" name="Google Shape;684;p104"/>
          <p:cNvSpPr txBox="1"/>
          <p:nvPr/>
        </p:nvSpPr>
        <p:spPr>
          <a:xfrm>
            <a:off x="3566799" y="2977524"/>
            <a:ext cx="1977203" cy="230828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AI kan komme med forslag, men må aldrig lægge pres på dig.</a:t>
            </a:r>
            <a:endParaRPr dirty="0"/>
          </a:p>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Hvis en app får dig til at føle, at du </a:t>
            </a:r>
            <a:r>
              <a:rPr lang="en-US" sz="1800" b="1" i="1" u="none" strike="noStrike" cap="none" dirty="0">
                <a:solidFill>
                  <a:srgbClr val="292668"/>
                </a:solidFill>
                <a:latin typeface="Calibri"/>
                <a:ea typeface="Calibri"/>
                <a:cs typeface="Calibri"/>
                <a:sym typeface="Calibri"/>
              </a:rPr>
              <a:t>er nødt til at </a:t>
            </a:r>
            <a:r>
              <a:rPr lang="en-US" sz="1800" b="0" i="0" u="none" strike="noStrike" cap="none" dirty="0">
                <a:solidFill>
                  <a:srgbClr val="292668"/>
                </a:solidFill>
                <a:latin typeface="Calibri"/>
                <a:ea typeface="Calibri"/>
                <a:cs typeface="Calibri"/>
                <a:sym typeface="Calibri"/>
              </a:rPr>
              <a:t>gøre noget, skal du slå notifikationerne fra.</a:t>
            </a:r>
            <a:endParaRPr dirty="0"/>
          </a:p>
        </p:txBody>
      </p:sp>
      <p:sp>
        <p:nvSpPr>
          <p:cNvPr id="685" name="Google Shape;685;p104"/>
          <p:cNvSpPr txBox="1"/>
          <p:nvPr/>
        </p:nvSpPr>
        <p:spPr>
          <a:xfrm>
            <a:off x="6222558" y="2997569"/>
            <a:ext cx="1900733" cy="230828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a:solidFill>
                  <a:srgbClr val="292668"/>
                </a:solidFill>
                <a:latin typeface="Calibri"/>
                <a:ea typeface="Calibri"/>
                <a:cs typeface="Calibri"/>
                <a:sym typeface="Calibri"/>
              </a:rPr>
              <a:t>Hvis en app giver sundhedsråd, skal du kigge efter teksten:</a:t>
            </a:r>
            <a:br>
              <a:rPr lang="en-US" sz="1800" b="0" i="0" u="none" strike="noStrike" cap="none" dirty="0">
                <a:solidFill>
                  <a:srgbClr val="292668"/>
                </a:solidFill>
                <a:latin typeface="Calibri"/>
                <a:ea typeface="Calibri"/>
                <a:cs typeface="Calibri"/>
                <a:sym typeface="Calibri"/>
              </a:rPr>
            </a:br>
            <a:r>
              <a:rPr lang="en-US" sz="1800" b="0" i="0" u="none" strike="noStrike" cap="none" dirty="0">
                <a:solidFill>
                  <a:srgbClr val="292668"/>
                </a:solidFill>
                <a:latin typeface="Calibri"/>
                <a:ea typeface="Calibri"/>
                <a:cs typeface="Calibri"/>
                <a:sym typeface="Calibri"/>
              </a:rPr>
              <a:t>”Dette er ikke et medicinsk udstyr.”</a:t>
            </a:r>
            <a:br>
              <a:rPr lang="en-US" sz="1800" b="0" i="0" u="none" strike="noStrike" cap="none" dirty="0">
                <a:solidFill>
                  <a:srgbClr val="292668"/>
                </a:solidFill>
                <a:latin typeface="Calibri"/>
                <a:ea typeface="Calibri"/>
                <a:cs typeface="Calibri"/>
                <a:sym typeface="Calibri"/>
              </a:rPr>
            </a:br>
            <a:r>
              <a:rPr lang="en-US" sz="1800" b="0" i="0" u="none" strike="noStrike" cap="none" dirty="0">
                <a:solidFill>
                  <a:srgbClr val="292668"/>
                </a:solidFill>
                <a:latin typeface="Calibri"/>
                <a:ea typeface="Calibri"/>
                <a:cs typeface="Calibri"/>
                <a:sym typeface="Calibri"/>
              </a:rPr>
              <a:t>Det står ofte med småt i appen.</a:t>
            </a:r>
            <a:endParaRPr sz="1800" b="0" i="0" u="none" strike="noStrike" cap="none" dirty="0">
              <a:solidFill>
                <a:srgbClr val="292668"/>
              </a:solidFill>
              <a:latin typeface="Calibri"/>
              <a:ea typeface="Calibri"/>
              <a:cs typeface="Calibri"/>
              <a:sym typeface="Calibri"/>
            </a:endParaRPr>
          </a:p>
        </p:txBody>
      </p:sp>
      <p:sp>
        <p:nvSpPr>
          <p:cNvPr id="686" name="Google Shape;686;p104"/>
          <p:cNvSpPr txBox="1"/>
          <p:nvPr/>
        </p:nvSpPr>
        <p:spPr>
          <a:xfrm>
            <a:off x="8684017" y="3012851"/>
            <a:ext cx="2312214" cy="230828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0" i="0" u="none" strike="noStrike" cap="none" dirty="0" err="1">
                <a:solidFill>
                  <a:schemeClr val="lt1"/>
                </a:solidFill>
                <a:latin typeface="Calibri"/>
                <a:ea typeface="Calibri"/>
                <a:cs typeface="Calibri"/>
                <a:sym typeface="Calibri"/>
              </a:rPr>
              <a:t>Hvis</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en</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måling</a:t>
            </a:r>
            <a:r>
              <a:rPr lang="en-US" sz="1800" b="0" i="0" u="none" strike="noStrike" cap="none" dirty="0">
                <a:solidFill>
                  <a:schemeClr val="lt1"/>
                </a:solidFill>
                <a:latin typeface="Calibri"/>
                <a:ea typeface="Calibri"/>
                <a:cs typeface="Calibri"/>
                <a:sym typeface="Calibri"/>
              </a:rPr>
              <a:t> ser </a:t>
            </a:r>
            <a:r>
              <a:rPr lang="en-US" sz="1800" b="0" i="0" u="none" strike="noStrike" cap="none" dirty="0" err="1">
                <a:solidFill>
                  <a:schemeClr val="lt1"/>
                </a:solidFill>
                <a:latin typeface="Calibri"/>
                <a:ea typeface="Calibri"/>
                <a:cs typeface="Calibri"/>
                <a:sym typeface="Calibri"/>
              </a:rPr>
              <a:t>mærkelig</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ud</a:t>
            </a:r>
            <a:r>
              <a:rPr lang="en-US" sz="1800" b="0" i="0" u="none" strike="noStrike" cap="none" dirty="0">
                <a:solidFill>
                  <a:schemeClr val="lt1"/>
                </a:solidFill>
                <a:latin typeface="Calibri"/>
                <a:ea typeface="Calibri"/>
                <a:cs typeface="Calibri"/>
                <a:sym typeface="Calibri"/>
              </a:rPr>
              <a:t>:</a:t>
            </a:r>
            <a:endParaRPr dirty="0">
              <a:solidFill>
                <a:schemeClr val="lt1"/>
              </a:solidFill>
            </a:endParaRPr>
          </a:p>
          <a:p>
            <a:pPr marL="0" marR="0" lvl="0" indent="0" algn="ctr" rtl="0">
              <a:lnSpc>
                <a:spcPct val="100000"/>
              </a:lnSpc>
              <a:spcBef>
                <a:spcPts val="0"/>
              </a:spcBef>
              <a:spcAft>
                <a:spcPts val="0"/>
              </a:spcAft>
              <a:buNone/>
            </a:pPr>
            <a:r>
              <a:rPr lang="en-US" sz="1800" b="0" i="0" u="none" strike="noStrike" cap="none" dirty="0">
                <a:solidFill>
                  <a:schemeClr val="lt1"/>
                </a:solidFill>
                <a:latin typeface="Calibri"/>
                <a:ea typeface="Calibri"/>
                <a:cs typeface="Calibri"/>
                <a:sym typeface="Calibri"/>
              </a:rPr>
              <a:t>Tag </a:t>
            </a:r>
            <a:r>
              <a:rPr lang="en-US" sz="1800" b="0" i="0" u="none" strike="noStrike" cap="none" dirty="0" err="1">
                <a:solidFill>
                  <a:schemeClr val="lt1"/>
                </a:solidFill>
                <a:latin typeface="Calibri"/>
                <a:ea typeface="Calibri"/>
                <a:cs typeface="Calibri"/>
                <a:sym typeface="Calibri"/>
              </a:rPr>
              <a:t>en</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ny</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måling</a:t>
            </a:r>
            <a:endParaRPr dirty="0" err="1">
              <a:solidFill>
                <a:schemeClr val="lt1"/>
              </a:solidFill>
            </a:endParaRPr>
          </a:p>
          <a:p>
            <a:pPr marL="0" marR="0" lvl="0" indent="0" algn="ctr" rtl="0">
              <a:lnSpc>
                <a:spcPct val="100000"/>
              </a:lnSpc>
              <a:spcBef>
                <a:spcPts val="0"/>
              </a:spcBef>
              <a:spcAft>
                <a:spcPts val="0"/>
              </a:spcAft>
              <a:buNone/>
            </a:pPr>
            <a:r>
              <a:rPr lang="en-US" sz="1800" b="0" i="0" u="none" strike="noStrike" cap="none" dirty="0" err="1">
                <a:solidFill>
                  <a:schemeClr val="lt1"/>
                </a:solidFill>
                <a:latin typeface="Calibri"/>
                <a:ea typeface="Calibri"/>
                <a:cs typeface="Calibri"/>
                <a:sym typeface="Calibri"/>
              </a:rPr>
              <a:t>Kontroller</a:t>
            </a:r>
            <a:r>
              <a:rPr lang="en-US" sz="1800" b="0" i="0" u="none" strike="noStrike" cap="none" dirty="0">
                <a:solidFill>
                  <a:schemeClr val="lt1"/>
                </a:solidFill>
                <a:latin typeface="Calibri"/>
                <a:ea typeface="Calibri"/>
                <a:cs typeface="Calibri"/>
                <a:sym typeface="Calibri"/>
              </a:rPr>
              <a:t>, at </a:t>
            </a:r>
            <a:r>
              <a:rPr lang="en-US" sz="1800" b="0" i="0" u="none" strike="noStrike" cap="none" dirty="0" err="1">
                <a:solidFill>
                  <a:schemeClr val="lt1"/>
                </a:solidFill>
                <a:latin typeface="Calibri"/>
                <a:ea typeface="Calibri"/>
                <a:cs typeface="Calibri"/>
                <a:sym typeface="Calibri"/>
              </a:rPr>
              <a:t>enheden</a:t>
            </a:r>
            <a:r>
              <a:rPr lang="en-US" sz="1800" b="0" i="0" u="none" strike="noStrike" cap="none" dirty="0">
                <a:solidFill>
                  <a:schemeClr val="lt1"/>
                </a:solidFill>
                <a:latin typeface="Calibri"/>
                <a:ea typeface="Calibri"/>
                <a:cs typeface="Calibri"/>
                <a:sym typeface="Calibri"/>
              </a:rPr>
              <a:t> er </a:t>
            </a:r>
            <a:r>
              <a:rPr lang="en-US" sz="1800" b="0" i="0" u="none" strike="noStrike" cap="none" dirty="0" err="1">
                <a:solidFill>
                  <a:schemeClr val="lt1"/>
                </a:solidFill>
                <a:latin typeface="Calibri"/>
                <a:ea typeface="Calibri"/>
                <a:cs typeface="Calibri"/>
                <a:sym typeface="Calibri"/>
              </a:rPr>
              <a:t>monteret</a:t>
            </a:r>
            <a:r>
              <a:rPr lang="en-US" sz="1800" b="0" i="0" u="none" strike="noStrike" cap="none" dirty="0">
                <a:solidFill>
                  <a:schemeClr val="lt1"/>
                </a:solidFill>
                <a:latin typeface="Calibri"/>
                <a:ea typeface="Calibri"/>
                <a:cs typeface="Calibri"/>
                <a:sym typeface="Calibri"/>
              </a:rPr>
              <a:t> </a:t>
            </a:r>
            <a:r>
              <a:rPr lang="en-US" sz="1800" b="0" i="0" u="none" strike="noStrike" cap="none" dirty="0" err="1">
                <a:solidFill>
                  <a:schemeClr val="lt1"/>
                </a:solidFill>
                <a:latin typeface="Calibri"/>
                <a:ea typeface="Calibri"/>
                <a:cs typeface="Calibri"/>
                <a:sym typeface="Calibri"/>
              </a:rPr>
              <a:t>korrekt</a:t>
            </a:r>
            <a:endParaRPr dirty="0" err="1">
              <a:solidFill>
                <a:schemeClr val="lt1"/>
              </a:solidFill>
            </a:endParaRPr>
          </a:p>
          <a:p>
            <a:pPr marL="0" marR="0" lvl="0" indent="0" algn="ctr" rtl="0">
              <a:lnSpc>
                <a:spcPct val="100000"/>
              </a:lnSpc>
              <a:spcBef>
                <a:spcPts val="0"/>
              </a:spcBef>
              <a:spcAft>
                <a:spcPts val="0"/>
              </a:spcAft>
              <a:buNone/>
            </a:pPr>
            <a:r>
              <a:rPr lang="en-US" sz="1800" b="0" i="1" u="none" strike="noStrike" cap="none" dirty="0" err="1">
                <a:solidFill>
                  <a:schemeClr val="lt1"/>
                </a:solidFill>
                <a:latin typeface="Calibri"/>
                <a:ea typeface="Calibri"/>
                <a:cs typeface="Calibri"/>
                <a:sym typeface="Calibri"/>
              </a:rPr>
              <a:t>Ofte</a:t>
            </a:r>
            <a:r>
              <a:rPr lang="en-US" sz="1800" b="0" i="1" u="none" strike="noStrike" cap="none" dirty="0">
                <a:solidFill>
                  <a:schemeClr val="lt1"/>
                </a:solidFill>
                <a:latin typeface="Calibri"/>
                <a:ea typeface="Calibri"/>
                <a:cs typeface="Calibri"/>
                <a:sym typeface="Calibri"/>
              </a:rPr>
              <a:t> er </a:t>
            </a:r>
            <a:r>
              <a:rPr lang="en-US" sz="1800" b="0" i="1" u="none" strike="noStrike" cap="none" dirty="0" err="1">
                <a:solidFill>
                  <a:schemeClr val="lt1"/>
                </a:solidFill>
                <a:latin typeface="Calibri"/>
                <a:ea typeface="Calibri"/>
                <a:cs typeface="Calibri"/>
                <a:sym typeface="Calibri"/>
              </a:rPr>
              <a:t>fejlen</a:t>
            </a:r>
            <a:r>
              <a:rPr lang="en-US" sz="1800" b="0" i="1" u="none" strike="noStrike" cap="none" dirty="0">
                <a:solidFill>
                  <a:schemeClr val="lt1"/>
                </a:solidFill>
                <a:latin typeface="Calibri"/>
                <a:ea typeface="Calibri"/>
                <a:cs typeface="Calibri"/>
                <a:sym typeface="Calibri"/>
              </a:rPr>
              <a:t> </a:t>
            </a:r>
            <a:endParaRPr dirty="0">
              <a:solidFill>
                <a:schemeClr val="lt1"/>
              </a:solidFill>
            </a:endParaRPr>
          </a:p>
          <a:p>
            <a:pPr algn="ctr"/>
            <a:r>
              <a:rPr lang="en-US" sz="1800" b="0" i="1" u="none" strike="noStrike" cap="none" dirty="0" err="1">
                <a:solidFill>
                  <a:schemeClr val="lt1"/>
                </a:solidFill>
                <a:latin typeface="Calibri"/>
                <a:ea typeface="Calibri"/>
                <a:cs typeface="Calibri"/>
                <a:sym typeface="Calibri"/>
              </a:rPr>
              <a:t>teknisk</a:t>
            </a:r>
            <a:r>
              <a:rPr lang="en-US" sz="1800" b="0" i="1" u="none" strike="noStrike" cap="none" dirty="0">
                <a:solidFill>
                  <a:schemeClr val="lt1"/>
                </a:solidFill>
                <a:latin typeface="Calibri"/>
                <a:ea typeface="Calibri"/>
                <a:cs typeface="Calibri"/>
                <a:sym typeface="Calibri"/>
              </a:rPr>
              <a:t> </a:t>
            </a:r>
            <a:r>
              <a:rPr lang="en-US" sz="1800" i="1" dirty="0">
                <a:solidFill>
                  <a:schemeClr val="lt1"/>
                </a:solidFill>
                <a:latin typeface="Calibri"/>
                <a:ea typeface="Calibri"/>
                <a:cs typeface="Calibri"/>
                <a:sym typeface="Calibri"/>
              </a:rPr>
              <a:t>- </a:t>
            </a:r>
            <a:r>
              <a:rPr lang="en-US" sz="1800" b="0" i="1" u="none" strike="noStrike" cap="none" dirty="0" err="1">
                <a:solidFill>
                  <a:schemeClr val="lt1"/>
                </a:solidFill>
                <a:latin typeface="Calibri"/>
                <a:ea typeface="Calibri"/>
                <a:cs typeface="Calibri"/>
                <a:sym typeface="Calibri"/>
              </a:rPr>
              <a:t>ikke</a:t>
            </a:r>
            <a:r>
              <a:rPr lang="en-US" sz="1800" b="0" i="1" u="none" strike="noStrike" cap="none" dirty="0">
                <a:solidFill>
                  <a:schemeClr val="lt1"/>
                </a:solidFill>
                <a:latin typeface="Calibri"/>
                <a:ea typeface="Calibri"/>
                <a:cs typeface="Calibri"/>
                <a:sym typeface="Calibri"/>
              </a:rPr>
              <a:t> </a:t>
            </a:r>
            <a:r>
              <a:rPr lang="en-US" sz="1800" b="0" i="1" u="none" strike="noStrike" cap="none" dirty="0" err="1">
                <a:solidFill>
                  <a:schemeClr val="lt1"/>
                </a:solidFill>
                <a:latin typeface="Calibri"/>
                <a:ea typeface="Calibri"/>
                <a:cs typeface="Calibri"/>
                <a:sym typeface="Calibri"/>
              </a:rPr>
              <a:t>sundhedsrelateret</a:t>
            </a:r>
            <a:r>
              <a:rPr lang="en-US" sz="1800" b="0" i="1" u="none" strike="noStrike" cap="none" dirty="0">
                <a:solidFill>
                  <a:schemeClr val="lt1"/>
                </a:solidFill>
                <a:latin typeface="Calibri"/>
                <a:ea typeface="Calibri"/>
                <a:cs typeface="Calibri"/>
                <a:sym typeface="Calibri"/>
              </a:rPr>
              <a:t>.</a:t>
            </a:r>
            <a:endParaRPr sz="1800" b="0" i="0" u="none" strike="noStrike" cap="none" dirty="0">
              <a:solidFill>
                <a:schemeClr val="lt1"/>
              </a:solidFill>
              <a:latin typeface="Calibri"/>
              <a:ea typeface="Calibri"/>
              <a:cs typeface="Calibri"/>
              <a:sym typeface="Calibri"/>
            </a:endParaRPr>
          </a:p>
        </p:txBody>
      </p:sp>
      <p:sp>
        <p:nvSpPr>
          <p:cNvPr id="687" name="Google Shape;687;p104"/>
          <p:cNvSpPr txBox="1"/>
          <p:nvPr/>
        </p:nvSpPr>
        <p:spPr>
          <a:xfrm>
            <a:off x="606937" y="1906190"/>
            <a:ext cx="2543654"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292668"/>
                </a:solidFill>
                <a:latin typeface="Calibri"/>
                <a:ea typeface="Calibri"/>
                <a:cs typeface="Calibri"/>
                <a:sym typeface="Calibri"/>
              </a:rPr>
              <a:t>⚕️ Sikkerhedstip</a:t>
            </a:r>
            <a:endParaRPr/>
          </a:p>
        </p:txBody>
      </p:sp>
      <p:sp>
        <p:nvSpPr>
          <p:cNvPr id="688" name="Google Shape;688;p104"/>
          <p:cNvSpPr/>
          <p:nvPr/>
        </p:nvSpPr>
        <p:spPr>
          <a:xfrm>
            <a:off x="969133" y="2405060"/>
            <a:ext cx="2177761" cy="559868"/>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89" name="Google Shape;689;p104"/>
          <p:cNvSpPr/>
          <p:nvPr/>
        </p:nvSpPr>
        <p:spPr>
          <a:xfrm>
            <a:off x="6084045" y="2405060"/>
            <a:ext cx="2177761" cy="559868"/>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90" name="Google Shape;690;p104"/>
          <p:cNvSpPr/>
          <p:nvPr/>
        </p:nvSpPr>
        <p:spPr>
          <a:xfrm>
            <a:off x="8684017" y="2405060"/>
            <a:ext cx="2224624" cy="559868"/>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91" name="Google Shape;691;p104"/>
          <p:cNvSpPr txBox="1"/>
          <p:nvPr/>
        </p:nvSpPr>
        <p:spPr>
          <a:xfrm>
            <a:off x="3530675" y="1908078"/>
            <a:ext cx="203512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92668"/>
              </a:buClr>
              <a:buSzPts val="2400"/>
              <a:buFont typeface="Arial"/>
              <a:buNone/>
            </a:pPr>
            <a:r>
              <a:rPr lang="en-US" sz="2400" b="1" i="0" u="none" strike="noStrike" cap="none">
                <a:solidFill>
                  <a:srgbClr val="292668"/>
                </a:solidFill>
                <a:latin typeface="Calibri"/>
                <a:ea typeface="Calibri"/>
                <a:cs typeface="Calibri"/>
                <a:sym typeface="Calibri"/>
              </a:rPr>
              <a:t>🧭 Etisk tip</a:t>
            </a:r>
            <a:endParaRPr sz="2400" b="0" i="0" u="none" strike="noStrike" cap="none">
              <a:solidFill>
                <a:srgbClr val="292668"/>
              </a:solidFill>
              <a:latin typeface="Calibri"/>
              <a:ea typeface="Calibri"/>
              <a:cs typeface="Calibri"/>
              <a:sym typeface="Calibri"/>
            </a:endParaRPr>
          </a:p>
        </p:txBody>
      </p:sp>
      <p:sp>
        <p:nvSpPr>
          <p:cNvPr id="692" name="Google Shape;692;p104"/>
          <p:cNvSpPr txBox="1"/>
          <p:nvPr/>
        </p:nvSpPr>
        <p:spPr>
          <a:xfrm>
            <a:off x="6266935" y="1863977"/>
            <a:ext cx="182237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92668"/>
              </a:buClr>
              <a:buSzPts val="2400"/>
              <a:buFont typeface="Arial"/>
              <a:buNone/>
            </a:pPr>
            <a:r>
              <a:rPr lang="en-US" sz="2400" b="1" i="0" u="none" strike="noStrike" cap="none">
                <a:solidFill>
                  <a:srgbClr val="292668"/>
                </a:solidFill>
                <a:latin typeface="Calibri"/>
                <a:ea typeface="Calibri"/>
                <a:cs typeface="Calibri"/>
                <a:sym typeface="Calibri"/>
              </a:rPr>
              <a:t>🔍 Datatip</a:t>
            </a:r>
            <a:endParaRPr sz="2400" b="0" i="0" u="none" strike="noStrike" cap="none">
              <a:solidFill>
                <a:srgbClr val="292668"/>
              </a:solidFill>
              <a:latin typeface="Calibri"/>
              <a:ea typeface="Calibri"/>
              <a:cs typeface="Calibri"/>
              <a:sym typeface="Calibri"/>
            </a:endParaRPr>
          </a:p>
        </p:txBody>
      </p:sp>
      <p:sp>
        <p:nvSpPr>
          <p:cNvPr id="693" name="Google Shape;693;p104"/>
          <p:cNvSpPr txBox="1"/>
          <p:nvPr/>
        </p:nvSpPr>
        <p:spPr>
          <a:xfrm>
            <a:off x="8507491" y="1861388"/>
            <a:ext cx="297818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292668"/>
                </a:solidFill>
                <a:latin typeface="Calibri"/>
                <a:ea typeface="Calibri"/>
                <a:cs typeface="Calibri"/>
                <a:sym typeface="Calibri"/>
              </a:rPr>
              <a:t>🫰 Sikkerhedstip</a:t>
            </a:r>
            <a:endParaRPr sz="2400" b="0" i="0" u="none" strike="noStrike" cap="none">
              <a:solidFill>
                <a:srgbClr val="292668"/>
              </a:solidFill>
              <a:latin typeface="Calibri"/>
              <a:ea typeface="Calibri"/>
              <a:cs typeface="Calibri"/>
              <a:sym typeface="Calibri"/>
            </a:endParaRPr>
          </a:p>
        </p:txBody>
      </p:sp>
      <p:sp>
        <p:nvSpPr>
          <p:cNvPr id="694" name="Google Shape;694;p104"/>
          <p:cNvSpPr txBox="1">
            <a:spLocks noGrp="1"/>
          </p:cNvSpPr>
          <p:nvPr>
            <p:ph type="body" idx="1"/>
          </p:nvPr>
        </p:nvSpPr>
        <p:spPr>
          <a:xfrm>
            <a:off x="2984394" y="677420"/>
            <a:ext cx="6483760" cy="646331"/>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292668"/>
              </a:buClr>
              <a:buSzPts val="3600"/>
              <a:buFont typeface="Calibri"/>
              <a:buNone/>
            </a:pPr>
            <a:r>
              <a:rPr lang="en-US" b="1" i="0" u="none" strike="noStrike" cap="none">
                <a:solidFill>
                  <a:srgbClr val="292668"/>
                </a:solidFill>
                <a:latin typeface="Calibri"/>
                <a:ea typeface="Calibri"/>
                <a:cs typeface="Calibri"/>
                <a:sym typeface="Calibri"/>
              </a:rPr>
              <a:t>Tips om etik, data og sikkerhed</a:t>
            </a:r>
            <a:endParaRPr b="0" i="0" u="none" strike="noStrike" cap="none">
              <a:solidFill>
                <a:srgbClr val="292668"/>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27">
          <a:extLst>
            <a:ext uri="{FF2B5EF4-FFF2-40B4-BE49-F238E27FC236}">
              <a16:creationId xmlns:a16="http://schemas.microsoft.com/office/drawing/2014/main" id="{5836ED12-9D62-010E-B3C9-A3D7888381FE}"/>
            </a:ext>
          </a:extLst>
        </p:cNvPr>
        <p:cNvGrpSpPr/>
        <p:nvPr/>
      </p:nvGrpSpPr>
      <p:grpSpPr>
        <a:xfrm>
          <a:off x="0" y="0"/>
          <a:ext cx="0" cy="0"/>
          <a:chOff x="0" y="0"/>
          <a:chExt cx="0" cy="0"/>
        </a:xfrm>
      </p:grpSpPr>
      <p:sp>
        <p:nvSpPr>
          <p:cNvPr id="328" name="Google Shape;328;p12">
            <a:extLst>
              <a:ext uri="{FF2B5EF4-FFF2-40B4-BE49-F238E27FC236}">
                <a16:creationId xmlns:a16="http://schemas.microsoft.com/office/drawing/2014/main" id="{D534A400-C03A-648A-F78F-19BC22641B2D}"/>
              </a:ext>
            </a:extLst>
          </p:cNvPr>
          <p:cNvSpPr txBox="1">
            <a:spLocks noGrp="1"/>
          </p:cNvSpPr>
          <p:nvPr>
            <p:ph type="body" idx="1"/>
          </p:nvPr>
        </p:nvSpPr>
        <p:spPr>
          <a:xfrm>
            <a:off x="151525" y="270879"/>
            <a:ext cx="6289344" cy="1188720"/>
          </a:xfrm>
          <a:prstGeom prst="rect">
            <a:avLst/>
          </a:prstGeom>
          <a:noFill/>
          <a:ln>
            <a:noFill/>
          </a:ln>
        </p:spPr>
        <p:txBody>
          <a:bodyPr spcFirstLastPara="1" wrap="square" lIns="91425" tIns="45700" rIns="91425" bIns="45700" anchor="t" anchorCtr="0">
            <a:normAutofit fontScale="40000" lnSpcReduction="20000"/>
          </a:bodyPr>
          <a:lstStyle/>
          <a:p>
            <a:pPr marL="0" indent="0"/>
            <a:r>
              <a:rPr lang="da-DK" sz="9600" dirty="0">
                <a:solidFill>
                  <a:schemeClr val="bg1"/>
                </a:solidFill>
                <a:latin typeface="Calibri" panose="020F0502020204030204" pitchFamily="34" charset="0"/>
                <a:ea typeface="Calibri" panose="020F0502020204030204" pitchFamily="34" charset="0"/>
                <a:cs typeface="Calibri" panose="020F0502020204030204" pitchFamily="34" charset="0"/>
              </a:rPr>
              <a:t>Scenarieøvelse</a:t>
            </a:r>
            <a:r>
              <a:rPr lang="da-DK" altLang="da-DK" sz="9000" b="1" dirty="0">
                <a:solidFill>
                  <a:schemeClr val="bg1"/>
                </a:solidFill>
                <a:latin typeface="Calibri" panose="020F0502020204030204" pitchFamily="34" charset="0"/>
                <a:ea typeface="Calibri" panose="020F0502020204030204" pitchFamily="34" charset="0"/>
                <a:cs typeface="Calibri" panose="020F0502020204030204" pitchFamily="34" charset="0"/>
              </a:rPr>
              <a:t> 5  </a:t>
            </a:r>
          </a:p>
          <a:p>
            <a:pPr marL="0" indent="0"/>
            <a:r>
              <a:rPr lang="en-US" sz="7000" b="1" dirty="0">
                <a:latin typeface="Calibri" panose="020F0502020204030204" pitchFamily="34" charset="0"/>
                <a:ea typeface="Calibri" panose="020F0502020204030204" pitchFamily="34" charset="0"/>
                <a:cs typeface="Calibri" panose="020F0502020204030204" pitchFamily="34" charset="0"/>
              </a:rPr>
              <a:t>Den søvnrapport, der </a:t>
            </a:r>
            <a:r>
              <a:rPr lang="da-DK" altLang="da-DK" sz="7000" b="1" dirty="0">
                <a:solidFill>
                  <a:schemeClr val="bg1"/>
                </a:solidFill>
                <a:latin typeface="Calibri" panose="020F0502020204030204" pitchFamily="34" charset="0"/>
                <a:ea typeface="Calibri" panose="020F0502020204030204" pitchFamily="34" charset="0"/>
                <a:cs typeface="Calibri" panose="020F0502020204030204" pitchFamily="34" charset="0"/>
              </a:rPr>
              <a:t>bekymrer </a:t>
            </a:r>
            <a:r>
              <a:rPr lang="en-US" sz="7000" b="1" dirty="0">
                <a:latin typeface="Calibri" panose="020F0502020204030204" pitchFamily="34" charset="0"/>
                <a:ea typeface="Calibri" panose="020F0502020204030204" pitchFamily="34" charset="0"/>
                <a:cs typeface="Calibri" panose="020F0502020204030204" pitchFamily="34" charset="0"/>
              </a:rPr>
              <a:t>David</a:t>
            </a:r>
            <a:endParaRPr lang="en-US" sz="7000" dirty="0">
              <a:latin typeface="Calibri" panose="020F0502020204030204" pitchFamily="34" charset="0"/>
              <a:ea typeface="Calibri" panose="020F0502020204030204" pitchFamily="34" charset="0"/>
              <a:cs typeface="Calibri" panose="020F0502020204030204" pitchFamily="34" charset="0"/>
            </a:endParaRPr>
          </a:p>
          <a:p>
            <a:pPr marL="0" lvl="0" indent="0"/>
            <a:endParaRPr dirty="0"/>
          </a:p>
        </p:txBody>
      </p:sp>
      <p:sp>
        <p:nvSpPr>
          <p:cNvPr id="4" name="Tekstfelt 3">
            <a:extLst>
              <a:ext uri="{FF2B5EF4-FFF2-40B4-BE49-F238E27FC236}">
                <a16:creationId xmlns:a16="http://schemas.microsoft.com/office/drawing/2014/main" id="{3A6266F7-038A-DAE0-1290-E7F5D7D01E0C}"/>
              </a:ext>
            </a:extLst>
          </p:cNvPr>
          <p:cNvSpPr txBox="1"/>
          <p:nvPr/>
        </p:nvSpPr>
        <p:spPr>
          <a:xfrm>
            <a:off x="186814" y="1282202"/>
            <a:ext cx="6101232" cy="5232202"/>
          </a:xfrm>
          <a:prstGeom prst="rect">
            <a:avLst/>
          </a:prstGeom>
          <a:noFill/>
        </p:spPr>
        <p:txBody>
          <a:bodyPr wrap="square" lIns="91440" tIns="45720" rIns="91440" bIns="45720" anchor="t">
            <a:spAutoFit/>
          </a:bodyPr>
          <a:lstStyle/>
          <a:p>
            <a:pPr>
              <a:buNone/>
            </a:pPr>
            <a:r>
              <a:rPr lang="en-US" sz="2000" b="1" dirty="0">
                <a:solidFill>
                  <a:srgbClr val="292668"/>
                </a:solidFill>
                <a:latin typeface="Calibri" panose="020F0502020204030204" pitchFamily="34" charset="0"/>
                <a:ea typeface="Calibri" panose="020F0502020204030204" pitchFamily="34" charset="0"/>
                <a:cs typeface="Calibri" panose="020F0502020204030204" pitchFamily="34" charset="0"/>
              </a:rPr>
              <a:t>Hvornår skal man stole på AI, og hvornår skal man søge råd?</a:t>
            </a:r>
          </a:p>
          <a:p>
            <a:r>
              <a:rPr lang="en-US" sz="2000" dirty="0">
                <a:solidFill>
                  <a:schemeClr val="bg1"/>
                </a:solidFill>
                <a:latin typeface="Calibri"/>
                <a:ea typeface="Calibri"/>
                <a:cs typeface="Calibri"/>
              </a:rPr>
              <a:t>David, 75 år, modtager en besked fra sin app: </a:t>
            </a:r>
          </a:p>
          <a:p>
            <a:r>
              <a:rPr lang="en-US" sz="2000" i="1" dirty="0">
                <a:solidFill>
                  <a:schemeClr val="bg1"/>
                </a:solidFill>
                <a:latin typeface="Calibri"/>
                <a:ea typeface="Calibri"/>
                <a:cs typeface="Calibri"/>
              </a:rPr>
              <a:t>»Du </a:t>
            </a:r>
            <a:r>
              <a:rPr lang="en-US" sz="2000" i="1" dirty="0" err="1">
                <a:solidFill>
                  <a:schemeClr val="bg1"/>
                </a:solidFill>
                <a:latin typeface="Calibri"/>
                <a:ea typeface="Calibri"/>
                <a:cs typeface="Calibri"/>
              </a:rPr>
              <a:t>sov</a:t>
            </a:r>
            <a:r>
              <a:rPr lang="en-US" sz="2000" i="1" dirty="0">
                <a:solidFill>
                  <a:schemeClr val="bg1"/>
                </a:solidFill>
                <a:latin typeface="Calibri"/>
                <a:ea typeface="Calibri"/>
                <a:cs typeface="Calibri"/>
              </a:rPr>
              <a:t> </a:t>
            </a:r>
            <a:r>
              <a:rPr lang="en-US" sz="2000" i="1" dirty="0" err="1">
                <a:solidFill>
                  <a:schemeClr val="bg1"/>
                </a:solidFill>
                <a:latin typeface="Calibri"/>
                <a:ea typeface="Calibri"/>
                <a:cs typeface="Calibri"/>
              </a:rPr>
              <a:t>dårligt</a:t>
            </a:r>
            <a:r>
              <a:rPr lang="en-US" sz="2000" i="1" dirty="0">
                <a:solidFill>
                  <a:schemeClr val="bg1"/>
                </a:solidFill>
                <a:latin typeface="Calibri"/>
                <a:ea typeface="Calibri"/>
                <a:cs typeface="Calibri"/>
              </a:rPr>
              <a:t> </a:t>
            </a:r>
            <a:r>
              <a:rPr lang="en-US" sz="2000" i="1" dirty="0" err="1">
                <a:solidFill>
                  <a:schemeClr val="bg1"/>
                </a:solidFill>
                <a:latin typeface="Calibri"/>
                <a:ea typeface="Calibri"/>
                <a:cs typeface="Calibri"/>
              </a:rPr>
              <a:t>i</a:t>
            </a:r>
            <a:r>
              <a:rPr lang="en-US" sz="2000" i="1" dirty="0">
                <a:solidFill>
                  <a:schemeClr val="bg1"/>
                </a:solidFill>
                <a:latin typeface="Calibri"/>
                <a:ea typeface="Calibri"/>
                <a:cs typeface="Calibri"/>
              </a:rPr>
              <a:t> nat. Der er risiko for træthed hele </a:t>
            </a:r>
            <a:r>
              <a:rPr lang="en-US" sz="2000" i="1" dirty="0" err="1">
                <a:solidFill>
                  <a:schemeClr val="bg1"/>
                </a:solidFill>
                <a:latin typeface="Calibri"/>
                <a:ea typeface="Calibri"/>
                <a:cs typeface="Calibri"/>
              </a:rPr>
              <a:t>dagen</a:t>
            </a:r>
            <a:r>
              <a:rPr lang="en-US" sz="2000" i="1" dirty="0">
                <a:solidFill>
                  <a:schemeClr val="bg1"/>
                </a:solidFill>
                <a:latin typeface="Calibri"/>
                <a:ea typeface="Calibri"/>
                <a:cs typeface="Calibri"/>
              </a:rPr>
              <a:t>.« </a:t>
            </a:r>
            <a:r>
              <a:rPr lang="en-US" sz="2000" dirty="0">
                <a:solidFill>
                  <a:schemeClr val="bg1"/>
                </a:solidFill>
                <a:latin typeface="Calibri"/>
                <a:ea typeface="Calibri"/>
                <a:cs typeface="Calibri"/>
              </a:rPr>
              <a:t> Han </a:t>
            </a:r>
            <a:r>
              <a:rPr lang="en-US" sz="2000" dirty="0" err="1">
                <a:solidFill>
                  <a:schemeClr val="bg1"/>
                </a:solidFill>
                <a:latin typeface="Calibri"/>
                <a:ea typeface="Calibri"/>
                <a:cs typeface="Calibri"/>
              </a:rPr>
              <a:t>føler</a:t>
            </a:r>
            <a:r>
              <a:rPr lang="en-US" sz="2000" dirty="0">
                <a:solidFill>
                  <a:schemeClr val="bg1"/>
                </a:solidFill>
                <a:latin typeface="Calibri"/>
                <a:ea typeface="Calibri"/>
                <a:cs typeface="Calibri"/>
              </a:rPr>
              <a:t> sig dog </a:t>
            </a:r>
            <a:r>
              <a:rPr lang="en-US" sz="2000" dirty="0" err="1">
                <a:solidFill>
                  <a:schemeClr val="bg1"/>
                </a:solidFill>
                <a:latin typeface="Calibri"/>
                <a:ea typeface="Calibri"/>
                <a:cs typeface="Calibri"/>
              </a:rPr>
              <a:t>helt</a:t>
            </a:r>
            <a:r>
              <a:rPr lang="en-US" sz="2000" dirty="0">
                <a:solidFill>
                  <a:schemeClr val="bg1"/>
                </a:solidFill>
                <a:latin typeface="Calibri"/>
                <a:ea typeface="Calibri"/>
                <a:cs typeface="Calibri"/>
              </a:rPr>
              <a:t> fin. </a:t>
            </a:r>
            <a:endParaRPr lang="en-US" dirty="0">
              <a:solidFill>
                <a:schemeClr val="bg1"/>
              </a:solidFill>
              <a:latin typeface="Calibri"/>
              <a:ea typeface="Calibri"/>
              <a:cs typeface="Calibri"/>
            </a:endParaRPr>
          </a:p>
          <a:p>
            <a:pPr>
              <a:buNone/>
            </a:pPr>
            <a:r>
              <a:rPr lang="en-US" sz="2000" dirty="0">
                <a:solidFill>
                  <a:schemeClr val="bg1"/>
                </a:solidFill>
                <a:latin typeface="Calibri"/>
                <a:ea typeface="Calibri"/>
                <a:cs typeface="Calibri"/>
              </a:rPr>
              <a:t>Han </a:t>
            </a:r>
            <a:r>
              <a:rPr lang="en-US" sz="2000" dirty="0" err="1">
                <a:solidFill>
                  <a:schemeClr val="bg1"/>
                </a:solidFill>
                <a:latin typeface="Calibri"/>
                <a:ea typeface="Calibri"/>
                <a:cs typeface="Calibri"/>
              </a:rPr>
              <a:t>tænker</a:t>
            </a:r>
            <a:r>
              <a:rPr lang="en-US" sz="2000" dirty="0">
                <a:solidFill>
                  <a:schemeClr val="bg1"/>
                </a:solidFill>
                <a:latin typeface="Calibri"/>
                <a:ea typeface="Calibri"/>
                <a:cs typeface="Calibri"/>
              </a:rPr>
              <a:t>: </a:t>
            </a:r>
            <a:r>
              <a:rPr lang="en-US" sz="2000" i="1" dirty="0">
                <a:solidFill>
                  <a:schemeClr val="bg1"/>
                </a:solidFill>
                <a:latin typeface="Calibri"/>
                <a:ea typeface="Calibri"/>
                <a:cs typeface="Calibri"/>
              </a:rPr>
              <a:t>Skal </a:t>
            </a:r>
            <a:r>
              <a:rPr lang="en-US" sz="2000" i="1" dirty="0" err="1">
                <a:solidFill>
                  <a:schemeClr val="bg1"/>
                </a:solidFill>
                <a:latin typeface="Calibri"/>
                <a:ea typeface="Calibri"/>
                <a:cs typeface="Calibri"/>
              </a:rPr>
              <a:t>jeg</a:t>
            </a:r>
            <a:r>
              <a:rPr lang="en-US" sz="2000" i="1" dirty="0">
                <a:solidFill>
                  <a:schemeClr val="bg1"/>
                </a:solidFill>
                <a:latin typeface="Calibri"/>
                <a:ea typeface="Calibri"/>
                <a:cs typeface="Calibri"/>
              </a:rPr>
              <a:t> tage dette alvorligt?</a:t>
            </a:r>
            <a:endParaRPr lang="en-US">
              <a:solidFill>
                <a:schemeClr val="bg1"/>
              </a:solidFill>
              <a:latin typeface="Calibri"/>
              <a:ea typeface="Calibri"/>
              <a:cs typeface="Calibri"/>
            </a:endParaRPr>
          </a:p>
          <a:p>
            <a:pPr>
              <a:buNone/>
            </a:pPr>
            <a:endParaRPr lang="en-US" sz="8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buNone/>
            </a:pPr>
            <a:r>
              <a:rPr lang="en-US" sz="1800" b="1" dirty="0">
                <a:solidFill>
                  <a:schemeClr val="bg1"/>
                </a:solidFill>
                <a:latin typeface="Calibri" panose="020F0502020204030204" pitchFamily="34" charset="0"/>
                <a:ea typeface="Calibri" panose="020F0502020204030204" pitchFamily="34" charset="0"/>
                <a:cs typeface="Calibri" panose="020F0502020204030204" pitchFamily="34" charset="0"/>
              </a:rPr>
              <a:t>Han bruger 1-2-3-reglen:</a:t>
            </a:r>
          </a:p>
          <a:p>
            <a:r>
              <a:rPr lang="en-US" sz="1800" b="1" dirty="0">
                <a:solidFill>
                  <a:schemeClr val="bg1"/>
                </a:solidFill>
                <a:latin typeface="Calibri"/>
                <a:ea typeface="Calibri"/>
                <a:cs typeface="Calibri"/>
              </a:rPr>
              <a:t>1. </a:t>
            </a:r>
            <a:r>
              <a:rPr lang="en-US" sz="1800" b="1" dirty="0" err="1">
                <a:solidFill>
                  <a:schemeClr val="bg1"/>
                </a:solidFill>
                <a:latin typeface="Calibri"/>
                <a:ea typeface="Calibri"/>
                <a:cs typeface="Calibri"/>
              </a:rPr>
              <a:t>Generelt</a:t>
            </a:r>
            <a:r>
              <a:rPr lang="en-US" sz="1800" b="1" dirty="0">
                <a:solidFill>
                  <a:schemeClr val="bg1"/>
                </a:solidFill>
                <a:latin typeface="Calibri"/>
                <a:ea typeface="Calibri"/>
                <a:cs typeface="Calibri"/>
              </a:rPr>
              <a:t> </a:t>
            </a:r>
            <a:r>
              <a:rPr lang="en-US" sz="1800" b="1" dirty="0" err="1">
                <a:solidFill>
                  <a:schemeClr val="bg1"/>
                </a:solidFill>
                <a:latin typeface="Calibri"/>
                <a:ea typeface="Calibri"/>
                <a:cs typeface="Calibri"/>
              </a:rPr>
              <a:t>råd</a:t>
            </a:r>
            <a:r>
              <a:rPr lang="en-US" sz="1800" b="1" dirty="0">
                <a:solidFill>
                  <a:schemeClr val="bg1"/>
                </a:solidFill>
                <a:latin typeface="Calibri"/>
                <a:ea typeface="Calibri"/>
                <a:cs typeface="Calibri"/>
              </a:rPr>
              <a:t>? - Nej.</a:t>
            </a:r>
          </a:p>
          <a:p>
            <a:r>
              <a:rPr lang="en-US" sz="1800" b="1" dirty="0">
                <a:solidFill>
                  <a:schemeClr val="bg1"/>
                </a:solidFill>
                <a:latin typeface="Calibri"/>
                <a:ea typeface="Calibri"/>
                <a:cs typeface="Calibri"/>
              </a:rPr>
              <a:t>2. </a:t>
            </a:r>
            <a:r>
              <a:rPr lang="en-US" sz="1800" b="1" dirty="0" err="1">
                <a:solidFill>
                  <a:schemeClr val="bg1"/>
                </a:solidFill>
                <a:latin typeface="Calibri"/>
                <a:ea typeface="Calibri"/>
                <a:cs typeface="Calibri"/>
              </a:rPr>
              <a:t>Sundhedsrelateret</a:t>
            </a:r>
            <a:r>
              <a:rPr lang="en-US" sz="1800" b="1" dirty="0">
                <a:solidFill>
                  <a:schemeClr val="bg1"/>
                </a:solidFill>
                <a:latin typeface="Calibri"/>
                <a:ea typeface="Calibri"/>
                <a:cs typeface="Calibri"/>
              </a:rPr>
              <a:t>? - Ja, men </a:t>
            </a:r>
            <a:r>
              <a:rPr lang="en-US" sz="1800" b="1" dirty="0" err="1">
                <a:solidFill>
                  <a:schemeClr val="bg1"/>
                </a:solidFill>
                <a:latin typeface="Calibri"/>
                <a:ea typeface="Calibri"/>
                <a:cs typeface="Calibri"/>
              </a:rPr>
              <a:t>harmløst</a:t>
            </a:r>
            <a:r>
              <a:rPr lang="en-US" sz="1800" b="1" dirty="0">
                <a:solidFill>
                  <a:schemeClr val="bg1"/>
                </a:solidFill>
                <a:latin typeface="Calibri"/>
                <a:ea typeface="Calibri"/>
                <a:cs typeface="Calibri"/>
              </a:rPr>
              <a:t>.</a:t>
            </a:r>
          </a:p>
          <a:p>
            <a:r>
              <a:rPr lang="en-US" sz="1800" b="1" dirty="0">
                <a:solidFill>
                  <a:schemeClr val="bg1"/>
                </a:solidFill>
                <a:latin typeface="Calibri"/>
                <a:ea typeface="Calibri"/>
                <a:cs typeface="Calibri"/>
              </a:rPr>
              <a:t>3. </a:t>
            </a:r>
            <a:r>
              <a:rPr lang="en-US" sz="1800" b="1" dirty="0" err="1">
                <a:solidFill>
                  <a:schemeClr val="bg1"/>
                </a:solidFill>
                <a:latin typeface="Calibri"/>
                <a:ea typeface="Calibri"/>
                <a:cs typeface="Calibri"/>
              </a:rPr>
              <a:t>Kritisk</a:t>
            </a:r>
            <a:r>
              <a:rPr lang="en-US" sz="1800" b="1" dirty="0">
                <a:solidFill>
                  <a:schemeClr val="bg1"/>
                </a:solidFill>
                <a:latin typeface="Calibri"/>
                <a:ea typeface="Calibri"/>
                <a:cs typeface="Calibri"/>
              </a:rPr>
              <a:t>? - Nej.</a:t>
            </a:r>
          </a:p>
          <a:p>
            <a:endParaRPr lang="en-US" sz="8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dirty="0">
                <a:solidFill>
                  <a:schemeClr val="bg1"/>
                </a:solidFill>
                <a:latin typeface="Calibri"/>
                <a:ea typeface="Calibri"/>
                <a:cs typeface="Calibri"/>
              </a:rPr>
              <a:t>Han vælger at ignorere det </a:t>
            </a:r>
            <a:r>
              <a:rPr lang="en-US" sz="2000" dirty="0" err="1">
                <a:solidFill>
                  <a:schemeClr val="bg1"/>
                </a:solidFill>
                <a:latin typeface="Calibri"/>
                <a:ea typeface="Calibri"/>
                <a:cs typeface="Calibri"/>
              </a:rPr>
              <a:t>og</a:t>
            </a:r>
            <a:r>
              <a:rPr lang="en-US" sz="2000" dirty="0">
                <a:solidFill>
                  <a:schemeClr val="bg1"/>
                </a:solidFill>
                <a:latin typeface="Calibri"/>
                <a:ea typeface="Calibri"/>
                <a:cs typeface="Calibri"/>
              </a:rPr>
              <a:t> </a:t>
            </a:r>
            <a:r>
              <a:rPr lang="en-US" sz="2000" i="1" dirty="0" err="1">
                <a:solidFill>
                  <a:schemeClr val="bg1"/>
                </a:solidFill>
                <a:latin typeface="Calibri"/>
                <a:ea typeface="Calibri"/>
                <a:cs typeface="Calibri"/>
              </a:rPr>
              <a:t>kun</a:t>
            </a:r>
            <a:r>
              <a:rPr lang="en-US" sz="2000" dirty="0">
                <a:solidFill>
                  <a:schemeClr val="bg1"/>
                </a:solidFill>
                <a:latin typeface="Calibri"/>
                <a:ea typeface="Calibri"/>
                <a:cs typeface="Calibri"/>
              </a:rPr>
              <a:t> </a:t>
            </a:r>
            <a:r>
              <a:rPr lang="en-US" sz="2000" dirty="0" err="1">
                <a:solidFill>
                  <a:schemeClr val="bg1"/>
                </a:solidFill>
                <a:latin typeface="Calibri"/>
                <a:ea typeface="Calibri"/>
                <a:cs typeface="Calibri"/>
              </a:rPr>
              <a:t>kontakte</a:t>
            </a:r>
            <a:r>
              <a:rPr lang="en-US" sz="2000" dirty="0">
                <a:solidFill>
                  <a:schemeClr val="bg1"/>
                </a:solidFill>
                <a:latin typeface="Calibri"/>
                <a:ea typeface="Calibri"/>
                <a:cs typeface="Calibri"/>
              </a:rPr>
              <a:t> sin </a:t>
            </a:r>
            <a:r>
              <a:rPr lang="en-US" sz="2000" dirty="0" err="1">
                <a:solidFill>
                  <a:schemeClr val="bg1"/>
                </a:solidFill>
                <a:latin typeface="Calibri"/>
                <a:ea typeface="Calibri"/>
                <a:cs typeface="Calibri"/>
              </a:rPr>
              <a:t>læge</a:t>
            </a:r>
            <a:r>
              <a:rPr lang="en-US" sz="2000" dirty="0">
                <a:solidFill>
                  <a:schemeClr val="bg1"/>
                </a:solidFill>
                <a:latin typeface="Calibri"/>
                <a:ea typeface="Calibri"/>
                <a:cs typeface="Calibri"/>
              </a:rPr>
              <a:t>, </a:t>
            </a:r>
            <a:r>
              <a:rPr lang="en-US" sz="2000" dirty="0" err="1">
                <a:solidFill>
                  <a:schemeClr val="bg1"/>
                </a:solidFill>
                <a:latin typeface="Calibri"/>
                <a:ea typeface="Calibri"/>
                <a:cs typeface="Calibri"/>
              </a:rPr>
              <a:t>hvis</a:t>
            </a:r>
            <a:r>
              <a:rPr lang="en-US" sz="2000" dirty="0">
                <a:solidFill>
                  <a:schemeClr val="bg1"/>
                </a:solidFill>
                <a:latin typeface="Calibri"/>
                <a:ea typeface="Calibri"/>
                <a:cs typeface="Calibri"/>
              </a:rPr>
              <a:t> </a:t>
            </a:r>
            <a:r>
              <a:rPr lang="en-US" sz="2000" dirty="0" err="1">
                <a:solidFill>
                  <a:schemeClr val="bg1"/>
                </a:solidFill>
                <a:latin typeface="Calibri"/>
                <a:ea typeface="Calibri"/>
                <a:cs typeface="Calibri"/>
              </a:rPr>
              <a:t>han</a:t>
            </a:r>
            <a:r>
              <a:rPr lang="en-US" sz="2000" dirty="0">
                <a:solidFill>
                  <a:schemeClr val="bg1"/>
                </a:solidFill>
                <a:latin typeface="Calibri"/>
                <a:ea typeface="Calibri"/>
                <a:cs typeface="Calibri"/>
              </a:rPr>
              <a:t> </a:t>
            </a:r>
            <a:r>
              <a:rPr lang="en-US" sz="2000" dirty="0" err="1">
                <a:solidFill>
                  <a:schemeClr val="bg1"/>
                </a:solidFill>
                <a:latin typeface="Calibri"/>
                <a:ea typeface="Calibri"/>
                <a:cs typeface="Calibri"/>
              </a:rPr>
              <a:t>får</a:t>
            </a:r>
            <a:r>
              <a:rPr lang="en-US" sz="2000" dirty="0">
                <a:solidFill>
                  <a:schemeClr val="bg1"/>
                </a:solidFill>
                <a:latin typeface="Calibri"/>
                <a:ea typeface="Calibri"/>
                <a:cs typeface="Calibri"/>
              </a:rPr>
              <a:t> </a:t>
            </a:r>
            <a:r>
              <a:rPr lang="en-US" sz="2000" dirty="0" err="1">
                <a:solidFill>
                  <a:schemeClr val="bg1"/>
                </a:solidFill>
                <a:latin typeface="Calibri"/>
                <a:ea typeface="Calibri"/>
                <a:cs typeface="Calibri"/>
              </a:rPr>
              <a:t>symptomer</a:t>
            </a:r>
            <a:r>
              <a:rPr lang="en-US" sz="2000" dirty="0">
                <a:solidFill>
                  <a:schemeClr val="bg1"/>
                </a:solidFill>
                <a:latin typeface="Calibri"/>
                <a:ea typeface="Calibri"/>
                <a:cs typeface="Calibri"/>
              </a:rPr>
              <a:t> - </a:t>
            </a:r>
            <a:r>
              <a:rPr lang="en-US" sz="2000" dirty="0" err="1">
                <a:solidFill>
                  <a:schemeClr val="bg1"/>
                </a:solidFill>
                <a:latin typeface="Calibri"/>
                <a:ea typeface="Calibri"/>
                <a:cs typeface="Calibri"/>
              </a:rPr>
              <a:t>ikke</a:t>
            </a:r>
            <a:r>
              <a:rPr lang="en-US" sz="2000" dirty="0">
                <a:solidFill>
                  <a:schemeClr val="bg1"/>
                </a:solidFill>
                <a:latin typeface="Calibri"/>
                <a:ea typeface="Calibri"/>
                <a:cs typeface="Calibri"/>
              </a:rPr>
              <a:t> </a:t>
            </a:r>
            <a:r>
              <a:rPr lang="en-US" sz="2000" dirty="0" err="1">
                <a:solidFill>
                  <a:schemeClr val="bg1"/>
                </a:solidFill>
                <a:latin typeface="Calibri"/>
                <a:ea typeface="Calibri"/>
                <a:cs typeface="Calibri"/>
              </a:rPr>
              <a:t>fordi</a:t>
            </a:r>
            <a:r>
              <a:rPr lang="en-US" sz="2000" dirty="0">
                <a:solidFill>
                  <a:schemeClr val="bg1"/>
                </a:solidFill>
                <a:latin typeface="Calibri"/>
                <a:ea typeface="Calibri"/>
                <a:cs typeface="Calibri"/>
              </a:rPr>
              <a:t> </a:t>
            </a:r>
            <a:r>
              <a:rPr lang="en-US" sz="2000" dirty="0" err="1">
                <a:solidFill>
                  <a:schemeClr val="bg1"/>
                </a:solidFill>
                <a:latin typeface="Calibri"/>
                <a:ea typeface="Calibri"/>
                <a:cs typeface="Calibri"/>
              </a:rPr>
              <a:t>en</a:t>
            </a:r>
            <a:r>
              <a:rPr lang="en-US" sz="2000" dirty="0">
                <a:solidFill>
                  <a:schemeClr val="bg1"/>
                </a:solidFill>
                <a:latin typeface="Calibri"/>
                <a:ea typeface="Calibri"/>
                <a:cs typeface="Calibri"/>
              </a:rPr>
              <a:t> app </a:t>
            </a:r>
            <a:r>
              <a:rPr lang="en-US" sz="2000" dirty="0" err="1">
                <a:solidFill>
                  <a:schemeClr val="bg1"/>
                </a:solidFill>
                <a:latin typeface="Calibri"/>
                <a:ea typeface="Calibri"/>
                <a:cs typeface="Calibri"/>
              </a:rPr>
              <a:t>foreslog</a:t>
            </a:r>
            <a:r>
              <a:rPr lang="en-US" sz="2000" dirty="0">
                <a:solidFill>
                  <a:schemeClr val="bg1"/>
                </a:solidFill>
                <a:latin typeface="Calibri"/>
                <a:ea typeface="Calibri"/>
                <a:cs typeface="Calibri"/>
              </a:rPr>
              <a:t> det</a:t>
            </a:r>
            <a:r>
              <a:rPr lang="en-US" sz="1800" dirty="0">
                <a:solidFill>
                  <a:schemeClr val="bg1"/>
                </a:solidFill>
                <a:latin typeface="Calibri"/>
                <a:ea typeface="Calibri"/>
                <a:cs typeface="Calibri"/>
              </a:rPr>
              <a:t>.</a:t>
            </a:r>
          </a:p>
          <a:p>
            <a:endParaRPr lang="en-US" sz="8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1800" b="1" dirty="0" err="1">
                <a:solidFill>
                  <a:srgbClr val="292668"/>
                </a:solidFill>
                <a:latin typeface="Calibri"/>
                <a:ea typeface="Calibri"/>
                <a:cs typeface="Calibri"/>
              </a:rPr>
              <a:t>Spørgsmål</a:t>
            </a:r>
            <a:r>
              <a:rPr lang="en-US" sz="1800" b="1" dirty="0">
                <a:solidFill>
                  <a:srgbClr val="292668"/>
                </a:solidFill>
                <a:latin typeface="Calibri"/>
                <a:ea typeface="Calibri"/>
                <a:cs typeface="Calibri"/>
              </a:rPr>
              <a:t>:</a:t>
            </a:r>
          </a:p>
          <a:p>
            <a:pPr marL="285750" indent="-285750">
              <a:buClr>
                <a:srgbClr val="292668"/>
              </a:buClr>
              <a:buFont typeface="Arial" panose="020B0604020202020204" pitchFamily="34" charset="0"/>
              <a:buChar char="•"/>
            </a:pP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Hvornår giver det mening at følge AI-råd?</a:t>
            </a:r>
          </a:p>
          <a:p>
            <a:pPr marL="285750" indent="-285750">
              <a:buClr>
                <a:srgbClr val="292668"/>
              </a:buClr>
              <a:buFont typeface="Arial" panose="020B0604020202020204" pitchFamily="34" charset="0"/>
              <a:buChar char="•"/>
            </a:pPr>
            <a:r>
              <a:rPr lang="en-US" sz="2000" dirty="0">
                <a:solidFill>
                  <a:schemeClr val="bg1"/>
                </a:solidFill>
                <a:latin typeface="Calibri"/>
                <a:ea typeface="Calibri"/>
                <a:cs typeface="Calibri"/>
              </a:rPr>
              <a:t>Hvornår er det rigtigt at konsultere en </a:t>
            </a:r>
          </a:p>
          <a:p>
            <a:pPr>
              <a:buClr>
                <a:srgbClr val="292668"/>
              </a:buClr>
            </a:pPr>
            <a:r>
              <a:rPr lang="en-US" sz="2000" dirty="0">
                <a:solidFill>
                  <a:schemeClr val="bg1"/>
                </a:solidFill>
                <a:latin typeface="Calibri"/>
                <a:ea typeface="Calibri"/>
                <a:cs typeface="Calibri"/>
              </a:rPr>
              <a:t>     </a:t>
            </a:r>
            <a:r>
              <a:rPr lang="en-US" sz="2000" dirty="0" err="1">
                <a:solidFill>
                  <a:schemeClr val="bg1"/>
                </a:solidFill>
                <a:latin typeface="Calibri"/>
                <a:ea typeface="Calibri"/>
                <a:cs typeface="Calibri"/>
              </a:rPr>
              <a:t>fagperson</a:t>
            </a:r>
            <a:r>
              <a:rPr lang="en-US" sz="2000" dirty="0">
                <a:solidFill>
                  <a:schemeClr val="bg1"/>
                </a:solidFill>
                <a:latin typeface="Calibri"/>
                <a:ea typeface="Calibri"/>
                <a:cs typeface="Calibri"/>
              </a:rPr>
              <a:t>?</a:t>
            </a:r>
            <a:endParaRPr lang="en-US" dirty="0">
              <a:solidFill>
                <a:schemeClr val="bg1"/>
              </a:solidFill>
              <a:latin typeface="Calibri"/>
              <a:ea typeface="Calibri"/>
              <a:cs typeface="Calibri"/>
            </a:endParaRPr>
          </a:p>
        </p:txBody>
      </p:sp>
      <p:pic>
        <p:nvPicPr>
          <p:cNvPr id="331" name="Google Shape;331;p12" descr="A colorful circles with white lines and dots&#10;&#10;AI-generated content may be incorrect.">
            <a:extLst>
              <a:ext uri="{FF2B5EF4-FFF2-40B4-BE49-F238E27FC236}">
                <a16:creationId xmlns:a16="http://schemas.microsoft.com/office/drawing/2014/main" id="{DA8095E0-8D74-3D7F-B645-4C4649CFB9BC}"/>
              </a:ext>
            </a:extLst>
          </p:cNvPr>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3799337">
            <a:off x="5258006" y="3953750"/>
            <a:ext cx="3845287" cy="3119494"/>
          </a:xfrm>
          <a:prstGeom prst="rect">
            <a:avLst/>
          </a:prstGeom>
          <a:noFill/>
          <a:ln>
            <a:noFill/>
          </a:ln>
        </p:spPr>
      </p:pic>
      <p:pic>
        <p:nvPicPr>
          <p:cNvPr id="6" name="Billede 5" descr="Et billede, der indeholder tekst, gadget, skærmbillede, Mobilenhed&#10;&#10;AI-genereret indhold kan være ukorrekt.">
            <a:extLst>
              <a:ext uri="{FF2B5EF4-FFF2-40B4-BE49-F238E27FC236}">
                <a16:creationId xmlns:a16="http://schemas.microsoft.com/office/drawing/2014/main" id="{2B61C26F-196C-36B3-C4E4-D5897E426E6F}"/>
              </a:ext>
            </a:extLst>
          </p:cNvPr>
          <p:cNvPicPr>
            <a:picLocks noChangeAspect="1"/>
          </p:cNvPicPr>
          <p:nvPr/>
        </p:nvPicPr>
        <p:blipFill>
          <a:blip r:embed="rId4"/>
          <a:stretch>
            <a:fillRect/>
          </a:stretch>
        </p:blipFill>
        <p:spPr>
          <a:xfrm>
            <a:off x="6615567" y="394834"/>
            <a:ext cx="2076450" cy="4086225"/>
          </a:xfrm>
          <a:prstGeom prst="rect">
            <a:avLst/>
          </a:prstGeom>
        </p:spPr>
      </p:pic>
      <p:pic>
        <p:nvPicPr>
          <p:cNvPr id="9" name="Billede 8" descr="Track your sleep on Apple Watch and use Sleep on iPhone - Apple Support (BN)">
            <a:extLst>
              <a:ext uri="{FF2B5EF4-FFF2-40B4-BE49-F238E27FC236}">
                <a16:creationId xmlns:a16="http://schemas.microsoft.com/office/drawing/2014/main" id="{C3B9C79D-3C44-8172-1513-916D312DDB4A}"/>
              </a:ext>
            </a:extLst>
          </p:cNvPr>
          <p:cNvPicPr>
            <a:picLocks noChangeAspect="1"/>
          </p:cNvPicPr>
          <p:nvPr/>
        </p:nvPicPr>
        <p:blipFill>
          <a:blip r:embed="rId5"/>
          <a:stretch>
            <a:fillRect/>
          </a:stretch>
        </p:blipFill>
        <p:spPr>
          <a:xfrm>
            <a:off x="9312956" y="863146"/>
            <a:ext cx="1962150" cy="3971925"/>
          </a:xfrm>
          <a:prstGeom prst="rect">
            <a:avLst/>
          </a:prstGeom>
        </p:spPr>
      </p:pic>
      <p:pic>
        <p:nvPicPr>
          <p:cNvPr id="2" name="Billede 1" descr="Et billede, der indeholder tekst, smil, Ansigt, ballon&#10;&#10;AI-genereret indhold kan være ukorrekt.">
            <a:extLst>
              <a:ext uri="{FF2B5EF4-FFF2-40B4-BE49-F238E27FC236}">
                <a16:creationId xmlns:a16="http://schemas.microsoft.com/office/drawing/2014/main" id="{653D15BF-91D8-ABFA-8777-0D7555E6A6C7}"/>
              </a:ext>
            </a:extLst>
          </p:cNvPr>
          <p:cNvPicPr>
            <a:picLocks noChangeAspect="1"/>
          </p:cNvPicPr>
          <p:nvPr/>
        </p:nvPicPr>
        <p:blipFill>
          <a:blip r:embed="rId6"/>
          <a:stretch>
            <a:fillRect/>
          </a:stretch>
        </p:blipFill>
        <p:spPr>
          <a:xfrm>
            <a:off x="10642600" y="4926239"/>
            <a:ext cx="1066800" cy="1504950"/>
          </a:xfrm>
          <a:prstGeom prst="rect">
            <a:avLst/>
          </a:prstGeom>
        </p:spPr>
      </p:pic>
      <p:grpSp>
        <p:nvGrpSpPr>
          <p:cNvPr id="3" name="Graphic 4">
            <a:extLst>
              <a:ext uri="{FF2B5EF4-FFF2-40B4-BE49-F238E27FC236}">
                <a16:creationId xmlns:a16="http://schemas.microsoft.com/office/drawing/2014/main" id="{0E80B3F3-2CBA-25D7-BF3C-A4757CB8DA8F}"/>
              </a:ext>
            </a:extLst>
          </p:cNvPr>
          <p:cNvGrpSpPr/>
          <p:nvPr/>
        </p:nvGrpSpPr>
        <p:grpSpPr>
          <a:xfrm rot="3928889">
            <a:off x="10091429" y="5587533"/>
            <a:ext cx="416813" cy="946356"/>
            <a:chOff x="4880804" y="6124557"/>
            <a:chExt cx="717140" cy="1386497"/>
          </a:xfrm>
          <a:solidFill>
            <a:srgbClr val="242B62"/>
          </a:solidFill>
        </p:grpSpPr>
        <p:grpSp>
          <p:nvGrpSpPr>
            <p:cNvPr id="5" name="Graphic 4">
              <a:extLst>
                <a:ext uri="{FF2B5EF4-FFF2-40B4-BE49-F238E27FC236}">
                  <a16:creationId xmlns:a16="http://schemas.microsoft.com/office/drawing/2014/main" id="{C319EAF4-3EEE-97C5-E5D4-60175FEAD2AA}"/>
                </a:ext>
              </a:extLst>
            </p:cNvPr>
            <p:cNvGrpSpPr/>
            <p:nvPr/>
          </p:nvGrpSpPr>
          <p:grpSpPr>
            <a:xfrm>
              <a:off x="4911037" y="6124557"/>
              <a:ext cx="446280" cy="440141"/>
              <a:chOff x="4911037" y="6124557"/>
              <a:chExt cx="446280" cy="440141"/>
            </a:xfrm>
            <a:grpFill/>
          </p:grpSpPr>
          <p:sp>
            <p:nvSpPr>
              <p:cNvPr id="16" name="Freeform 21">
                <a:extLst>
                  <a:ext uri="{FF2B5EF4-FFF2-40B4-BE49-F238E27FC236}">
                    <a16:creationId xmlns:a16="http://schemas.microsoft.com/office/drawing/2014/main" id="{F36BDF06-0DB1-F7C5-D46A-036E80B85F75}"/>
                  </a:ext>
                </a:extLst>
              </p:cNvPr>
              <p:cNvSpPr/>
              <p:nvPr/>
            </p:nvSpPr>
            <p:spPr>
              <a:xfrm>
                <a:off x="4911037" y="6124557"/>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7" name="Freeform 22">
                <a:extLst>
                  <a:ext uri="{FF2B5EF4-FFF2-40B4-BE49-F238E27FC236}">
                    <a16:creationId xmlns:a16="http://schemas.microsoft.com/office/drawing/2014/main" id="{7A56EB77-2236-28C3-2C06-E196777BE2F1}"/>
                  </a:ext>
                </a:extLst>
              </p:cNvPr>
              <p:cNvSpPr/>
              <p:nvPr/>
            </p:nvSpPr>
            <p:spPr>
              <a:xfrm>
                <a:off x="4996730" y="6205577"/>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7" name="Graphic 4">
              <a:extLst>
                <a:ext uri="{FF2B5EF4-FFF2-40B4-BE49-F238E27FC236}">
                  <a16:creationId xmlns:a16="http://schemas.microsoft.com/office/drawing/2014/main" id="{777DA15B-2D42-4157-0A28-A61B6EFF852B}"/>
                </a:ext>
              </a:extLst>
            </p:cNvPr>
            <p:cNvGrpSpPr/>
            <p:nvPr/>
          </p:nvGrpSpPr>
          <p:grpSpPr>
            <a:xfrm>
              <a:off x="4880804" y="6299331"/>
              <a:ext cx="717140" cy="1211723"/>
              <a:chOff x="4880804" y="6299331"/>
              <a:chExt cx="717140" cy="1211723"/>
            </a:xfrm>
            <a:grpFill/>
          </p:grpSpPr>
          <p:sp>
            <p:nvSpPr>
              <p:cNvPr id="8" name="Freeform 14">
                <a:extLst>
                  <a:ext uri="{FF2B5EF4-FFF2-40B4-BE49-F238E27FC236}">
                    <a16:creationId xmlns:a16="http://schemas.microsoft.com/office/drawing/2014/main" id="{98CBCAF3-AE0A-6E1B-2FE3-BDF25B1B6C79}"/>
                  </a:ext>
                </a:extLst>
              </p:cNvPr>
              <p:cNvSpPr/>
              <p:nvPr/>
            </p:nvSpPr>
            <p:spPr>
              <a:xfrm>
                <a:off x="4880804" y="6686962"/>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15">
                <a:extLst>
                  <a:ext uri="{FF2B5EF4-FFF2-40B4-BE49-F238E27FC236}">
                    <a16:creationId xmlns:a16="http://schemas.microsoft.com/office/drawing/2014/main" id="{7E8878C2-6430-D8E2-EA9F-347F13C6445C}"/>
                  </a:ext>
                </a:extLst>
              </p:cNvPr>
              <p:cNvSpPr/>
              <p:nvPr/>
            </p:nvSpPr>
            <p:spPr>
              <a:xfrm>
                <a:off x="5434816" y="6741043"/>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16">
                <a:extLst>
                  <a:ext uri="{FF2B5EF4-FFF2-40B4-BE49-F238E27FC236}">
                    <a16:creationId xmlns:a16="http://schemas.microsoft.com/office/drawing/2014/main" id="{7868B4B2-233C-1B8E-DE4C-D7BD538603A5}"/>
                  </a:ext>
                </a:extLst>
              </p:cNvPr>
              <p:cNvSpPr/>
              <p:nvPr/>
            </p:nvSpPr>
            <p:spPr>
              <a:xfrm>
                <a:off x="5297616" y="6686694"/>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7">
                <a:extLst>
                  <a:ext uri="{FF2B5EF4-FFF2-40B4-BE49-F238E27FC236}">
                    <a16:creationId xmlns:a16="http://schemas.microsoft.com/office/drawing/2014/main" id="{971DA32A-F1DC-B2B7-1C5F-9DA7F2BF6CF8}"/>
                  </a:ext>
                </a:extLst>
              </p:cNvPr>
              <p:cNvSpPr/>
              <p:nvPr/>
            </p:nvSpPr>
            <p:spPr>
              <a:xfrm>
                <a:off x="5183708" y="6641472"/>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18">
                <a:extLst>
                  <a:ext uri="{FF2B5EF4-FFF2-40B4-BE49-F238E27FC236}">
                    <a16:creationId xmlns:a16="http://schemas.microsoft.com/office/drawing/2014/main" id="{50F0E30F-6E69-B2BC-8126-4E13A9C80D4F}"/>
                  </a:ext>
                </a:extLst>
              </p:cNvPr>
              <p:cNvSpPr/>
              <p:nvPr/>
            </p:nvSpPr>
            <p:spPr>
              <a:xfrm>
                <a:off x="5064420" y="7257093"/>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19">
                <a:extLst>
                  <a:ext uri="{FF2B5EF4-FFF2-40B4-BE49-F238E27FC236}">
                    <a16:creationId xmlns:a16="http://schemas.microsoft.com/office/drawing/2014/main" id="{1F0F5BEA-E3C2-E95B-D9AF-FE5357FB4B46}"/>
                  </a:ext>
                </a:extLst>
              </p:cNvPr>
              <p:cNvSpPr/>
              <p:nvPr/>
            </p:nvSpPr>
            <p:spPr>
              <a:xfrm>
                <a:off x="5434331" y="6908469"/>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20">
                <a:extLst>
                  <a:ext uri="{FF2B5EF4-FFF2-40B4-BE49-F238E27FC236}">
                    <a16:creationId xmlns:a16="http://schemas.microsoft.com/office/drawing/2014/main" id="{33C19F79-4AA1-1F2E-326E-EAB1CB5BFD8A}"/>
                  </a:ext>
                </a:extLst>
              </p:cNvPr>
              <p:cNvSpPr/>
              <p:nvPr/>
            </p:nvSpPr>
            <p:spPr>
              <a:xfrm>
                <a:off x="5036534" y="6299331"/>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18" name="Tekstfelt 17">
            <a:extLst>
              <a:ext uri="{FF2B5EF4-FFF2-40B4-BE49-F238E27FC236}">
                <a16:creationId xmlns:a16="http://schemas.microsoft.com/office/drawing/2014/main" id="{18451EC7-5347-C665-10F2-D08BF361CD7A}"/>
              </a:ext>
            </a:extLst>
          </p:cNvPr>
          <p:cNvSpPr txBox="1"/>
          <p:nvPr/>
        </p:nvSpPr>
        <p:spPr>
          <a:xfrm>
            <a:off x="8563428" y="6426200"/>
            <a:ext cx="225697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a-DK" sz="1800" b="0" i="0" u="none" strike="noStrike" baseline="0">
                <a:solidFill>
                  <a:srgbClr val="292668"/>
                </a:solidFill>
                <a:latin typeface="Calibri"/>
              </a:rPr>
              <a:t>Find svaret her</a:t>
            </a:r>
            <a:endParaRPr lang="da-DK"/>
          </a:p>
          <a:p>
            <a:pPr algn="ctr"/>
            <a:endParaRPr lang="da-DK"/>
          </a:p>
        </p:txBody>
      </p:sp>
    </p:spTree>
    <p:extLst>
      <p:ext uri="{BB962C8B-B14F-4D97-AF65-F5344CB8AC3E}">
        <p14:creationId xmlns:p14="http://schemas.microsoft.com/office/powerpoint/2010/main" val="973590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106"/>
          <p:cNvSpPr txBox="1"/>
          <p:nvPr/>
        </p:nvSpPr>
        <p:spPr>
          <a:xfrm>
            <a:off x="982521" y="391734"/>
            <a:ext cx="4550975" cy="1049981"/>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lnSpc>
                <a:spcPct val="103333"/>
              </a:lnSpc>
              <a:spcBef>
                <a:spcPts val="0"/>
              </a:spcBef>
              <a:spcAft>
                <a:spcPts val="0"/>
              </a:spcAft>
              <a:buClr>
                <a:srgbClr val="242B62"/>
              </a:buClr>
              <a:buSzPct val="100000"/>
              <a:buFont typeface="Arial"/>
              <a:buNone/>
            </a:pPr>
            <a:r>
              <a:rPr lang="en-US" sz="14400" b="1" i="0" u="none" strike="noStrike" cap="none">
                <a:solidFill>
                  <a:srgbClr val="292668"/>
                </a:solidFill>
                <a:latin typeface="Calibri"/>
                <a:ea typeface="Calibri"/>
                <a:cs typeface="Calibri"/>
                <a:sym typeface="Calibri"/>
              </a:rPr>
              <a:t>Trin-for-trin-øvelse</a:t>
            </a:r>
            <a:endParaRPr sz="3600" b="0" i="0" u="none" strike="noStrike" cap="none">
              <a:solidFill>
                <a:srgbClr val="292668"/>
              </a:solidFill>
              <a:latin typeface="Calibri"/>
              <a:ea typeface="Calibri"/>
              <a:cs typeface="Calibri"/>
              <a:sym typeface="Calibri"/>
            </a:endParaRPr>
          </a:p>
          <a:p>
            <a:pPr marL="0" marR="0" lvl="0" indent="0" algn="l" rtl="0">
              <a:lnSpc>
                <a:spcPct val="103333"/>
              </a:lnSpc>
              <a:spcBef>
                <a:spcPts val="0"/>
              </a:spcBef>
              <a:spcAft>
                <a:spcPts val="0"/>
              </a:spcAft>
              <a:buClr>
                <a:schemeClr val="lt1"/>
              </a:buClr>
              <a:buSzPts val="3600"/>
              <a:buFont typeface="Arial"/>
              <a:buNone/>
            </a:pPr>
            <a:endParaRPr sz="3600" b="0" i="0" u="none" strike="noStrike" cap="none">
              <a:solidFill>
                <a:srgbClr val="292668"/>
              </a:solidFill>
              <a:latin typeface="Calibri"/>
              <a:ea typeface="Calibri"/>
              <a:cs typeface="Calibri"/>
              <a:sym typeface="Calibri"/>
            </a:endParaRPr>
          </a:p>
        </p:txBody>
      </p:sp>
      <p:pic>
        <p:nvPicPr>
          <p:cNvPr id="710" name="Google Shape;710;p106"/>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711" name="Google Shape;711;p106"/>
          <p:cNvSpPr txBox="1"/>
          <p:nvPr/>
        </p:nvSpPr>
        <p:spPr>
          <a:xfrm>
            <a:off x="1102768" y="1441715"/>
            <a:ext cx="4545176" cy="328354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1"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Læs:</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1"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”Du sov dårligt”</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1"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Spørg:</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1️⃣ Er dette et generelt råd?  </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2️⃣ Føler jeg mig utilpas?  </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3️⃣ Er jeg bekymret?</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 Hvis JA → tal med en læge👩‍⚕️</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None/>
            </a:pPr>
            <a:endParaRPr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None/>
            </a:pPr>
            <a:r>
              <a:rPr lang="en-US" sz="2400" b="0" i="0" u="none" strike="noStrike" cap="none" dirty="0">
                <a:solidFill>
                  <a:srgbClr val="292668"/>
                </a:solidFill>
                <a:latin typeface="Calibri" panose="020F0502020204030204" pitchFamily="34" charset="0"/>
                <a:ea typeface="Calibri" panose="020F0502020204030204" pitchFamily="34" charset="0"/>
                <a:cs typeface="Calibri" panose="020F0502020204030204" pitchFamily="34" charset="0"/>
                <a:sym typeface="Arial"/>
              </a:rPr>
              <a:t>👉 Hvis NEJ → ignorér det✔️</a:t>
            </a:r>
            <a:endParaRPr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00">
          <a:extLst>
            <a:ext uri="{FF2B5EF4-FFF2-40B4-BE49-F238E27FC236}">
              <a16:creationId xmlns:a16="http://schemas.microsoft.com/office/drawing/2014/main" id="{BB65CE2A-5E9F-2DB8-8044-328F715B96F4}"/>
            </a:ext>
          </a:extLst>
        </p:cNvPr>
        <p:cNvGrpSpPr/>
        <p:nvPr/>
      </p:nvGrpSpPr>
      <p:grpSpPr>
        <a:xfrm>
          <a:off x="0" y="0"/>
          <a:ext cx="0" cy="0"/>
          <a:chOff x="0" y="0"/>
          <a:chExt cx="0" cy="0"/>
        </a:xfrm>
      </p:grpSpPr>
      <p:pic>
        <p:nvPicPr>
          <p:cNvPr id="2" name="Billede 1" descr="Et billede, der indeholder person, indendørs, tøj, Ansigt&#10;&#10;AI-genereret indhold kan være ukorrekt.">
            <a:extLst>
              <a:ext uri="{FF2B5EF4-FFF2-40B4-BE49-F238E27FC236}">
                <a16:creationId xmlns:a16="http://schemas.microsoft.com/office/drawing/2014/main" id="{089DF8B1-2B2A-D51B-F34D-27117C4F937D}"/>
              </a:ext>
            </a:extLst>
          </p:cNvPr>
          <p:cNvPicPr>
            <a:picLocks noChangeAspect="1"/>
          </p:cNvPicPr>
          <p:nvPr/>
        </p:nvPicPr>
        <p:blipFill>
          <a:blip r:embed="rId3"/>
          <a:stretch>
            <a:fillRect/>
          </a:stretch>
        </p:blipFill>
        <p:spPr>
          <a:xfrm>
            <a:off x="280988" y="352425"/>
            <a:ext cx="4505325" cy="4838700"/>
          </a:xfrm>
          <a:prstGeom prst="rect">
            <a:avLst/>
          </a:prstGeom>
        </p:spPr>
      </p:pic>
      <p:pic>
        <p:nvPicPr>
          <p:cNvPr id="502" name="Google Shape;502;p89" descr="A colorful circles with white lines and dots&#10;&#10;AI-generated content may be incorrect.">
            <a:extLst>
              <a:ext uri="{FF2B5EF4-FFF2-40B4-BE49-F238E27FC236}">
                <a16:creationId xmlns:a16="http://schemas.microsoft.com/office/drawing/2014/main" id="{42DB482A-8849-FD18-4F6E-714ECDEC3BCF}"/>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
        <p:nvSpPr>
          <p:cNvPr id="4" name="Pladsholder til tekst 2">
            <a:extLst>
              <a:ext uri="{FF2B5EF4-FFF2-40B4-BE49-F238E27FC236}">
                <a16:creationId xmlns:a16="http://schemas.microsoft.com/office/drawing/2014/main" id="{9DA1E3CD-5280-0D51-258C-BAEBA4E77FD5}"/>
              </a:ext>
            </a:extLst>
          </p:cNvPr>
          <p:cNvSpPr txBox="1">
            <a:spLocks/>
          </p:cNvSpPr>
          <p:nvPr/>
        </p:nvSpPr>
        <p:spPr>
          <a:xfrm>
            <a:off x="4635931" y="976011"/>
            <a:ext cx="6810374" cy="461386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da-DK" b="1" i="1" dirty="0"/>
              <a:t>AI er god til at hjælpe med hverdagens opgaver,</a:t>
            </a:r>
            <a:endParaRPr lang="da-DK" dirty="0"/>
          </a:p>
          <a:p>
            <a:r>
              <a:rPr lang="da-DK" b="1" i="1" dirty="0"/>
              <a:t>Når konsekvenserne af fejl er ubetydelige.</a:t>
            </a:r>
          </a:p>
          <a:p>
            <a:endParaRPr lang="da-DK" sz="2200" dirty="0"/>
          </a:p>
          <a:p>
            <a:r>
              <a:rPr lang="da-DK" sz="2200" dirty="0"/>
              <a:t>Eksempler</a:t>
            </a:r>
          </a:p>
          <a:p>
            <a:r>
              <a:rPr lang="da-DK" sz="2200" dirty="0"/>
              <a:t>✅ Påmindelser om medicin eller aftaler</a:t>
            </a:r>
          </a:p>
          <a:p>
            <a:r>
              <a:rPr lang="da-DK" sz="2200" dirty="0"/>
              <a:t>✅ Oversigt over skridt, søvn og aktivitet</a:t>
            </a:r>
          </a:p>
          <a:p>
            <a:r>
              <a:rPr lang="da-DK" sz="2200" dirty="0"/>
              <a:t>✅ Generelle forslag såsom:</a:t>
            </a:r>
          </a:p>
          <a:p>
            <a:pPr marL="800100" lvl="1" indent="-342900" algn="l">
              <a:buFont typeface="Wingdings"/>
              <a:buChar char="q"/>
            </a:pPr>
            <a:r>
              <a:rPr lang="da-DK" sz="2200" dirty="0">
                <a:solidFill>
                  <a:srgbClr val="242B62"/>
                </a:solidFill>
              </a:rPr>
              <a:t>»Tag en pause«</a:t>
            </a:r>
          </a:p>
          <a:p>
            <a:pPr marL="800100" lvl="1" indent="-342900" algn="l">
              <a:buFont typeface="Wingdings"/>
              <a:buChar char="q"/>
            </a:pPr>
            <a:r>
              <a:rPr lang="da-DK" sz="2200" dirty="0">
                <a:solidFill>
                  <a:srgbClr val="242B62"/>
                </a:solidFill>
              </a:rPr>
              <a:t>“Drik vand”</a:t>
            </a:r>
          </a:p>
          <a:p>
            <a:pPr marL="800100" lvl="1" indent="-342900" algn="l">
              <a:buFont typeface="Wingdings"/>
              <a:buChar char="q"/>
            </a:pPr>
            <a:r>
              <a:rPr lang="da-DK" sz="2200" dirty="0">
                <a:solidFill>
                  <a:srgbClr val="242B62"/>
                </a:solidFill>
              </a:rPr>
              <a:t>“Gå en tur”</a:t>
            </a:r>
          </a:p>
          <a:p>
            <a:pPr marL="800100" lvl="1" indent="-342900">
              <a:buFont typeface="Wingdings"/>
              <a:buChar char="q"/>
            </a:pPr>
            <a:endParaRPr lang="da-DK" sz="2200" dirty="0"/>
          </a:p>
          <a:p>
            <a:pPr marL="0" indent="0"/>
            <a:r>
              <a:rPr lang="da-DK" sz="2200" dirty="0"/>
              <a:t>    ✅ Identificering af mønstre i dagligdagen</a:t>
            </a:r>
            <a:endParaRPr lang="da-DK" dirty="0"/>
          </a:p>
          <a:p>
            <a:pPr marL="0" indent="0">
              <a:lnSpc>
                <a:spcPct val="100000"/>
              </a:lnSpc>
            </a:pPr>
            <a:endParaRPr lang="da-DK" sz="2200" b="1" dirty="0"/>
          </a:p>
          <a:p>
            <a:pPr marL="0" indent="0"/>
            <a:endParaRPr lang="da-DK" sz="2200" b="1" u="sng" dirty="0"/>
          </a:p>
        </p:txBody>
      </p:sp>
      <p:sp>
        <p:nvSpPr>
          <p:cNvPr id="3" name="Google Shape;628;p99">
            <a:extLst>
              <a:ext uri="{FF2B5EF4-FFF2-40B4-BE49-F238E27FC236}">
                <a16:creationId xmlns:a16="http://schemas.microsoft.com/office/drawing/2014/main" id="{B88B0845-1E70-E4E2-C6FD-00944FD5B816}"/>
              </a:ext>
            </a:extLst>
          </p:cNvPr>
          <p:cNvSpPr txBox="1"/>
          <p:nvPr/>
        </p:nvSpPr>
        <p:spPr>
          <a:xfrm>
            <a:off x="4944921" y="248859"/>
            <a:ext cx="7370375" cy="726131"/>
          </a:xfrm>
          <a:prstGeom prst="rect">
            <a:avLst/>
          </a:prstGeom>
          <a:noFill/>
          <a:ln>
            <a:noFill/>
          </a:ln>
        </p:spPr>
        <p:txBody>
          <a:bodyPr spcFirstLastPara="1" wrap="square" lIns="91425" tIns="45700" rIns="91425" bIns="45700" anchor="t" anchorCtr="0">
            <a:noAutofit/>
          </a:bodyPr>
          <a:lstStyle/>
          <a:p>
            <a:pPr>
              <a:lnSpc>
                <a:spcPct val="103333"/>
              </a:lnSpc>
            </a:pPr>
            <a:r>
              <a:rPr lang="da-DK" sz="3600" b="1" dirty="0" err="1">
                <a:solidFill>
                  <a:srgbClr val="242B62"/>
                </a:solidFill>
                <a:latin typeface="Calibri"/>
                <a:ea typeface="Calibri"/>
                <a:cs typeface="Calibri"/>
                <a:sym typeface="Calibri"/>
              </a:rPr>
              <a:t>Hvornår kan </a:t>
            </a:r>
            <a:r>
              <a:rPr lang="da-DK" sz="3600" b="1" dirty="0">
                <a:solidFill>
                  <a:srgbClr val="242B62"/>
                </a:solidFill>
                <a:latin typeface="Calibri"/>
                <a:ea typeface="Calibri"/>
                <a:cs typeface="Calibri"/>
                <a:sym typeface="Calibri"/>
              </a:rPr>
              <a:t>jeg stole på AI?</a:t>
            </a:r>
            <a:endParaRPr lang="da-DK" sz="3600" dirty="0"/>
          </a:p>
        </p:txBody>
      </p:sp>
      <p:sp>
        <p:nvSpPr>
          <p:cNvPr id="11" name="Tekstfelt 10">
            <a:extLst>
              <a:ext uri="{FF2B5EF4-FFF2-40B4-BE49-F238E27FC236}">
                <a16:creationId xmlns:a16="http://schemas.microsoft.com/office/drawing/2014/main" id="{9DD785A0-6748-C77D-17BF-FC9D6EA096D9}"/>
              </a:ext>
            </a:extLst>
          </p:cNvPr>
          <p:cNvSpPr txBox="1"/>
          <p:nvPr/>
        </p:nvSpPr>
        <p:spPr>
          <a:xfrm>
            <a:off x="3766977" y="5594365"/>
            <a:ext cx="8546155" cy="7748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228600">
              <a:lnSpc>
                <a:spcPct val="103333"/>
              </a:lnSpc>
            </a:pPr>
            <a:r>
              <a:rPr lang="da-DK" sz="2200" b="1" u="sng" dirty="0">
                <a:solidFill>
                  <a:srgbClr val="242B62"/>
                </a:solidFill>
                <a:latin typeface="Calibri"/>
                <a:ea typeface="Calibri"/>
                <a:cs typeface="Calibri"/>
              </a:rPr>
              <a:t>Husk: </a:t>
            </a:r>
            <a:r>
              <a:rPr lang="da-DK" sz="2200" b="1" dirty="0">
                <a:solidFill>
                  <a:srgbClr val="242B62"/>
                </a:solidFill>
                <a:latin typeface="Calibri"/>
                <a:ea typeface="Calibri"/>
                <a:cs typeface="Calibri"/>
              </a:rPr>
              <a:t>AI leverer information – du træffer beslutningen.</a:t>
            </a:r>
            <a:endParaRPr lang="da-DK"/>
          </a:p>
          <a:p>
            <a:pPr marL="457200" indent="-228600">
              <a:lnSpc>
                <a:spcPct val="103333"/>
              </a:lnSpc>
            </a:pPr>
            <a:r>
              <a:rPr lang="da-DK" sz="2200" dirty="0">
                <a:solidFill>
                  <a:srgbClr val="242B62"/>
                </a:solidFill>
                <a:latin typeface="Calibri"/>
                <a:ea typeface="Calibri"/>
                <a:cs typeface="Calibri"/>
              </a:rPr>
              <a:t>📱 Data → 🤖 AI analyserer → 💡 Forslag → 🧠 </a:t>
            </a:r>
            <a:r>
              <a:rPr lang="da-DK" sz="2200" b="1" dirty="0">
                <a:solidFill>
                  <a:srgbClr val="242B62"/>
                </a:solidFill>
                <a:latin typeface="Calibri"/>
                <a:ea typeface="Calibri"/>
                <a:cs typeface="Calibri"/>
              </a:rPr>
              <a:t>Du beslutter</a:t>
            </a:r>
            <a:endParaRPr lang="da-DK" b="1" dirty="0"/>
          </a:p>
        </p:txBody>
      </p:sp>
    </p:spTree>
    <p:extLst>
      <p:ext uri="{BB962C8B-B14F-4D97-AF65-F5344CB8AC3E}">
        <p14:creationId xmlns:p14="http://schemas.microsoft.com/office/powerpoint/2010/main" val="4095822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76">
          <a:extLst>
            <a:ext uri="{FF2B5EF4-FFF2-40B4-BE49-F238E27FC236}">
              <a16:creationId xmlns:a16="http://schemas.microsoft.com/office/drawing/2014/main" id="{F830E00B-9F80-5AFD-EB1C-22709B5536FD}"/>
            </a:ext>
          </a:extLst>
        </p:cNvPr>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1316F5C6-6257-AF93-6BBC-1E447CAF2442}"/>
              </a:ext>
            </a:extLst>
          </p:cNvPr>
          <p:cNvSpPr>
            <a:spLocks noGrp="1"/>
          </p:cNvSpPr>
          <p:nvPr>
            <p:ph type="body" idx="1"/>
          </p:nvPr>
        </p:nvSpPr>
        <p:spPr>
          <a:xfrm>
            <a:off x="472652" y="409038"/>
            <a:ext cx="10013110" cy="697353"/>
          </a:xfrm>
        </p:spPr>
        <p:txBody>
          <a:bodyPr>
            <a:normAutofit fontScale="92500"/>
          </a:bodyPr>
          <a:lstStyle/>
          <a:p>
            <a:r>
              <a:rPr lang="da-DK" dirty="0">
                <a:solidFill>
                  <a:srgbClr val="292668"/>
                </a:solidFill>
              </a:rPr>
              <a:t>Sådan får du danske </a:t>
            </a:r>
            <a:r>
              <a:rPr lang="da-DK" sz="3900" dirty="0">
                <a:solidFill>
                  <a:srgbClr val="292668"/>
                </a:solidFill>
              </a:rPr>
              <a:t>undertekster</a:t>
            </a:r>
            <a:r>
              <a:rPr lang="da-DK" dirty="0">
                <a:solidFill>
                  <a:srgbClr val="292668"/>
                </a:solidFill>
              </a:rPr>
              <a:t> på YouTube videoer</a:t>
            </a:r>
          </a:p>
          <a:p>
            <a:endParaRPr lang="da-DK" dirty="0">
              <a:solidFill>
                <a:srgbClr val="292668"/>
              </a:solidFill>
            </a:endParaRPr>
          </a:p>
        </p:txBody>
      </p:sp>
      <p:sp>
        <p:nvSpPr>
          <p:cNvPr id="7" name="Tekstfelt 6">
            <a:extLst>
              <a:ext uri="{FF2B5EF4-FFF2-40B4-BE49-F238E27FC236}">
                <a16:creationId xmlns:a16="http://schemas.microsoft.com/office/drawing/2014/main" id="{33FBB9F1-F237-D3DF-32EA-5A9122ECCF8C}"/>
              </a:ext>
            </a:extLst>
          </p:cNvPr>
          <p:cNvSpPr txBox="1"/>
          <p:nvPr/>
        </p:nvSpPr>
        <p:spPr>
          <a:xfrm>
            <a:off x="759314" y="1106391"/>
            <a:ext cx="2569101" cy="4493538"/>
          </a:xfrm>
          <a:prstGeom prst="rect">
            <a:avLst/>
          </a:prstGeom>
          <a:noFill/>
        </p:spPr>
        <p:txBody>
          <a:bodyPr wrap="square">
            <a:spAutoFit/>
          </a:bodyPr>
          <a:lstStyle/>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Mange af de videoer der er links til modulerne, ligger på YouTube og er på engelsk.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På denne og næste side, får du to korte ”trin for trin” guider til, hvordan du får danske undertekster på din computer og din telefon/tablet.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a:t>
            </a:r>
          </a:p>
        </p:txBody>
      </p:sp>
      <p:sp>
        <p:nvSpPr>
          <p:cNvPr id="9" name="Tekstfelt 8">
            <a:extLst>
              <a:ext uri="{FF2B5EF4-FFF2-40B4-BE49-F238E27FC236}">
                <a16:creationId xmlns:a16="http://schemas.microsoft.com/office/drawing/2014/main" id="{AF34FC2E-51F4-B326-38AC-F6C624ED9403}"/>
              </a:ext>
            </a:extLst>
          </p:cNvPr>
          <p:cNvSpPr txBox="1"/>
          <p:nvPr/>
        </p:nvSpPr>
        <p:spPr>
          <a:xfrm>
            <a:off x="3721018" y="1878501"/>
            <a:ext cx="4381260" cy="1107996"/>
          </a:xfrm>
          <a:prstGeom prst="rect">
            <a:avLst/>
          </a:prstGeom>
          <a:noFill/>
        </p:spPr>
        <p:txBody>
          <a:bodyPr wrap="square" rtlCol="0">
            <a:spAutoFit/>
          </a:bodyPr>
          <a:lstStyle/>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1. Klik på ⚙️ Indstillinger</a:t>
            </a:r>
            <a:b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b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Find tandhjulet nederst i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YouTube-videoen.</a:t>
            </a:r>
          </a:p>
        </p:txBody>
      </p:sp>
      <p:pic>
        <p:nvPicPr>
          <p:cNvPr id="11" name="Billede 10">
            <a:extLst>
              <a:ext uri="{FF2B5EF4-FFF2-40B4-BE49-F238E27FC236}">
                <a16:creationId xmlns:a16="http://schemas.microsoft.com/office/drawing/2014/main" id="{C096BDD0-CE12-FCD5-DA9E-A67A8FDD29AC}"/>
              </a:ext>
            </a:extLst>
          </p:cNvPr>
          <p:cNvPicPr>
            <a:picLocks noChangeAspect="1"/>
          </p:cNvPicPr>
          <p:nvPr/>
        </p:nvPicPr>
        <p:blipFill>
          <a:blip r:embed="rId3"/>
          <a:srcRect l="959" t="1240" r="52634" b="5000"/>
          <a:stretch>
            <a:fillRect/>
          </a:stretch>
        </p:blipFill>
        <p:spPr>
          <a:xfrm>
            <a:off x="7712261" y="1371301"/>
            <a:ext cx="3471255" cy="2354709"/>
          </a:xfrm>
          <a:prstGeom prst="rect">
            <a:avLst/>
          </a:prstGeom>
        </p:spPr>
      </p:pic>
      <p:sp>
        <p:nvSpPr>
          <p:cNvPr id="13" name="Tekstfelt 12">
            <a:extLst>
              <a:ext uri="{FF2B5EF4-FFF2-40B4-BE49-F238E27FC236}">
                <a16:creationId xmlns:a16="http://schemas.microsoft.com/office/drawing/2014/main" id="{52B6270E-9630-8FBE-D559-5BE60C069F54}"/>
              </a:ext>
            </a:extLst>
          </p:cNvPr>
          <p:cNvSpPr txBox="1"/>
          <p:nvPr/>
        </p:nvSpPr>
        <p:spPr>
          <a:xfrm>
            <a:off x="3721018" y="4362837"/>
            <a:ext cx="5663602" cy="1785104"/>
          </a:xfrm>
          <a:prstGeom prst="rect">
            <a:avLst/>
          </a:prstGeom>
          <a:noFill/>
        </p:spPr>
        <p:txBody>
          <a:bodyPr wrap="square" rtlCol="0">
            <a:spAutoFit/>
          </a:bodyPr>
          <a:lstStyle/>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2. Vælg Undertekster → Dansk</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Hvis Dansk ikke findes,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vælg Automatisk oversættelse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 Dansk.</a:t>
            </a:r>
          </a:p>
          <a:p>
            <a:endParaRPr lang="da-DK" sz="2200" dirty="0"/>
          </a:p>
        </p:txBody>
      </p:sp>
      <p:pic>
        <p:nvPicPr>
          <p:cNvPr id="15" name="Billede 14">
            <a:extLst>
              <a:ext uri="{FF2B5EF4-FFF2-40B4-BE49-F238E27FC236}">
                <a16:creationId xmlns:a16="http://schemas.microsoft.com/office/drawing/2014/main" id="{FE007B34-1313-B29B-F636-7BE3938F367C}"/>
              </a:ext>
            </a:extLst>
          </p:cNvPr>
          <p:cNvPicPr>
            <a:picLocks noChangeAspect="1"/>
          </p:cNvPicPr>
          <p:nvPr/>
        </p:nvPicPr>
        <p:blipFill>
          <a:blip r:embed="rId3"/>
          <a:srcRect l="53106" r="1657" b="3855"/>
          <a:stretch>
            <a:fillRect/>
          </a:stretch>
        </p:blipFill>
        <p:spPr>
          <a:xfrm>
            <a:off x="7712261" y="3915355"/>
            <a:ext cx="3471255" cy="2477036"/>
          </a:xfrm>
          <a:prstGeom prst="rect">
            <a:avLst/>
          </a:prstGeom>
        </p:spPr>
      </p:pic>
      <p:sp>
        <p:nvSpPr>
          <p:cNvPr id="16" name="Tekstfelt 15">
            <a:extLst>
              <a:ext uri="{FF2B5EF4-FFF2-40B4-BE49-F238E27FC236}">
                <a16:creationId xmlns:a16="http://schemas.microsoft.com/office/drawing/2014/main" id="{6DD57F37-B885-9519-0646-BB61F1B7F7C3}"/>
              </a:ext>
            </a:extLst>
          </p:cNvPr>
          <p:cNvSpPr txBox="1"/>
          <p:nvPr/>
        </p:nvSpPr>
        <p:spPr>
          <a:xfrm>
            <a:off x="3721018" y="1142969"/>
            <a:ext cx="4626864" cy="830997"/>
          </a:xfrm>
          <a:prstGeom prst="rect">
            <a:avLst/>
          </a:prstGeom>
          <a:noFill/>
        </p:spPr>
        <p:txBody>
          <a:bodyPr wrap="square" rtlCol="0">
            <a:spAutoFit/>
          </a:bodyPr>
          <a:lstStyle/>
          <a:p>
            <a:r>
              <a:rPr lang="da-DK" sz="2400" b="1" dirty="0">
                <a:latin typeface="Calibri" panose="020F0502020204030204" pitchFamily="34" charset="0"/>
                <a:ea typeface="Calibri" panose="020F0502020204030204" pitchFamily="34" charset="0"/>
                <a:cs typeface="Calibri" panose="020F0502020204030204" pitchFamily="34" charset="0"/>
              </a:rPr>
              <a:t>💻 </a:t>
            </a:r>
            <a:r>
              <a:rPr lang="da-DK" sz="2400" b="1" dirty="0">
                <a:solidFill>
                  <a:srgbClr val="292668"/>
                </a:solidFill>
                <a:latin typeface="Calibri" panose="020F0502020204030204" pitchFamily="34" charset="0"/>
                <a:ea typeface="Calibri" panose="020F0502020204030204" pitchFamily="34" charset="0"/>
                <a:cs typeface="Calibri" panose="020F0502020204030204" pitchFamily="34" charset="0"/>
              </a:rPr>
              <a:t>Guide til computer </a:t>
            </a:r>
          </a:p>
          <a:p>
            <a:endParaRPr lang="da-DK" sz="2400" dirty="0"/>
          </a:p>
        </p:txBody>
      </p:sp>
    </p:spTree>
    <p:extLst>
      <p:ext uri="{BB962C8B-B14F-4D97-AF65-F5344CB8AC3E}">
        <p14:creationId xmlns:p14="http://schemas.microsoft.com/office/powerpoint/2010/main" val="4240081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00">
          <a:extLst>
            <a:ext uri="{FF2B5EF4-FFF2-40B4-BE49-F238E27FC236}">
              <a16:creationId xmlns:a16="http://schemas.microsoft.com/office/drawing/2014/main" id="{92B96041-C8DF-EED3-6A04-2A54D30F100C}"/>
            </a:ext>
          </a:extLst>
        </p:cNvPr>
        <p:cNvGrpSpPr/>
        <p:nvPr/>
      </p:nvGrpSpPr>
      <p:grpSpPr>
        <a:xfrm>
          <a:off x="0" y="0"/>
          <a:ext cx="0" cy="0"/>
          <a:chOff x="0" y="0"/>
          <a:chExt cx="0" cy="0"/>
        </a:xfrm>
      </p:grpSpPr>
      <p:pic>
        <p:nvPicPr>
          <p:cNvPr id="10" name="Billede 9" descr="Et billede, der indeholder person, briller, kaffekop, indendørs&#10;&#10;AI-genereret indhold kan være ukorrekt.">
            <a:extLst>
              <a:ext uri="{FF2B5EF4-FFF2-40B4-BE49-F238E27FC236}">
                <a16:creationId xmlns:a16="http://schemas.microsoft.com/office/drawing/2014/main" id="{67A9A1D9-1D19-ED8C-608E-9153F1E5FD3C}"/>
              </a:ext>
            </a:extLst>
          </p:cNvPr>
          <p:cNvPicPr>
            <a:picLocks noChangeAspect="1"/>
          </p:cNvPicPr>
          <p:nvPr/>
        </p:nvPicPr>
        <p:blipFill>
          <a:blip r:embed="rId3"/>
          <a:stretch>
            <a:fillRect/>
          </a:stretch>
        </p:blipFill>
        <p:spPr>
          <a:xfrm>
            <a:off x="171450" y="414338"/>
            <a:ext cx="4505325" cy="4914900"/>
          </a:xfrm>
          <a:prstGeom prst="rect">
            <a:avLst/>
          </a:prstGeom>
        </p:spPr>
      </p:pic>
      <p:pic>
        <p:nvPicPr>
          <p:cNvPr id="502" name="Google Shape;502;p89" descr="A colorful circles with white lines and dots&#10;&#10;AI-generated content may be incorrect.">
            <a:extLst>
              <a:ext uri="{FF2B5EF4-FFF2-40B4-BE49-F238E27FC236}">
                <a16:creationId xmlns:a16="http://schemas.microsoft.com/office/drawing/2014/main" id="{3602BAF9-03CC-7790-3CA5-C5E7AE12C56F}"/>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
        <p:nvSpPr>
          <p:cNvPr id="4" name="Pladsholder til tekst 2">
            <a:extLst>
              <a:ext uri="{FF2B5EF4-FFF2-40B4-BE49-F238E27FC236}">
                <a16:creationId xmlns:a16="http://schemas.microsoft.com/office/drawing/2014/main" id="{8FB29818-F13E-72F1-4B3A-9F47F9E87607}"/>
              </a:ext>
            </a:extLst>
          </p:cNvPr>
          <p:cNvSpPr txBox="1">
            <a:spLocks/>
          </p:cNvSpPr>
          <p:nvPr/>
        </p:nvSpPr>
        <p:spPr>
          <a:xfrm>
            <a:off x="4512106" y="575961"/>
            <a:ext cx="7362824" cy="531327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lang="da-DK" sz="2000" dirty="0"/>
          </a:p>
          <a:p>
            <a:r>
              <a:rPr lang="da-DK" b="1" i="1" dirty="0">
                <a:solidFill>
                  <a:srgbClr val="292668"/>
                </a:solidFill>
              </a:rPr>
              <a:t>Jo alvorligere konsekvenserne af en fejl kan blive</a:t>
            </a:r>
            <a:endParaRPr lang="da-DK" b="1" i="1" dirty="0"/>
          </a:p>
          <a:p>
            <a:r>
              <a:rPr lang="da-DK" b="1" i="1" dirty="0">
                <a:solidFill>
                  <a:srgbClr val="292668"/>
                </a:solidFill>
              </a:rPr>
              <a:t>være, desto mindre bør du stole udelukkende på AI.</a:t>
            </a:r>
            <a:endParaRPr lang="da-DK" b="1" i="1"/>
          </a:p>
          <a:p>
            <a:endParaRPr lang="da-DK" sz="2000" dirty="0">
              <a:solidFill>
                <a:srgbClr val="292668"/>
              </a:solidFill>
            </a:endParaRPr>
          </a:p>
          <a:p>
            <a:r>
              <a:rPr lang="da-DK" sz="2000" b="1" dirty="0"/>
              <a:t>Vær ekstra kritisk, når AI:</a:t>
            </a:r>
          </a:p>
          <a:p>
            <a:r>
              <a:rPr lang="da-DK" sz="2000" dirty="0">
                <a:solidFill>
                  <a:srgbClr val="292668"/>
                </a:solidFill>
              </a:rPr>
              <a:t>❌ Vurderer sygdom eller symptomer</a:t>
            </a:r>
            <a:endParaRPr lang="da-DK" sz="2000" dirty="0"/>
          </a:p>
          <a:p>
            <a:r>
              <a:rPr lang="da-DK" sz="2000" dirty="0">
                <a:solidFill>
                  <a:srgbClr val="292668"/>
                </a:solidFill>
              </a:rPr>
              <a:t>❌ Sender alarmerende beskeder</a:t>
            </a:r>
            <a:endParaRPr lang="da-DK" sz="2000" dirty="0"/>
          </a:p>
          <a:p>
            <a:r>
              <a:rPr lang="da-DK" sz="2000" dirty="0">
                <a:solidFill>
                  <a:srgbClr val="292668"/>
                </a:solidFill>
              </a:rPr>
              <a:t>❌ Siger, at du er syg, stresset eller i fare</a:t>
            </a:r>
            <a:endParaRPr lang="da-DK" sz="2000" dirty="0"/>
          </a:p>
          <a:p>
            <a:r>
              <a:rPr lang="da-DK" sz="2000" dirty="0">
                <a:solidFill>
                  <a:srgbClr val="292668"/>
                </a:solidFill>
              </a:rPr>
              <a:t>❌ Får dig til at føle dig bekymret eller usikker</a:t>
            </a:r>
            <a:endParaRPr lang="da-DK" sz="2000" dirty="0"/>
          </a:p>
          <a:p>
            <a:endParaRPr lang="da-DK" sz="2000" dirty="0">
              <a:solidFill>
                <a:srgbClr val="292668"/>
              </a:solidFill>
            </a:endParaRPr>
          </a:p>
          <a:p>
            <a:r>
              <a:rPr lang="da-DK" sz="2000" b="1" dirty="0"/>
              <a:t>Brug disse 3 spørgsmål</a:t>
            </a:r>
            <a:endParaRPr lang="da-DK" sz="2000" b="1"/>
          </a:p>
          <a:p>
            <a:pPr marL="685800" indent="-457200">
              <a:buAutoNum type="arabicParenR"/>
            </a:pPr>
            <a:r>
              <a:rPr lang="da-DK" sz="2000" dirty="0">
                <a:solidFill>
                  <a:srgbClr val="292668"/>
                </a:solidFill>
              </a:rPr>
              <a:t>Er det bare en påmindelse eller et generelt råd?</a:t>
            </a:r>
            <a:endParaRPr lang="da-DK" sz="2000" dirty="0"/>
          </a:p>
          <a:p>
            <a:pPr marL="685800" indent="-457200">
              <a:buAutoNum type="arabicParenR"/>
            </a:pPr>
            <a:r>
              <a:rPr lang="da-DK" sz="2000" dirty="0">
                <a:solidFill>
                  <a:srgbClr val="292668"/>
                </a:solidFill>
              </a:rPr>
              <a:t>Handler det om min sundhed eller mine symptomer?</a:t>
            </a:r>
            <a:endParaRPr lang="da-DK" sz="2000" dirty="0"/>
          </a:p>
          <a:p>
            <a:pPr marL="685800" indent="-457200">
              <a:buAutoNum type="arabicParenR"/>
            </a:pPr>
            <a:r>
              <a:rPr lang="da-DK" sz="2000" dirty="0">
                <a:solidFill>
                  <a:srgbClr val="292668"/>
                </a:solidFill>
              </a:rPr>
              <a:t>Kan der være alvorlige konsekvenser, hvis AI'en tager fejl?</a:t>
            </a:r>
            <a:endParaRPr lang="da-DK" sz="2000" dirty="0"/>
          </a:p>
          <a:p>
            <a:pPr marL="228600" indent="0"/>
            <a:endParaRPr lang="da-DK" sz="2000" dirty="0">
              <a:solidFill>
                <a:srgbClr val="292668"/>
              </a:solidFill>
            </a:endParaRPr>
          </a:p>
          <a:p>
            <a:pPr marL="228600" indent="0"/>
            <a:r>
              <a:rPr lang="da-DK" sz="2000" dirty="0">
                <a:solidFill>
                  <a:srgbClr val="292668"/>
                </a:solidFill>
              </a:rPr>
              <a:t>         Hvis svaret er </a:t>
            </a:r>
            <a:r>
              <a:rPr lang="da-DK" sz="2000" b="1" dirty="0">
                <a:solidFill>
                  <a:srgbClr val="292668"/>
                </a:solidFill>
              </a:rPr>
              <a:t>ja </a:t>
            </a:r>
            <a:r>
              <a:rPr lang="da-DK" sz="2000" dirty="0">
                <a:solidFill>
                  <a:srgbClr val="292668"/>
                </a:solidFill>
              </a:rPr>
              <a:t>til spørgsmål 2 eller 3:</a:t>
            </a:r>
            <a:endParaRPr lang="da-DK" sz="2000"/>
          </a:p>
          <a:p>
            <a:pPr indent="0"/>
            <a:endParaRPr lang="da-DK" sz="2000" dirty="0">
              <a:solidFill>
                <a:srgbClr val="292668"/>
              </a:solidFill>
            </a:endParaRPr>
          </a:p>
          <a:p>
            <a:endParaRPr lang="da-DK" sz="2200" b="1" dirty="0">
              <a:solidFill>
                <a:srgbClr val="292668"/>
              </a:solidFill>
            </a:endParaRPr>
          </a:p>
          <a:p>
            <a:pPr marL="0" indent="0">
              <a:lnSpc>
                <a:spcPct val="150000"/>
              </a:lnSpc>
              <a:spcBef>
                <a:spcPct val="0"/>
              </a:spcBef>
              <a:spcAft>
                <a:spcPct val="0"/>
              </a:spcAft>
              <a:buClrTx/>
              <a:buSzTx/>
            </a:pPr>
            <a:endParaRPr lang="da-DK" alt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628;p99">
            <a:extLst>
              <a:ext uri="{FF2B5EF4-FFF2-40B4-BE49-F238E27FC236}">
                <a16:creationId xmlns:a16="http://schemas.microsoft.com/office/drawing/2014/main" id="{9F9F5C6B-58A3-422E-7A0F-A1335A567414}"/>
              </a:ext>
            </a:extLst>
          </p:cNvPr>
          <p:cNvSpPr txBox="1"/>
          <p:nvPr/>
        </p:nvSpPr>
        <p:spPr>
          <a:xfrm>
            <a:off x="4673232" y="51102"/>
            <a:ext cx="7370375" cy="726131"/>
          </a:xfrm>
          <a:prstGeom prst="rect">
            <a:avLst/>
          </a:prstGeom>
          <a:noFill/>
          <a:ln>
            <a:noFill/>
          </a:ln>
        </p:spPr>
        <p:txBody>
          <a:bodyPr spcFirstLastPara="1" wrap="square" lIns="91425" tIns="45700" rIns="91425" bIns="45700" anchor="t" anchorCtr="0">
            <a:noAutofit/>
          </a:bodyPr>
          <a:lstStyle/>
          <a:p>
            <a:pPr>
              <a:lnSpc>
                <a:spcPct val="103333"/>
              </a:lnSpc>
            </a:pPr>
            <a:r>
              <a:rPr lang="da-DK" sz="3600" b="1" dirty="0">
                <a:solidFill>
                  <a:srgbClr val="242B62"/>
                </a:solidFill>
                <a:latin typeface="Calibri"/>
                <a:ea typeface="Calibri"/>
                <a:cs typeface="Calibri"/>
                <a:sym typeface="Calibri"/>
              </a:rPr>
              <a:t>Hvornår bør jeg ikke kun stole på AI?</a:t>
            </a:r>
            <a:endParaRPr lang="da-DK" sz="3600" b="1">
              <a:latin typeface="Calibri"/>
              <a:ea typeface="Calibri"/>
              <a:cs typeface="Calibri"/>
            </a:endParaRPr>
          </a:p>
        </p:txBody>
      </p:sp>
      <p:sp>
        <p:nvSpPr>
          <p:cNvPr id="2" name="Tekstfelt 1">
            <a:extLst>
              <a:ext uri="{FF2B5EF4-FFF2-40B4-BE49-F238E27FC236}">
                <a16:creationId xmlns:a16="http://schemas.microsoft.com/office/drawing/2014/main" id="{A288DDCB-B617-E223-3B5E-A5BB2ABEE23B}"/>
              </a:ext>
            </a:extLst>
          </p:cNvPr>
          <p:cNvSpPr txBox="1"/>
          <p:nvPr/>
        </p:nvSpPr>
        <p:spPr>
          <a:xfrm>
            <a:off x="3311088" y="5697435"/>
            <a:ext cx="8213833" cy="11598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228600">
              <a:lnSpc>
                <a:spcPct val="103333"/>
              </a:lnSpc>
            </a:pPr>
            <a:r>
              <a:rPr lang="da-DK" sz="2200" dirty="0">
                <a:solidFill>
                  <a:srgbClr val="292668"/>
                </a:solidFill>
                <a:latin typeface="Calibri"/>
                <a:ea typeface="Calibri"/>
                <a:cs typeface="Calibri"/>
              </a:rPr>
              <a:t>👩‍⚕️ </a:t>
            </a:r>
            <a:r>
              <a:rPr lang="da-DK" sz="2200" b="1" dirty="0">
                <a:solidFill>
                  <a:srgbClr val="292668"/>
                </a:solidFill>
                <a:latin typeface="Calibri"/>
                <a:ea typeface="Calibri"/>
                <a:cs typeface="Calibri"/>
              </a:rPr>
              <a:t>Tal med en sundhedsperson</a:t>
            </a:r>
            <a:endParaRPr lang="da-DK" sz="2200" dirty="0">
              <a:solidFill>
                <a:srgbClr val="086D6E"/>
              </a:solidFill>
              <a:latin typeface="Calibri"/>
              <a:ea typeface="Calibri"/>
              <a:cs typeface="Calibri"/>
            </a:endParaRPr>
          </a:p>
          <a:p>
            <a:pPr marL="457200" indent="-228600">
              <a:lnSpc>
                <a:spcPct val="103333"/>
              </a:lnSpc>
            </a:pPr>
            <a:r>
              <a:rPr lang="da-DK" sz="2200" b="1" dirty="0">
                <a:solidFill>
                  <a:srgbClr val="292668"/>
                </a:solidFill>
                <a:latin typeface="Calibri"/>
                <a:ea typeface="Calibri"/>
                <a:cs typeface="Calibri"/>
              </a:rPr>
              <a:t>       AI kan måle - men det er mennesker, der skal fortolke og </a:t>
            </a:r>
            <a:endParaRPr lang="da-DK" dirty="0">
              <a:ea typeface="Calibri"/>
            </a:endParaRPr>
          </a:p>
          <a:p>
            <a:pPr marL="457200" indent="-228600">
              <a:lnSpc>
                <a:spcPct val="103333"/>
              </a:lnSpc>
            </a:pPr>
            <a:r>
              <a:rPr lang="da-DK" sz="2200" b="1" dirty="0">
                <a:solidFill>
                  <a:srgbClr val="292668"/>
                </a:solidFill>
                <a:latin typeface="Calibri"/>
                <a:ea typeface="Calibri"/>
                <a:cs typeface="Calibri"/>
              </a:rPr>
              <a:t>       træffe beslutninger.</a:t>
            </a:r>
            <a:endParaRPr lang="da-DK"/>
          </a:p>
        </p:txBody>
      </p:sp>
    </p:spTree>
    <p:extLst>
      <p:ext uri="{BB962C8B-B14F-4D97-AF65-F5344CB8AC3E}">
        <p14:creationId xmlns:p14="http://schemas.microsoft.com/office/powerpoint/2010/main" val="5038166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107"/>
          <p:cNvSpPr txBox="1">
            <a:spLocks noGrp="1"/>
          </p:cNvSpPr>
          <p:nvPr>
            <p:ph type="body" idx="1"/>
          </p:nvPr>
        </p:nvSpPr>
        <p:spPr>
          <a:xfrm>
            <a:off x="3141441" y="172735"/>
            <a:ext cx="6128571" cy="869262"/>
          </a:xfrm>
          <a:prstGeom prst="rect">
            <a:avLst/>
          </a:prstGeom>
          <a:noFill/>
          <a:ln>
            <a:noFill/>
          </a:ln>
        </p:spPr>
        <p:txBody>
          <a:bodyPr spcFirstLastPara="1" wrap="square" lIns="91425" tIns="45700" rIns="91425" bIns="45700" anchor="ctr" anchorCtr="0">
            <a:normAutofit/>
          </a:bodyPr>
          <a:lstStyle/>
          <a:p>
            <a:pPr marL="0" lvl="0" indent="0" algn="ctr" rtl="0">
              <a:lnSpc>
                <a:spcPct val="103333"/>
              </a:lnSpc>
              <a:spcBef>
                <a:spcPts val="0"/>
              </a:spcBef>
              <a:spcAft>
                <a:spcPts val="0"/>
              </a:spcAft>
              <a:buSzPts val="3000"/>
              <a:buNone/>
            </a:pPr>
            <a:r>
              <a:rPr lang="en-US" sz="3600" b="1" dirty="0">
                <a:solidFill>
                  <a:srgbClr val="292668"/>
                </a:solidFill>
              </a:rPr>
              <a:t>De gyldne regler</a:t>
            </a:r>
            <a:endParaRPr sz="3600" b="1" dirty="0">
              <a:solidFill>
                <a:srgbClr val="292668"/>
              </a:solidFill>
            </a:endParaRPr>
          </a:p>
        </p:txBody>
      </p:sp>
      <p:sp>
        <p:nvSpPr>
          <p:cNvPr id="717" name="Google Shape;717;p107"/>
          <p:cNvSpPr txBox="1">
            <a:spLocks noGrp="1"/>
          </p:cNvSpPr>
          <p:nvPr>
            <p:ph type="body" idx="2"/>
          </p:nvPr>
        </p:nvSpPr>
        <p:spPr>
          <a:xfrm>
            <a:off x="2798033" y="1335024"/>
            <a:ext cx="7180856" cy="2950219"/>
          </a:xfrm>
          <a:prstGeom prst="rect">
            <a:avLst/>
          </a:prstGeom>
          <a:noFill/>
          <a:ln>
            <a:noFill/>
          </a:ln>
        </p:spPr>
        <p:txBody>
          <a:bodyPr spcFirstLastPara="1" wrap="square" lIns="91425" tIns="45700" rIns="91425" bIns="45700" anchor="t" anchorCtr="0">
            <a:noAutofit/>
          </a:bodyPr>
          <a:lstStyle/>
          <a:p>
            <a:pPr marL="457200" lvl="0" indent="-457200" algn="ctr" rtl="0">
              <a:lnSpc>
                <a:spcPct val="200000"/>
              </a:lnSpc>
              <a:spcBef>
                <a:spcPts val="0"/>
              </a:spcBef>
              <a:spcAft>
                <a:spcPts val="0"/>
              </a:spcAft>
              <a:buSzPts val="2400"/>
              <a:buFont typeface="Noto Sans Symbols"/>
              <a:buChar char="✔"/>
            </a:pPr>
            <a:r>
              <a:rPr lang="en-US" sz="3000" dirty="0"/>
              <a:t>Det er dig, der bestemmer </a:t>
            </a:r>
            <a:r>
              <a:rPr lang="en-US" sz="3000" b="0" dirty="0"/>
              <a:t>– ikke appen</a:t>
            </a:r>
            <a:endParaRPr dirty="0"/>
          </a:p>
          <a:p>
            <a:pPr marL="457200" lvl="0" indent="-457200" algn="ctr" rtl="0">
              <a:lnSpc>
                <a:spcPct val="200000"/>
              </a:lnSpc>
              <a:spcBef>
                <a:spcPts val="0"/>
              </a:spcBef>
              <a:spcAft>
                <a:spcPts val="0"/>
              </a:spcAft>
              <a:buSzPts val="2400"/>
              <a:buFont typeface="Noto Sans Symbols"/>
              <a:buChar char="✔"/>
            </a:pPr>
            <a:r>
              <a:rPr lang="en-US" sz="3000" b="0" dirty="0"/>
              <a:t>AI hjælper – den træffer ikke beslutninger</a:t>
            </a:r>
            <a:endParaRPr dirty="0"/>
          </a:p>
          <a:p>
            <a:pPr marL="457200" lvl="0" indent="-457200" algn="ctr" rtl="0">
              <a:lnSpc>
                <a:spcPct val="200000"/>
              </a:lnSpc>
              <a:spcBef>
                <a:spcPts val="0"/>
              </a:spcBef>
              <a:spcAft>
                <a:spcPts val="0"/>
              </a:spcAft>
              <a:buSzPts val="2400"/>
              <a:buFont typeface="Noto Sans Symbols"/>
              <a:buChar char="✔"/>
            </a:pPr>
            <a:r>
              <a:rPr lang="en-US" sz="3000" b="0" dirty="0"/>
              <a:t>Data viser – men forklarer ikke </a:t>
            </a:r>
            <a:endParaRPr dirty="0"/>
          </a:p>
          <a:p>
            <a:pPr marL="457200" lvl="0" indent="-457200" algn="ctr" rtl="0">
              <a:lnSpc>
                <a:spcPct val="200000"/>
              </a:lnSpc>
              <a:spcBef>
                <a:spcPts val="0"/>
              </a:spcBef>
              <a:spcAft>
                <a:spcPts val="0"/>
              </a:spcAft>
              <a:buSzPts val="2400"/>
              <a:buFont typeface="Noto Sans Symbols"/>
              <a:buChar char="✔"/>
            </a:pPr>
            <a:r>
              <a:rPr lang="en-US" sz="3000" b="0" dirty="0"/>
              <a:t>Er du i tvivl → så </a:t>
            </a:r>
            <a:r>
              <a:rPr lang="en-US" sz="3000" dirty="0"/>
              <a:t>tal med en person </a:t>
            </a:r>
            <a:endParaRPr sz="30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 Placeholder 1">
            <a:extLst>
              <a:ext uri="{FF2B5EF4-FFF2-40B4-BE49-F238E27FC236}">
                <a16:creationId xmlns:a16="http://schemas.microsoft.com/office/drawing/2014/main" id="{C2388AC4-4B04-3DD3-6E94-F1E4732F43B1}"/>
              </a:ext>
            </a:extLst>
          </p:cNvPr>
          <p:cNvSpPr>
            <a:spLocks noGrp="1"/>
          </p:cNvSpPr>
          <p:nvPr>
            <p:ph type="body" sz="quarter" idx="13"/>
          </p:nvPr>
        </p:nvSpPr>
        <p:spPr>
          <a:xfrm>
            <a:off x="5629636" y="6121533"/>
            <a:ext cx="6021745" cy="466127"/>
          </a:xfrm>
        </p:spPr>
        <p:txBody>
          <a:bodyPr/>
          <a:lstStyle/>
          <a:p>
            <a:r>
              <a:rPr lang="en-US" sz="3000" dirty="0"/>
              <a:t>www.ai4seniorsproject.eu</a:t>
            </a:r>
          </a:p>
          <a:p>
            <a:endParaRPr lang="en-US" dirty="0">
              <a:solidFill>
                <a:srgbClr val="404040"/>
              </a:solidFill>
            </a:endParaRPr>
          </a:p>
        </p:txBody>
      </p:sp>
      <p:pic>
        <p:nvPicPr>
          <p:cNvPr id="5" name="Picture Placeholder 5" descr="A group of people standing in a line&#10;&#10;AI-generated content may be incorrect.">
            <a:extLst>
              <a:ext uri="{FF2B5EF4-FFF2-40B4-BE49-F238E27FC236}">
                <a16:creationId xmlns:a16="http://schemas.microsoft.com/office/drawing/2014/main" id="{4117FF69-BD5E-A939-DBFB-DE07AEF4A99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154017"/>
            <a:ext cx="12192000" cy="2571163"/>
          </a:xfrm>
        </p:spPr>
      </p:pic>
      <p:pic>
        <p:nvPicPr>
          <p:cNvPr id="6" name="Picture 5" descr="A colorful circles with white lines and dots&#10;&#10;AI-generated content may be incorrect.">
            <a:extLst>
              <a:ext uri="{FF2B5EF4-FFF2-40B4-BE49-F238E27FC236}">
                <a16:creationId xmlns:a16="http://schemas.microsoft.com/office/drawing/2014/main" id="{F88D0993-30D4-59B5-F5CE-2F257A20ECB6}"/>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17800663">
            <a:off x="9881740" y="2376597"/>
            <a:ext cx="3845287" cy="3119494"/>
          </a:xfrm>
          <a:prstGeom prst="rect">
            <a:avLst/>
          </a:prstGeom>
        </p:spPr>
      </p:pic>
      <p:grpSp>
        <p:nvGrpSpPr>
          <p:cNvPr id="24" name="Graphic 3">
            <a:extLst>
              <a:ext uri="{FF2B5EF4-FFF2-40B4-BE49-F238E27FC236}">
                <a16:creationId xmlns:a16="http://schemas.microsoft.com/office/drawing/2014/main" id="{CD1058CB-085F-2031-6F2C-529FBD575226}"/>
              </a:ext>
            </a:extLst>
          </p:cNvPr>
          <p:cNvGrpSpPr/>
          <p:nvPr/>
        </p:nvGrpSpPr>
        <p:grpSpPr>
          <a:xfrm>
            <a:off x="4274254" y="6018705"/>
            <a:ext cx="485112" cy="485112"/>
            <a:chOff x="1950027" y="2499889"/>
            <a:chExt cx="850463" cy="850463"/>
          </a:xfrm>
        </p:grpSpPr>
        <p:sp>
          <p:nvSpPr>
            <p:cNvPr id="34" name="Freeform 33">
              <a:extLst>
                <a:ext uri="{FF2B5EF4-FFF2-40B4-BE49-F238E27FC236}">
                  <a16:creationId xmlns:a16="http://schemas.microsoft.com/office/drawing/2014/main" id="{D0D298A6-ED12-7EA8-2529-5BB04B67F57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35" name="Graphic 3">
              <a:extLst>
                <a:ext uri="{FF2B5EF4-FFF2-40B4-BE49-F238E27FC236}">
                  <a16:creationId xmlns:a16="http://schemas.microsoft.com/office/drawing/2014/main" id="{59EE0BBB-F445-91A2-A9AC-6C74304FA77B}"/>
                </a:ext>
              </a:extLst>
            </p:cNvPr>
            <p:cNvGrpSpPr/>
            <p:nvPr/>
          </p:nvGrpSpPr>
          <p:grpSpPr>
            <a:xfrm>
              <a:off x="2107521" y="2657382"/>
              <a:ext cx="535476" cy="535477"/>
              <a:chOff x="2107521" y="2657382"/>
              <a:chExt cx="535476" cy="535477"/>
            </a:xfrm>
            <a:solidFill>
              <a:srgbClr val="FFFFFF"/>
            </a:solidFill>
          </p:grpSpPr>
          <p:sp>
            <p:nvSpPr>
              <p:cNvPr id="36" name="Freeform 35">
                <a:extLst>
                  <a:ext uri="{FF2B5EF4-FFF2-40B4-BE49-F238E27FC236}">
                    <a16:creationId xmlns:a16="http://schemas.microsoft.com/office/drawing/2014/main" id="{14012058-5668-170E-6628-1E85B3BD859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7" name="Freeform 36">
                <a:extLst>
                  <a:ext uri="{FF2B5EF4-FFF2-40B4-BE49-F238E27FC236}">
                    <a16:creationId xmlns:a16="http://schemas.microsoft.com/office/drawing/2014/main" id="{E5E9690A-BBF7-540F-986D-03D4AE0E3AE8}"/>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8" name="Freeform 37">
                <a:extLst>
                  <a:ext uri="{FF2B5EF4-FFF2-40B4-BE49-F238E27FC236}">
                    <a16:creationId xmlns:a16="http://schemas.microsoft.com/office/drawing/2014/main" id="{9BC71A1C-E18E-232C-F1E9-BC367EE1C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nvGrpSpPr>
          <p:cNvPr id="25" name="Graphic 3">
            <a:extLst>
              <a:ext uri="{FF2B5EF4-FFF2-40B4-BE49-F238E27FC236}">
                <a16:creationId xmlns:a16="http://schemas.microsoft.com/office/drawing/2014/main" id="{E4F09655-DC5D-7C69-0DF4-34E4789EAA0F}"/>
              </a:ext>
            </a:extLst>
          </p:cNvPr>
          <p:cNvGrpSpPr/>
          <p:nvPr/>
        </p:nvGrpSpPr>
        <p:grpSpPr>
          <a:xfrm>
            <a:off x="4797852" y="6018705"/>
            <a:ext cx="485112" cy="485471"/>
            <a:chOff x="-1196056" y="2499889"/>
            <a:chExt cx="850463" cy="851093"/>
          </a:xfrm>
        </p:grpSpPr>
        <p:sp>
          <p:nvSpPr>
            <p:cNvPr id="32" name="Freeform 31">
              <a:extLst>
                <a:ext uri="{FF2B5EF4-FFF2-40B4-BE49-F238E27FC236}">
                  <a16:creationId xmlns:a16="http://schemas.microsoft.com/office/drawing/2014/main" id="{A77D429E-224D-709B-4522-BDD7A8A0F79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3" name="Freeform 32">
              <a:extLst>
                <a:ext uri="{FF2B5EF4-FFF2-40B4-BE49-F238E27FC236}">
                  <a16:creationId xmlns:a16="http://schemas.microsoft.com/office/drawing/2014/main" id="{C8CF0ED2-C977-2127-B0E5-EF38BE3BCC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nvGrpSpPr>
          <p:cNvPr id="26" name="Group 25">
            <a:extLst>
              <a:ext uri="{FF2B5EF4-FFF2-40B4-BE49-F238E27FC236}">
                <a16:creationId xmlns:a16="http://schemas.microsoft.com/office/drawing/2014/main" id="{2215617F-DEEF-0148-91D5-D336AE59F55D}"/>
              </a:ext>
            </a:extLst>
          </p:cNvPr>
          <p:cNvGrpSpPr/>
          <p:nvPr/>
        </p:nvGrpSpPr>
        <p:grpSpPr>
          <a:xfrm>
            <a:off x="3750656" y="6018705"/>
            <a:ext cx="485112" cy="485112"/>
            <a:chOff x="3094393" y="4759137"/>
            <a:chExt cx="1074283" cy="1074283"/>
          </a:xfrm>
        </p:grpSpPr>
        <p:sp>
          <p:nvSpPr>
            <p:cNvPr id="27" name="Freeform 26">
              <a:extLst>
                <a:ext uri="{FF2B5EF4-FFF2-40B4-BE49-F238E27FC236}">
                  <a16:creationId xmlns:a16="http://schemas.microsoft.com/office/drawing/2014/main" id="{F954C509-CE44-7136-DBD5-54D3004A1FE1}"/>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28" name="Group 27">
              <a:extLst>
                <a:ext uri="{FF2B5EF4-FFF2-40B4-BE49-F238E27FC236}">
                  <a16:creationId xmlns:a16="http://schemas.microsoft.com/office/drawing/2014/main" id="{6280A223-E301-E9BA-9624-984C99C9BE92}"/>
                </a:ext>
              </a:extLst>
            </p:cNvPr>
            <p:cNvGrpSpPr/>
            <p:nvPr/>
          </p:nvGrpSpPr>
          <p:grpSpPr>
            <a:xfrm>
              <a:off x="3303016" y="4946695"/>
              <a:ext cx="685139" cy="655838"/>
              <a:chOff x="3303016" y="4946695"/>
              <a:chExt cx="685139" cy="655838"/>
            </a:xfrm>
          </p:grpSpPr>
          <p:sp>
            <p:nvSpPr>
              <p:cNvPr id="29" name="Freeform 28">
                <a:extLst>
                  <a:ext uri="{FF2B5EF4-FFF2-40B4-BE49-F238E27FC236}">
                    <a16:creationId xmlns:a16="http://schemas.microsoft.com/office/drawing/2014/main" id="{5CA514D5-5D1E-99C4-2BD4-B397C93370C4}"/>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 name="Freeform 29">
                <a:extLst>
                  <a:ext uri="{FF2B5EF4-FFF2-40B4-BE49-F238E27FC236}">
                    <a16:creationId xmlns:a16="http://schemas.microsoft.com/office/drawing/2014/main" id="{658EAE2E-7457-57B8-70E7-2EDAB8F0EABE}"/>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1" name="Freeform 30">
                <a:extLst>
                  <a:ext uri="{FF2B5EF4-FFF2-40B4-BE49-F238E27FC236}">
                    <a16:creationId xmlns:a16="http://schemas.microsoft.com/office/drawing/2014/main" id="{BB642F12-5091-C5E9-C3CD-58DDEF78803E}"/>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sp>
        <p:nvSpPr>
          <p:cNvPr id="67" name="Text Placeholder 18">
            <a:extLst>
              <a:ext uri="{FF2B5EF4-FFF2-40B4-BE49-F238E27FC236}">
                <a16:creationId xmlns:a16="http://schemas.microsoft.com/office/drawing/2014/main" id="{014674DF-0F73-3EB6-1560-78C60576E06A}"/>
              </a:ext>
            </a:extLst>
          </p:cNvPr>
          <p:cNvSpPr>
            <a:spLocks noGrp="1"/>
          </p:cNvSpPr>
          <p:nvPr>
            <p:ph type="body" sz="quarter" idx="16"/>
          </p:nvPr>
        </p:nvSpPr>
        <p:spPr>
          <a:xfrm>
            <a:off x="-72428" y="4971994"/>
            <a:ext cx="6258295" cy="634242"/>
          </a:xfrm>
          <a:prstGeom prst="rect">
            <a:avLst/>
          </a:prstGeom>
          <a:solidFill>
            <a:srgbClr val="CA7BB3"/>
          </a:solidFill>
        </p:spPr>
        <p:txBody>
          <a:bodyPr>
            <a:normAutofit lnSpcReduction="10000"/>
          </a:bodyPr>
          <a:lstStyle/>
          <a:p>
            <a:pPr algn="r"/>
            <a:r>
              <a:rPr lang="en-US" dirty="0">
                <a:solidFill>
                  <a:schemeClr val="bg1"/>
                </a:solidFill>
              </a:rPr>
              <a:t>Følg vores rejse</a:t>
            </a:r>
          </a:p>
        </p:txBody>
      </p:sp>
      <p:sp>
        <p:nvSpPr>
          <p:cNvPr id="2" name="TextBox 1">
            <a:extLst>
              <a:ext uri="{FF2B5EF4-FFF2-40B4-BE49-F238E27FC236}">
                <a16:creationId xmlns:a16="http://schemas.microsoft.com/office/drawing/2014/main" id="{21C46AA0-7941-4E3F-75C7-1DB06E825A7C}"/>
              </a:ext>
            </a:extLst>
          </p:cNvPr>
          <p:cNvSpPr txBox="1"/>
          <p:nvPr/>
        </p:nvSpPr>
        <p:spPr>
          <a:xfrm>
            <a:off x="4235273" y="242915"/>
            <a:ext cx="7369214" cy="2554545"/>
          </a:xfrm>
          <a:prstGeom prst="rect">
            <a:avLst/>
          </a:prstGeom>
          <a:noFill/>
        </p:spPr>
        <p:txBody>
          <a:bodyPr wrap="square" lIns="91440" tIns="45720" rIns="91440" bIns="45720" rtlCol="0" anchor="t">
            <a:spAutoFit/>
          </a:bodyPr>
          <a:lstStyle/>
          <a:p>
            <a:pPr>
              <a:buClrTx/>
              <a:defRPr/>
            </a:pPr>
            <a:r>
              <a:rPr kumimoji="0" lang="en-IE" sz="3200" b="1" i="0" u="none" strike="noStrike" kern="1200" cap="none" spc="0" normalizeH="0" baseline="0" noProof="0" dirty="0">
                <a:ln>
                  <a:noFill/>
                </a:ln>
                <a:solidFill>
                  <a:srgbClr val="292668"/>
                </a:solidFill>
                <a:effectLst/>
                <a:uLnTx/>
                <a:uFillTx/>
                <a:latin typeface="Calibri" panose="020F0502020204030204"/>
                <a:ea typeface="+mn-ea"/>
                <a:cs typeface="+mn-cs"/>
              </a:rPr>
              <a:t>Tillykke, </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du har netop gennemført hele kurset i AI for seniorer. </a:t>
            </a:r>
            <a:endParaRPr lang="da-DK"/>
          </a:p>
          <a:p>
            <a:pPr marL="0" marR="0" lvl="0" indent="0" algn="l" defTabSz="914400">
              <a:lnSpc>
                <a:spcPct val="100000"/>
              </a:lnSpc>
              <a:spcBef>
                <a:spcPts val="0"/>
              </a:spcBef>
              <a:spcAft>
                <a:spcPts val="0"/>
              </a:spcAft>
              <a:buClrTx/>
              <a:buSzTx/>
              <a:buFontTx/>
              <a:buNone/>
              <a:tabLst/>
              <a:defRPr/>
            </a:pP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Husk at </a:t>
            </a:r>
            <a:r>
              <a:rPr kumimoji="0" lang="en-IE" sz="3200" b="0" i="0" u="none" strike="noStrike" kern="1200" cap="none" spc="0" normalizeH="0" baseline="0" noProof="0" dirty="0" err="1">
                <a:ln>
                  <a:noFill/>
                </a:ln>
                <a:solidFill>
                  <a:srgbClr val="292668"/>
                </a:solidFill>
                <a:effectLst/>
                <a:uLnTx/>
                <a:uFillTx/>
                <a:latin typeface="Calibri" panose="020F0502020204030204"/>
                <a:ea typeface="+mn-ea"/>
                <a:cs typeface="+mn-cs"/>
              </a:rPr>
              <a:t>downloade</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 den </a:t>
            </a:r>
            <a:r>
              <a:rPr lang="en-IE" sz="3200" kern="1200" dirty="0" err="1">
                <a:solidFill>
                  <a:srgbClr val="292668"/>
                </a:solidFill>
                <a:latin typeface="Calibri" panose="020F0502020204030204"/>
                <a:ea typeface="+mn-ea"/>
                <a:cs typeface="+mn-cs"/>
              </a:rPr>
              <a:t>D</a:t>
            </a:r>
            <a:r>
              <a:rPr lang="en-IE" sz="3200" b="1" kern="1200" dirty="0" err="1">
                <a:solidFill>
                  <a:srgbClr val="292668"/>
                </a:solidFill>
                <a:latin typeface="Calibri" panose="020F0502020204030204"/>
                <a:ea typeface="+mn-ea"/>
                <a:cs typeface="+mn-cs"/>
              </a:rPr>
              <a:t>igitale</a:t>
            </a:r>
            <a:r>
              <a:rPr kumimoji="0" lang="en-IE" sz="3200" b="1" i="0" u="none" strike="noStrike" kern="1200" cap="none" spc="0" normalizeH="0" baseline="0" noProof="0" dirty="0">
                <a:ln>
                  <a:noFill/>
                </a:ln>
                <a:solidFill>
                  <a:srgbClr val="292668"/>
                </a:solidFill>
                <a:effectLst/>
                <a:uLnTx/>
                <a:uFillTx/>
                <a:latin typeface="Calibri" panose="020F0502020204030204"/>
                <a:ea typeface="+mn-ea"/>
                <a:cs typeface="+mn-cs"/>
              </a:rPr>
              <a:t> </a:t>
            </a:r>
            <a:r>
              <a:rPr lang="en-IE" sz="3200" b="1" kern="1200">
                <a:solidFill>
                  <a:srgbClr val="292668"/>
                </a:solidFill>
                <a:latin typeface="Calibri" panose="020F0502020204030204"/>
                <a:ea typeface="+mn-ea"/>
                <a:cs typeface="+mn-cs"/>
              </a:rPr>
              <a:t>Guide</a:t>
            </a:r>
            <a:r>
              <a:rPr kumimoji="0" lang="en-IE" sz="3200" b="1" i="0" u="none" strike="noStrike" kern="1200" cap="none" spc="0" normalizeH="0" baseline="0" noProof="0">
                <a:ln>
                  <a:noFill/>
                </a:ln>
                <a:solidFill>
                  <a:srgbClr val="292668"/>
                </a:solidFill>
                <a:effectLst/>
                <a:uLnTx/>
                <a:uFillTx/>
                <a:latin typeface="Calibri" panose="020F0502020204030204"/>
                <a:ea typeface="+mn-ea"/>
                <a:cs typeface="+mn-cs"/>
              </a:rPr>
              <a:t>, </a:t>
            </a:r>
            <a:r>
              <a:rPr kumimoji="0" lang="en-IE" sz="3200" b="0" i="0" u="none" strike="noStrike" kern="1200" cap="none" spc="0" normalizeH="0" baseline="0" noProof="0" dirty="0" err="1">
                <a:ln>
                  <a:noFill/>
                </a:ln>
                <a:solidFill>
                  <a:srgbClr val="292668"/>
                </a:solidFill>
                <a:effectLst/>
                <a:uLnTx/>
                <a:uFillTx/>
                <a:latin typeface="Calibri" panose="020F0502020204030204"/>
                <a:ea typeface="+mn-ea"/>
                <a:cs typeface="+mn-cs"/>
              </a:rPr>
              <a:t>som</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 </a:t>
            </a:r>
            <a:r>
              <a:rPr kumimoji="0" lang="en-IE" sz="3200" b="0" i="0" u="none" strike="noStrike" kern="1200" cap="none" spc="0" normalizeH="0" baseline="0" noProof="0" dirty="0" err="1">
                <a:ln>
                  <a:noFill/>
                </a:ln>
                <a:solidFill>
                  <a:srgbClr val="292668"/>
                </a:solidFill>
                <a:effectLst/>
                <a:uLnTx/>
                <a:uFillTx/>
                <a:latin typeface="Calibri" panose="020F0502020204030204"/>
                <a:ea typeface="+mn-ea"/>
                <a:cs typeface="+mn-cs"/>
              </a:rPr>
              <a:t>kan</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 </a:t>
            </a:r>
            <a:r>
              <a:rPr kumimoji="0" lang="en-IE" sz="3200" b="0" i="0" u="none" strike="noStrike" kern="1200" cap="none" spc="0" normalizeH="0" baseline="0" noProof="0" dirty="0" err="1">
                <a:ln>
                  <a:noFill/>
                </a:ln>
                <a:solidFill>
                  <a:srgbClr val="292668"/>
                </a:solidFill>
                <a:effectLst/>
                <a:uLnTx/>
                <a:uFillTx/>
                <a:latin typeface="Calibri" panose="020F0502020204030204"/>
                <a:ea typeface="+mn-ea"/>
                <a:cs typeface="+mn-cs"/>
              </a:rPr>
              <a:t>hjælpe</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 dig </a:t>
            </a:r>
            <a:r>
              <a:rPr kumimoji="0" lang="en-IE" sz="3200" b="0" i="0" u="none" strike="noStrike" kern="1200" cap="none" spc="0" normalizeH="0" baseline="0" noProof="0" dirty="0" err="1">
                <a:ln>
                  <a:noFill/>
                </a:ln>
                <a:solidFill>
                  <a:srgbClr val="292668"/>
                </a:solidFill>
                <a:effectLst/>
                <a:uLnTx/>
                <a:uFillTx/>
                <a:latin typeface="Calibri" panose="020F0502020204030204"/>
                <a:ea typeface="+mn-ea"/>
                <a:cs typeface="+mn-cs"/>
              </a:rPr>
              <a:t>i</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 din </a:t>
            </a:r>
            <a:r>
              <a:rPr kumimoji="0" lang="en-IE" sz="3200" b="0" i="0" u="none" strike="noStrike" kern="1200" cap="none" spc="0" normalizeH="0" baseline="0" noProof="0" dirty="0" err="1">
                <a:ln>
                  <a:noFill/>
                </a:ln>
                <a:solidFill>
                  <a:srgbClr val="292668"/>
                </a:solidFill>
                <a:effectLst/>
                <a:uLnTx/>
                <a:uFillTx/>
                <a:latin typeface="Calibri" panose="020F0502020204030204"/>
                <a:ea typeface="+mn-ea"/>
                <a:cs typeface="+mn-cs"/>
              </a:rPr>
              <a:t>daglige</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 </a:t>
            </a:r>
            <a:r>
              <a:rPr kumimoji="0" lang="en-IE" sz="3200" b="0" i="0" u="none" strike="noStrike" kern="1200" cap="none" spc="0" normalizeH="0" baseline="0" noProof="0" dirty="0" err="1">
                <a:ln>
                  <a:noFill/>
                </a:ln>
                <a:solidFill>
                  <a:srgbClr val="292668"/>
                </a:solidFill>
                <a:effectLst/>
                <a:uLnTx/>
                <a:uFillTx/>
                <a:latin typeface="Calibri" panose="020F0502020204030204"/>
                <a:ea typeface="+mn-ea"/>
                <a:cs typeface="+mn-cs"/>
              </a:rPr>
              <a:t>brug</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 </a:t>
            </a:r>
            <a:r>
              <a:rPr kumimoji="0" lang="en-IE" sz="3200" b="0" i="0" u="none" strike="noStrike" kern="1200" cap="none" spc="0" normalizeH="0" baseline="0" noProof="0" dirty="0" err="1">
                <a:ln>
                  <a:noFill/>
                </a:ln>
                <a:solidFill>
                  <a:srgbClr val="292668"/>
                </a:solidFill>
                <a:effectLst/>
                <a:uLnTx/>
                <a:uFillTx/>
                <a:latin typeface="Calibri" panose="020F0502020204030204"/>
                <a:ea typeface="+mn-ea"/>
                <a:cs typeface="+mn-cs"/>
              </a:rPr>
              <a:t>af</a:t>
            </a:r>
            <a:r>
              <a:rPr kumimoji="0" lang="en-IE" sz="3200" b="0" i="0" u="none" strike="noStrike" kern="1200" cap="none" spc="0" normalizeH="0" baseline="0" noProof="0" dirty="0">
                <a:ln>
                  <a:noFill/>
                </a:ln>
                <a:solidFill>
                  <a:srgbClr val="292668"/>
                </a:solidFill>
                <a:effectLst/>
                <a:uLnTx/>
                <a:uFillTx/>
                <a:latin typeface="Calibri" panose="020F0502020204030204"/>
                <a:ea typeface="+mn-ea"/>
                <a:cs typeface="+mn-cs"/>
              </a:rPr>
              <a:t> AI-</a:t>
            </a:r>
            <a:r>
              <a:rPr kumimoji="0" lang="en-IE" sz="3200" b="0" i="0" u="none" strike="noStrike" kern="1200" cap="none" spc="0" normalizeH="0" baseline="0" noProof="0" dirty="0" err="1">
                <a:ln>
                  <a:noFill/>
                </a:ln>
                <a:solidFill>
                  <a:srgbClr val="292668"/>
                </a:solidFill>
                <a:effectLst/>
                <a:uLnTx/>
                <a:uFillTx/>
                <a:latin typeface="Calibri" panose="020F0502020204030204"/>
                <a:ea typeface="+mn-ea"/>
                <a:cs typeface="+mn-cs"/>
              </a:rPr>
              <a:t>værktøjer</a:t>
            </a:r>
            <a:r>
              <a:rPr lang="en-IE" sz="3200" kern="1200" dirty="0">
                <a:solidFill>
                  <a:srgbClr val="292668"/>
                </a:solidFill>
                <a:latin typeface="Calibri" panose="020F0502020204030204"/>
                <a:ea typeface="+mn-ea"/>
                <a:cs typeface="+mn-cs"/>
              </a:rPr>
              <a:t>.</a:t>
            </a:r>
            <a:endParaRPr lang="en-IE" dirty="0">
              <a:ea typeface="+mn-ea"/>
              <a:cs typeface="+mn-cs"/>
            </a:endParaRPr>
          </a:p>
        </p:txBody>
      </p:sp>
    </p:spTree>
    <p:extLst>
      <p:ext uri="{BB962C8B-B14F-4D97-AF65-F5344CB8AC3E}">
        <p14:creationId xmlns:p14="http://schemas.microsoft.com/office/powerpoint/2010/main" val="31640733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27"/>
          <p:cNvSpPr txBox="1">
            <a:spLocks noGrp="1"/>
          </p:cNvSpPr>
          <p:nvPr>
            <p:ph type="body" idx="1"/>
          </p:nvPr>
        </p:nvSpPr>
        <p:spPr>
          <a:xfrm>
            <a:off x="5629636" y="6121533"/>
            <a:ext cx="602174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242B62"/>
              </a:buClr>
              <a:buSzPts val="3000"/>
              <a:buNone/>
            </a:pPr>
            <a:r>
              <a:rPr lang="en-US" sz="3000"/>
              <a:t>www.ai4seniorsproject.eu</a:t>
            </a:r>
            <a:endParaRPr/>
          </a:p>
          <a:p>
            <a:pPr marL="0" lvl="0" indent="0" algn="r" rtl="0">
              <a:lnSpc>
                <a:spcPct val="100000"/>
              </a:lnSpc>
              <a:spcBef>
                <a:spcPts val="0"/>
              </a:spcBef>
              <a:spcAft>
                <a:spcPts val="0"/>
              </a:spcAft>
              <a:buClr>
                <a:srgbClr val="242B62"/>
              </a:buClr>
              <a:buSzPts val="2400"/>
              <a:buNone/>
            </a:pPr>
            <a:endParaRPr>
              <a:solidFill>
                <a:srgbClr val="404040"/>
              </a:solidFill>
            </a:endParaRPr>
          </a:p>
        </p:txBody>
      </p:sp>
      <p:sp>
        <p:nvSpPr>
          <p:cNvPr id="724" name="Google Shape;724;p27"/>
          <p:cNvSpPr txBox="1">
            <a:spLocks noGrp="1"/>
          </p:cNvSpPr>
          <p:nvPr>
            <p:ph type="body" idx="3"/>
          </p:nvPr>
        </p:nvSpPr>
        <p:spPr>
          <a:xfrm>
            <a:off x="7495934" y="461156"/>
            <a:ext cx="4306963" cy="786641"/>
          </a:xfrm>
          <a:prstGeom prst="rect">
            <a:avLst/>
          </a:prstGeom>
          <a:noFill/>
          <a:ln>
            <a:noFill/>
          </a:ln>
        </p:spPr>
        <p:txBody>
          <a:bodyPr spcFirstLastPara="1" wrap="square" lIns="91425" tIns="45700" rIns="91425" bIns="45700" anchor="t" anchorCtr="0">
            <a:normAutofit/>
          </a:bodyPr>
          <a:lstStyle/>
          <a:p>
            <a:r>
              <a:rPr lang="en-US" dirty="0"/>
              <a:t>Følg vores rejse</a:t>
            </a:r>
            <a:endParaRPr lang="da-DK" dirty="0"/>
          </a:p>
          <a:p>
            <a:pPr algn="l"/>
            <a:endParaRPr lang="en-US" dirty="0"/>
          </a:p>
          <a:p>
            <a:endParaRPr lang="da-DK" dirty="0"/>
          </a:p>
          <a:p>
            <a:pPr marL="0" lvl="0" indent="0" algn="r">
              <a:lnSpc>
                <a:spcPct val="90000"/>
              </a:lnSpc>
              <a:spcBef>
                <a:spcPts val="0"/>
              </a:spcBef>
              <a:spcAft>
                <a:spcPts val="0"/>
              </a:spcAft>
              <a:buSzPts val="3600"/>
              <a:buNone/>
            </a:pPr>
            <a:endParaRPr lang="en-US" dirty="0"/>
          </a:p>
        </p:txBody>
      </p:sp>
      <p:pic>
        <p:nvPicPr>
          <p:cNvPr id="725" name="Google Shape;725;p27" descr="A group of people standing in a line&#10;&#10;AI-generated content may be incorrect."/>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0" y="3154017"/>
            <a:ext cx="12192000" cy="2571163"/>
          </a:xfrm>
          <a:prstGeom prst="rect">
            <a:avLst/>
          </a:prstGeom>
          <a:solidFill>
            <a:srgbClr val="D8D8D8"/>
          </a:solidFill>
          <a:ln>
            <a:noFill/>
          </a:ln>
        </p:spPr>
      </p:pic>
      <p:pic>
        <p:nvPicPr>
          <p:cNvPr id="726" name="Google Shape;726;p27"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799337">
            <a:off x="9881740" y="2376597"/>
            <a:ext cx="3845287" cy="3119494"/>
          </a:xfrm>
          <a:prstGeom prst="rect">
            <a:avLst/>
          </a:prstGeom>
          <a:noFill/>
          <a:ln>
            <a:noFill/>
          </a:ln>
        </p:spPr>
      </p:pic>
      <p:grpSp>
        <p:nvGrpSpPr>
          <p:cNvPr id="727" name="Google Shape;727;p27"/>
          <p:cNvGrpSpPr/>
          <p:nvPr/>
        </p:nvGrpSpPr>
        <p:grpSpPr>
          <a:xfrm>
            <a:off x="10593573" y="1428598"/>
            <a:ext cx="485112" cy="485112"/>
            <a:chOff x="1950027" y="2499889"/>
            <a:chExt cx="850463" cy="850463"/>
          </a:xfrm>
        </p:grpSpPr>
        <p:sp>
          <p:nvSpPr>
            <p:cNvPr id="728" name="Google Shape;728;p27"/>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29" name="Google Shape;729;p27"/>
            <p:cNvGrpSpPr/>
            <p:nvPr/>
          </p:nvGrpSpPr>
          <p:grpSpPr>
            <a:xfrm>
              <a:off x="2107521" y="2657382"/>
              <a:ext cx="535476" cy="535477"/>
              <a:chOff x="2107521" y="2657382"/>
              <a:chExt cx="535476" cy="535477"/>
            </a:xfrm>
          </p:grpSpPr>
          <p:sp>
            <p:nvSpPr>
              <p:cNvPr id="730" name="Google Shape;730;p27"/>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1" name="Google Shape;731;p27"/>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2" name="Google Shape;732;p27"/>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33" name="Google Shape;733;p27"/>
          <p:cNvGrpSpPr/>
          <p:nvPr/>
        </p:nvGrpSpPr>
        <p:grpSpPr>
          <a:xfrm>
            <a:off x="11117171" y="1428598"/>
            <a:ext cx="485112" cy="485470"/>
            <a:chOff x="-1196056" y="2499889"/>
            <a:chExt cx="850463" cy="851092"/>
          </a:xfrm>
        </p:grpSpPr>
        <p:sp>
          <p:nvSpPr>
            <p:cNvPr id="734" name="Google Shape;734;p27"/>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5" name="Google Shape;735;p27"/>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36" name="Google Shape;736;p27"/>
          <p:cNvGrpSpPr/>
          <p:nvPr/>
        </p:nvGrpSpPr>
        <p:grpSpPr>
          <a:xfrm>
            <a:off x="10069975" y="1428598"/>
            <a:ext cx="485112" cy="485112"/>
            <a:chOff x="3094393" y="4759137"/>
            <a:chExt cx="1074283" cy="1074283"/>
          </a:xfrm>
        </p:grpSpPr>
        <p:sp>
          <p:nvSpPr>
            <p:cNvPr id="737" name="Google Shape;737;p27"/>
            <p:cNvSpPr/>
            <p:nvPr/>
          </p:nvSpPr>
          <p:spPr>
            <a:xfrm>
              <a:off x="3094393" y="4759137"/>
              <a:ext cx="1074283" cy="107428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38" name="Google Shape;738;p27"/>
            <p:cNvGrpSpPr/>
            <p:nvPr/>
          </p:nvGrpSpPr>
          <p:grpSpPr>
            <a:xfrm>
              <a:off x="3303016" y="4946695"/>
              <a:ext cx="685139" cy="655838"/>
              <a:chOff x="3303016" y="4946695"/>
              <a:chExt cx="685139" cy="655838"/>
            </a:xfrm>
          </p:grpSpPr>
          <p:sp>
            <p:nvSpPr>
              <p:cNvPr id="739" name="Google Shape;739;p27"/>
              <p:cNvSpPr/>
              <p:nvPr/>
            </p:nvSpPr>
            <p:spPr>
              <a:xfrm>
                <a:off x="3540110" y="5149321"/>
                <a:ext cx="448045" cy="453212"/>
              </a:xfrm>
              <a:custGeom>
                <a:avLst/>
                <a:gdLst/>
                <a:ahLst/>
                <a:cxnLst/>
                <a:rect l="l" t="t" r="r" b="b"/>
                <a:pathLst>
                  <a:path w="448045" h="453212" extrusionOk="0">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0" name="Google Shape;740;p27"/>
              <p:cNvSpPr/>
              <p:nvPr/>
            </p:nvSpPr>
            <p:spPr>
              <a:xfrm>
                <a:off x="3311799" y="5159950"/>
                <a:ext cx="146847" cy="442047"/>
              </a:xfrm>
              <a:custGeom>
                <a:avLst/>
                <a:gdLst/>
                <a:ahLst/>
                <a:cxnLst/>
                <a:rect l="l" t="t" r="r" b="b"/>
                <a:pathLst>
                  <a:path w="146847" h="442047" extrusionOk="0">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1" name="Google Shape;741;p27"/>
              <p:cNvSpPr/>
              <p:nvPr/>
            </p:nvSpPr>
            <p:spPr>
              <a:xfrm>
                <a:off x="3303016" y="4946695"/>
                <a:ext cx="165330" cy="153521"/>
              </a:xfrm>
              <a:custGeom>
                <a:avLst/>
                <a:gdLst/>
                <a:ahLst/>
                <a:cxnLst/>
                <a:rect l="l" t="t" r="r" b="b"/>
                <a:pathLst>
                  <a:path w="165330" h="153521" extrusionOk="0">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6">
          <a:extLst>
            <a:ext uri="{FF2B5EF4-FFF2-40B4-BE49-F238E27FC236}">
              <a16:creationId xmlns:a16="http://schemas.microsoft.com/office/drawing/2014/main" id="{84D065C6-A96B-5621-E254-036386C0149C}"/>
            </a:ext>
          </a:extLst>
        </p:cNvPr>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22697711-5B2F-346C-58E8-D47778F93E03}"/>
              </a:ext>
            </a:extLst>
          </p:cNvPr>
          <p:cNvSpPr>
            <a:spLocks noGrp="1"/>
          </p:cNvSpPr>
          <p:nvPr>
            <p:ph type="body" idx="1"/>
          </p:nvPr>
        </p:nvSpPr>
        <p:spPr>
          <a:xfrm>
            <a:off x="920708" y="552574"/>
            <a:ext cx="10013110" cy="697353"/>
          </a:xfrm>
        </p:spPr>
        <p:txBody>
          <a:bodyPr>
            <a:normAutofit fontScale="92500"/>
          </a:bodyPr>
          <a:lstStyle/>
          <a:p>
            <a:r>
              <a:rPr lang="da-DK" dirty="0"/>
              <a:t>Sådan får du danske undertekster på YouTube videoer</a:t>
            </a:r>
          </a:p>
          <a:p>
            <a:endParaRPr lang="da-DK" dirty="0"/>
          </a:p>
        </p:txBody>
      </p:sp>
      <p:sp>
        <p:nvSpPr>
          <p:cNvPr id="3" name="Tekstfelt 2">
            <a:extLst>
              <a:ext uri="{FF2B5EF4-FFF2-40B4-BE49-F238E27FC236}">
                <a16:creationId xmlns:a16="http://schemas.microsoft.com/office/drawing/2014/main" id="{C77EA981-984F-1A17-BA58-D647B3C26323}"/>
              </a:ext>
            </a:extLst>
          </p:cNvPr>
          <p:cNvSpPr txBox="1"/>
          <p:nvPr/>
        </p:nvSpPr>
        <p:spPr>
          <a:xfrm>
            <a:off x="895802" y="1874480"/>
            <a:ext cx="4782622" cy="4493538"/>
          </a:xfrm>
          <a:prstGeom prst="rect">
            <a:avLst/>
          </a:prstGeom>
          <a:noFill/>
        </p:spPr>
        <p:txBody>
          <a:bodyPr wrap="square" rtlCol="0">
            <a:spAutoFit/>
          </a:bodyPr>
          <a:lstStyle/>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1. Tryk på CC eller ⚙️</a:t>
            </a:r>
            <a:b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b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 Tryk på skærmen, så knapperne  </a:t>
            </a:r>
          </a:p>
          <a:p>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kommer frem.</a:t>
            </a:r>
          </a:p>
          <a:p>
            <a:endPar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endParaRPr>
          </a:p>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2. Vælg Undertekster → Dansk</a:t>
            </a:r>
            <a:b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b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Hvis Dansk ikke findes:    </a:t>
            </a:r>
          </a:p>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     Automatisk oversættelse → Dansk</a:t>
            </a: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a:t>
            </a:r>
          </a:p>
          <a:p>
            <a:endPar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endParaRPr>
          </a:p>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Tip:</a:t>
            </a:r>
            <a:r>
              <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rPr>
              <a:t> Hvis der slet ikke kommer en mulighed for undertekster, har videoen muligvis ikke undertekster, som YouTube kan oversætte.</a:t>
            </a:r>
          </a:p>
          <a:p>
            <a:endParaRPr lang="da-DK" sz="2200"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kstfelt 5">
            <a:extLst>
              <a:ext uri="{FF2B5EF4-FFF2-40B4-BE49-F238E27FC236}">
                <a16:creationId xmlns:a16="http://schemas.microsoft.com/office/drawing/2014/main" id="{A0C941CB-FC4C-CE2A-FECD-BF368CE71A56}"/>
              </a:ext>
            </a:extLst>
          </p:cNvPr>
          <p:cNvSpPr txBox="1"/>
          <p:nvPr/>
        </p:nvSpPr>
        <p:spPr>
          <a:xfrm>
            <a:off x="798241" y="1412815"/>
            <a:ext cx="6108192" cy="461665"/>
          </a:xfrm>
          <a:prstGeom prst="rect">
            <a:avLst/>
          </a:prstGeom>
          <a:noFill/>
        </p:spPr>
        <p:txBody>
          <a:bodyPr wrap="square">
            <a:spAutoFit/>
          </a:bodyPr>
          <a:lstStyle/>
          <a:p>
            <a:r>
              <a:rPr lang="da-DK" sz="2400" dirty="0">
                <a:solidFill>
                  <a:srgbClr val="292668"/>
                </a:solidFill>
                <a:latin typeface="Calibri" panose="020F0502020204030204" pitchFamily="34" charset="0"/>
                <a:ea typeface="Calibri" panose="020F0502020204030204" pitchFamily="34" charset="0"/>
                <a:cs typeface="Calibri" panose="020F0502020204030204" pitchFamily="34" charset="0"/>
              </a:rPr>
              <a:t>📱 Guide Telefon/tablet</a:t>
            </a:r>
          </a:p>
        </p:txBody>
      </p:sp>
      <p:sp>
        <p:nvSpPr>
          <p:cNvPr id="7" name="Tekstfelt 6">
            <a:extLst>
              <a:ext uri="{FF2B5EF4-FFF2-40B4-BE49-F238E27FC236}">
                <a16:creationId xmlns:a16="http://schemas.microsoft.com/office/drawing/2014/main" id="{2C7555FB-E903-2E1B-44C1-A880B40EB919}"/>
              </a:ext>
            </a:extLst>
          </p:cNvPr>
          <p:cNvSpPr txBox="1"/>
          <p:nvPr/>
        </p:nvSpPr>
        <p:spPr>
          <a:xfrm>
            <a:off x="6769396" y="6106580"/>
            <a:ext cx="3209544" cy="369332"/>
          </a:xfrm>
          <a:prstGeom prst="rect">
            <a:avLst/>
          </a:prstGeom>
          <a:noFill/>
        </p:spPr>
        <p:txBody>
          <a:bodyPr wrap="square" rtlCol="0">
            <a:spAutoFit/>
          </a:bodyPr>
          <a:lstStyle/>
          <a:p>
            <a:r>
              <a:rPr lang="da-DK" sz="1800" dirty="0">
                <a:latin typeface="Calibri" panose="020F0502020204030204" pitchFamily="34" charset="0"/>
                <a:ea typeface="Calibri" panose="020F0502020204030204" pitchFamily="34" charset="0"/>
                <a:cs typeface="Calibri" panose="020F0502020204030204" pitchFamily="34" charset="0"/>
              </a:rPr>
              <a:t>Du finder også begge guider her</a:t>
            </a:r>
          </a:p>
        </p:txBody>
      </p:sp>
      <p:pic>
        <p:nvPicPr>
          <p:cNvPr id="9" name="Billede 8">
            <a:extLst>
              <a:ext uri="{FF2B5EF4-FFF2-40B4-BE49-F238E27FC236}">
                <a16:creationId xmlns:a16="http://schemas.microsoft.com/office/drawing/2014/main" id="{BAB32DA4-E58A-C19E-3962-446C07A3DA20}"/>
              </a:ext>
            </a:extLst>
          </p:cNvPr>
          <p:cNvPicPr>
            <a:picLocks noChangeAspect="1"/>
          </p:cNvPicPr>
          <p:nvPr/>
        </p:nvPicPr>
        <p:blipFill>
          <a:blip r:embed="rId3"/>
          <a:stretch>
            <a:fillRect/>
          </a:stretch>
        </p:blipFill>
        <p:spPr>
          <a:xfrm>
            <a:off x="6697980" y="1205369"/>
            <a:ext cx="3808476" cy="2417829"/>
          </a:xfrm>
          <a:prstGeom prst="rect">
            <a:avLst/>
          </a:prstGeom>
        </p:spPr>
      </p:pic>
      <p:pic>
        <p:nvPicPr>
          <p:cNvPr id="11" name="Billede 10">
            <a:extLst>
              <a:ext uri="{FF2B5EF4-FFF2-40B4-BE49-F238E27FC236}">
                <a16:creationId xmlns:a16="http://schemas.microsoft.com/office/drawing/2014/main" id="{154A81D7-F3AC-0CB5-5E35-D9991BFF0E42}"/>
              </a:ext>
            </a:extLst>
          </p:cNvPr>
          <p:cNvPicPr>
            <a:picLocks noChangeAspect="1"/>
          </p:cNvPicPr>
          <p:nvPr/>
        </p:nvPicPr>
        <p:blipFill>
          <a:blip r:embed="rId4"/>
          <a:srcRect l="2574" t="6855"/>
          <a:stretch>
            <a:fillRect/>
          </a:stretch>
        </p:blipFill>
        <p:spPr>
          <a:xfrm>
            <a:off x="6769396" y="3674725"/>
            <a:ext cx="3901652" cy="2342503"/>
          </a:xfrm>
          <a:prstGeom prst="rect">
            <a:avLst/>
          </a:prstGeom>
        </p:spPr>
      </p:pic>
      <p:sp>
        <p:nvSpPr>
          <p:cNvPr id="13" name="Tekstfelt 12">
            <a:extLst>
              <a:ext uri="{FF2B5EF4-FFF2-40B4-BE49-F238E27FC236}">
                <a16:creationId xmlns:a16="http://schemas.microsoft.com/office/drawing/2014/main" id="{88C32110-BA5F-C2C4-F5D8-7DB5AAB2AD11}"/>
              </a:ext>
            </a:extLst>
          </p:cNvPr>
          <p:cNvSpPr txBox="1"/>
          <p:nvPr/>
        </p:nvSpPr>
        <p:spPr>
          <a:xfrm>
            <a:off x="9795069" y="1464355"/>
            <a:ext cx="562917" cy="430887"/>
          </a:xfrm>
          <a:prstGeom prst="rect">
            <a:avLst/>
          </a:prstGeom>
          <a:noFill/>
        </p:spPr>
        <p:txBody>
          <a:bodyPr wrap="square">
            <a:spAutoFit/>
          </a:bodyPr>
          <a:lstStyle/>
          <a:p>
            <a:r>
              <a:rPr lang="da-DK" sz="2200" b="1" dirty="0">
                <a:solidFill>
                  <a:srgbClr val="292668"/>
                </a:solidFill>
                <a:latin typeface="Calibri" panose="020F0502020204030204" pitchFamily="34" charset="0"/>
                <a:ea typeface="Calibri" panose="020F0502020204030204" pitchFamily="34" charset="0"/>
                <a:cs typeface="Calibri" panose="020F0502020204030204" pitchFamily="34" charset="0"/>
              </a:rPr>
              <a:t>⚙️</a:t>
            </a:r>
            <a:endParaRPr lang="da-DK" dirty="0"/>
          </a:p>
        </p:txBody>
      </p:sp>
      <p:cxnSp>
        <p:nvCxnSpPr>
          <p:cNvPr id="15" name="Lige pilforbindelse 14">
            <a:extLst>
              <a:ext uri="{FF2B5EF4-FFF2-40B4-BE49-F238E27FC236}">
                <a16:creationId xmlns:a16="http://schemas.microsoft.com/office/drawing/2014/main" id="{B7CC5193-5CCB-5DA8-F946-226A90792BD4}"/>
              </a:ext>
            </a:extLst>
          </p:cNvPr>
          <p:cNvCxnSpPr/>
          <p:nvPr/>
        </p:nvCxnSpPr>
        <p:spPr>
          <a:xfrm flipV="1">
            <a:off x="3586293" y="1874480"/>
            <a:ext cx="4980767" cy="23778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6" name="Billede 15">
            <a:extLst>
              <a:ext uri="{FF2B5EF4-FFF2-40B4-BE49-F238E27FC236}">
                <a16:creationId xmlns:a16="http://schemas.microsoft.com/office/drawing/2014/main" id="{E0718B14-A07A-4274-5DD8-14F77DF0A71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984563" y="5851359"/>
            <a:ext cx="746845" cy="565969"/>
          </a:xfrm>
          <a:prstGeom prst="rect">
            <a:avLst/>
          </a:prstGeom>
        </p:spPr>
      </p:pic>
      <p:pic>
        <p:nvPicPr>
          <p:cNvPr id="2" name="Billede 1" descr="Et billede, der indeholder tekst, smil, Ansigt, ballon&#10;&#10;AI-genereret indhold kan være ukorrekt.">
            <a:extLst>
              <a:ext uri="{FF2B5EF4-FFF2-40B4-BE49-F238E27FC236}">
                <a16:creationId xmlns:a16="http://schemas.microsoft.com/office/drawing/2014/main" id="{1CDB4968-96CA-B102-8DCF-4D159A7FEA83}"/>
              </a:ext>
            </a:extLst>
          </p:cNvPr>
          <p:cNvPicPr>
            <a:picLocks noChangeAspect="1"/>
          </p:cNvPicPr>
          <p:nvPr/>
        </p:nvPicPr>
        <p:blipFill>
          <a:blip r:embed="rId6"/>
          <a:stretch>
            <a:fillRect/>
          </a:stretch>
        </p:blipFill>
        <p:spPr>
          <a:xfrm>
            <a:off x="10734675" y="5262563"/>
            <a:ext cx="800100" cy="1219200"/>
          </a:xfrm>
          <a:prstGeom prst="rect">
            <a:avLst/>
          </a:prstGeom>
        </p:spPr>
      </p:pic>
    </p:spTree>
    <p:extLst>
      <p:ext uri="{BB962C8B-B14F-4D97-AF65-F5344CB8AC3E}">
        <p14:creationId xmlns:p14="http://schemas.microsoft.com/office/powerpoint/2010/main" val="28226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A079946-56F0-5775-9518-5E3E3DB765F4}"/>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7764874" y="730800"/>
            <a:ext cx="2066906" cy="582221"/>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01</a:t>
            </a:r>
          </a:p>
        </p:txBody>
      </p:sp>
      <p:sp>
        <p:nvSpPr>
          <p:cNvPr id="14" name="Rectangle 13">
            <a:extLst>
              <a:ext uri="{FF2B5EF4-FFF2-40B4-BE49-F238E27FC236}">
                <a16:creationId xmlns:a16="http://schemas.microsoft.com/office/drawing/2014/main" id="{BE59536B-CB14-6A49-9925-C70C0915408D}"/>
              </a:ext>
            </a:extLst>
          </p:cNvPr>
          <p:cNvSpPr/>
          <p:nvPr/>
        </p:nvSpPr>
        <p:spPr>
          <a:xfrm>
            <a:off x="5235123" y="3429000"/>
            <a:ext cx="6125252"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529" b="0" i="0" u="none" strike="noStrike" kern="0" cap="none" spc="0" normalizeH="0" baseline="0" noProof="0" dirty="0">
              <a:ln>
                <a:noFill/>
              </a:ln>
              <a:solidFill>
                <a:srgbClr val="FFFFFF"/>
              </a:solidFill>
              <a:effectLst/>
              <a:uLnTx/>
              <a:uFillTx/>
              <a:latin typeface="Montserrat" panose="00000500000000000000" pitchFamily="50" charset="0"/>
              <a:ea typeface="+mn-ea"/>
              <a:cs typeface="+mn-cs"/>
              <a:sym typeface="Arial"/>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237074" y="3466784"/>
            <a:ext cx="6290215" cy="17760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324" normalizeH="0" baseline="0" noProof="0" dirty="0">
                <a:ln>
                  <a:noFill/>
                </a:ln>
                <a:solidFill>
                  <a:srgbClr val="242B62"/>
                </a:solidFill>
                <a:effectLst/>
                <a:uLnTx/>
                <a:uFillTx/>
                <a:latin typeface="Calibri" panose="020F0502020204030204" pitchFamily="34" charset="0"/>
                <a:cs typeface="Calibri" panose="020F0502020204030204" pitchFamily="34" charset="0"/>
                <a:sym typeface="Arial"/>
              </a:rPr>
              <a:t>AI-ASSISTEREDE PÅMINDELSER OG AKTIVITETSOVERVÅGNING </a:t>
            </a:r>
          </a:p>
        </p:txBody>
      </p:sp>
    </p:spTree>
    <p:extLst>
      <p:ext uri="{BB962C8B-B14F-4D97-AF65-F5344CB8AC3E}">
        <p14:creationId xmlns:p14="http://schemas.microsoft.com/office/powerpoint/2010/main" val="3559636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4"/>
          <p:cNvSpPr txBox="1">
            <a:spLocks noGrp="1"/>
          </p:cNvSpPr>
          <p:nvPr>
            <p:ph type="body" idx="2"/>
          </p:nvPr>
        </p:nvSpPr>
        <p:spPr>
          <a:xfrm>
            <a:off x="365156" y="2190617"/>
            <a:ext cx="10687925" cy="4021291"/>
          </a:xfrm>
          <a:prstGeom prst="rect">
            <a:avLst/>
          </a:prstGeom>
          <a:noFill/>
          <a:ln>
            <a:noFill/>
          </a:ln>
        </p:spPr>
        <p:txBody>
          <a:bodyPr spcFirstLastPara="1" wrap="square" lIns="91425" tIns="45700" rIns="91425" bIns="45700" anchor="t" anchorCtr="0">
            <a:noAutofit/>
          </a:bodyPr>
          <a:lstStyle/>
          <a:p>
            <a:pPr marL="285750" lvl="0" indent="-285750" rtl="0">
              <a:lnSpc>
                <a:spcPct val="100000"/>
              </a:lnSpc>
              <a:spcBef>
                <a:spcPts val="0"/>
              </a:spcBef>
              <a:spcAft>
                <a:spcPts val="600"/>
              </a:spcAft>
              <a:buClr>
                <a:srgbClr val="292668"/>
              </a:buClr>
              <a:buSzPts val="2000"/>
              <a:buFont typeface="Calibri"/>
              <a:buChar char="→"/>
            </a:pPr>
            <a:r>
              <a:rPr lang="en-US" sz="2200" dirty="0">
                <a:solidFill>
                  <a:srgbClr val="292668"/>
                </a:solidFill>
                <a:latin typeface="Calibri"/>
                <a:ea typeface="Calibri"/>
                <a:cs typeface="Calibri"/>
                <a:sym typeface="Calibri"/>
              </a:rPr>
              <a:t>AI er en teknologi, der gør det muligt for computere at lære af data og udføre opgaver, der normalt kræver menneskelig tænkning. (Klik på dette link til en </a:t>
            </a:r>
            <a:r>
              <a:rPr lang="en-US" sz="2200" b="1" dirty="0">
                <a:solidFill>
                  <a:srgbClr val="292668"/>
                </a:solidFill>
                <a:latin typeface="Calibri"/>
                <a:ea typeface="Calibri"/>
                <a:cs typeface="Calibri"/>
                <a:sym typeface="Calibri"/>
                <a:hlinkClick r:id="rId3"/>
              </a:rPr>
              <a:t>kort video, </a:t>
            </a:r>
            <a:r>
              <a:rPr lang="en-US" sz="2200" dirty="0">
                <a:solidFill>
                  <a:srgbClr val="292668"/>
                </a:solidFill>
                <a:latin typeface="Calibri"/>
                <a:ea typeface="Calibri"/>
                <a:cs typeface="Calibri"/>
                <a:sym typeface="Calibri"/>
              </a:rPr>
              <a:t>der forklarer, hvad AI er, </a:t>
            </a:r>
            <a:r>
              <a:rPr lang="en-US" sz="2200" dirty="0">
                <a:solidFill>
                  <a:srgbClr val="292668"/>
                </a:solidFill>
              </a:rPr>
              <a:t>for at få yderligere oplysninger)</a:t>
            </a:r>
            <a:r>
              <a:rPr lang="en-US" sz="2200" dirty="0">
                <a:solidFill>
                  <a:srgbClr val="292668"/>
                </a:solidFill>
                <a:latin typeface="Calibri"/>
                <a:ea typeface="Calibri"/>
                <a:cs typeface="Calibri"/>
                <a:sym typeface="Calibri"/>
              </a:rPr>
              <a:t> </a:t>
            </a:r>
          </a:p>
          <a:p>
            <a:pPr marL="285750" lvl="0" indent="-285750" rtl="0">
              <a:lnSpc>
                <a:spcPct val="100000"/>
              </a:lnSpc>
              <a:spcBef>
                <a:spcPts val="0"/>
              </a:spcBef>
              <a:spcAft>
                <a:spcPts val="600"/>
              </a:spcAft>
              <a:buClr>
                <a:srgbClr val="292668"/>
              </a:buClr>
              <a:buSzPts val="2000"/>
              <a:buFont typeface="Calibri"/>
              <a:buChar char="→"/>
            </a:pPr>
            <a:r>
              <a:rPr lang="en-US" sz="2200" dirty="0">
                <a:solidFill>
                  <a:srgbClr val="292668"/>
                </a:solidFill>
                <a:latin typeface="Calibri"/>
                <a:ea typeface="Calibri"/>
                <a:cs typeface="Calibri"/>
                <a:sym typeface="Calibri"/>
              </a:rPr>
              <a:t>Dette kan for eksempel omfatte at forstå sprog, </a:t>
            </a:r>
            <a:r>
              <a:rPr lang="en-US" sz="2200" dirty="0" err="1">
                <a:solidFill>
                  <a:srgbClr val="292668"/>
                </a:solidFill>
                <a:latin typeface="Calibri"/>
                <a:ea typeface="Calibri"/>
                <a:cs typeface="Calibri"/>
                <a:sym typeface="Calibri"/>
              </a:rPr>
              <a:t>genkende </a:t>
            </a:r>
            <a:r>
              <a:rPr lang="en-US" sz="2200" dirty="0">
                <a:solidFill>
                  <a:srgbClr val="292668"/>
                </a:solidFill>
                <a:latin typeface="Calibri"/>
                <a:ea typeface="Calibri"/>
                <a:cs typeface="Calibri"/>
                <a:sym typeface="Calibri"/>
              </a:rPr>
              <a:t>billeder, identificere mønstre, foreslå løsninger eller generere tekst, lyd og billeder.</a:t>
            </a:r>
            <a:endParaRPr sz="2200" dirty="0"/>
          </a:p>
          <a:p>
            <a:pPr marL="285750" lvl="0" indent="-285750" rtl="0">
              <a:lnSpc>
                <a:spcPct val="100000"/>
              </a:lnSpc>
              <a:spcBef>
                <a:spcPts val="0"/>
              </a:spcBef>
              <a:spcAft>
                <a:spcPts val="600"/>
              </a:spcAft>
              <a:buClr>
                <a:srgbClr val="292668"/>
              </a:buClr>
              <a:buSzPts val="2000"/>
              <a:buFont typeface="Calibri"/>
              <a:buChar char="→"/>
            </a:pPr>
            <a:r>
              <a:rPr lang="en-US" sz="2200" dirty="0">
                <a:solidFill>
                  <a:srgbClr val="292668"/>
                </a:solidFill>
                <a:latin typeface="Calibri"/>
                <a:ea typeface="Calibri"/>
                <a:cs typeface="Calibri"/>
                <a:sym typeface="Calibri"/>
              </a:rPr>
              <a:t>Når det gælder påmindelser og aktivitetssporing, </a:t>
            </a:r>
            <a:r>
              <a:rPr lang="en-US" sz="2200" b="1" dirty="0">
                <a:solidFill>
                  <a:srgbClr val="292668"/>
                </a:solidFill>
                <a:latin typeface="Calibri"/>
                <a:ea typeface="Calibri"/>
                <a:cs typeface="Calibri"/>
                <a:sym typeface="Calibri"/>
              </a:rPr>
              <a:t>kan AI bruges til at forstå brugerens vaner </a:t>
            </a:r>
            <a:r>
              <a:rPr lang="en-US" sz="2200" dirty="0">
                <a:solidFill>
                  <a:srgbClr val="292668"/>
                </a:solidFill>
                <a:latin typeface="Calibri"/>
                <a:ea typeface="Calibri"/>
                <a:cs typeface="Calibri"/>
                <a:sym typeface="Calibri"/>
              </a:rPr>
              <a:t>og automatisk </a:t>
            </a:r>
            <a:r>
              <a:rPr lang="en-US" sz="2200" dirty="0" err="1">
                <a:solidFill>
                  <a:srgbClr val="292668"/>
                </a:solidFill>
                <a:latin typeface="Calibri"/>
                <a:ea typeface="Calibri"/>
                <a:cs typeface="Calibri"/>
                <a:sym typeface="Calibri"/>
              </a:rPr>
              <a:t>tilpasse </a:t>
            </a:r>
            <a:r>
              <a:rPr lang="en-US" sz="2200" dirty="0">
                <a:solidFill>
                  <a:srgbClr val="292668"/>
                </a:solidFill>
                <a:latin typeface="Calibri"/>
                <a:ea typeface="Calibri"/>
                <a:cs typeface="Calibri"/>
                <a:sym typeface="Calibri"/>
              </a:rPr>
              <a:t>påmindelser, så de kommer på de mest relevante (eller sædvanlige) tidspunkter.</a:t>
            </a:r>
            <a:endParaRPr sz="2200" dirty="0"/>
          </a:p>
          <a:p>
            <a:pPr marL="285750" lvl="0" indent="-285750" rtl="0">
              <a:lnSpc>
                <a:spcPct val="100000"/>
              </a:lnSpc>
              <a:spcBef>
                <a:spcPts val="0"/>
              </a:spcBef>
              <a:spcAft>
                <a:spcPts val="600"/>
              </a:spcAft>
              <a:buClr>
                <a:srgbClr val="292668"/>
              </a:buClr>
              <a:buSzPts val="2000"/>
              <a:buFont typeface="Calibri"/>
              <a:buChar char="→"/>
            </a:pPr>
            <a:r>
              <a:rPr lang="en-US" sz="2200" b="1" dirty="0">
                <a:solidFill>
                  <a:srgbClr val="292668"/>
                </a:solidFill>
                <a:latin typeface="Calibri"/>
                <a:ea typeface="Calibri"/>
                <a:cs typeface="Calibri"/>
                <a:sym typeface="Calibri"/>
              </a:rPr>
              <a:t>AI kan også hjælpe med at registrere og </a:t>
            </a:r>
            <a:r>
              <a:rPr lang="en-US" sz="2200" b="1" dirty="0" err="1">
                <a:solidFill>
                  <a:srgbClr val="292668"/>
                </a:solidFill>
                <a:latin typeface="Calibri"/>
                <a:ea typeface="Calibri"/>
                <a:cs typeface="Calibri"/>
                <a:sym typeface="Calibri"/>
              </a:rPr>
              <a:t>analysere </a:t>
            </a:r>
            <a:r>
              <a:rPr lang="en-US" sz="2200" b="1" dirty="0">
                <a:solidFill>
                  <a:srgbClr val="292668"/>
                </a:solidFill>
                <a:latin typeface="Calibri"/>
                <a:ea typeface="Calibri"/>
                <a:cs typeface="Calibri"/>
                <a:sym typeface="Calibri"/>
              </a:rPr>
              <a:t>daglige aktiviteter </a:t>
            </a:r>
            <a:r>
              <a:rPr lang="en-US" sz="2200" dirty="0">
                <a:solidFill>
                  <a:srgbClr val="292668"/>
                </a:solidFill>
                <a:latin typeface="Calibri"/>
                <a:ea typeface="Calibri"/>
                <a:cs typeface="Calibri"/>
                <a:sym typeface="Calibri"/>
              </a:rPr>
              <a:t>såsom søvn, motion og rutiner samt opdage mønstre, der kan give mere struktur i hverdagen. Selvom AI kan være meget nyttigt, forstår det ikke nødvendigvis verden på samme måde som et menneske og kan derfor begå fejl eller blive påvirket af fejlbehæftede data.</a:t>
            </a:r>
            <a:endParaRPr sz="2200" dirty="0">
              <a:solidFill>
                <a:srgbClr val="292668"/>
              </a:solidFill>
              <a:latin typeface="Calibri"/>
              <a:ea typeface="Calibri"/>
              <a:cs typeface="Calibri"/>
              <a:sym typeface="Calibri"/>
            </a:endParaRPr>
          </a:p>
        </p:txBody>
      </p:sp>
      <p:pic>
        <p:nvPicPr>
          <p:cNvPr id="223" name="Google Shape;223;p4" descr="A colorful circles with white lines and dots&#10;&#10;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15552716">
            <a:off x="10269355" y="977896"/>
            <a:ext cx="3845287" cy="3119494"/>
          </a:xfrm>
          <a:prstGeom prst="rect">
            <a:avLst/>
          </a:prstGeom>
          <a:noFill/>
          <a:ln>
            <a:noFill/>
          </a:ln>
        </p:spPr>
      </p:pic>
      <p:sp>
        <p:nvSpPr>
          <p:cNvPr id="224" name="Google Shape;224;p4"/>
          <p:cNvSpPr txBox="1">
            <a:spLocks noGrp="1"/>
          </p:cNvSpPr>
          <p:nvPr>
            <p:ph type="body" idx="1"/>
          </p:nvPr>
        </p:nvSpPr>
        <p:spPr>
          <a:xfrm>
            <a:off x="691728" y="358396"/>
            <a:ext cx="6575839" cy="1200288"/>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292668"/>
              </a:buClr>
              <a:buSzPts val="3600"/>
              <a:buFont typeface="Calibri"/>
              <a:buNone/>
            </a:pPr>
            <a:r>
              <a:rPr lang="en-US" b="1" dirty="0">
                <a:solidFill>
                  <a:srgbClr val="292668"/>
                </a:solidFill>
              </a:rPr>
              <a:t>Lad os sammenfatte, hvad AI eller kunstig intelligens er…</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12"/>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096000" y="0"/>
            <a:ext cx="5348742" cy="6858000"/>
          </a:xfrm>
          <a:prstGeom prst="rect">
            <a:avLst/>
          </a:prstGeom>
          <a:solidFill>
            <a:srgbClr val="D8D8D8"/>
          </a:solidFill>
          <a:ln>
            <a:noFill/>
          </a:ln>
        </p:spPr>
      </p:pic>
      <p:sp>
        <p:nvSpPr>
          <p:cNvPr id="232" name="Google Shape;232;p12"/>
          <p:cNvSpPr txBox="1"/>
          <p:nvPr/>
        </p:nvSpPr>
        <p:spPr>
          <a:xfrm>
            <a:off x="5738" y="2910114"/>
            <a:ext cx="6625575" cy="3947886"/>
          </a:xfrm>
          <a:prstGeom prst="rect">
            <a:avLst/>
          </a:prstGeom>
          <a:solidFill>
            <a:srgbClr val="CA7BB3"/>
          </a:solidFill>
          <a:ln>
            <a:noFill/>
          </a:ln>
        </p:spPr>
        <p:txBody>
          <a:bodyPr spcFirstLastPara="1" wrap="square" lIns="91425" tIns="45700" rIns="91425" bIns="45700" anchor="t" anchorCtr="0">
            <a:noAutofit/>
          </a:bodyPr>
          <a:lstStyle/>
          <a:p>
            <a:pPr marL="288000" marR="0" lvl="0" algn="l" rtl="0">
              <a:lnSpc>
                <a:spcPct val="103333"/>
              </a:lnSpc>
              <a:spcAft>
                <a:spcPts val="1200"/>
              </a:spcAft>
              <a:buClr>
                <a:schemeClr val="lt1"/>
              </a:buClr>
              <a:buSzPts val="2400"/>
              <a:buFont typeface="Arial"/>
              <a:buNone/>
            </a:pP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chemeClr val="lt1"/>
                </a:solidFill>
                <a:latin typeface="Calibri"/>
                <a:ea typeface="Calibri"/>
                <a:cs typeface="Calibri"/>
                <a:sym typeface="Calibri"/>
              </a:rPr>
              <a:t>Din enhed indsamler data </a:t>
            </a:r>
            <a:r>
              <a:rPr lang="en-US" sz="2000" b="0" i="0" u="none" strike="noStrike" cap="none" dirty="0">
                <a:solidFill>
                  <a:schemeClr val="lt1"/>
                </a:solidFill>
                <a:latin typeface="Calibri"/>
                <a:ea typeface="Calibri"/>
                <a:cs typeface="Calibri"/>
                <a:sym typeface="Calibri"/>
              </a:rPr>
              <a:t>(skridt, tid, rutiner)</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rgbClr val="292668"/>
                </a:solidFill>
                <a:latin typeface="Calibri"/>
                <a:ea typeface="Calibri"/>
                <a:cs typeface="Calibri"/>
                <a:sym typeface="Calibri"/>
              </a:rPr>
              <a:t>↓</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chemeClr val="lt1"/>
                </a:solidFill>
                <a:latin typeface="Calibri"/>
                <a:ea typeface="Calibri"/>
                <a:cs typeface="Calibri"/>
                <a:sym typeface="Calibri"/>
              </a:rPr>
              <a:t>AI leder efter mønstre </a:t>
            </a:r>
            <a:r>
              <a:rPr lang="en-US" sz="1900" b="0" i="0" u="none" strike="noStrike" cap="none" dirty="0">
                <a:solidFill>
                  <a:schemeClr val="lt1"/>
                </a:solidFill>
                <a:latin typeface="Calibri"/>
                <a:ea typeface="Calibri"/>
                <a:cs typeface="Calibri"/>
                <a:sym typeface="Calibri"/>
              </a:rPr>
              <a:t>(f.eks. at du ofte går kl. 10)</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rgbClr val="292668"/>
                </a:solidFill>
                <a:latin typeface="Calibri"/>
                <a:ea typeface="Calibri"/>
                <a:cs typeface="Calibri"/>
                <a:sym typeface="Calibri"/>
              </a:rPr>
              <a:t>↓</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chemeClr val="lt1"/>
                </a:solidFill>
                <a:latin typeface="Calibri"/>
                <a:ea typeface="Calibri"/>
                <a:cs typeface="Calibri"/>
                <a:sym typeface="Calibri"/>
              </a:rPr>
              <a:t>AI foreslår noget </a:t>
            </a:r>
            <a:r>
              <a:rPr lang="en-US" sz="2200" b="0" i="0" u="none" strike="noStrike" cap="none" dirty="0">
                <a:solidFill>
                  <a:schemeClr val="lt1"/>
                </a:solidFill>
                <a:latin typeface="Calibri"/>
                <a:ea typeface="Calibri"/>
                <a:cs typeface="Calibri"/>
                <a:sym typeface="Calibri"/>
              </a:rPr>
              <a:t>(f.eks. "Det er tid til en gåtur")</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rgbClr val="292668"/>
                </a:solidFill>
                <a:latin typeface="Calibri"/>
                <a:ea typeface="Calibri"/>
                <a:cs typeface="Calibri"/>
                <a:sym typeface="Calibri"/>
              </a:rPr>
              <a:t>↓</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chemeClr val="lt1"/>
                </a:solidFill>
                <a:latin typeface="Calibri"/>
                <a:ea typeface="Calibri"/>
                <a:cs typeface="Calibri"/>
                <a:sym typeface="Calibri"/>
              </a:rPr>
              <a:t>DU beslutter dig </a:t>
            </a:r>
            <a:r>
              <a:rPr lang="en-US" sz="2200" b="0" i="0" u="none" strike="noStrike" cap="none" dirty="0">
                <a:solidFill>
                  <a:schemeClr val="lt1"/>
                </a:solidFill>
                <a:latin typeface="Calibri"/>
                <a:ea typeface="Calibri"/>
                <a:cs typeface="Calibri"/>
                <a:sym typeface="Calibri"/>
              </a:rPr>
              <a:t>  (accepter / ændr / ignorér)</a:t>
            </a:r>
            <a:endParaRPr sz="2400" b="0" i="0" u="none" strike="noStrike" cap="none" dirty="0">
              <a:solidFill>
                <a:schemeClr val="lt1"/>
              </a:solidFill>
              <a:latin typeface="Calibri"/>
              <a:ea typeface="Calibri"/>
              <a:cs typeface="Calibri"/>
              <a:sym typeface="Calibri"/>
            </a:endParaRPr>
          </a:p>
          <a:p>
            <a:pPr marL="287655">
              <a:lnSpc>
                <a:spcPct val="103333"/>
              </a:lnSpc>
              <a:buClr>
                <a:schemeClr val="lt1"/>
              </a:buClr>
              <a:buSzPts val="2400"/>
            </a:pPr>
            <a:endParaRPr lang="en-US" sz="2400" b="1" i="1" dirty="0">
              <a:solidFill>
                <a:schemeClr val="lt1"/>
              </a:solidFill>
              <a:latin typeface="Calibri"/>
              <a:ea typeface="Calibri"/>
              <a:cs typeface="Calibri"/>
              <a:sym typeface="Calibri"/>
            </a:endParaRPr>
          </a:p>
          <a:p>
            <a:pPr marL="287655">
              <a:lnSpc>
                <a:spcPct val="103333"/>
              </a:lnSpc>
              <a:buSzPts val="2400"/>
            </a:pPr>
            <a:r>
              <a:rPr lang="en-US" sz="2400" b="1" i="1" dirty="0">
                <a:solidFill>
                  <a:schemeClr val="lt1"/>
                </a:solidFill>
                <a:latin typeface="Calibri"/>
                <a:ea typeface="Calibri"/>
                <a:cs typeface="Calibri"/>
                <a:sym typeface="Calibri"/>
              </a:rPr>
              <a:t>             </a:t>
            </a:r>
            <a:r>
              <a:rPr lang="en-US" sz="2400" b="1" i="1" u="none" strike="noStrike" cap="none" dirty="0">
                <a:solidFill>
                  <a:schemeClr val="lt1"/>
                </a:solidFill>
                <a:latin typeface="Calibri"/>
                <a:ea typeface="Calibri"/>
                <a:cs typeface="Calibri"/>
                <a:sym typeface="Calibri"/>
              </a:rPr>
              <a:t>AI foreslår – den beslutter IKKE</a:t>
            </a:r>
            <a:endParaRPr sz="2400" b="1" i="0" u="none" strike="noStrike" cap="none" dirty="0">
              <a:solidFill>
                <a:schemeClr val="lt1"/>
              </a:solidFill>
              <a:latin typeface="Calibri"/>
              <a:ea typeface="Calibri"/>
              <a:cs typeface="Calibri"/>
            </a:endParaRPr>
          </a:p>
        </p:txBody>
      </p:sp>
      <p:sp>
        <p:nvSpPr>
          <p:cNvPr id="4" name="TextBox 3">
            <a:extLst>
              <a:ext uri="{FF2B5EF4-FFF2-40B4-BE49-F238E27FC236}">
                <a16:creationId xmlns:a16="http://schemas.microsoft.com/office/drawing/2014/main" id="{575EAE4F-FE7A-C82E-01AA-A09FFBB5E034}"/>
              </a:ext>
            </a:extLst>
          </p:cNvPr>
          <p:cNvSpPr txBox="1"/>
          <p:nvPr/>
        </p:nvSpPr>
        <p:spPr>
          <a:xfrm>
            <a:off x="0" y="0"/>
            <a:ext cx="6625575" cy="2910114"/>
          </a:xfrm>
          <a:prstGeom prst="rect">
            <a:avLst/>
          </a:prstGeom>
          <a:solidFill>
            <a:srgbClr val="CA7BB3"/>
          </a:solidFill>
        </p:spPr>
        <p:txBody>
          <a:bodyPr wrap="square" rtlCol="0">
            <a:spAutoFit/>
          </a:bodyPr>
          <a:lstStyle/>
          <a:p>
            <a:endParaRPr lang="en-IE" dirty="0"/>
          </a:p>
        </p:txBody>
      </p:sp>
      <p:sp>
        <p:nvSpPr>
          <p:cNvPr id="230" name="Google Shape;230;p12"/>
          <p:cNvSpPr txBox="1">
            <a:spLocks noGrp="1"/>
          </p:cNvSpPr>
          <p:nvPr>
            <p:ph type="body" idx="1"/>
          </p:nvPr>
        </p:nvSpPr>
        <p:spPr>
          <a:xfrm>
            <a:off x="66265" y="129894"/>
            <a:ext cx="6609157" cy="697353"/>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3333"/>
              </a:lnSpc>
              <a:spcBef>
                <a:spcPts val="0"/>
              </a:spcBef>
              <a:spcAft>
                <a:spcPts val="0"/>
              </a:spcAft>
              <a:buSzPts val="3600"/>
              <a:buNone/>
            </a:pPr>
            <a:r>
              <a:rPr lang="en-US" sz="3900" b="1" dirty="0">
                <a:solidFill>
                  <a:srgbClr val="3E4474"/>
                </a:solidFill>
                <a:latin typeface="Calibri"/>
                <a:ea typeface="Calibri"/>
                <a:cs typeface="Calibri"/>
                <a:sym typeface="Calibri"/>
              </a:rPr>
              <a:t>Sådan fungerer </a:t>
            </a:r>
            <a:r>
              <a:rPr lang="en-US" b="1" dirty="0">
                <a:solidFill>
                  <a:srgbClr val="3E4474"/>
                </a:solidFill>
                <a:latin typeface="Calibri"/>
                <a:ea typeface="Calibri"/>
                <a:cs typeface="Calibri"/>
                <a:sym typeface="Calibri"/>
              </a:rPr>
              <a:t>AI-påmindelser</a:t>
            </a:r>
            <a:endParaRPr sz="3900" b="1" dirty="0">
              <a:solidFill>
                <a:srgbClr val="3E4474"/>
              </a:solidFill>
              <a:latin typeface="Calibri"/>
              <a:ea typeface="Calibri"/>
              <a:cs typeface="Calibri"/>
              <a:sym typeface="Calibri"/>
            </a:endParaRPr>
          </a:p>
          <a:p>
            <a:pPr marL="0" lvl="0" indent="0" algn="l" rtl="0">
              <a:lnSpc>
                <a:spcPct val="103333"/>
              </a:lnSpc>
              <a:spcBef>
                <a:spcPts val="0"/>
              </a:spcBef>
              <a:spcAft>
                <a:spcPts val="0"/>
              </a:spcAft>
              <a:buClr>
                <a:schemeClr val="lt1"/>
              </a:buClr>
              <a:buSzPts val="3600"/>
              <a:buNone/>
            </a:pPr>
            <a:endParaRPr dirty="0">
              <a:solidFill>
                <a:srgbClr val="3E4474"/>
              </a:solidFill>
            </a:endParaRPr>
          </a:p>
        </p:txBody>
      </p:sp>
      <p:sp>
        <p:nvSpPr>
          <p:cNvPr id="3" name="TextBox 2">
            <a:extLst>
              <a:ext uri="{FF2B5EF4-FFF2-40B4-BE49-F238E27FC236}">
                <a16:creationId xmlns:a16="http://schemas.microsoft.com/office/drawing/2014/main" id="{9698798D-2056-4CEE-3989-1480BA1E1F41}"/>
              </a:ext>
            </a:extLst>
          </p:cNvPr>
          <p:cNvSpPr txBox="1"/>
          <p:nvPr/>
        </p:nvSpPr>
        <p:spPr>
          <a:xfrm>
            <a:off x="213022" y="827247"/>
            <a:ext cx="6202756" cy="2031407"/>
          </a:xfrm>
          <a:prstGeom prst="rect">
            <a:avLst/>
          </a:prstGeom>
          <a:solidFill>
            <a:schemeClr val="bg1"/>
          </a:solidFill>
        </p:spPr>
        <p:txBody>
          <a:bodyPr wrap="square">
            <a:spAutoFit/>
          </a:bodyPr>
          <a:lstStyle/>
          <a:p>
            <a:pPr marL="180000" lvl="0">
              <a:lnSpc>
                <a:spcPct val="103333"/>
              </a:lnSpc>
              <a:buSzPts val="2400"/>
            </a:pPr>
            <a:r>
              <a:rPr lang="en-US" sz="2400" b="1" dirty="0">
                <a:solidFill>
                  <a:srgbClr val="292668"/>
                </a:solidFill>
                <a:latin typeface="Calibri"/>
                <a:ea typeface="Calibri"/>
                <a:cs typeface="Calibri"/>
                <a:sym typeface="Calibri"/>
              </a:rPr>
              <a:t>AI-drevne påmindelser </a:t>
            </a:r>
            <a:r>
              <a:rPr lang="en-US" sz="2400" dirty="0">
                <a:solidFill>
                  <a:srgbClr val="292668"/>
                </a:solidFill>
                <a:latin typeface="Calibri"/>
                <a:ea typeface="Calibri"/>
                <a:cs typeface="Calibri"/>
                <a:sym typeface="Calibri"/>
              </a:rPr>
              <a:t>er integreret i forskellige opgavestyrings-, kalender- og produktivitetsapplikationer. De er designet til at automatisere planlægning, indstille smarte notifikationer og tilpasse sig din arbejdsgang.</a:t>
            </a:r>
            <a:endParaRPr lang="en-US" sz="2300" dirty="0">
              <a:solidFill>
                <a:srgbClr val="292668"/>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2281</TotalTime>
  <Words>4553</Words>
  <Application>Microsoft Office PowerPoint</Application>
  <PresentationFormat>Widescreen</PresentationFormat>
  <Paragraphs>540</Paragraphs>
  <Slides>53</Slides>
  <Notes>50</Notes>
  <HiddenSlides>0</HiddenSlides>
  <MMClips>1</MMClips>
  <ScaleCrop>false</ScaleCrop>
  <HeadingPairs>
    <vt:vector size="4" baseType="variant">
      <vt:variant>
        <vt:lpstr>Tema</vt:lpstr>
      </vt:variant>
      <vt:variant>
        <vt:i4>3</vt:i4>
      </vt:variant>
      <vt:variant>
        <vt:lpstr>Slidetitler</vt:lpstr>
      </vt:variant>
      <vt:variant>
        <vt:i4>53</vt:i4>
      </vt:variant>
    </vt:vector>
  </HeadingPairs>
  <TitlesOfParts>
    <vt:vector size="56" baseType="lpstr">
      <vt:lpstr>Office Theme</vt:lpstr>
      <vt:lpstr>1_Office Theme</vt:lpstr>
      <vt:lpstr>2_Office Theme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docId:8D097D575D3D5E0709C7E0E42117AF70</cp:keywords>
  <cp:lastModifiedBy>Paula Whyte ( Momentum Consulting )</cp:lastModifiedBy>
  <cp:revision>791</cp:revision>
  <dcterms:created xsi:type="dcterms:W3CDTF">2020-10-14T13:32:04Z</dcterms:created>
  <dcterms:modified xsi:type="dcterms:W3CDTF">2026-08-13T12:37:21Z</dcterms:modified>
</cp:coreProperties>
</file>