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48"/>
  </p:notesMasterIdLst>
  <p:sldIdLst>
    <p:sldId id="4371" r:id="rId2"/>
    <p:sldId id="4412" r:id="rId3"/>
    <p:sldId id="4306" r:id="rId4"/>
    <p:sldId id="4384" r:id="rId5"/>
    <p:sldId id="4285" r:id="rId6"/>
    <p:sldId id="4385" r:id="rId7"/>
    <p:sldId id="4352" r:id="rId8"/>
    <p:sldId id="4319" r:id="rId9"/>
    <p:sldId id="4387" r:id="rId10"/>
    <p:sldId id="4410" r:id="rId11"/>
    <p:sldId id="4338" r:id="rId12"/>
    <p:sldId id="4355" r:id="rId13"/>
    <p:sldId id="4394" r:id="rId14"/>
    <p:sldId id="4388" r:id="rId15"/>
    <p:sldId id="4395" r:id="rId16"/>
    <p:sldId id="4391" r:id="rId17"/>
    <p:sldId id="4392" r:id="rId18"/>
    <p:sldId id="4389" r:id="rId19"/>
    <p:sldId id="4396" r:id="rId20"/>
    <p:sldId id="4390" r:id="rId21"/>
    <p:sldId id="4397" r:id="rId22"/>
    <p:sldId id="4393" r:id="rId23"/>
    <p:sldId id="260" r:id="rId24"/>
    <p:sldId id="275" r:id="rId25"/>
    <p:sldId id="4398" r:id="rId26"/>
    <p:sldId id="4399" r:id="rId27"/>
    <p:sldId id="4379" r:id="rId28"/>
    <p:sldId id="4400" r:id="rId29"/>
    <p:sldId id="4305" r:id="rId30"/>
    <p:sldId id="4401" r:id="rId31"/>
    <p:sldId id="4402" r:id="rId32"/>
    <p:sldId id="4403" r:id="rId33"/>
    <p:sldId id="4411" r:id="rId34"/>
    <p:sldId id="4408" r:id="rId35"/>
    <p:sldId id="4351" r:id="rId36"/>
    <p:sldId id="4404" r:id="rId37"/>
    <p:sldId id="269" r:id="rId38"/>
    <p:sldId id="4405" r:id="rId39"/>
    <p:sldId id="4314" r:id="rId40"/>
    <p:sldId id="4375" r:id="rId41"/>
    <p:sldId id="4406" r:id="rId42"/>
    <p:sldId id="4407" r:id="rId43"/>
    <p:sldId id="4313" r:id="rId44"/>
    <p:sldId id="4409" r:id="rId45"/>
    <p:sldId id="4300" r:id="rId46"/>
    <p:sldId id="4263"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2668"/>
    <a:srgbClr val="CA7BB3"/>
    <a:srgbClr val="727272"/>
    <a:srgbClr val="615AA6"/>
    <a:srgbClr val="EBCB1F"/>
    <a:srgbClr val="5496D1"/>
    <a:srgbClr val="403B6D"/>
    <a:srgbClr val="C16D32"/>
    <a:srgbClr val="BDA6CE"/>
    <a:srgbClr val="E5BD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B7A9D9-1A88-40ED-B266-1FF635EE14DB}" v="367" dt="2026-08-11T08:13:17.6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082"/>
  </p:normalViewPr>
  <p:slideViewPr>
    <p:cSldViewPr snapToGrid="0" snapToObjects="1">
      <p:cViewPr varScale="1">
        <p:scale>
          <a:sx n="106" d="100"/>
          <a:sy n="106" d="100"/>
        </p:scale>
        <p:origin x="258" y="96"/>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56" d="100"/>
        <a:sy n="5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55"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6/11/relationships/changesInfo" Target="changesInfos/changesInfo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ecilia Sten" userId="cL5G5f0tC4QC7QAtsCFa4M1/jgkg9SXCqF4fqJnxCMM=" providerId="None" clId="Web-{2FB7A9D9-1A88-40ED-B266-1FF635EE14DB}"/>
    <pc:docChg chg="modSld">
      <pc:chgData name="Cecilia Sten" userId="cL5G5f0tC4QC7QAtsCFa4M1/jgkg9SXCqF4fqJnxCMM=" providerId="None" clId="Web-{2FB7A9D9-1A88-40ED-B266-1FF635EE14DB}" dt="2026-08-11T08:13:17.356" v="318" actId="20577"/>
      <pc:docMkLst>
        <pc:docMk/>
      </pc:docMkLst>
      <pc:sldChg chg="modSp">
        <pc:chgData name="Cecilia Sten" userId="cL5G5f0tC4QC7QAtsCFa4M1/jgkg9SXCqF4fqJnxCMM=" providerId="None" clId="Web-{2FB7A9D9-1A88-40ED-B266-1FF635EE14DB}" dt="2026-08-11T08:04:02.373" v="171" actId="1076"/>
        <pc:sldMkLst>
          <pc:docMk/>
          <pc:sldMk cId="1035154596" sldId="260"/>
        </pc:sldMkLst>
        <pc:spChg chg="mod">
          <ac:chgData name="Cecilia Sten" userId="cL5G5f0tC4QC7QAtsCFa4M1/jgkg9SXCqF4fqJnxCMM=" providerId="None" clId="Web-{2FB7A9D9-1A88-40ED-B266-1FF635EE14DB}" dt="2026-08-11T08:04:02.373" v="171" actId="1076"/>
          <ac:spMkLst>
            <pc:docMk/>
            <pc:sldMk cId="1035154596" sldId="260"/>
            <ac:spMk id="12" creationId="{00000000-0000-0000-0000-000000000000}"/>
          </ac:spMkLst>
        </pc:spChg>
      </pc:sldChg>
      <pc:sldChg chg="modSp">
        <pc:chgData name="Cecilia Sten" userId="cL5G5f0tC4QC7QAtsCFa4M1/jgkg9SXCqF4fqJnxCMM=" providerId="None" clId="Web-{2FB7A9D9-1A88-40ED-B266-1FF635EE14DB}" dt="2026-08-11T08:05:02.654" v="182" actId="1076"/>
        <pc:sldMkLst>
          <pc:docMk/>
          <pc:sldMk cId="3505313950" sldId="275"/>
        </pc:sldMkLst>
        <pc:spChg chg="mod">
          <ac:chgData name="Cecilia Sten" userId="cL5G5f0tC4QC7QAtsCFa4M1/jgkg9SXCqF4fqJnxCMM=" providerId="None" clId="Web-{2FB7A9D9-1A88-40ED-B266-1FF635EE14DB}" dt="2026-08-11T08:05:00.763" v="181" actId="1076"/>
          <ac:spMkLst>
            <pc:docMk/>
            <pc:sldMk cId="3505313950" sldId="275"/>
            <ac:spMk id="5" creationId="{77BDF803-4C44-B249-A9DA-0218BA13AF1A}"/>
          </ac:spMkLst>
        </pc:spChg>
        <pc:spChg chg="mod">
          <ac:chgData name="Cecilia Sten" userId="cL5G5f0tC4QC7QAtsCFa4M1/jgkg9SXCqF4fqJnxCMM=" providerId="None" clId="Web-{2FB7A9D9-1A88-40ED-B266-1FF635EE14DB}" dt="2026-08-11T08:05:02.654" v="182" actId="1076"/>
          <ac:spMkLst>
            <pc:docMk/>
            <pc:sldMk cId="3505313950" sldId="275"/>
            <ac:spMk id="6" creationId="{C3F1ACCF-338A-A749-A357-0B067600D1D2}"/>
          </ac:spMkLst>
        </pc:spChg>
      </pc:sldChg>
      <pc:sldChg chg="modSp">
        <pc:chgData name="Cecilia Sten" userId="cL5G5f0tC4QC7QAtsCFa4M1/jgkg9SXCqF4fqJnxCMM=" providerId="None" clId="Web-{2FB7A9D9-1A88-40ED-B266-1FF635EE14DB}" dt="2026-08-11T08:13:01.340" v="305" actId="1076"/>
        <pc:sldMkLst>
          <pc:docMk/>
          <pc:sldMk cId="4169825511" sldId="4263"/>
        </pc:sldMkLst>
        <pc:spChg chg="mod">
          <ac:chgData name="Cecilia Sten" userId="cL5G5f0tC4QC7QAtsCFa4M1/jgkg9SXCqF4fqJnxCMM=" providerId="None" clId="Web-{2FB7A9D9-1A88-40ED-B266-1FF635EE14DB}" dt="2026-08-11T08:13:01.340" v="305" actId="1076"/>
          <ac:spMkLst>
            <pc:docMk/>
            <pc:sldMk cId="4169825511" sldId="4263"/>
            <ac:spMk id="67" creationId="{014674DF-0F73-3EB6-1560-78C60576E06A}"/>
          </ac:spMkLst>
        </pc:spChg>
      </pc:sldChg>
      <pc:sldChg chg="modSp">
        <pc:chgData name="Cecilia Sten" userId="cL5G5f0tC4QC7QAtsCFa4M1/jgkg9SXCqF4fqJnxCMM=" providerId="None" clId="Web-{2FB7A9D9-1A88-40ED-B266-1FF635EE14DB}" dt="2026-08-11T08:13:17.356" v="318" actId="20577"/>
        <pc:sldMkLst>
          <pc:docMk/>
          <pc:sldMk cId="903574441" sldId="4300"/>
        </pc:sldMkLst>
        <pc:spChg chg="mod">
          <ac:chgData name="Cecilia Sten" userId="cL5G5f0tC4QC7QAtsCFa4M1/jgkg9SXCqF4fqJnxCMM=" providerId="None" clId="Web-{2FB7A9D9-1A88-40ED-B266-1FF635EE14DB}" dt="2026-08-11T08:13:17.356" v="318" actId="20577"/>
          <ac:spMkLst>
            <pc:docMk/>
            <pc:sldMk cId="903574441" sldId="4300"/>
            <ac:spMk id="13" creationId="{3875B9C3-7921-364B-95C1-7200313E6D07}"/>
          </ac:spMkLst>
        </pc:spChg>
        <pc:spChg chg="mod">
          <ac:chgData name="Cecilia Sten" userId="cL5G5f0tC4QC7QAtsCFa4M1/jgkg9SXCqF4fqJnxCMM=" providerId="None" clId="Web-{2FB7A9D9-1A88-40ED-B266-1FF635EE14DB}" dt="2026-08-11T08:12:38.153" v="304" actId="14100"/>
          <ac:spMkLst>
            <pc:docMk/>
            <pc:sldMk cId="903574441" sldId="4300"/>
            <ac:spMk id="26" creationId="{89CBCF90-DABF-4A9C-209D-C0E5146A7274}"/>
          </ac:spMkLst>
        </pc:spChg>
      </pc:sldChg>
      <pc:sldChg chg="modSp">
        <pc:chgData name="Cecilia Sten" userId="cL5G5f0tC4QC7QAtsCFa4M1/jgkg9SXCqF4fqJnxCMM=" providerId="None" clId="Web-{2FB7A9D9-1A88-40ED-B266-1FF635EE14DB}" dt="2026-08-11T08:12:25.966" v="302" actId="1076"/>
        <pc:sldMkLst>
          <pc:docMk/>
          <pc:sldMk cId="4080504196" sldId="4313"/>
        </pc:sldMkLst>
        <pc:spChg chg="mod">
          <ac:chgData name="Cecilia Sten" userId="cL5G5f0tC4QC7QAtsCFa4M1/jgkg9SXCqF4fqJnxCMM=" providerId="None" clId="Web-{2FB7A9D9-1A88-40ED-B266-1FF635EE14DB}" dt="2026-08-11T08:12:23.341" v="301" actId="20577"/>
          <ac:spMkLst>
            <pc:docMk/>
            <pc:sldMk cId="4080504196" sldId="4313"/>
            <ac:spMk id="3" creationId="{7219E0D9-484C-8119-2989-1E2068B56E18}"/>
          </ac:spMkLst>
        </pc:spChg>
        <pc:spChg chg="mod">
          <ac:chgData name="Cecilia Sten" userId="cL5G5f0tC4QC7QAtsCFa4M1/jgkg9SXCqF4fqJnxCMM=" providerId="None" clId="Web-{2FB7A9D9-1A88-40ED-B266-1FF635EE14DB}" dt="2026-08-11T08:12:19.887" v="299" actId="1076"/>
          <ac:spMkLst>
            <pc:docMk/>
            <pc:sldMk cId="4080504196" sldId="4313"/>
            <ac:spMk id="4" creationId="{E172FB80-8CE4-43C3-38E6-C6997C2E6CAA}"/>
          </ac:spMkLst>
        </pc:spChg>
        <pc:picChg chg="mod">
          <ac:chgData name="Cecilia Sten" userId="cL5G5f0tC4QC7QAtsCFa4M1/jgkg9SXCqF4fqJnxCMM=" providerId="None" clId="Web-{2FB7A9D9-1A88-40ED-B266-1FF635EE14DB}" dt="2026-08-11T08:12:25.966" v="302" actId="1076"/>
          <ac:picMkLst>
            <pc:docMk/>
            <pc:sldMk cId="4080504196" sldId="4313"/>
            <ac:picMk id="7" creationId="{05166B2F-D32C-7DC6-FAAF-3C1E6CF9D635}"/>
          </ac:picMkLst>
        </pc:picChg>
      </pc:sldChg>
      <pc:sldChg chg="modSp">
        <pc:chgData name="Cecilia Sten" userId="cL5G5f0tC4QC7QAtsCFa4M1/jgkg9SXCqF4fqJnxCMM=" providerId="None" clId="Web-{2FB7A9D9-1A88-40ED-B266-1FF635EE14DB}" dt="2026-08-11T07:55:41.764" v="20" actId="14100"/>
        <pc:sldMkLst>
          <pc:docMk/>
          <pc:sldMk cId="1963509368" sldId="4319"/>
        </pc:sldMkLst>
        <pc:spChg chg="mod">
          <ac:chgData name="Cecilia Sten" userId="cL5G5f0tC4QC7QAtsCFa4M1/jgkg9SXCqF4fqJnxCMM=" providerId="None" clId="Web-{2FB7A9D9-1A88-40ED-B266-1FF635EE14DB}" dt="2026-08-11T07:55:41.764" v="20" actId="14100"/>
          <ac:spMkLst>
            <pc:docMk/>
            <pc:sldMk cId="1963509368" sldId="4319"/>
            <ac:spMk id="6" creationId="{6AF410E7-A964-D044-9D34-2B240160C103}"/>
          </ac:spMkLst>
        </pc:spChg>
        <pc:spChg chg="mod">
          <ac:chgData name="Cecilia Sten" userId="cL5G5f0tC4QC7QAtsCFa4M1/jgkg9SXCqF4fqJnxCMM=" providerId="None" clId="Web-{2FB7A9D9-1A88-40ED-B266-1FF635EE14DB}" dt="2026-08-11T07:55:34.514" v="19" actId="20577"/>
          <ac:spMkLst>
            <pc:docMk/>
            <pc:sldMk cId="1963509368" sldId="4319"/>
            <ac:spMk id="12" creationId="{7A923FCD-9B63-5E92-2756-7BAB49F00472}"/>
          </ac:spMkLst>
        </pc:spChg>
      </pc:sldChg>
      <pc:sldChg chg="modSp">
        <pc:chgData name="Cecilia Sten" userId="cL5G5f0tC4QC7QAtsCFa4M1/jgkg9SXCqF4fqJnxCMM=" providerId="None" clId="Web-{2FB7A9D9-1A88-40ED-B266-1FF635EE14DB}" dt="2026-08-11T07:55:23.154" v="18" actId="14100"/>
        <pc:sldMkLst>
          <pc:docMk/>
          <pc:sldMk cId="3559636693" sldId="4352"/>
        </pc:sldMkLst>
        <pc:spChg chg="mod">
          <ac:chgData name="Cecilia Sten" userId="cL5G5f0tC4QC7QAtsCFa4M1/jgkg9SXCqF4fqJnxCMM=" providerId="None" clId="Web-{2FB7A9D9-1A88-40ED-B266-1FF635EE14DB}" dt="2026-08-11T07:55:23.154" v="18" actId="14100"/>
          <ac:spMkLst>
            <pc:docMk/>
            <pc:sldMk cId="3559636693" sldId="4352"/>
            <ac:spMk id="14" creationId="{BE59536B-CB14-6A49-9925-C70C0915408D}"/>
          </ac:spMkLst>
        </pc:spChg>
        <pc:spChg chg="mod">
          <ac:chgData name="Cecilia Sten" userId="cL5G5f0tC4QC7QAtsCFa4M1/jgkg9SXCqF4fqJnxCMM=" providerId="None" clId="Web-{2FB7A9D9-1A88-40ED-B266-1FF635EE14DB}" dt="2026-08-11T07:55:16.592" v="17" actId="14100"/>
          <ac:spMkLst>
            <pc:docMk/>
            <pc:sldMk cId="3559636693" sldId="4352"/>
            <ac:spMk id="15" creationId="{04695EEA-D075-3642-8CB0-45ED61E791B1}"/>
          </ac:spMkLst>
        </pc:spChg>
      </pc:sldChg>
      <pc:sldChg chg="modSp">
        <pc:chgData name="Cecilia Sten" userId="cL5G5f0tC4QC7QAtsCFa4M1/jgkg9SXCqF4fqJnxCMM=" providerId="None" clId="Web-{2FB7A9D9-1A88-40ED-B266-1FF635EE14DB}" dt="2026-08-11T07:56:41.045" v="28" actId="20577"/>
        <pc:sldMkLst>
          <pc:docMk/>
          <pc:sldMk cId="1934515653" sldId="4355"/>
        </pc:sldMkLst>
        <pc:spChg chg="mod">
          <ac:chgData name="Cecilia Sten" userId="cL5G5f0tC4QC7QAtsCFa4M1/jgkg9SXCqF4fqJnxCMM=" providerId="None" clId="Web-{2FB7A9D9-1A88-40ED-B266-1FF635EE14DB}" dt="2026-08-11T07:56:32.217" v="26" actId="1076"/>
          <ac:spMkLst>
            <pc:docMk/>
            <pc:sldMk cId="1934515653" sldId="4355"/>
            <ac:spMk id="2" creationId="{A3609859-F9E5-1140-8DE2-548E2441BEF9}"/>
          </ac:spMkLst>
        </pc:spChg>
        <pc:spChg chg="mod">
          <ac:chgData name="Cecilia Sten" userId="cL5G5f0tC4QC7QAtsCFa4M1/jgkg9SXCqF4fqJnxCMM=" providerId="None" clId="Web-{2FB7A9D9-1A88-40ED-B266-1FF635EE14DB}" dt="2026-08-11T07:56:28.467" v="25" actId="14100"/>
          <ac:spMkLst>
            <pc:docMk/>
            <pc:sldMk cId="1934515653" sldId="4355"/>
            <ac:spMk id="5" creationId="{85241DAC-738A-2446-AED5-50E6EF776372}"/>
          </ac:spMkLst>
        </pc:spChg>
        <pc:spChg chg="mod">
          <ac:chgData name="Cecilia Sten" userId="cL5G5f0tC4QC7QAtsCFa4M1/jgkg9SXCqF4fqJnxCMM=" providerId="None" clId="Web-{2FB7A9D9-1A88-40ED-B266-1FF635EE14DB}" dt="2026-08-11T07:56:41.045" v="28" actId="20577"/>
          <ac:spMkLst>
            <pc:docMk/>
            <pc:sldMk cId="1934515653" sldId="4355"/>
            <ac:spMk id="18" creationId="{AF444B55-E45F-08EB-9B01-FDC6894A4AD0}"/>
          </ac:spMkLst>
        </pc:spChg>
      </pc:sldChg>
      <pc:sldChg chg="modSp">
        <pc:chgData name="Cecilia Sten" userId="cL5G5f0tC4QC7QAtsCFa4M1/jgkg9SXCqF4fqJnxCMM=" providerId="None" clId="Web-{2FB7A9D9-1A88-40ED-B266-1FF635EE14DB}" dt="2026-08-11T08:10:34.575" v="284" actId="20577"/>
        <pc:sldMkLst>
          <pc:docMk/>
          <pc:sldMk cId="3417165864" sldId="4375"/>
        </pc:sldMkLst>
        <pc:spChg chg="mod">
          <ac:chgData name="Cecilia Sten" userId="cL5G5f0tC4QC7QAtsCFa4M1/jgkg9SXCqF4fqJnxCMM=" providerId="None" clId="Web-{2FB7A9D9-1A88-40ED-B266-1FF635EE14DB}" dt="2026-08-11T08:09:58.075" v="275" actId="20577"/>
          <ac:spMkLst>
            <pc:docMk/>
            <pc:sldMk cId="3417165864" sldId="4375"/>
            <ac:spMk id="12" creationId="{D7F09067-7972-220E-0D64-789A023C8582}"/>
          </ac:spMkLst>
        </pc:spChg>
        <pc:spChg chg="mod">
          <ac:chgData name="Cecilia Sten" userId="cL5G5f0tC4QC7QAtsCFa4M1/jgkg9SXCqF4fqJnxCMM=" providerId="None" clId="Web-{2FB7A9D9-1A88-40ED-B266-1FF635EE14DB}" dt="2026-08-11T08:10:22.794" v="282" actId="20577"/>
          <ac:spMkLst>
            <pc:docMk/>
            <pc:sldMk cId="3417165864" sldId="4375"/>
            <ac:spMk id="13" creationId="{238ACEA4-B0E8-1E38-8661-A4461A8E29DC}"/>
          </ac:spMkLst>
        </pc:spChg>
        <pc:spChg chg="mod">
          <ac:chgData name="Cecilia Sten" userId="cL5G5f0tC4QC7QAtsCFa4M1/jgkg9SXCqF4fqJnxCMM=" providerId="None" clId="Web-{2FB7A9D9-1A88-40ED-B266-1FF635EE14DB}" dt="2026-08-11T08:10:34.575" v="284" actId="20577"/>
          <ac:spMkLst>
            <pc:docMk/>
            <pc:sldMk cId="3417165864" sldId="4375"/>
            <ac:spMk id="14" creationId="{C9AEB7D5-3586-2ABE-2570-29135CCA8CB9}"/>
          </ac:spMkLst>
        </pc:spChg>
      </pc:sldChg>
      <pc:sldChg chg="modSp">
        <pc:chgData name="Cecilia Sten" userId="cL5G5f0tC4QC7QAtsCFa4M1/jgkg9SXCqF4fqJnxCMM=" providerId="None" clId="Web-{2FB7A9D9-1A88-40ED-B266-1FF635EE14DB}" dt="2026-08-11T08:07:12.669" v="235" actId="1076"/>
        <pc:sldMkLst>
          <pc:docMk/>
          <pc:sldMk cId="4161672640" sldId="4379"/>
        </pc:sldMkLst>
        <pc:spChg chg="mod">
          <ac:chgData name="Cecilia Sten" userId="cL5G5f0tC4QC7QAtsCFa4M1/jgkg9SXCqF4fqJnxCMM=" providerId="None" clId="Web-{2FB7A9D9-1A88-40ED-B266-1FF635EE14DB}" dt="2026-08-11T08:06:31.466" v="214" actId="1076"/>
          <ac:spMkLst>
            <pc:docMk/>
            <pc:sldMk cId="4161672640" sldId="4379"/>
            <ac:spMk id="2" creationId="{8BE3C4E2-5257-473B-3341-BDCB4510EF87}"/>
          </ac:spMkLst>
        </pc:spChg>
        <pc:spChg chg="mod">
          <ac:chgData name="Cecilia Sten" userId="cL5G5f0tC4QC7QAtsCFa4M1/jgkg9SXCqF4fqJnxCMM=" providerId="None" clId="Web-{2FB7A9D9-1A88-40ED-B266-1FF635EE14DB}" dt="2026-08-11T08:07:03.185" v="233" actId="14100"/>
          <ac:spMkLst>
            <pc:docMk/>
            <pc:sldMk cId="4161672640" sldId="4379"/>
            <ac:spMk id="3" creationId="{866D2646-13F5-877F-C6F0-06532E696A04}"/>
          </ac:spMkLst>
        </pc:spChg>
        <pc:spChg chg="mod">
          <ac:chgData name="Cecilia Sten" userId="cL5G5f0tC4QC7QAtsCFa4M1/jgkg9SXCqF4fqJnxCMM=" providerId="None" clId="Web-{2FB7A9D9-1A88-40ED-B266-1FF635EE14DB}" dt="2026-08-11T08:06:46.825" v="231" actId="14100"/>
          <ac:spMkLst>
            <pc:docMk/>
            <pc:sldMk cId="4161672640" sldId="4379"/>
            <ac:spMk id="4" creationId="{8127D100-DFC5-BBFC-79E8-74FB154A9633}"/>
          </ac:spMkLst>
        </pc:spChg>
        <pc:spChg chg="mod">
          <ac:chgData name="Cecilia Sten" userId="cL5G5f0tC4QC7QAtsCFa4M1/jgkg9SXCqF4fqJnxCMM=" providerId="None" clId="Web-{2FB7A9D9-1A88-40ED-B266-1FF635EE14DB}" dt="2026-08-11T08:06:58.060" v="232" actId="14100"/>
          <ac:spMkLst>
            <pc:docMk/>
            <pc:sldMk cId="4161672640" sldId="4379"/>
            <ac:spMk id="5" creationId="{1FE547A4-E279-3AA5-40C4-6A51E7B9FCD5}"/>
          </ac:spMkLst>
        </pc:spChg>
        <pc:spChg chg="mod">
          <ac:chgData name="Cecilia Sten" userId="cL5G5f0tC4QC7QAtsCFa4M1/jgkg9SXCqF4fqJnxCMM=" providerId="None" clId="Web-{2FB7A9D9-1A88-40ED-B266-1FF635EE14DB}" dt="2026-08-11T08:06:31.529" v="218" actId="1076"/>
          <ac:spMkLst>
            <pc:docMk/>
            <pc:sldMk cId="4161672640" sldId="4379"/>
            <ac:spMk id="6" creationId="{5BFEF465-B3D0-7F2A-C87D-070CB917F6B1}"/>
          </ac:spMkLst>
        </pc:spChg>
        <pc:spChg chg="mod">
          <ac:chgData name="Cecilia Sten" userId="cL5G5f0tC4QC7QAtsCFa4M1/jgkg9SXCqF4fqJnxCMM=" providerId="None" clId="Web-{2FB7A9D9-1A88-40ED-B266-1FF635EE14DB}" dt="2026-08-11T08:07:06.325" v="234" actId="14100"/>
          <ac:spMkLst>
            <pc:docMk/>
            <pc:sldMk cId="4161672640" sldId="4379"/>
            <ac:spMk id="7" creationId="{1947FCE4-B6BE-4125-E808-83C464087984}"/>
          </ac:spMkLst>
        </pc:spChg>
        <pc:spChg chg="mod">
          <ac:chgData name="Cecilia Sten" userId="cL5G5f0tC4QC7QAtsCFa4M1/jgkg9SXCqF4fqJnxCMM=" providerId="None" clId="Web-{2FB7A9D9-1A88-40ED-B266-1FF635EE14DB}" dt="2026-08-11T08:06:31.560" v="220" actId="1076"/>
          <ac:spMkLst>
            <pc:docMk/>
            <pc:sldMk cId="4161672640" sldId="4379"/>
            <ac:spMk id="8" creationId="{1DE37850-8FC3-5283-4A06-3929718A9D8C}"/>
          </ac:spMkLst>
        </pc:spChg>
        <pc:spChg chg="mod">
          <ac:chgData name="Cecilia Sten" userId="cL5G5f0tC4QC7QAtsCFa4M1/jgkg9SXCqF4fqJnxCMM=" providerId="None" clId="Web-{2FB7A9D9-1A88-40ED-B266-1FF635EE14DB}" dt="2026-08-11T08:07:12.669" v="235" actId="1076"/>
          <ac:spMkLst>
            <pc:docMk/>
            <pc:sldMk cId="4161672640" sldId="4379"/>
            <ac:spMk id="9" creationId="{0D929145-3BAA-590A-F693-79645026B722}"/>
          </ac:spMkLst>
        </pc:spChg>
        <pc:spChg chg="mod">
          <ac:chgData name="Cecilia Sten" userId="cL5G5f0tC4QC7QAtsCFa4M1/jgkg9SXCqF4fqJnxCMM=" providerId="None" clId="Web-{2FB7A9D9-1A88-40ED-B266-1FF635EE14DB}" dt="2026-08-11T08:06:31.575" v="222" actId="1076"/>
          <ac:spMkLst>
            <pc:docMk/>
            <pc:sldMk cId="4161672640" sldId="4379"/>
            <ac:spMk id="10" creationId="{AD735DDF-92AE-E78A-20E2-9794EA229F0C}"/>
          </ac:spMkLst>
        </pc:spChg>
        <pc:spChg chg="mod">
          <ac:chgData name="Cecilia Sten" userId="cL5G5f0tC4QC7QAtsCFa4M1/jgkg9SXCqF4fqJnxCMM=" providerId="None" clId="Web-{2FB7A9D9-1A88-40ED-B266-1FF635EE14DB}" dt="2026-08-11T08:06:31.591" v="223" actId="1076"/>
          <ac:spMkLst>
            <pc:docMk/>
            <pc:sldMk cId="4161672640" sldId="4379"/>
            <ac:spMk id="40" creationId="{8BD36113-CD44-BFB3-94E2-DEBC6677E081}"/>
          </ac:spMkLst>
        </pc:spChg>
        <pc:spChg chg="mod">
          <ac:chgData name="Cecilia Sten" userId="cL5G5f0tC4QC7QAtsCFa4M1/jgkg9SXCqF4fqJnxCMM=" providerId="None" clId="Web-{2FB7A9D9-1A88-40ED-B266-1FF635EE14DB}" dt="2026-08-11T08:06:31.607" v="224" actId="1076"/>
          <ac:spMkLst>
            <pc:docMk/>
            <pc:sldMk cId="4161672640" sldId="4379"/>
            <ac:spMk id="41" creationId="{F95552BC-0C98-9223-6EC7-CD31ECA7B2B1}"/>
          </ac:spMkLst>
        </pc:spChg>
        <pc:spChg chg="mod">
          <ac:chgData name="Cecilia Sten" userId="cL5G5f0tC4QC7QAtsCFa4M1/jgkg9SXCqF4fqJnxCMM=" providerId="None" clId="Web-{2FB7A9D9-1A88-40ED-B266-1FF635EE14DB}" dt="2026-08-11T08:06:42.263" v="230" actId="1076"/>
          <ac:spMkLst>
            <pc:docMk/>
            <pc:sldMk cId="4161672640" sldId="4379"/>
            <ac:spMk id="42" creationId="{3222E4A6-D4AE-6731-2F24-52430B6CCC02}"/>
          </ac:spMkLst>
        </pc:spChg>
        <pc:grpChg chg="mod">
          <ac:chgData name="Cecilia Sten" userId="cL5G5f0tC4QC7QAtsCFa4M1/jgkg9SXCqF4fqJnxCMM=" providerId="None" clId="Web-{2FB7A9D9-1A88-40ED-B266-1FF635EE14DB}" dt="2026-08-11T08:06:31.654" v="226" actId="1076"/>
          <ac:grpSpMkLst>
            <pc:docMk/>
            <pc:sldMk cId="4161672640" sldId="4379"/>
            <ac:grpSpMk id="12" creationId="{55916C30-A553-5D41-B6FA-6DC98D93F336}"/>
          </ac:grpSpMkLst>
        </pc:grpChg>
        <pc:grpChg chg="mod">
          <ac:chgData name="Cecilia Sten" userId="cL5G5f0tC4QC7QAtsCFa4M1/jgkg9SXCqF4fqJnxCMM=" providerId="None" clId="Web-{2FB7A9D9-1A88-40ED-B266-1FF635EE14DB}" dt="2026-08-11T08:06:31.700" v="227" actId="1076"/>
          <ac:grpSpMkLst>
            <pc:docMk/>
            <pc:sldMk cId="4161672640" sldId="4379"/>
            <ac:grpSpMk id="67" creationId="{F1BE4198-4637-D1FC-4D72-03BC87A3D268}"/>
          </ac:grpSpMkLst>
        </pc:grpChg>
        <pc:grpChg chg="mod">
          <ac:chgData name="Cecilia Sten" userId="cL5G5f0tC4QC7QAtsCFa4M1/jgkg9SXCqF4fqJnxCMM=" providerId="None" clId="Web-{2FB7A9D9-1A88-40ED-B266-1FF635EE14DB}" dt="2026-08-11T08:06:31.763" v="228" actId="1076"/>
          <ac:grpSpMkLst>
            <pc:docMk/>
            <pc:sldMk cId="4161672640" sldId="4379"/>
            <ac:grpSpMk id="79" creationId="{8557DF65-7C11-F1BC-3DCC-8FDCE339D82E}"/>
          </ac:grpSpMkLst>
        </pc:grpChg>
      </pc:sldChg>
      <pc:sldChg chg="modSp">
        <pc:chgData name="Cecilia Sten" userId="cL5G5f0tC4QC7QAtsCFa4M1/jgkg9SXCqF4fqJnxCMM=" providerId="None" clId="Web-{2FB7A9D9-1A88-40ED-B266-1FF635EE14DB}" dt="2026-08-11T07:53:48.405" v="7" actId="1076"/>
        <pc:sldMkLst>
          <pc:docMk/>
          <pc:sldMk cId="214795894" sldId="4384"/>
        </pc:sldMkLst>
        <pc:spChg chg="mod">
          <ac:chgData name="Cecilia Sten" userId="cL5G5f0tC4QC7QAtsCFa4M1/jgkg9SXCqF4fqJnxCMM=" providerId="None" clId="Web-{2FB7A9D9-1A88-40ED-B266-1FF635EE14DB}" dt="2026-08-11T07:53:48.405" v="7" actId="1076"/>
          <ac:spMkLst>
            <pc:docMk/>
            <pc:sldMk cId="214795894" sldId="4384"/>
            <ac:spMk id="4" creationId="{050A9FAB-7655-F46C-B526-9C62EB0B490C}"/>
          </ac:spMkLst>
        </pc:spChg>
      </pc:sldChg>
      <pc:sldChg chg="modSp">
        <pc:chgData name="Cecilia Sten" userId="cL5G5f0tC4QC7QAtsCFa4M1/jgkg9SXCqF4fqJnxCMM=" providerId="None" clId="Web-{2FB7A9D9-1A88-40ED-B266-1FF635EE14DB}" dt="2026-08-11T07:54:30.311" v="11" actId="20577"/>
        <pc:sldMkLst>
          <pc:docMk/>
          <pc:sldMk cId="779730804" sldId="4385"/>
        </pc:sldMkLst>
        <pc:spChg chg="mod">
          <ac:chgData name="Cecilia Sten" userId="cL5G5f0tC4QC7QAtsCFa4M1/jgkg9SXCqF4fqJnxCMM=" providerId="None" clId="Web-{2FB7A9D9-1A88-40ED-B266-1FF635EE14DB}" dt="2026-08-11T07:54:30.311" v="11" actId="20577"/>
          <ac:spMkLst>
            <pc:docMk/>
            <pc:sldMk cId="779730804" sldId="4385"/>
            <ac:spMk id="8" creationId="{40962DE5-73F0-165C-45BA-1F5E6BFE70D3}"/>
          </ac:spMkLst>
        </pc:spChg>
        <pc:spChg chg="mod">
          <ac:chgData name="Cecilia Sten" userId="cL5G5f0tC4QC7QAtsCFa4M1/jgkg9SXCqF4fqJnxCMM=" providerId="None" clId="Web-{2FB7A9D9-1A88-40ED-B266-1FF635EE14DB}" dt="2026-08-11T07:54:16.389" v="8" actId="1076"/>
          <ac:spMkLst>
            <pc:docMk/>
            <pc:sldMk cId="779730804" sldId="4385"/>
            <ac:spMk id="9" creationId="{5473B76D-15E7-DBAF-F4C4-63FAB978C9A5}"/>
          </ac:spMkLst>
        </pc:spChg>
      </pc:sldChg>
      <pc:sldChg chg="modSp">
        <pc:chgData name="Cecilia Sten" userId="cL5G5f0tC4QC7QAtsCFa4M1/jgkg9SXCqF4fqJnxCMM=" providerId="None" clId="Web-{2FB7A9D9-1A88-40ED-B266-1FF635EE14DB}" dt="2026-08-11T08:02:48.185" v="152" actId="14100"/>
        <pc:sldMkLst>
          <pc:docMk/>
          <pc:sldMk cId="810944839" sldId="4389"/>
        </pc:sldMkLst>
        <pc:spChg chg="mod">
          <ac:chgData name="Cecilia Sten" userId="cL5G5f0tC4QC7QAtsCFa4M1/jgkg9SXCqF4fqJnxCMM=" providerId="None" clId="Web-{2FB7A9D9-1A88-40ED-B266-1FF635EE14DB}" dt="2026-08-11T08:02:39.185" v="150" actId="1076"/>
          <ac:spMkLst>
            <pc:docMk/>
            <pc:sldMk cId="810944839" sldId="4389"/>
            <ac:spMk id="12" creationId="{0CA63B6E-A3F4-DFAD-AB3F-4A8DD9CF404D}"/>
          </ac:spMkLst>
        </pc:spChg>
        <pc:spChg chg="mod">
          <ac:chgData name="Cecilia Sten" userId="cL5G5f0tC4QC7QAtsCFa4M1/jgkg9SXCqF4fqJnxCMM=" providerId="None" clId="Web-{2FB7A9D9-1A88-40ED-B266-1FF635EE14DB}" dt="2026-08-11T08:02:48.185" v="152" actId="14100"/>
          <ac:spMkLst>
            <pc:docMk/>
            <pc:sldMk cId="810944839" sldId="4389"/>
            <ac:spMk id="13" creationId="{AA3BBA26-85E7-D600-0DFA-74F97B8039BE}"/>
          </ac:spMkLst>
        </pc:spChg>
      </pc:sldChg>
      <pc:sldChg chg="modSp">
        <pc:chgData name="Cecilia Sten" userId="cL5G5f0tC4QC7QAtsCFa4M1/jgkg9SXCqF4fqJnxCMM=" providerId="None" clId="Web-{2FB7A9D9-1A88-40ED-B266-1FF635EE14DB}" dt="2026-08-11T08:03:19.123" v="161" actId="1076"/>
        <pc:sldMkLst>
          <pc:docMk/>
          <pc:sldMk cId="2396737351" sldId="4390"/>
        </pc:sldMkLst>
        <pc:graphicFrameChg chg="mod modGraphic">
          <ac:chgData name="Cecilia Sten" userId="cL5G5f0tC4QC7QAtsCFa4M1/jgkg9SXCqF4fqJnxCMM=" providerId="None" clId="Web-{2FB7A9D9-1A88-40ED-B266-1FF635EE14DB}" dt="2026-08-11T08:03:19.123" v="161" actId="1076"/>
          <ac:graphicFrameMkLst>
            <pc:docMk/>
            <pc:sldMk cId="2396737351" sldId="4390"/>
            <ac:graphicFrameMk id="4" creationId="{07835FF5-12D6-7828-69E2-B66CC1052B6F}"/>
          </ac:graphicFrameMkLst>
        </pc:graphicFrameChg>
      </pc:sldChg>
      <pc:sldChg chg="modSp">
        <pc:chgData name="Cecilia Sten" userId="cL5G5f0tC4QC7QAtsCFa4M1/jgkg9SXCqF4fqJnxCMM=" providerId="None" clId="Web-{2FB7A9D9-1A88-40ED-B266-1FF635EE14DB}" dt="2026-08-11T08:01:39.467" v="135" actId="1076"/>
        <pc:sldMkLst>
          <pc:docMk/>
          <pc:sldMk cId="4286318819" sldId="4391"/>
        </pc:sldMkLst>
        <pc:spChg chg="mod">
          <ac:chgData name="Cecilia Sten" userId="cL5G5f0tC4QC7QAtsCFa4M1/jgkg9SXCqF4fqJnxCMM=" providerId="None" clId="Web-{2FB7A9D9-1A88-40ED-B266-1FF635EE14DB}" dt="2026-08-11T08:01:35.310" v="134" actId="1076"/>
          <ac:spMkLst>
            <pc:docMk/>
            <pc:sldMk cId="4286318819" sldId="4391"/>
            <ac:spMk id="9" creationId="{A451520D-71D4-F957-94EC-23DC2392F3C9}"/>
          </ac:spMkLst>
        </pc:spChg>
        <pc:spChg chg="mod">
          <ac:chgData name="Cecilia Sten" userId="cL5G5f0tC4QC7QAtsCFa4M1/jgkg9SXCqF4fqJnxCMM=" providerId="None" clId="Web-{2FB7A9D9-1A88-40ED-B266-1FF635EE14DB}" dt="2026-08-11T08:01:39.467" v="135" actId="1076"/>
          <ac:spMkLst>
            <pc:docMk/>
            <pc:sldMk cId="4286318819" sldId="4391"/>
            <ac:spMk id="34" creationId="{B8D81662-6101-AF81-BDF9-E91E9E18E6EE}"/>
          </ac:spMkLst>
        </pc:spChg>
      </pc:sldChg>
      <pc:sldChg chg="modSp">
        <pc:chgData name="Cecilia Sten" userId="cL5G5f0tC4QC7QAtsCFa4M1/jgkg9SXCqF4fqJnxCMM=" providerId="None" clId="Web-{2FB7A9D9-1A88-40ED-B266-1FF635EE14DB}" dt="2026-08-11T08:02:24.810" v="149" actId="20577"/>
        <pc:sldMkLst>
          <pc:docMk/>
          <pc:sldMk cId="3650281031" sldId="4392"/>
        </pc:sldMkLst>
        <pc:spChg chg="mod">
          <ac:chgData name="Cecilia Sten" userId="cL5G5f0tC4QC7QAtsCFa4M1/jgkg9SXCqF4fqJnxCMM=" providerId="None" clId="Web-{2FB7A9D9-1A88-40ED-B266-1FF635EE14DB}" dt="2026-08-11T08:02:24.810" v="149" actId="20577"/>
          <ac:spMkLst>
            <pc:docMk/>
            <pc:sldMk cId="3650281031" sldId="4392"/>
            <ac:spMk id="3" creationId="{7543456B-9291-ACF5-5FA1-FE6C9896AF72}"/>
          </ac:spMkLst>
        </pc:spChg>
        <pc:spChg chg="mod">
          <ac:chgData name="Cecilia Sten" userId="cL5G5f0tC4QC7QAtsCFa4M1/jgkg9SXCqF4fqJnxCMM=" providerId="None" clId="Web-{2FB7A9D9-1A88-40ED-B266-1FF635EE14DB}" dt="2026-08-11T08:02:13.404" v="143" actId="1076"/>
          <ac:spMkLst>
            <pc:docMk/>
            <pc:sldMk cId="3650281031" sldId="4392"/>
            <ac:spMk id="10" creationId="{710D3163-A64B-35AE-7CD6-A118228B9345}"/>
          </ac:spMkLst>
        </pc:spChg>
      </pc:sldChg>
      <pc:sldChg chg="modSp">
        <pc:chgData name="Cecilia Sten" userId="cL5G5f0tC4QC7QAtsCFa4M1/jgkg9SXCqF4fqJnxCMM=" providerId="None" clId="Web-{2FB7A9D9-1A88-40ED-B266-1FF635EE14DB}" dt="2026-08-11T07:57:55.389" v="36" actId="20577"/>
        <pc:sldMkLst>
          <pc:docMk/>
          <pc:sldMk cId="3150127029" sldId="4394"/>
        </pc:sldMkLst>
        <pc:spChg chg="mod">
          <ac:chgData name="Cecilia Sten" userId="cL5G5f0tC4QC7QAtsCFa4M1/jgkg9SXCqF4fqJnxCMM=" providerId="None" clId="Web-{2FB7A9D9-1A88-40ED-B266-1FF635EE14DB}" dt="2026-08-11T07:57:55.389" v="36" actId="20577"/>
          <ac:spMkLst>
            <pc:docMk/>
            <pc:sldMk cId="3150127029" sldId="4394"/>
            <ac:spMk id="3" creationId="{8B1EFA3A-34A8-86D9-CA10-D60BA608DD26}"/>
          </ac:spMkLst>
        </pc:spChg>
        <pc:picChg chg="mod">
          <ac:chgData name="Cecilia Sten" userId="cL5G5f0tC4QC7QAtsCFa4M1/jgkg9SXCqF4fqJnxCMM=" providerId="None" clId="Web-{2FB7A9D9-1A88-40ED-B266-1FF635EE14DB}" dt="2026-08-11T07:57:02.920" v="29" actId="1076"/>
          <ac:picMkLst>
            <pc:docMk/>
            <pc:sldMk cId="3150127029" sldId="4394"/>
            <ac:picMk id="4" creationId="{41C76C24-822C-64B6-D2FF-B2B88970F8AF}"/>
          </ac:picMkLst>
        </pc:picChg>
      </pc:sldChg>
      <pc:sldChg chg="modSp">
        <pc:chgData name="Cecilia Sten" userId="cL5G5f0tC4QC7QAtsCFa4M1/jgkg9SXCqF4fqJnxCMM=" providerId="None" clId="Web-{2FB7A9D9-1A88-40ED-B266-1FF635EE14DB}" dt="2026-08-11T08:01:17.420" v="133" actId="1076"/>
        <pc:sldMkLst>
          <pc:docMk/>
          <pc:sldMk cId="1394313012" sldId="4395"/>
        </pc:sldMkLst>
        <pc:spChg chg="mod">
          <ac:chgData name="Cecilia Sten" userId="cL5G5f0tC4QC7QAtsCFa4M1/jgkg9SXCqF4fqJnxCMM=" providerId="None" clId="Web-{2FB7A9D9-1A88-40ED-B266-1FF635EE14DB}" dt="2026-08-11T07:58:57.326" v="53" actId="14100"/>
          <ac:spMkLst>
            <pc:docMk/>
            <pc:sldMk cId="1394313012" sldId="4395"/>
            <ac:spMk id="2" creationId="{69229FA7-1E06-456D-C735-93E000B94331}"/>
          </ac:spMkLst>
        </pc:spChg>
        <pc:spChg chg="mod">
          <ac:chgData name="Cecilia Sten" userId="cL5G5f0tC4QC7QAtsCFa4M1/jgkg9SXCqF4fqJnxCMM=" providerId="None" clId="Web-{2FB7A9D9-1A88-40ED-B266-1FF635EE14DB}" dt="2026-08-11T08:00:12.513" v="120" actId="20577"/>
          <ac:spMkLst>
            <pc:docMk/>
            <pc:sldMk cId="1394313012" sldId="4395"/>
            <ac:spMk id="3" creationId="{A6CA7733-BF56-A4D5-F116-7C49567586C6}"/>
          </ac:spMkLst>
        </pc:spChg>
        <pc:spChg chg="mod">
          <ac:chgData name="Cecilia Sten" userId="cL5G5f0tC4QC7QAtsCFa4M1/jgkg9SXCqF4fqJnxCMM=" providerId="None" clId="Web-{2FB7A9D9-1A88-40ED-B266-1FF635EE14DB}" dt="2026-08-11T08:00:53.701" v="128" actId="1076"/>
          <ac:spMkLst>
            <pc:docMk/>
            <pc:sldMk cId="1394313012" sldId="4395"/>
            <ac:spMk id="23" creationId="{84C7B2EC-24F8-42D0-B146-7A63C4F7A134}"/>
          </ac:spMkLst>
        </pc:spChg>
        <pc:spChg chg="mod">
          <ac:chgData name="Cecilia Sten" userId="cL5G5f0tC4QC7QAtsCFa4M1/jgkg9SXCqF4fqJnxCMM=" providerId="None" clId="Web-{2FB7A9D9-1A88-40ED-B266-1FF635EE14DB}" dt="2026-08-11T08:00:07.326" v="102" actId="1076"/>
          <ac:spMkLst>
            <pc:docMk/>
            <pc:sldMk cId="1394313012" sldId="4395"/>
            <ac:spMk id="24" creationId="{B6DBA7C7-FBFE-B996-EF92-42C45CE620A9}"/>
          </ac:spMkLst>
        </pc:spChg>
        <pc:spChg chg="mod">
          <ac:chgData name="Cecilia Sten" userId="cL5G5f0tC4QC7QAtsCFa4M1/jgkg9SXCqF4fqJnxCMM=" providerId="None" clId="Web-{2FB7A9D9-1A88-40ED-B266-1FF635EE14DB}" dt="2026-08-11T08:00:07.342" v="103" actId="1076"/>
          <ac:spMkLst>
            <pc:docMk/>
            <pc:sldMk cId="1394313012" sldId="4395"/>
            <ac:spMk id="25" creationId="{C6A799C9-A901-3CB6-FC81-7795A927F5CA}"/>
          </ac:spMkLst>
        </pc:spChg>
        <pc:spChg chg="mod">
          <ac:chgData name="Cecilia Sten" userId="cL5G5f0tC4QC7QAtsCFa4M1/jgkg9SXCqF4fqJnxCMM=" providerId="None" clId="Web-{2FB7A9D9-1A88-40ED-B266-1FF635EE14DB}" dt="2026-08-11T08:00:07.357" v="104" actId="1076"/>
          <ac:spMkLst>
            <pc:docMk/>
            <pc:sldMk cId="1394313012" sldId="4395"/>
            <ac:spMk id="26" creationId="{D7BF3A93-1C76-1266-EDB4-7D5282C83BB6}"/>
          </ac:spMkLst>
        </pc:spChg>
        <pc:spChg chg="mod">
          <ac:chgData name="Cecilia Sten" userId="cL5G5f0tC4QC7QAtsCFa4M1/jgkg9SXCqF4fqJnxCMM=" providerId="None" clId="Web-{2FB7A9D9-1A88-40ED-B266-1FF635EE14DB}" dt="2026-08-11T08:01:15.638" v="132" actId="1076"/>
          <ac:spMkLst>
            <pc:docMk/>
            <pc:sldMk cId="1394313012" sldId="4395"/>
            <ac:spMk id="27" creationId="{AB6E883B-F51C-BE3E-1370-83D259AC0CA3}"/>
          </ac:spMkLst>
        </pc:spChg>
        <pc:spChg chg="mod">
          <ac:chgData name="Cecilia Sten" userId="cL5G5f0tC4QC7QAtsCFa4M1/jgkg9SXCqF4fqJnxCMM=" providerId="None" clId="Web-{2FB7A9D9-1A88-40ED-B266-1FF635EE14DB}" dt="2026-08-11T08:01:17.420" v="133" actId="1076"/>
          <ac:spMkLst>
            <pc:docMk/>
            <pc:sldMk cId="1394313012" sldId="4395"/>
            <ac:spMk id="28" creationId="{3FC099E2-ADD2-8D2D-3853-36DA99B1CA2F}"/>
          </ac:spMkLst>
        </pc:spChg>
        <pc:spChg chg="mod">
          <ac:chgData name="Cecilia Sten" userId="cL5G5f0tC4QC7QAtsCFa4M1/jgkg9SXCqF4fqJnxCMM=" providerId="None" clId="Web-{2FB7A9D9-1A88-40ED-B266-1FF635EE14DB}" dt="2026-08-11T08:00:07.404" v="107" actId="1076"/>
          <ac:spMkLst>
            <pc:docMk/>
            <pc:sldMk cId="1394313012" sldId="4395"/>
            <ac:spMk id="29" creationId="{5EC183B2-0A18-AFBC-ED1A-DC4844DA8171}"/>
          </ac:spMkLst>
        </pc:spChg>
        <pc:spChg chg="mod">
          <ac:chgData name="Cecilia Sten" userId="cL5G5f0tC4QC7QAtsCFa4M1/jgkg9SXCqF4fqJnxCMM=" providerId="None" clId="Web-{2FB7A9D9-1A88-40ED-B266-1FF635EE14DB}" dt="2026-08-11T08:00:07.420" v="108" actId="1076"/>
          <ac:spMkLst>
            <pc:docMk/>
            <pc:sldMk cId="1394313012" sldId="4395"/>
            <ac:spMk id="30" creationId="{E5DA4E86-6276-A813-FCF2-DC4F9FAB6A0E}"/>
          </ac:spMkLst>
        </pc:spChg>
        <pc:spChg chg="mod">
          <ac:chgData name="Cecilia Sten" userId="cL5G5f0tC4QC7QAtsCFa4M1/jgkg9SXCqF4fqJnxCMM=" providerId="None" clId="Web-{2FB7A9D9-1A88-40ED-B266-1FF635EE14DB}" dt="2026-08-11T08:00:41.123" v="125" actId="1076"/>
          <ac:spMkLst>
            <pc:docMk/>
            <pc:sldMk cId="1394313012" sldId="4395"/>
            <ac:spMk id="31" creationId="{5907ADB6-3865-B434-5985-DCBDD89E5BC4}"/>
          </ac:spMkLst>
        </pc:spChg>
        <pc:spChg chg="mod">
          <ac:chgData name="Cecilia Sten" userId="cL5G5f0tC4QC7QAtsCFa4M1/jgkg9SXCqF4fqJnxCMM=" providerId="None" clId="Web-{2FB7A9D9-1A88-40ED-B266-1FF635EE14DB}" dt="2026-08-11T08:00:07.467" v="110" actId="1076"/>
          <ac:spMkLst>
            <pc:docMk/>
            <pc:sldMk cId="1394313012" sldId="4395"/>
            <ac:spMk id="32" creationId="{D1614C4D-71E8-CA4D-79D2-CC1F9E7E8C91}"/>
          </ac:spMkLst>
        </pc:spChg>
        <pc:spChg chg="mod">
          <ac:chgData name="Cecilia Sten" userId="cL5G5f0tC4QC7QAtsCFa4M1/jgkg9SXCqF4fqJnxCMM=" providerId="None" clId="Web-{2FB7A9D9-1A88-40ED-B266-1FF635EE14DB}" dt="2026-08-11T08:00:21.123" v="122" actId="1076"/>
          <ac:spMkLst>
            <pc:docMk/>
            <pc:sldMk cId="1394313012" sldId="4395"/>
            <ac:spMk id="33" creationId="{8AEC0EA1-6160-9BB7-1D4B-2844DF6DF66B}"/>
          </ac:spMkLst>
        </pc:spChg>
        <pc:spChg chg="mod">
          <ac:chgData name="Cecilia Sten" userId="cL5G5f0tC4QC7QAtsCFa4M1/jgkg9SXCqF4fqJnxCMM=" providerId="None" clId="Web-{2FB7A9D9-1A88-40ED-B266-1FF635EE14DB}" dt="2026-08-11T08:00:17.904" v="121" actId="1076"/>
          <ac:spMkLst>
            <pc:docMk/>
            <pc:sldMk cId="1394313012" sldId="4395"/>
            <ac:spMk id="34" creationId="{461B6B87-949E-564B-6F2B-D7D00A33F2F0}"/>
          </ac:spMkLst>
        </pc:spChg>
        <pc:spChg chg="mod">
          <ac:chgData name="Cecilia Sten" userId="cL5G5f0tC4QC7QAtsCFa4M1/jgkg9SXCqF4fqJnxCMM=" providerId="None" clId="Web-{2FB7A9D9-1A88-40ED-B266-1FF635EE14DB}" dt="2026-08-11T08:01:03.060" v="129" actId="1076"/>
          <ac:spMkLst>
            <pc:docMk/>
            <pc:sldMk cId="1394313012" sldId="4395"/>
            <ac:spMk id="35" creationId="{939D88DB-861F-1AF3-D53E-A359B8B4790A}"/>
          </ac:spMkLst>
        </pc:spChg>
        <pc:spChg chg="mod">
          <ac:chgData name="Cecilia Sten" userId="cL5G5f0tC4QC7QAtsCFa4M1/jgkg9SXCqF4fqJnxCMM=" providerId="None" clId="Web-{2FB7A9D9-1A88-40ED-B266-1FF635EE14DB}" dt="2026-08-11T08:00:07.529" v="114" actId="1076"/>
          <ac:spMkLst>
            <pc:docMk/>
            <pc:sldMk cId="1394313012" sldId="4395"/>
            <ac:spMk id="36" creationId="{10A7464A-9792-6E1E-F8A7-BBC0464F9550}"/>
          </ac:spMkLst>
        </pc:spChg>
        <pc:spChg chg="mod">
          <ac:chgData name="Cecilia Sten" userId="cL5G5f0tC4QC7QAtsCFa4M1/jgkg9SXCqF4fqJnxCMM=" providerId="None" clId="Web-{2FB7A9D9-1A88-40ED-B266-1FF635EE14DB}" dt="2026-08-11T08:01:10.373" v="131" actId="1076"/>
          <ac:spMkLst>
            <pc:docMk/>
            <pc:sldMk cId="1394313012" sldId="4395"/>
            <ac:spMk id="37" creationId="{C1644191-15D8-C253-192A-BEFBF10DEC6F}"/>
          </ac:spMkLst>
        </pc:spChg>
        <pc:spChg chg="mod">
          <ac:chgData name="Cecilia Sten" userId="cL5G5f0tC4QC7QAtsCFa4M1/jgkg9SXCqF4fqJnxCMM=" providerId="None" clId="Web-{2FB7A9D9-1A88-40ED-B266-1FF635EE14DB}" dt="2026-08-11T08:01:05.435" v="130" actId="1076"/>
          <ac:spMkLst>
            <pc:docMk/>
            <pc:sldMk cId="1394313012" sldId="4395"/>
            <ac:spMk id="38" creationId="{CFFF2047-861A-BD31-8867-6D31E43E9E4E}"/>
          </ac:spMkLst>
        </pc:spChg>
        <pc:spChg chg="mod">
          <ac:chgData name="Cecilia Sten" userId="cL5G5f0tC4QC7QAtsCFa4M1/jgkg9SXCqF4fqJnxCMM=" providerId="None" clId="Web-{2FB7A9D9-1A88-40ED-B266-1FF635EE14DB}" dt="2026-08-11T08:00:07.592" v="117" actId="1076"/>
          <ac:spMkLst>
            <pc:docMk/>
            <pc:sldMk cId="1394313012" sldId="4395"/>
            <ac:spMk id="39" creationId="{BA7F2883-BCA8-D867-615D-1013BCAEB3D0}"/>
          </ac:spMkLst>
        </pc:spChg>
        <pc:spChg chg="mod">
          <ac:chgData name="Cecilia Sten" userId="cL5G5f0tC4QC7QAtsCFa4M1/jgkg9SXCqF4fqJnxCMM=" providerId="None" clId="Web-{2FB7A9D9-1A88-40ED-B266-1FF635EE14DB}" dt="2026-08-11T08:00:23.576" v="123" actId="1076"/>
          <ac:spMkLst>
            <pc:docMk/>
            <pc:sldMk cId="1394313012" sldId="4395"/>
            <ac:spMk id="40" creationId="{8C1F2DB8-78EC-F038-83E3-6EE85FD323F0}"/>
          </ac:spMkLst>
        </pc:spChg>
      </pc:sldChg>
      <pc:sldChg chg="modSp">
        <pc:chgData name="Cecilia Sten" userId="cL5G5f0tC4QC7QAtsCFa4M1/jgkg9SXCqF4fqJnxCMM=" providerId="None" clId="Web-{2FB7A9D9-1A88-40ED-B266-1FF635EE14DB}" dt="2026-08-11T08:02:54.810" v="153" actId="1076"/>
        <pc:sldMkLst>
          <pc:docMk/>
          <pc:sldMk cId="3593052133" sldId="4396"/>
        </pc:sldMkLst>
        <pc:picChg chg="mod">
          <ac:chgData name="Cecilia Sten" userId="cL5G5f0tC4QC7QAtsCFa4M1/jgkg9SXCqF4fqJnxCMM=" providerId="None" clId="Web-{2FB7A9D9-1A88-40ED-B266-1FF635EE14DB}" dt="2026-08-11T08:02:54.810" v="153" actId="1076"/>
          <ac:picMkLst>
            <pc:docMk/>
            <pc:sldMk cId="3593052133" sldId="4396"/>
            <ac:picMk id="5122" creationId="{84766F1A-C779-FED5-2C1D-4269A611A57E}"/>
          </ac:picMkLst>
        </pc:picChg>
      </pc:sldChg>
      <pc:sldChg chg="modSp">
        <pc:chgData name="Cecilia Sten" userId="cL5G5f0tC4QC7QAtsCFa4M1/jgkg9SXCqF4fqJnxCMM=" providerId="None" clId="Web-{2FB7A9D9-1A88-40ED-B266-1FF635EE14DB}" dt="2026-08-11T08:03:53.873" v="170" actId="1076"/>
        <pc:sldMkLst>
          <pc:docMk/>
          <pc:sldMk cId="3684889750" sldId="4397"/>
        </pc:sldMkLst>
        <pc:spChg chg="mod">
          <ac:chgData name="Cecilia Sten" userId="cL5G5f0tC4QC7QAtsCFa4M1/jgkg9SXCqF4fqJnxCMM=" providerId="None" clId="Web-{2FB7A9D9-1A88-40ED-B266-1FF635EE14DB}" dt="2026-08-11T08:03:53.873" v="170" actId="1076"/>
          <ac:spMkLst>
            <pc:docMk/>
            <pc:sldMk cId="3684889750" sldId="4397"/>
            <ac:spMk id="3" creationId="{EBEE6F1B-1CC6-51BA-0C9E-90204642DC88}"/>
          </ac:spMkLst>
        </pc:spChg>
        <pc:spChg chg="mod">
          <ac:chgData name="Cecilia Sten" userId="cL5G5f0tC4QC7QAtsCFa4M1/jgkg9SXCqF4fqJnxCMM=" providerId="None" clId="Web-{2FB7A9D9-1A88-40ED-B266-1FF635EE14DB}" dt="2026-08-11T08:03:47.201" v="169" actId="20577"/>
          <ac:spMkLst>
            <pc:docMk/>
            <pc:sldMk cId="3684889750" sldId="4397"/>
            <ac:spMk id="10" creationId="{C7CF4110-0C5A-6504-74DD-8B8045D95A4E}"/>
          </ac:spMkLst>
        </pc:spChg>
      </pc:sldChg>
      <pc:sldChg chg="modSp">
        <pc:chgData name="Cecilia Sten" userId="cL5G5f0tC4QC7QAtsCFa4M1/jgkg9SXCqF4fqJnxCMM=" providerId="None" clId="Web-{2FB7A9D9-1A88-40ED-B266-1FF635EE14DB}" dt="2026-08-11T08:05:19.060" v="185" actId="14100"/>
        <pc:sldMkLst>
          <pc:docMk/>
          <pc:sldMk cId="3553229424" sldId="4398"/>
        </pc:sldMkLst>
        <pc:spChg chg="mod">
          <ac:chgData name="Cecilia Sten" userId="cL5G5f0tC4QC7QAtsCFa4M1/jgkg9SXCqF4fqJnxCMM=" providerId="None" clId="Web-{2FB7A9D9-1A88-40ED-B266-1FF635EE14DB}" dt="2026-08-11T08:05:13.232" v="184" actId="1076"/>
          <ac:spMkLst>
            <pc:docMk/>
            <pc:sldMk cId="3553229424" sldId="4398"/>
            <ac:spMk id="3" creationId="{AC615180-A949-0483-A7CF-816DF4C3D3FA}"/>
          </ac:spMkLst>
        </pc:spChg>
        <pc:spChg chg="mod">
          <ac:chgData name="Cecilia Sten" userId="cL5G5f0tC4QC7QAtsCFa4M1/jgkg9SXCqF4fqJnxCMM=" providerId="None" clId="Web-{2FB7A9D9-1A88-40ED-B266-1FF635EE14DB}" dt="2026-08-11T08:05:10.654" v="183" actId="1076"/>
          <ac:spMkLst>
            <pc:docMk/>
            <pc:sldMk cId="3553229424" sldId="4398"/>
            <ac:spMk id="4" creationId="{CA6AA4B1-ABF3-43A3-C012-3E489BD472B3}"/>
          </ac:spMkLst>
        </pc:spChg>
        <pc:spChg chg="mod">
          <ac:chgData name="Cecilia Sten" userId="cL5G5f0tC4QC7QAtsCFa4M1/jgkg9SXCqF4fqJnxCMM=" providerId="None" clId="Web-{2FB7A9D9-1A88-40ED-B266-1FF635EE14DB}" dt="2026-08-11T08:05:19.060" v="185" actId="14100"/>
          <ac:spMkLst>
            <pc:docMk/>
            <pc:sldMk cId="3553229424" sldId="4398"/>
            <ac:spMk id="7" creationId="{0DD4DCE2-695A-B686-1010-35FFB9F52FDD}"/>
          </ac:spMkLst>
        </pc:spChg>
        <pc:picChg chg="mod">
          <ac:chgData name="Cecilia Sten" userId="cL5G5f0tC4QC7QAtsCFa4M1/jgkg9SXCqF4fqJnxCMM=" providerId="None" clId="Web-{2FB7A9D9-1A88-40ED-B266-1FF635EE14DB}" dt="2026-08-11T08:04:53.716" v="178" actId="14100"/>
          <ac:picMkLst>
            <pc:docMk/>
            <pc:sldMk cId="3553229424" sldId="4398"/>
            <ac:picMk id="5" creationId="{76CC4314-B3FE-1C28-428A-66B1FE22AAF1}"/>
          </ac:picMkLst>
        </pc:picChg>
      </pc:sldChg>
      <pc:sldChg chg="modSp">
        <pc:chgData name="Cecilia Sten" userId="cL5G5f0tC4QC7QAtsCFa4M1/jgkg9SXCqF4fqJnxCMM=" providerId="None" clId="Web-{2FB7A9D9-1A88-40ED-B266-1FF635EE14DB}" dt="2026-08-11T08:05:31.232" v="186" actId="14100"/>
        <pc:sldMkLst>
          <pc:docMk/>
          <pc:sldMk cId="378379084" sldId="4399"/>
        </pc:sldMkLst>
        <pc:spChg chg="mod">
          <ac:chgData name="Cecilia Sten" userId="cL5G5f0tC4QC7QAtsCFa4M1/jgkg9SXCqF4fqJnxCMM=" providerId="None" clId="Web-{2FB7A9D9-1A88-40ED-B266-1FF635EE14DB}" dt="2026-08-11T08:05:31.232" v="186" actId="14100"/>
          <ac:spMkLst>
            <pc:docMk/>
            <pc:sldMk cId="378379084" sldId="4399"/>
            <ac:spMk id="4" creationId="{72A56C5B-FEFE-C5A6-4A21-1687BA37F320}"/>
          </ac:spMkLst>
        </pc:spChg>
      </pc:sldChg>
      <pc:sldChg chg="modSp">
        <pc:chgData name="Cecilia Sten" userId="cL5G5f0tC4QC7QAtsCFa4M1/jgkg9SXCqF4fqJnxCMM=" providerId="None" clId="Web-{2FB7A9D9-1A88-40ED-B266-1FF635EE14DB}" dt="2026-08-11T08:07:35.919" v="240" actId="14100"/>
        <pc:sldMkLst>
          <pc:docMk/>
          <pc:sldMk cId="4255133232" sldId="4400"/>
        </pc:sldMkLst>
        <pc:spChg chg="mod">
          <ac:chgData name="Cecilia Sten" userId="cL5G5f0tC4QC7QAtsCFa4M1/jgkg9SXCqF4fqJnxCMM=" providerId="None" clId="Web-{2FB7A9D9-1A88-40ED-B266-1FF635EE14DB}" dt="2026-08-11T08:07:35.919" v="240" actId="14100"/>
          <ac:spMkLst>
            <pc:docMk/>
            <pc:sldMk cId="4255133232" sldId="4400"/>
            <ac:spMk id="3" creationId="{73A07C52-D310-0ECE-5F00-E1ECA2CD5A76}"/>
          </ac:spMkLst>
        </pc:spChg>
        <pc:spChg chg="mod">
          <ac:chgData name="Cecilia Sten" userId="cL5G5f0tC4QC7QAtsCFa4M1/jgkg9SXCqF4fqJnxCMM=" providerId="None" clId="Web-{2FB7A9D9-1A88-40ED-B266-1FF635EE14DB}" dt="2026-08-11T08:07:27.560" v="237" actId="20577"/>
          <ac:spMkLst>
            <pc:docMk/>
            <pc:sldMk cId="4255133232" sldId="4400"/>
            <ac:spMk id="7" creationId="{61C064A8-06C9-37CC-85D8-872AF07DC569}"/>
          </ac:spMkLst>
        </pc:spChg>
      </pc:sldChg>
      <pc:sldChg chg="modSp">
        <pc:chgData name="Cecilia Sten" userId="cL5G5f0tC4QC7QAtsCFa4M1/jgkg9SXCqF4fqJnxCMM=" providerId="None" clId="Web-{2FB7A9D9-1A88-40ED-B266-1FF635EE14DB}" dt="2026-08-11T08:08:37.935" v="258" actId="1076"/>
        <pc:sldMkLst>
          <pc:docMk/>
          <pc:sldMk cId="2813679092" sldId="4401"/>
        </pc:sldMkLst>
        <pc:spChg chg="mod">
          <ac:chgData name="Cecilia Sten" userId="cL5G5f0tC4QC7QAtsCFa4M1/jgkg9SXCqF4fqJnxCMM=" providerId="None" clId="Web-{2FB7A9D9-1A88-40ED-B266-1FF635EE14DB}" dt="2026-08-11T08:08:03.857" v="245" actId="1076"/>
          <ac:spMkLst>
            <pc:docMk/>
            <pc:sldMk cId="2813679092" sldId="4401"/>
            <ac:spMk id="4" creationId="{8A8DD85D-2974-535E-6DDB-2525DE62A33D}"/>
          </ac:spMkLst>
        </pc:spChg>
        <pc:spChg chg="mod">
          <ac:chgData name="Cecilia Sten" userId="cL5G5f0tC4QC7QAtsCFa4M1/jgkg9SXCqF4fqJnxCMM=" providerId="None" clId="Web-{2FB7A9D9-1A88-40ED-B266-1FF635EE14DB}" dt="2026-08-11T08:08:37.935" v="258" actId="1076"/>
          <ac:spMkLst>
            <pc:docMk/>
            <pc:sldMk cId="2813679092" sldId="4401"/>
            <ac:spMk id="7" creationId="{9DFED1B0-1280-DDFF-39B2-51953546DFC0}"/>
          </ac:spMkLst>
        </pc:spChg>
        <pc:picChg chg="mod">
          <ac:chgData name="Cecilia Sten" userId="cL5G5f0tC4QC7QAtsCFa4M1/jgkg9SXCqF4fqJnxCMM=" providerId="None" clId="Web-{2FB7A9D9-1A88-40ED-B266-1FF635EE14DB}" dt="2026-08-11T08:08:27.341" v="254" actId="1076"/>
          <ac:picMkLst>
            <pc:docMk/>
            <pc:sldMk cId="2813679092" sldId="4401"/>
            <ac:picMk id="9" creationId="{DA64F75D-24E8-109D-4FD4-DB457704D670}"/>
          </ac:picMkLst>
        </pc:picChg>
      </pc:sldChg>
      <pc:sldChg chg="modSp">
        <pc:chgData name="Cecilia Sten" userId="cL5G5f0tC4QC7QAtsCFa4M1/jgkg9SXCqF4fqJnxCMM=" providerId="None" clId="Web-{2FB7A9D9-1A88-40ED-B266-1FF635EE14DB}" dt="2026-08-11T08:08:58.653" v="262" actId="14100"/>
        <pc:sldMkLst>
          <pc:docMk/>
          <pc:sldMk cId="333706849" sldId="4402"/>
        </pc:sldMkLst>
        <pc:spChg chg="mod">
          <ac:chgData name="Cecilia Sten" userId="cL5G5f0tC4QC7QAtsCFa4M1/jgkg9SXCqF4fqJnxCMM=" providerId="None" clId="Web-{2FB7A9D9-1A88-40ED-B266-1FF635EE14DB}" dt="2026-08-11T08:08:58.653" v="262" actId="14100"/>
          <ac:spMkLst>
            <pc:docMk/>
            <pc:sldMk cId="333706849" sldId="4402"/>
            <ac:spMk id="4" creationId="{54A8B9F0-67CF-14EE-F58F-7AFE7E6BECE2}"/>
          </ac:spMkLst>
        </pc:spChg>
        <pc:spChg chg="mod">
          <ac:chgData name="Cecilia Sten" userId="cL5G5f0tC4QC7QAtsCFa4M1/jgkg9SXCqF4fqJnxCMM=" providerId="None" clId="Web-{2FB7A9D9-1A88-40ED-B266-1FF635EE14DB}" dt="2026-08-11T08:08:47.263" v="259" actId="14100"/>
          <ac:spMkLst>
            <pc:docMk/>
            <pc:sldMk cId="333706849" sldId="4402"/>
            <ac:spMk id="5" creationId="{88660CE8-61D8-8AD7-2982-C1C3F5021E66}"/>
          </ac:spMkLst>
        </pc:spChg>
      </pc:sldChg>
      <pc:sldChg chg="modSp">
        <pc:chgData name="Cecilia Sten" userId="cL5G5f0tC4QC7QAtsCFa4M1/jgkg9SXCqF4fqJnxCMM=" providerId="None" clId="Web-{2FB7A9D9-1A88-40ED-B266-1FF635EE14DB}" dt="2026-08-11T07:56:08.561" v="24" actId="1076"/>
        <pc:sldMkLst>
          <pc:docMk/>
          <pc:sldMk cId="2185165049" sldId="4410"/>
        </pc:sldMkLst>
        <pc:spChg chg="mod">
          <ac:chgData name="Cecilia Sten" userId="cL5G5f0tC4QC7QAtsCFa4M1/jgkg9SXCqF4fqJnxCMM=" providerId="None" clId="Web-{2FB7A9D9-1A88-40ED-B266-1FF635EE14DB}" dt="2026-08-11T07:56:08.561" v="24" actId="1076"/>
          <ac:spMkLst>
            <pc:docMk/>
            <pc:sldMk cId="2185165049" sldId="4410"/>
            <ac:spMk id="13" creationId="{B6C9931A-E151-ACCE-6EE9-85346704BCB6}"/>
          </ac:spMkLst>
        </pc:spChg>
        <pc:spChg chg="mod">
          <ac:chgData name="Cecilia Sten" userId="cL5G5f0tC4QC7QAtsCFa4M1/jgkg9SXCqF4fqJnxCMM=" providerId="None" clId="Web-{2FB7A9D9-1A88-40ED-B266-1FF635EE14DB}" dt="2026-08-11T07:56:02.936" v="23" actId="1076"/>
          <ac:spMkLst>
            <pc:docMk/>
            <pc:sldMk cId="2185165049" sldId="4410"/>
            <ac:spMk id="14" creationId="{4D434ABD-7DF1-EFA1-4AF5-4274DA499B4C}"/>
          </ac:spMkLst>
        </pc:spChg>
        <pc:spChg chg="mod">
          <ac:chgData name="Cecilia Sten" userId="cL5G5f0tC4QC7QAtsCFa4M1/jgkg9SXCqF4fqJnxCMM=" providerId="None" clId="Web-{2FB7A9D9-1A88-40ED-B266-1FF635EE14DB}" dt="2026-08-11T07:55:56.764" v="21" actId="1076"/>
          <ac:spMkLst>
            <pc:docMk/>
            <pc:sldMk cId="2185165049" sldId="4410"/>
            <ac:spMk id="15" creationId="{EEEC6100-8C0A-CAED-3B9F-6EC3203F4CCB}"/>
          </ac:spMkLst>
        </pc:spChg>
        <pc:spChg chg="mod">
          <ac:chgData name="Cecilia Sten" userId="cL5G5f0tC4QC7QAtsCFa4M1/jgkg9SXCqF4fqJnxCMM=" providerId="None" clId="Web-{2FB7A9D9-1A88-40ED-B266-1FF635EE14DB}" dt="2026-08-11T07:55:59.779" v="22" actId="1076"/>
          <ac:spMkLst>
            <pc:docMk/>
            <pc:sldMk cId="2185165049" sldId="4410"/>
            <ac:spMk id="21" creationId="{D298F66D-640F-0DC9-0FC2-0EB051D41238}"/>
          </ac:spMkLst>
        </pc:spChg>
      </pc:sldChg>
      <pc:sldChg chg="modSp">
        <pc:chgData name="Cecilia Sten" userId="cL5G5f0tC4QC7QAtsCFa4M1/jgkg9SXCqF4fqJnxCMM=" providerId="None" clId="Web-{2FB7A9D9-1A88-40ED-B266-1FF635EE14DB}" dt="2026-08-11T08:09:33.341" v="272" actId="14100"/>
        <pc:sldMkLst>
          <pc:docMk/>
          <pc:sldMk cId="669473873" sldId="4411"/>
        </pc:sldMkLst>
        <pc:spChg chg="mod">
          <ac:chgData name="Cecilia Sten" userId="cL5G5f0tC4QC7QAtsCFa4M1/jgkg9SXCqF4fqJnxCMM=" providerId="None" clId="Web-{2FB7A9D9-1A88-40ED-B266-1FF635EE14DB}" dt="2026-08-11T08:09:33.341" v="272" actId="14100"/>
          <ac:spMkLst>
            <pc:docMk/>
            <pc:sldMk cId="669473873" sldId="4411"/>
            <ac:spMk id="32" creationId="{EE5557C0-9EFC-1A80-53F7-8CEC056FAA75}"/>
          </ac:spMkLst>
        </pc:spChg>
        <pc:spChg chg="mod">
          <ac:chgData name="Cecilia Sten" userId="cL5G5f0tC4QC7QAtsCFa4M1/jgkg9SXCqF4fqJnxCMM=" providerId="None" clId="Web-{2FB7A9D9-1A88-40ED-B266-1FF635EE14DB}" dt="2026-08-11T08:09:27.872" v="271" actId="1076"/>
          <ac:spMkLst>
            <pc:docMk/>
            <pc:sldMk cId="669473873" sldId="4411"/>
            <ac:spMk id="35" creationId="{3C8630FB-5EDA-BA0E-A15D-67DF1D1FE695}"/>
          </ac:spMkLst>
        </pc:spChg>
      </pc:sldChg>
      <pc:sldChg chg="modSp">
        <pc:chgData name="Cecilia Sten" userId="cL5G5f0tC4QC7QAtsCFa4M1/jgkg9SXCqF4fqJnxCMM=" providerId="None" clId="Web-{2FB7A9D9-1A88-40ED-B266-1FF635EE14DB}" dt="2026-08-11T07:53:10.998" v="0" actId="1076"/>
        <pc:sldMkLst>
          <pc:docMk/>
          <pc:sldMk cId="4201379495" sldId="4412"/>
        </pc:sldMkLst>
        <pc:spChg chg="mod">
          <ac:chgData name="Cecilia Sten" userId="cL5G5f0tC4QC7QAtsCFa4M1/jgkg9SXCqF4fqJnxCMM=" providerId="None" clId="Web-{2FB7A9D9-1A88-40ED-B266-1FF635EE14DB}" dt="2026-08-11T07:53:10.998" v="0" actId="1076"/>
          <ac:spMkLst>
            <pc:docMk/>
            <pc:sldMk cId="4201379495" sldId="4412"/>
            <ac:spMk id="4" creationId="{2A227B00-8530-E563-C75F-D5EDE6F8D65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Klicka för att redigera huvudtextstilar</a:t>
            </a:r>
          </a:p>
          <a:p>
            <a:pPr lvl="1"/>
            <a:r>
              <a:rPr lang="en-GB"/>
              <a:t>Andra nivån</a:t>
            </a:r>
          </a:p>
          <a:p>
            <a:pPr lvl="2"/>
            <a:r>
              <a:rPr lang="en-GB"/>
              <a:t>Tredje nivån</a:t>
            </a:r>
          </a:p>
          <a:p>
            <a:pPr lvl="3"/>
            <a:r>
              <a:rPr lang="en-GB"/>
              <a:t>Fjärde nivån</a:t>
            </a:r>
          </a:p>
          <a:p>
            <a:pPr lvl="4"/>
            <a:r>
              <a:rPr lang="en-GB"/>
              <a:t>Femte nivån</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7AD120-3405-E45E-78F2-6FFCEAEBB7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E888FE-2066-702B-C055-0D94E234A9BB}"/>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E535F3E2-AFB1-BE2E-3CAB-4C4AB75A8DD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73AED1E-6D34-CE5C-F8F3-DF56408D9446}"/>
              </a:ext>
            </a:extLst>
          </p:cNvPr>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1452085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41929031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29239730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25B5D2-5A46-CCB2-1E00-E102EAD136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7A86C6-10EE-EB6B-AD19-D45D07D01E00}"/>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3316C7ED-B66E-7F77-0C5B-132C13A51F0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CF570DF-F32B-B247-E05B-278F5D3E2B33}"/>
              </a:ext>
            </a:extLst>
          </p:cNvPr>
          <p:cNvSpPr>
            <a:spLocks noGrp="1"/>
          </p:cNvSpPr>
          <p:nvPr>
            <p:ph type="sldNum" sz="quarter" idx="5"/>
          </p:nvPr>
        </p:nvSpPr>
        <p:spPr/>
        <p:txBody>
          <a:bodyPr/>
          <a:lstStyle/>
          <a:p>
            <a:fld id="{4BE5DE82-CF29-044D-9158-06A811149881}" type="slidenum">
              <a:rPr lang="en-US" smtClean="0"/>
              <a:t>38</a:t>
            </a:fld>
            <a:endParaRPr lang="en-US"/>
          </a:p>
        </p:txBody>
      </p:sp>
    </p:spTree>
    <p:extLst>
      <p:ext uri="{BB962C8B-B14F-4D97-AF65-F5344CB8AC3E}">
        <p14:creationId xmlns:p14="http://schemas.microsoft.com/office/powerpoint/2010/main" val="976569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46</a:t>
            </a:fld>
            <a:endParaRPr lang="en-US"/>
          </a:p>
        </p:txBody>
      </p:sp>
    </p:spTree>
    <p:extLst>
      <p:ext uri="{BB962C8B-B14F-4D97-AF65-F5344CB8AC3E}">
        <p14:creationId xmlns:p14="http://schemas.microsoft.com/office/powerpoint/2010/main" val="7172193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A23881BF-50DE-4A0A-BC60-2288230932B6}"/>
              </a:ext>
            </a:extLst>
          </p:cNvPr>
          <p:cNvSpPr>
            <a:spLocks noGrp="1"/>
          </p:cNvSpPr>
          <p:nvPr>
            <p:ph type="pic" sz="quarter" idx="10"/>
          </p:nvPr>
        </p:nvSpPr>
        <p:spPr>
          <a:xfrm>
            <a:off x="3310" y="17886"/>
            <a:ext cx="12188690" cy="5750526"/>
          </a:xfrm>
          <a:custGeom>
            <a:avLst/>
            <a:gdLst>
              <a:gd name="connsiteX0" fmla="*/ 0 w 12188690"/>
              <a:gd name="connsiteY0" fmla="*/ 0 h 5750526"/>
              <a:gd name="connsiteX1" fmla="*/ 12188690 w 12188690"/>
              <a:gd name="connsiteY1" fmla="*/ 0 h 5750526"/>
              <a:gd name="connsiteX2" fmla="*/ 12188690 w 12188690"/>
              <a:gd name="connsiteY2" fmla="*/ 5750526 h 5750526"/>
              <a:gd name="connsiteX3" fmla="*/ 4880096 w 12188690"/>
              <a:gd name="connsiteY3" fmla="*/ 5750526 h 5750526"/>
              <a:gd name="connsiteX4" fmla="*/ 4880096 w 12188690"/>
              <a:gd name="connsiteY4" fmla="*/ 3832731 h 5750526"/>
              <a:gd name="connsiteX5" fmla="*/ 0 w 12188690"/>
              <a:gd name="connsiteY5" fmla="*/ 3832731 h 5750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88690" h="5750526">
                <a:moveTo>
                  <a:pt x="0" y="0"/>
                </a:moveTo>
                <a:lnTo>
                  <a:pt x="12188690" y="0"/>
                </a:lnTo>
                <a:lnTo>
                  <a:pt x="12188690" y="5750526"/>
                </a:lnTo>
                <a:lnTo>
                  <a:pt x="4880096" y="5750526"/>
                </a:lnTo>
                <a:lnTo>
                  <a:pt x="4880096" y="3832731"/>
                </a:lnTo>
                <a:lnTo>
                  <a:pt x="0" y="3832731"/>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6B601F56-BD2F-2B6E-9059-2394412AA06D}"/>
              </a:ext>
            </a:extLst>
          </p:cNvPr>
          <p:cNvSpPr/>
          <p:nvPr userDrawn="1"/>
        </p:nvSpPr>
        <p:spPr>
          <a:xfrm>
            <a:off x="0" y="3850617"/>
            <a:ext cx="4883406"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20" name="Picture 19">
            <a:extLst>
              <a:ext uri="{FF2B5EF4-FFF2-40B4-BE49-F238E27FC236}">
                <a16:creationId xmlns:a16="http://schemas.microsoft.com/office/drawing/2014/main" id="{37D0F76E-84E8-B97E-209C-D9516D3939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060110" y="6096129"/>
            <a:ext cx="1787365" cy="397996"/>
          </a:xfrm>
          <a:prstGeom prst="rect">
            <a:avLst/>
          </a:prstGeom>
        </p:spPr>
      </p:pic>
      <p:sp>
        <p:nvSpPr>
          <p:cNvPr id="21" name="TextBox 20">
            <a:extLst>
              <a:ext uri="{FF2B5EF4-FFF2-40B4-BE49-F238E27FC236}">
                <a16:creationId xmlns:a16="http://schemas.microsoft.com/office/drawing/2014/main" id="{8233B25E-0BD6-6E7F-3784-AA21F79CB9BA}"/>
              </a:ext>
            </a:extLst>
          </p:cNvPr>
          <p:cNvSpPr txBox="1"/>
          <p:nvPr userDrawn="1"/>
        </p:nvSpPr>
        <p:spPr>
          <a:xfrm>
            <a:off x="8847475" y="609612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45830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Quote/Photo Slide 02">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1FA61A72-BC4D-F04A-A3BA-6975406B568A}"/>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3" name="Text Placeholder 23">
            <a:extLst>
              <a:ext uri="{FF2B5EF4-FFF2-40B4-BE49-F238E27FC236}">
                <a16:creationId xmlns:a16="http://schemas.microsoft.com/office/drawing/2014/main" id="{70DCD002-96F1-DB3E-12D6-B588D3F5DBC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2D5F9AB0-D53E-E4A0-2BB9-F3C77761E8CD}"/>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3088484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Large Photo Slide - Prupl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49D29AA-9AC7-9E32-DC1F-20E3ABCE20DC}"/>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745127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Large Photo Slide - Prupl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49D29AA-9AC7-9E32-DC1F-20E3ABCE20DC}"/>
              </a:ext>
            </a:extLst>
          </p:cNvPr>
          <p:cNvSpPr/>
          <p:nvPr userDrawn="1"/>
        </p:nvSpPr>
        <p:spPr>
          <a:xfrm>
            <a:off x="-1" y="-16255"/>
            <a:ext cx="6884895" cy="5977784"/>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1" y="-16255"/>
            <a:ext cx="13698071" cy="7654184"/>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4351955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69583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2" name="Text Placeholder 23">
            <a:extLst>
              <a:ext uri="{FF2B5EF4-FFF2-40B4-BE49-F238E27FC236}">
                <a16:creationId xmlns:a16="http://schemas.microsoft.com/office/drawing/2014/main" id="{7E5F93FD-AB62-1748-5A89-EE5780F68C98}"/>
              </a:ext>
            </a:extLst>
          </p:cNvPr>
          <p:cNvSpPr>
            <a:spLocks noGrp="1"/>
          </p:cNvSpPr>
          <p:nvPr>
            <p:ph type="body" sz="quarter" idx="15" hasCustomPrompt="1"/>
          </p:nvPr>
        </p:nvSpPr>
        <p:spPr>
          <a:xfrm>
            <a:off x="747258" y="842936"/>
            <a:ext cx="4644923"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170E2A2D-7AF6-FEB3-E565-8EDDB64FF0C3}"/>
              </a:ext>
            </a:extLst>
          </p:cNvPr>
          <p:cNvSpPr>
            <a:spLocks noGrp="1"/>
          </p:cNvSpPr>
          <p:nvPr>
            <p:ph type="body" sz="quarter" idx="17" hasCustomPrompt="1"/>
          </p:nvPr>
        </p:nvSpPr>
        <p:spPr>
          <a:xfrm>
            <a:off x="747258" y="1898779"/>
            <a:ext cx="4639004"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92094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Photo/Text Slide 02">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919655"/>
            <a:ext cx="11125201" cy="2342319"/>
          </a:xfrm>
          <a:prstGeom prst="rect">
            <a:avLst/>
          </a:prstGeom>
          <a:solidFill>
            <a:srgbClr val="D9D9D9"/>
          </a:solidFill>
          <a:ln>
            <a:noFill/>
          </a:ln>
        </p:spPr>
        <p:txBody>
          <a:bodyPr anchor="ctr"/>
          <a:lstStyle>
            <a:lvl1pPr marL="0" indent="0" algn="ctr">
              <a:buNone/>
              <a:defRPr sz="1800" i="1" baseline="0">
                <a:solidFill>
                  <a:srgbClr val="D9D9D9"/>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4" name="Text Placeholder 23">
            <a:extLst>
              <a:ext uri="{FF2B5EF4-FFF2-40B4-BE49-F238E27FC236}">
                <a16:creationId xmlns:a16="http://schemas.microsoft.com/office/drawing/2014/main" id="{C0953B35-8CBB-8764-1698-B4BEF6769AB1}"/>
              </a:ext>
            </a:extLst>
          </p:cNvPr>
          <p:cNvSpPr>
            <a:spLocks noGrp="1"/>
          </p:cNvSpPr>
          <p:nvPr>
            <p:ph type="body" sz="quarter" idx="15" hasCustomPrompt="1"/>
          </p:nvPr>
        </p:nvSpPr>
        <p:spPr>
          <a:xfrm>
            <a:off x="1338470" y="820615"/>
            <a:ext cx="9786731"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D044B940-A17E-75DF-E447-3B3C4CDD2CA7}"/>
              </a:ext>
            </a:extLst>
          </p:cNvPr>
          <p:cNvSpPr>
            <a:spLocks noGrp="1"/>
          </p:cNvSpPr>
          <p:nvPr>
            <p:ph type="body" sz="quarter" idx="16" hasCustomPrompt="1"/>
          </p:nvPr>
        </p:nvSpPr>
        <p:spPr>
          <a:xfrm>
            <a:off x="1332138" y="1870597"/>
            <a:ext cx="9774260" cy="1824470"/>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81978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Box 9">
            <a:extLst>
              <a:ext uri="{FF2B5EF4-FFF2-40B4-BE49-F238E27FC236}">
                <a16:creationId xmlns:a16="http://schemas.microsoft.com/office/drawing/2014/main" id="{C3C48613-F405-27A1-A39E-F4C078B170A8}"/>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1" name="Picture 10" descr="A colorful circles with white lines and dots&#10;&#10;AI-generated content may be incorrect.">
            <a:extLst>
              <a:ext uri="{FF2B5EF4-FFF2-40B4-BE49-F238E27FC236}">
                <a16:creationId xmlns:a16="http://schemas.microsoft.com/office/drawing/2014/main" id="{C5E025B0-FFB8-0787-BC1E-9021C0E94D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7615240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E2749A0A-E4B3-F6E8-A792-1FD020E385D1}"/>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AF4195F0-62DB-F639-9366-D7952423C93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7576416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38839F0E-F68F-A1A5-3A26-4C57DF5DEB90}"/>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D756C40B-2649-96C1-77DB-E6B8C26C4DC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2942241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Box 7">
            <a:extLst>
              <a:ext uri="{FF2B5EF4-FFF2-40B4-BE49-F238E27FC236}">
                <a16:creationId xmlns:a16="http://schemas.microsoft.com/office/drawing/2014/main" id="{CFA2FA94-BEB6-5BBF-F10E-D0267AEF4CDE}"/>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9" name="Picture 8" descr="A colorful circles with white lines and dots&#10;&#10;AI-generated content may be incorrect.">
            <a:extLst>
              <a:ext uri="{FF2B5EF4-FFF2-40B4-BE49-F238E27FC236}">
                <a16:creationId xmlns:a16="http://schemas.microsoft.com/office/drawing/2014/main" id="{2B63C4AD-4DF3-4FF6-9972-8662A360295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424804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Cover 0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E3BAAE-FA76-F16F-DC86-33478BE5694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35151" y="6051093"/>
            <a:ext cx="2054262" cy="457426"/>
          </a:xfrm>
          <a:prstGeom prst="rect">
            <a:avLst/>
          </a:prstGeom>
        </p:spPr>
      </p:pic>
      <p:pic>
        <p:nvPicPr>
          <p:cNvPr id="4" name="Picture 3" descr="A logo for a company&#10;&#10;AI-generated content may be incorrect.">
            <a:extLst>
              <a:ext uri="{FF2B5EF4-FFF2-40B4-BE49-F238E27FC236}">
                <a16:creationId xmlns:a16="http://schemas.microsoft.com/office/drawing/2014/main" id="{BD9F56B2-666B-391C-5900-2DA6915B14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75095" y="349480"/>
            <a:ext cx="3700312" cy="3440641"/>
          </a:xfrm>
          <a:prstGeom prst="rect">
            <a:avLst/>
          </a:prstGeom>
        </p:spPr>
      </p:pic>
      <p:sp>
        <p:nvSpPr>
          <p:cNvPr id="7" name="Freeform 6">
            <a:extLst>
              <a:ext uri="{FF2B5EF4-FFF2-40B4-BE49-F238E27FC236}">
                <a16:creationId xmlns:a16="http://schemas.microsoft.com/office/drawing/2014/main" id="{ACF12B56-9C95-5EC7-A168-32BD26DB9B1B}"/>
              </a:ext>
            </a:extLst>
          </p:cNvPr>
          <p:cNvSpPr>
            <a:spLocks noGrp="1"/>
          </p:cNvSpPr>
          <p:nvPr>
            <p:ph type="pic" sz="quarter" idx="10"/>
          </p:nvPr>
        </p:nvSpPr>
        <p:spPr>
          <a:xfrm>
            <a:off x="548891" y="0"/>
            <a:ext cx="7137369" cy="6858000"/>
          </a:xfrm>
          <a:custGeom>
            <a:avLst/>
            <a:gdLst>
              <a:gd name="connsiteX0" fmla="*/ 0 w 7137369"/>
              <a:gd name="connsiteY0" fmla="*/ 0 h 6858000"/>
              <a:gd name="connsiteX1" fmla="*/ 7137369 w 7137369"/>
              <a:gd name="connsiteY1" fmla="*/ 0 h 6858000"/>
              <a:gd name="connsiteX2" fmla="*/ 7137369 w 7137369"/>
              <a:gd name="connsiteY2" fmla="*/ 6858000 h 6858000"/>
              <a:gd name="connsiteX3" fmla="*/ 0 w 7137369"/>
              <a:gd name="connsiteY3" fmla="*/ 6858000 h 6858000"/>
              <a:gd name="connsiteX4" fmla="*/ 0 w 7137369"/>
              <a:gd name="connsiteY4" fmla="*/ 6508519 h 6858000"/>
              <a:gd name="connsiteX5" fmla="*/ 4334515 w 7137369"/>
              <a:gd name="connsiteY5" fmla="*/ 6508519 h 6858000"/>
              <a:gd name="connsiteX6" fmla="*/ 4334515 w 7137369"/>
              <a:gd name="connsiteY6" fmla="*/ 3906677 h 6858000"/>
              <a:gd name="connsiteX7" fmla="*/ 0 w 7137369"/>
              <a:gd name="connsiteY7" fmla="*/ 39066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37369" h="6858000">
                <a:moveTo>
                  <a:pt x="0" y="0"/>
                </a:moveTo>
                <a:lnTo>
                  <a:pt x="7137369" y="0"/>
                </a:lnTo>
                <a:lnTo>
                  <a:pt x="7137369" y="6858000"/>
                </a:lnTo>
                <a:lnTo>
                  <a:pt x="0" y="6858000"/>
                </a:lnTo>
                <a:lnTo>
                  <a:pt x="0" y="6508519"/>
                </a:lnTo>
                <a:lnTo>
                  <a:pt x="4334515" y="6508519"/>
                </a:lnTo>
                <a:lnTo>
                  <a:pt x="4334515" y="3906677"/>
                </a:lnTo>
                <a:lnTo>
                  <a:pt x="0" y="390667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8" name="Rectangle 7">
            <a:extLst>
              <a:ext uri="{FF2B5EF4-FFF2-40B4-BE49-F238E27FC236}">
                <a16:creationId xmlns:a16="http://schemas.microsoft.com/office/drawing/2014/main" id="{AFCF296B-E199-9A44-DB23-825EDA2C3D6A}"/>
              </a:ext>
            </a:extLst>
          </p:cNvPr>
          <p:cNvSpPr/>
          <p:nvPr userDrawn="1"/>
        </p:nvSpPr>
        <p:spPr>
          <a:xfrm>
            <a:off x="0" y="3906677"/>
            <a:ext cx="4883406"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descr="A grey and black sign with a person in a circle&#10;&#10;AI-generated content may be incorrect.">
            <a:extLst>
              <a:ext uri="{FF2B5EF4-FFF2-40B4-BE49-F238E27FC236}">
                <a16:creationId xmlns:a16="http://schemas.microsoft.com/office/drawing/2014/main" id="{8D22FA3F-6B1A-33A6-AD28-9B983742499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700497" y="6051094"/>
            <a:ext cx="1074910" cy="392170"/>
          </a:xfrm>
          <a:prstGeom prst="rect">
            <a:avLst/>
          </a:prstGeom>
        </p:spPr>
      </p:pic>
    </p:spTree>
    <p:extLst>
      <p:ext uri="{BB962C8B-B14F-4D97-AF65-F5344CB8AC3E}">
        <p14:creationId xmlns:p14="http://schemas.microsoft.com/office/powerpoint/2010/main" val="38016265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23">
            <a:extLst>
              <a:ext uri="{FF2B5EF4-FFF2-40B4-BE49-F238E27FC236}">
                <a16:creationId xmlns:a16="http://schemas.microsoft.com/office/drawing/2014/main" id="{659E05F6-A996-3DA9-46E4-886CCE040BDF}"/>
              </a:ext>
            </a:extLst>
          </p:cNvPr>
          <p:cNvSpPr>
            <a:spLocks noGrp="1"/>
          </p:cNvSpPr>
          <p:nvPr>
            <p:ph type="body" sz="quarter" idx="15" hasCustomPrompt="1"/>
          </p:nvPr>
        </p:nvSpPr>
        <p:spPr>
          <a:xfrm>
            <a:off x="911564" y="826894"/>
            <a:ext cx="10301868"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7" name="Text Placeholder 25">
            <a:extLst>
              <a:ext uri="{FF2B5EF4-FFF2-40B4-BE49-F238E27FC236}">
                <a16:creationId xmlns:a16="http://schemas.microsoft.com/office/drawing/2014/main" id="{A4D27BBF-BEFE-B430-8914-FF93CAFBCB3A}"/>
              </a:ext>
            </a:extLst>
          </p:cNvPr>
          <p:cNvSpPr>
            <a:spLocks noGrp="1"/>
          </p:cNvSpPr>
          <p:nvPr>
            <p:ph type="body" sz="quarter" idx="17" hasCustomPrompt="1"/>
          </p:nvPr>
        </p:nvSpPr>
        <p:spPr>
          <a:xfrm>
            <a:off x="911565" y="2351145"/>
            <a:ext cx="1028874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2448100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Slide 0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C007B5-5238-9A09-F2BD-EF766E81798C}"/>
              </a:ext>
            </a:extLst>
          </p:cNvPr>
          <p:cNvSpPr/>
          <p:nvPr userDrawn="1"/>
        </p:nvSpPr>
        <p:spPr>
          <a:xfrm>
            <a:off x="-36717" y="643325"/>
            <a:ext cx="1422400" cy="1524001"/>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38EE93B-2C9D-E739-73DD-1366084ACB9B}"/>
              </a:ext>
            </a:extLst>
          </p:cNvPr>
          <p:cNvSpPr/>
          <p:nvPr userDrawn="1"/>
        </p:nvSpPr>
        <p:spPr>
          <a:xfrm>
            <a:off x="10781837" y="-1"/>
            <a:ext cx="1422400" cy="3429001"/>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23">
            <a:extLst>
              <a:ext uri="{FF2B5EF4-FFF2-40B4-BE49-F238E27FC236}">
                <a16:creationId xmlns:a16="http://schemas.microsoft.com/office/drawing/2014/main" id="{6895791E-91AB-39FE-4DA4-BD7916227E59}"/>
              </a:ext>
            </a:extLst>
          </p:cNvPr>
          <p:cNvSpPr>
            <a:spLocks noGrp="1"/>
          </p:cNvSpPr>
          <p:nvPr>
            <p:ph type="body" sz="quarter" idx="15" hasCustomPrompt="1"/>
          </p:nvPr>
        </p:nvSpPr>
        <p:spPr>
          <a:xfrm>
            <a:off x="1632756" y="820615"/>
            <a:ext cx="897317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E7E9C95F-B366-311F-D368-7288F0AB33EC}"/>
              </a:ext>
            </a:extLst>
          </p:cNvPr>
          <p:cNvSpPr>
            <a:spLocks noGrp="1"/>
          </p:cNvSpPr>
          <p:nvPr>
            <p:ph type="body" sz="quarter" idx="16" hasCustomPrompt="1"/>
          </p:nvPr>
        </p:nvSpPr>
        <p:spPr>
          <a:xfrm>
            <a:off x="1632756" y="2167326"/>
            <a:ext cx="8961741" cy="416678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8705493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850169" y="543238"/>
            <a:ext cx="4721156" cy="5802284"/>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1727">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3" name="Picture 2" descr="A colorful circles with white lines and dots&#10;&#10;AI-generated content may be incorrect.">
            <a:extLst>
              <a:ext uri="{FF2B5EF4-FFF2-40B4-BE49-F238E27FC236}">
                <a16:creationId xmlns:a16="http://schemas.microsoft.com/office/drawing/2014/main" id="{52C87089-6D50-E386-0B1A-46E7F75C4EDB}"/>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Quote Slide 01">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119C0F9B-E54B-184B-BD64-CF054A84D3CB}"/>
              </a:ext>
            </a:extLst>
          </p:cNvPr>
          <p:cNvSpPr/>
          <p:nvPr userDrawn="1"/>
        </p:nvSpPr>
        <p:spPr>
          <a:xfrm>
            <a:off x="1950203" y="4092"/>
            <a:ext cx="8291594" cy="6853908"/>
          </a:xfrm>
          <a:custGeom>
            <a:avLst/>
            <a:gdLst>
              <a:gd name="connsiteX0" fmla="*/ 1718704 w 8291594"/>
              <a:gd name="connsiteY0" fmla="*/ 0 h 6853908"/>
              <a:gd name="connsiteX1" fmla="*/ 6572890 w 8291594"/>
              <a:gd name="connsiteY1" fmla="*/ 0 h 6853908"/>
              <a:gd name="connsiteX2" fmla="*/ 6782909 w 8291594"/>
              <a:gd name="connsiteY2" fmla="*/ 157049 h 6853908"/>
              <a:gd name="connsiteX3" fmla="*/ 8291594 w 8291594"/>
              <a:gd name="connsiteY3" fmla="*/ 3356147 h 6853908"/>
              <a:gd name="connsiteX4" fmla="*/ 6463751 w 8291594"/>
              <a:gd name="connsiteY4" fmla="*/ 6793907 h 6853908"/>
              <a:gd name="connsiteX5" fmla="*/ 6370160 w 8291594"/>
              <a:gd name="connsiteY5" fmla="*/ 6853908 h 6853908"/>
              <a:gd name="connsiteX6" fmla="*/ 1921435 w 8291594"/>
              <a:gd name="connsiteY6" fmla="*/ 6853908 h 6853908"/>
              <a:gd name="connsiteX7" fmla="*/ 1827843 w 8291594"/>
              <a:gd name="connsiteY7" fmla="*/ 6793907 h 6853908"/>
              <a:gd name="connsiteX8" fmla="*/ 0 w 8291594"/>
              <a:gd name="connsiteY8" fmla="*/ 3356147 h 6853908"/>
              <a:gd name="connsiteX9" fmla="*/ 1508686 w 8291594"/>
              <a:gd name="connsiteY9" fmla="*/ 157049 h 685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91594" h="6853908">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ext Placeholder 23">
            <a:extLst>
              <a:ext uri="{FF2B5EF4-FFF2-40B4-BE49-F238E27FC236}">
                <a16:creationId xmlns:a16="http://schemas.microsoft.com/office/drawing/2014/main" id="{96D99E2D-DA0C-1C9A-59A0-4B16ACC43234}"/>
              </a:ext>
            </a:extLst>
          </p:cNvPr>
          <p:cNvSpPr>
            <a:spLocks noGrp="1"/>
          </p:cNvSpPr>
          <p:nvPr>
            <p:ph type="body" sz="quarter" idx="13" hasCustomPrompt="1"/>
          </p:nvPr>
        </p:nvSpPr>
        <p:spPr>
          <a:xfrm>
            <a:off x="3031713" y="1005258"/>
            <a:ext cx="6128571" cy="3117538"/>
          </a:xfrm>
        </p:spPr>
        <p:txBody>
          <a:bodyPr anchor="ctr">
            <a:normAutofit/>
          </a:bodyPr>
          <a:lstStyle>
            <a:lvl1pPr marL="0" indent="0" algn="ctr">
              <a:lnSpc>
                <a:spcPts val="3100"/>
              </a:lnSpc>
              <a:spcBef>
                <a:spcPts val="0"/>
              </a:spcBef>
              <a:buNone/>
              <a:defRPr sz="3000" i="0" baseline="0">
                <a:solidFill>
                  <a:schemeClr val="bg1"/>
                </a:solidFill>
                <a:latin typeface="+mn-lt"/>
              </a:defRPr>
            </a:lvl1pPr>
          </a:lstStyle>
          <a:p>
            <a:pPr lvl="0"/>
            <a:r>
              <a:rPr lang="en-US" dirty="0"/>
              <a:t>Quote Slide</a:t>
            </a:r>
          </a:p>
        </p:txBody>
      </p:sp>
      <p:sp>
        <p:nvSpPr>
          <p:cNvPr id="9" name="Text Placeholder 23">
            <a:extLst>
              <a:ext uri="{FF2B5EF4-FFF2-40B4-BE49-F238E27FC236}">
                <a16:creationId xmlns:a16="http://schemas.microsoft.com/office/drawing/2014/main" id="{D5BB39D9-9BDB-3141-7C1A-E6A717AD2EFC}"/>
              </a:ext>
            </a:extLst>
          </p:cNvPr>
          <p:cNvSpPr>
            <a:spLocks noGrp="1"/>
          </p:cNvSpPr>
          <p:nvPr>
            <p:ph type="body" sz="quarter" idx="14" hasCustomPrompt="1"/>
          </p:nvPr>
        </p:nvSpPr>
        <p:spPr>
          <a:xfrm>
            <a:off x="3031713" y="4228593"/>
            <a:ext cx="6128571" cy="715018"/>
          </a:xfrm>
        </p:spPr>
        <p:txBody>
          <a:bodyPr anchor="t">
            <a:normAutofit/>
          </a:bodyPr>
          <a:lstStyle>
            <a:lvl1pPr marL="0" indent="0" algn="ctr">
              <a:lnSpc>
                <a:spcPts val="2580"/>
              </a:lnSpc>
              <a:spcBef>
                <a:spcPts val="0"/>
              </a:spcBef>
              <a:buNone/>
              <a:defRPr sz="2400" b="1" i="0" baseline="0">
                <a:solidFill>
                  <a:schemeClr val="bg1"/>
                </a:solidFill>
                <a:latin typeface="+mn-lt"/>
              </a:defRPr>
            </a:lvl1pPr>
          </a:lstStyle>
          <a:p>
            <a:pPr lvl="0"/>
            <a:r>
              <a:rPr lang="en-US" dirty="0"/>
              <a:t>Name</a:t>
            </a:r>
          </a:p>
        </p:txBody>
      </p:sp>
      <p:pic>
        <p:nvPicPr>
          <p:cNvPr id="2" name="Picture 1" descr="A colorful circles with white lines and dots&#10;&#10;AI-generated content may be incorrect.">
            <a:extLst>
              <a:ext uri="{FF2B5EF4-FFF2-40B4-BE49-F238E27FC236}">
                <a16:creationId xmlns:a16="http://schemas.microsoft.com/office/drawing/2014/main" id="{B3AFE2EE-ED26-B450-5A7C-63F12E0CDD8C}"/>
              </a:ext>
            </a:extLst>
          </p:cNvPr>
          <p:cNvPicPr>
            <a:picLocks noChangeAspect="1"/>
          </p:cNvPicPr>
          <p:nvPr userDrawn="1"/>
        </p:nvPicPr>
        <p:blipFill>
          <a:blip r:embed="rId2" cstate="screen">
            <a:extLst>
              <a:ext uri="{28A0092B-C50C-407E-A947-70E740481C1C}">
                <a14:useLocalDpi xmlns:a14="http://schemas.microsoft.com/office/drawing/2010/main"/>
              </a:ext>
            </a:extLst>
          </a:blip>
          <a:srcRect l="-5129" t="-7198" r="-1" b="-1"/>
          <a:stretch>
            <a:fillRect/>
          </a:stretch>
        </p:blipFill>
        <p:spPr>
          <a:xfrm rot="4323731">
            <a:off x="27559" y="2752821"/>
            <a:ext cx="3845287" cy="3119494"/>
          </a:xfrm>
          <a:prstGeom prst="rect">
            <a:avLst/>
          </a:prstGeom>
        </p:spPr>
      </p:pic>
    </p:spTree>
    <p:extLst>
      <p:ext uri="{BB962C8B-B14F-4D97-AF65-F5344CB8AC3E}">
        <p14:creationId xmlns:p14="http://schemas.microsoft.com/office/powerpoint/2010/main" val="15966228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DEB85EB-B4D4-18AB-0442-FD0CA53A8CB7}"/>
              </a:ext>
            </a:extLst>
          </p:cNvPr>
          <p:cNvSpPr/>
          <p:nvPr userDrawn="1"/>
        </p:nvSpPr>
        <p:spPr>
          <a:xfrm>
            <a:off x="1950203" y="4092"/>
            <a:ext cx="8291594" cy="6853908"/>
          </a:xfrm>
          <a:custGeom>
            <a:avLst/>
            <a:gdLst>
              <a:gd name="connsiteX0" fmla="*/ 1718704 w 8291594"/>
              <a:gd name="connsiteY0" fmla="*/ 0 h 6853908"/>
              <a:gd name="connsiteX1" fmla="*/ 6572890 w 8291594"/>
              <a:gd name="connsiteY1" fmla="*/ 0 h 6853908"/>
              <a:gd name="connsiteX2" fmla="*/ 6782909 w 8291594"/>
              <a:gd name="connsiteY2" fmla="*/ 157049 h 6853908"/>
              <a:gd name="connsiteX3" fmla="*/ 8291594 w 8291594"/>
              <a:gd name="connsiteY3" fmla="*/ 3356147 h 6853908"/>
              <a:gd name="connsiteX4" fmla="*/ 6463751 w 8291594"/>
              <a:gd name="connsiteY4" fmla="*/ 6793907 h 6853908"/>
              <a:gd name="connsiteX5" fmla="*/ 6370160 w 8291594"/>
              <a:gd name="connsiteY5" fmla="*/ 6853908 h 6853908"/>
              <a:gd name="connsiteX6" fmla="*/ 1921435 w 8291594"/>
              <a:gd name="connsiteY6" fmla="*/ 6853908 h 6853908"/>
              <a:gd name="connsiteX7" fmla="*/ 1827843 w 8291594"/>
              <a:gd name="connsiteY7" fmla="*/ 6793907 h 6853908"/>
              <a:gd name="connsiteX8" fmla="*/ 0 w 8291594"/>
              <a:gd name="connsiteY8" fmla="*/ 3356147 h 6853908"/>
              <a:gd name="connsiteX9" fmla="*/ 1508686 w 8291594"/>
              <a:gd name="connsiteY9" fmla="*/ 157049 h 685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91594" h="6853908">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5F17DB20-8D1B-BDA2-8064-56C47C3E9C0C}"/>
              </a:ext>
            </a:extLst>
          </p:cNvPr>
          <p:cNvSpPr>
            <a:spLocks noGrp="1"/>
          </p:cNvSpPr>
          <p:nvPr>
            <p:ph type="body" sz="quarter" idx="13" hasCustomPrompt="1"/>
          </p:nvPr>
        </p:nvSpPr>
        <p:spPr>
          <a:xfrm>
            <a:off x="3031713" y="1005258"/>
            <a:ext cx="6128571" cy="3117538"/>
          </a:xfrm>
        </p:spPr>
        <p:txBody>
          <a:bodyPr anchor="ctr">
            <a:normAutofit/>
          </a:bodyPr>
          <a:lstStyle>
            <a:lvl1pPr marL="0" indent="0" algn="ctr">
              <a:lnSpc>
                <a:spcPts val="3100"/>
              </a:lnSpc>
              <a:spcBef>
                <a:spcPts val="0"/>
              </a:spcBef>
              <a:buNone/>
              <a:defRPr sz="3000" i="0" baseline="0">
                <a:solidFill>
                  <a:schemeClr val="bg1"/>
                </a:solidFill>
                <a:latin typeface="+mn-lt"/>
              </a:defRPr>
            </a:lvl1pPr>
          </a:lstStyle>
          <a:p>
            <a:pPr lvl="0"/>
            <a:r>
              <a:rPr lang="en-US" dirty="0"/>
              <a:t>Quote Slide</a:t>
            </a:r>
          </a:p>
        </p:txBody>
      </p:sp>
      <p:sp>
        <p:nvSpPr>
          <p:cNvPr id="4" name="Text Placeholder 23">
            <a:extLst>
              <a:ext uri="{FF2B5EF4-FFF2-40B4-BE49-F238E27FC236}">
                <a16:creationId xmlns:a16="http://schemas.microsoft.com/office/drawing/2014/main" id="{37C686D6-0259-ED14-4887-40169AB2C302}"/>
              </a:ext>
            </a:extLst>
          </p:cNvPr>
          <p:cNvSpPr>
            <a:spLocks noGrp="1"/>
          </p:cNvSpPr>
          <p:nvPr>
            <p:ph type="body" sz="quarter" idx="14" hasCustomPrompt="1"/>
          </p:nvPr>
        </p:nvSpPr>
        <p:spPr>
          <a:xfrm>
            <a:off x="3031713" y="4228593"/>
            <a:ext cx="6128571" cy="715018"/>
          </a:xfrm>
        </p:spPr>
        <p:txBody>
          <a:bodyPr anchor="t">
            <a:normAutofit/>
          </a:bodyPr>
          <a:lstStyle>
            <a:lvl1pPr marL="0" indent="0" algn="ctr">
              <a:lnSpc>
                <a:spcPts val="2580"/>
              </a:lnSpc>
              <a:spcBef>
                <a:spcPts val="0"/>
              </a:spcBef>
              <a:buNone/>
              <a:defRPr sz="2400" b="1" i="0" baseline="0">
                <a:solidFill>
                  <a:schemeClr val="bg1"/>
                </a:solidFill>
                <a:latin typeface="+mn-lt"/>
              </a:defRPr>
            </a:lvl1pPr>
          </a:lstStyle>
          <a:p>
            <a:pPr lvl="0"/>
            <a:r>
              <a:rPr lang="en-US" dirty="0"/>
              <a:t>Name</a:t>
            </a:r>
          </a:p>
        </p:txBody>
      </p:sp>
      <p:pic>
        <p:nvPicPr>
          <p:cNvPr id="7" name="Picture 6" descr="A colorful circles with white lines and dots&#10;&#10;AI-generated content may be incorrect.">
            <a:extLst>
              <a:ext uri="{FF2B5EF4-FFF2-40B4-BE49-F238E27FC236}">
                <a16:creationId xmlns:a16="http://schemas.microsoft.com/office/drawing/2014/main" id="{1846F862-A89C-E7AC-667F-E0827F4D3CA6}"/>
              </a:ext>
            </a:extLst>
          </p:cNvPr>
          <p:cNvPicPr>
            <a:picLocks noChangeAspect="1"/>
          </p:cNvPicPr>
          <p:nvPr userDrawn="1"/>
        </p:nvPicPr>
        <p:blipFill>
          <a:blip r:embed="rId2" cstate="screen">
            <a:extLst>
              <a:ext uri="{28A0092B-C50C-407E-A947-70E740481C1C}">
                <a14:useLocalDpi xmlns:a14="http://schemas.microsoft.com/office/drawing/2010/main"/>
              </a:ext>
            </a:extLst>
          </a:blip>
          <a:srcRect l="-5129" t="-7198" r="-1" b="-1"/>
          <a:stretch>
            <a:fillRect/>
          </a:stretch>
        </p:blipFill>
        <p:spPr>
          <a:xfrm rot="3551861">
            <a:off x="413750" y="2668847"/>
            <a:ext cx="3845287" cy="3119494"/>
          </a:xfrm>
          <a:prstGeom prst="rect">
            <a:avLst/>
          </a:prstGeom>
        </p:spPr>
      </p:pic>
    </p:spTree>
    <p:extLst>
      <p:ext uri="{BB962C8B-B14F-4D97-AF65-F5344CB8AC3E}">
        <p14:creationId xmlns:p14="http://schemas.microsoft.com/office/powerpoint/2010/main" val="27443474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Laptop Slide 01">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62984C29-67DD-DD45-969D-9EB0BBF9D138}"/>
              </a:ext>
            </a:extLst>
          </p:cNvPr>
          <p:cNvSpPr/>
          <p:nvPr userDrawn="1"/>
        </p:nvSpPr>
        <p:spPr>
          <a:xfrm flipV="1">
            <a:off x="-81" y="0"/>
            <a:ext cx="601405"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a:extLst>
              <a:ext uri="{FF2B5EF4-FFF2-40B4-BE49-F238E27FC236}">
                <a16:creationId xmlns:a16="http://schemas.microsoft.com/office/drawing/2014/main" id="{E145ACB9-1E5A-5C58-E62C-E5C99F3A46E2}"/>
              </a:ext>
            </a:extLst>
          </p:cNvPr>
          <p:cNvSpPr>
            <a:spLocks noGrp="1"/>
          </p:cNvSpPr>
          <p:nvPr>
            <p:ph type="body" sz="quarter" idx="15" hasCustomPrompt="1"/>
          </p:nvPr>
        </p:nvSpPr>
        <p:spPr>
          <a:xfrm>
            <a:off x="6255424" y="729155"/>
            <a:ext cx="5154698"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7" name="Text Placeholder 25">
            <a:extLst>
              <a:ext uri="{FF2B5EF4-FFF2-40B4-BE49-F238E27FC236}">
                <a16:creationId xmlns:a16="http://schemas.microsoft.com/office/drawing/2014/main" id="{37B480BC-BC33-87DC-829F-63AE0A6946D0}"/>
              </a:ext>
            </a:extLst>
          </p:cNvPr>
          <p:cNvSpPr>
            <a:spLocks noGrp="1"/>
          </p:cNvSpPr>
          <p:nvPr>
            <p:ph type="body" sz="quarter" idx="16" hasCustomPrompt="1"/>
          </p:nvPr>
        </p:nvSpPr>
        <p:spPr>
          <a:xfrm>
            <a:off x="6248715" y="1779136"/>
            <a:ext cx="5148129"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 name="Picture 2" descr="A colorful circles with white lines and dots&#10;&#10;AI-generated content may be incorrect.">
            <a:extLst>
              <a:ext uri="{FF2B5EF4-FFF2-40B4-BE49-F238E27FC236}">
                <a16:creationId xmlns:a16="http://schemas.microsoft.com/office/drawing/2014/main" id="{0D21F428-256E-8EAC-86CE-CD04B468A577}"/>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17086529" flipH="1">
            <a:off x="-975088" y="537869"/>
            <a:ext cx="3540487" cy="2482534"/>
          </a:xfrm>
          <a:prstGeom prst="rect">
            <a:avLst/>
          </a:prstGeom>
        </p:spPr>
      </p:pic>
      <p:sp>
        <p:nvSpPr>
          <p:cNvPr id="15" name="TextBox 14">
            <a:extLst>
              <a:ext uri="{FF2B5EF4-FFF2-40B4-BE49-F238E27FC236}">
                <a16:creationId xmlns:a16="http://schemas.microsoft.com/office/drawing/2014/main" id="{68280DAE-A352-3B3E-194D-E64C978CD9D6}"/>
              </a:ext>
            </a:extLst>
          </p:cNvPr>
          <p:cNvSpPr txBox="1"/>
          <p:nvPr userDrawn="1"/>
        </p:nvSpPr>
        <p:spPr>
          <a:xfrm rot="16200000">
            <a:off x="-2769205" y="319180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8" name="Picture 17" descr="A colorful circles with white lines and dots&#10;&#10;AI-generated content may be incorrect.">
            <a:extLst>
              <a:ext uri="{FF2B5EF4-FFF2-40B4-BE49-F238E27FC236}">
                <a16:creationId xmlns:a16="http://schemas.microsoft.com/office/drawing/2014/main" id="{41F40B86-E02E-C098-5D07-9B3CA6D0FB0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8866" y="6353233"/>
            <a:ext cx="280317" cy="223015"/>
          </a:xfrm>
          <a:prstGeom prst="rect">
            <a:avLst/>
          </a:prstGeom>
          <a:effectLst>
            <a:outerShdw blurRad="50800" dist="38100" dir="5400000" algn="t" rotWithShape="0">
              <a:prstClr val="black">
                <a:alpha val="40000"/>
              </a:prstClr>
            </a:outerShdw>
          </a:effectLst>
        </p:spPr>
      </p:pic>
      <p:pic>
        <p:nvPicPr>
          <p:cNvPr id="19" name="Picture 18">
            <a:extLst>
              <a:ext uri="{FF2B5EF4-FFF2-40B4-BE49-F238E27FC236}">
                <a16:creationId xmlns:a16="http://schemas.microsoft.com/office/drawing/2014/main" id="{1D85222D-7296-0E0F-2016-81D77B58CD3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p:spPr>
      </p:pic>
      <p:sp>
        <p:nvSpPr>
          <p:cNvPr id="20" name="Picture Placeholder 17">
            <a:extLst>
              <a:ext uri="{FF2B5EF4-FFF2-40B4-BE49-F238E27FC236}">
                <a16:creationId xmlns:a16="http://schemas.microsoft.com/office/drawing/2014/main" id="{88564539-D941-DDCF-1FAA-F000B7D3EDF6}"/>
              </a:ext>
            </a:extLst>
          </p:cNvPr>
          <p:cNvSpPr>
            <a:spLocks noGrp="1"/>
          </p:cNvSpPr>
          <p:nvPr>
            <p:ph type="pic" sz="quarter" idx="10"/>
          </p:nvPr>
        </p:nvSpPr>
        <p:spPr>
          <a:xfrm>
            <a:off x="635768" y="2347106"/>
            <a:ext cx="4501280" cy="3433062"/>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Laptop Slide 02">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615AA6">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rgbClr val="D9D9D9"/>
          </a:solidFill>
        </p:spPr>
        <p:txBody>
          <a:bodyPr/>
          <a:lstStyle>
            <a:lvl1pPr algn="ctr">
              <a:buNone/>
              <a:defRPr sz="1600">
                <a:solidFill>
                  <a:srgbClr val="D9D9D9"/>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4" name="Text Placeholder 23">
            <a:extLst>
              <a:ext uri="{FF2B5EF4-FFF2-40B4-BE49-F238E27FC236}">
                <a16:creationId xmlns:a16="http://schemas.microsoft.com/office/drawing/2014/main" id="{711A9560-0229-20EC-569A-C87803BBFE79}"/>
              </a:ext>
            </a:extLst>
          </p:cNvPr>
          <p:cNvSpPr>
            <a:spLocks noGrp="1"/>
          </p:cNvSpPr>
          <p:nvPr>
            <p:ph type="body" sz="quarter" idx="15" hasCustomPrompt="1"/>
          </p:nvPr>
        </p:nvSpPr>
        <p:spPr>
          <a:xfrm>
            <a:off x="6702563" y="1024538"/>
            <a:ext cx="4550975"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CF22B5A-A3E4-A347-F4E8-E98C4987979B}"/>
              </a:ext>
            </a:extLst>
          </p:cNvPr>
          <p:cNvSpPr>
            <a:spLocks noGrp="1"/>
          </p:cNvSpPr>
          <p:nvPr>
            <p:ph type="body" sz="quarter" idx="16" hasCustomPrompt="1"/>
          </p:nvPr>
        </p:nvSpPr>
        <p:spPr>
          <a:xfrm>
            <a:off x="6689558" y="2074519"/>
            <a:ext cx="4545176" cy="3283543"/>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81225943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ne Slide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0949E7E-1AFB-1DDE-C23B-69F820AD3898}"/>
              </a:ext>
            </a:extLst>
          </p:cNvPr>
          <p:cNvSpPr/>
          <p:nvPr userDrawn="1"/>
        </p:nvSpPr>
        <p:spPr>
          <a:xfrm flipV="1">
            <a:off x="11590595" y="0"/>
            <a:ext cx="601405"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23">
            <a:extLst>
              <a:ext uri="{FF2B5EF4-FFF2-40B4-BE49-F238E27FC236}">
                <a16:creationId xmlns:a16="http://schemas.microsoft.com/office/drawing/2014/main" id="{9A2AE81F-D443-CBF0-4C15-5970DC95D0A3}"/>
              </a:ext>
            </a:extLst>
          </p:cNvPr>
          <p:cNvSpPr>
            <a:spLocks noGrp="1"/>
          </p:cNvSpPr>
          <p:nvPr>
            <p:ph type="body" sz="quarter" idx="13" hasCustomPrompt="1"/>
          </p:nvPr>
        </p:nvSpPr>
        <p:spPr>
          <a:xfrm>
            <a:off x="960864" y="1025248"/>
            <a:ext cx="488732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2" name="Text Placeholder 25">
            <a:extLst>
              <a:ext uri="{FF2B5EF4-FFF2-40B4-BE49-F238E27FC236}">
                <a16:creationId xmlns:a16="http://schemas.microsoft.com/office/drawing/2014/main" id="{8AFAA824-85A4-6541-17D6-CB1537C1E9DB}"/>
              </a:ext>
            </a:extLst>
          </p:cNvPr>
          <p:cNvSpPr>
            <a:spLocks noGrp="1"/>
          </p:cNvSpPr>
          <p:nvPr>
            <p:ph type="body" sz="quarter" idx="14" hasCustomPrompt="1"/>
          </p:nvPr>
        </p:nvSpPr>
        <p:spPr>
          <a:xfrm>
            <a:off x="954156" y="2075229"/>
            <a:ext cx="4881092"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descr="A colorful circles with white lines and dots&#10;&#10;AI-generated content may be incorrect.">
            <a:extLst>
              <a:ext uri="{FF2B5EF4-FFF2-40B4-BE49-F238E27FC236}">
                <a16:creationId xmlns:a16="http://schemas.microsoft.com/office/drawing/2014/main" id="{3891CA1E-65EF-1CA9-F02F-681D0D8E341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180489" y="523265"/>
            <a:ext cx="3540487" cy="2482534"/>
          </a:xfrm>
          <a:prstGeom prst="rect">
            <a:avLst/>
          </a:prstGeom>
        </p:spPr>
      </p:pic>
      <p:sp>
        <p:nvSpPr>
          <p:cNvPr id="3" name="TextBox 2">
            <a:extLst>
              <a:ext uri="{FF2B5EF4-FFF2-40B4-BE49-F238E27FC236}">
                <a16:creationId xmlns:a16="http://schemas.microsoft.com/office/drawing/2014/main" id="{4F704617-7CF3-D71A-EDF3-FFD78F62D311}"/>
              </a:ext>
            </a:extLst>
          </p:cNvPr>
          <p:cNvSpPr txBox="1"/>
          <p:nvPr userDrawn="1"/>
        </p:nvSpPr>
        <p:spPr>
          <a:xfrm rot="16200000">
            <a:off x="8831250" y="323433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4" name="Picture 3" descr="A colorful circles with white lines and dots&#10;&#10;AI-generated content may be incorrect.">
            <a:extLst>
              <a:ext uri="{FF2B5EF4-FFF2-40B4-BE49-F238E27FC236}">
                <a16:creationId xmlns:a16="http://schemas.microsoft.com/office/drawing/2014/main" id="{337D938A-DCBD-E9CF-69E9-49806856EE3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69321" y="6395763"/>
            <a:ext cx="280317" cy="223015"/>
          </a:xfrm>
          <a:prstGeom prst="rect">
            <a:avLst/>
          </a:prstGeom>
          <a:effectLst>
            <a:outerShdw blurRad="50800" dist="38100" dir="5400000" algn="t" rotWithShape="0">
              <a:prstClr val="black">
                <a:alpha val="40000"/>
              </a:prstClr>
            </a:outerShdw>
          </a:effectLst>
        </p:spPr>
      </p:pic>
      <p:pic>
        <p:nvPicPr>
          <p:cNvPr id="5" name="Picture 4" descr="iPhone6_mockup_front_white.png">
            <a:extLst>
              <a:ext uri="{FF2B5EF4-FFF2-40B4-BE49-F238E27FC236}">
                <a16:creationId xmlns:a16="http://schemas.microsoft.com/office/drawing/2014/main" id="{50E3786C-6ECC-0C9F-7CA2-751B324A10B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6" name="Picture Placeholder 17">
            <a:extLst>
              <a:ext uri="{FF2B5EF4-FFF2-40B4-BE49-F238E27FC236}">
                <a16:creationId xmlns:a16="http://schemas.microsoft.com/office/drawing/2014/main" id="{91FF9FA2-ACEA-CF6C-4BEF-A514C22E9250}"/>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41087756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Phone Slide 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5E6B1AE-FA37-EFED-7BCD-90167349E758}"/>
              </a:ext>
            </a:extLst>
          </p:cNvPr>
          <p:cNvSpPr/>
          <p:nvPr userDrawn="1"/>
        </p:nvSpPr>
        <p:spPr>
          <a:xfrm>
            <a:off x="-515319" y="612732"/>
            <a:ext cx="1422400" cy="1524001"/>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3D46F0B-5A07-1E2B-A642-85458F1114C2}"/>
              </a:ext>
            </a:extLst>
          </p:cNvPr>
          <p:cNvSpPr/>
          <p:nvPr userDrawn="1"/>
        </p:nvSpPr>
        <p:spPr>
          <a:xfrm>
            <a:off x="10781837" y="0"/>
            <a:ext cx="1422400" cy="2884487"/>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6966760" y="2884487"/>
            <a:ext cx="3896842" cy="3973513"/>
          </a:xfrm>
          <a:prstGeom prst="rect">
            <a:avLst/>
          </a:prstGeom>
          <a:solidFill>
            <a:srgbClr val="D9D9D9"/>
          </a:solidFill>
        </p:spPr>
        <p:txBody>
          <a:bodyPr/>
          <a:lstStyle>
            <a:lvl1pPr>
              <a:defRPr>
                <a:solidFill>
                  <a:srgbClr val="D9D9D9"/>
                </a:solidFill>
              </a:defRPr>
            </a:lvl1pPr>
          </a:lstStyle>
          <a:p>
            <a:endParaRPr lang="fr-CA"/>
          </a:p>
        </p:txBody>
      </p:sp>
      <p:sp>
        <p:nvSpPr>
          <p:cNvPr id="6" name="Text Placeholder 23">
            <a:extLst>
              <a:ext uri="{FF2B5EF4-FFF2-40B4-BE49-F238E27FC236}">
                <a16:creationId xmlns:a16="http://schemas.microsoft.com/office/drawing/2014/main" id="{1976A41F-13B4-059C-5D7D-BC46C155049A}"/>
              </a:ext>
            </a:extLst>
          </p:cNvPr>
          <p:cNvSpPr>
            <a:spLocks noGrp="1"/>
          </p:cNvSpPr>
          <p:nvPr>
            <p:ph type="body" sz="quarter" idx="16" hasCustomPrompt="1"/>
          </p:nvPr>
        </p:nvSpPr>
        <p:spPr>
          <a:xfrm>
            <a:off x="1651559" y="1086752"/>
            <a:ext cx="407815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7" name="Text Placeholder 25">
            <a:extLst>
              <a:ext uri="{FF2B5EF4-FFF2-40B4-BE49-F238E27FC236}">
                <a16:creationId xmlns:a16="http://schemas.microsoft.com/office/drawing/2014/main" id="{EB72BE20-20AD-B6F8-A431-9E561287EA58}"/>
              </a:ext>
            </a:extLst>
          </p:cNvPr>
          <p:cNvSpPr>
            <a:spLocks noGrp="1"/>
          </p:cNvSpPr>
          <p:nvPr>
            <p:ph type="body" sz="quarter" idx="17" hasCustomPrompt="1"/>
          </p:nvPr>
        </p:nvSpPr>
        <p:spPr>
          <a:xfrm>
            <a:off x="1644852" y="2136733"/>
            <a:ext cx="4072958"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296500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7" name="Picture Placeholder 17">
            <a:extLst>
              <a:ext uri="{FF2B5EF4-FFF2-40B4-BE49-F238E27FC236}">
                <a16:creationId xmlns:a16="http://schemas.microsoft.com/office/drawing/2014/main" id="{888082DD-C5A6-40D7-68F0-0824FE7722A7}"/>
              </a:ext>
            </a:extLst>
          </p:cNvPr>
          <p:cNvSpPr>
            <a:spLocks noGrp="1"/>
          </p:cNvSpPr>
          <p:nvPr>
            <p:ph type="pic" sz="quarter" idx="10"/>
          </p:nvPr>
        </p:nvSpPr>
        <p:spPr>
          <a:xfrm>
            <a:off x="0" y="3154017"/>
            <a:ext cx="12192000" cy="2571163"/>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324883" y="6034128"/>
            <a:ext cx="4381736" cy="466127"/>
          </a:xfrm>
          <a:prstGeom prst="rect">
            <a:avLst/>
          </a:prstGeom>
        </p:spPr>
        <p:txBody>
          <a:bodyPr>
            <a:noAutofit/>
          </a:bodyPr>
          <a:lstStyle>
            <a:lvl1pPr marL="0" indent="0" algn="r">
              <a:lnSpc>
                <a:spcPct val="100000"/>
              </a:lnSpc>
              <a:spcBef>
                <a:spcPts val="0"/>
              </a:spcBef>
              <a:buNone/>
              <a:defRPr sz="2400" b="0" i="0">
                <a:solidFill>
                  <a:srgbClr val="242B62"/>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410883" y="4928291"/>
            <a:ext cx="5881764" cy="634242"/>
          </a:xfrm>
          <a:prstGeom prst="rect">
            <a:avLst/>
          </a:prstGeom>
        </p:spPr>
        <p:txBody>
          <a:bodyPr>
            <a:noAutofit/>
          </a:bodyPr>
          <a:lstStyle>
            <a:lvl1pPr marL="0" indent="0" algn="r">
              <a:buNone/>
              <a:defRPr sz="3600" b="1" i="0">
                <a:solidFill>
                  <a:srgbClr val="242B62"/>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1988" y="6102259"/>
            <a:ext cx="1787365" cy="397996"/>
          </a:xfrm>
          <a:prstGeom prst="rect">
            <a:avLst/>
          </a:prstGeom>
        </p:spPr>
      </p:pic>
      <p:pic>
        <p:nvPicPr>
          <p:cNvPr id="5" name="Picture 4" descr="A logo for a company&#10;&#10;AI-generated content may be incorrect.">
            <a:extLst>
              <a:ext uri="{FF2B5EF4-FFF2-40B4-BE49-F238E27FC236}">
                <a16:creationId xmlns:a16="http://schemas.microsoft.com/office/drawing/2014/main" id="{E8B179A7-4933-548F-BEE0-AE34B781BC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0574" y="0"/>
            <a:ext cx="3540255" cy="3291816"/>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id="{04673D9F-9BC9-4E52-5154-43BA36715B62}"/>
              </a:ext>
            </a:extLst>
          </p:cNvPr>
          <p:cNvSpPr>
            <a:spLocks noGrp="1"/>
          </p:cNvSpPr>
          <p:nvPr>
            <p:ph type="pic" sz="quarter" idx="10"/>
          </p:nvPr>
        </p:nvSpPr>
        <p:spPr>
          <a:xfrm>
            <a:off x="0" y="2853114"/>
            <a:ext cx="12192000" cy="3094978"/>
          </a:xfrm>
          <a:custGeom>
            <a:avLst/>
            <a:gdLst>
              <a:gd name="connsiteX0" fmla="*/ 405507 w 12192000"/>
              <a:gd name="connsiteY0" fmla="*/ 2825686 h 3094978"/>
              <a:gd name="connsiteX1" fmla="*/ 857572 w 12192000"/>
              <a:gd name="connsiteY1" fmla="*/ 2825686 h 3094978"/>
              <a:gd name="connsiteX2" fmla="*/ 938497 w 12192000"/>
              <a:gd name="connsiteY2" fmla="*/ 3067532 h 3094978"/>
              <a:gd name="connsiteX3" fmla="*/ 947799 w 12192000"/>
              <a:gd name="connsiteY3" fmla="*/ 3087066 h 3094978"/>
              <a:gd name="connsiteX4" fmla="*/ 961092 w 12192000"/>
              <a:gd name="connsiteY4" fmla="*/ 3094978 h 3094978"/>
              <a:gd name="connsiteX5" fmla="*/ 302529 w 12192000"/>
              <a:gd name="connsiteY5" fmla="*/ 3094978 h 3094978"/>
              <a:gd name="connsiteX6" fmla="*/ 319465 w 12192000"/>
              <a:gd name="connsiteY6" fmla="*/ 3082880 h 3094978"/>
              <a:gd name="connsiteX7" fmla="*/ 329232 w 12192000"/>
              <a:gd name="connsiteY7" fmla="*/ 3061021 h 3094978"/>
              <a:gd name="connsiteX8" fmla="*/ 10614483 w 12192000"/>
              <a:gd name="connsiteY8" fmla="*/ 2608025 h 3094978"/>
              <a:gd name="connsiteX9" fmla="*/ 10690757 w 12192000"/>
              <a:gd name="connsiteY9" fmla="*/ 2608025 h 3094978"/>
              <a:gd name="connsiteX10" fmla="*/ 10759590 w 12192000"/>
              <a:gd name="connsiteY10" fmla="*/ 2620118 h 3094978"/>
              <a:gd name="connsiteX11" fmla="*/ 10812145 w 12192000"/>
              <a:gd name="connsiteY11" fmla="*/ 2655929 h 3094978"/>
              <a:gd name="connsiteX12" fmla="*/ 10853538 w 12192000"/>
              <a:gd name="connsiteY12" fmla="*/ 2714995 h 3094978"/>
              <a:gd name="connsiteX13" fmla="*/ 10891675 w 12192000"/>
              <a:gd name="connsiteY13" fmla="*/ 2795921 h 3094978"/>
              <a:gd name="connsiteX14" fmla="*/ 10999575 w 12192000"/>
              <a:gd name="connsiteY14" fmla="*/ 3064742 h 3094978"/>
              <a:gd name="connsiteX15" fmla="*/ 11008877 w 12192000"/>
              <a:gd name="connsiteY15" fmla="*/ 3083810 h 3094978"/>
              <a:gd name="connsiteX16" fmla="*/ 11025230 w 12192000"/>
              <a:gd name="connsiteY16" fmla="*/ 3094978 h 3094978"/>
              <a:gd name="connsiteX17" fmla="*/ 10589197 w 12192000"/>
              <a:gd name="connsiteY17" fmla="*/ 3094978 h 3094978"/>
              <a:gd name="connsiteX18" fmla="*/ 10608436 w 12192000"/>
              <a:gd name="connsiteY18" fmla="*/ 3083345 h 3094978"/>
              <a:gd name="connsiteX19" fmla="*/ 10614483 w 12192000"/>
              <a:gd name="connsiteY19" fmla="*/ 3066602 h 3094978"/>
              <a:gd name="connsiteX20" fmla="*/ 4499433 w 12192000"/>
              <a:gd name="connsiteY20" fmla="*/ 2608025 h 3094978"/>
              <a:gd name="connsiteX21" fmla="*/ 4575708 w 12192000"/>
              <a:gd name="connsiteY21" fmla="*/ 2608025 h 3094978"/>
              <a:gd name="connsiteX22" fmla="*/ 4644541 w 12192000"/>
              <a:gd name="connsiteY22" fmla="*/ 2620118 h 3094978"/>
              <a:gd name="connsiteX23" fmla="*/ 4697096 w 12192000"/>
              <a:gd name="connsiteY23" fmla="*/ 2655929 h 3094978"/>
              <a:gd name="connsiteX24" fmla="*/ 4738489 w 12192000"/>
              <a:gd name="connsiteY24" fmla="*/ 2714995 h 3094978"/>
              <a:gd name="connsiteX25" fmla="*/ 4776626 w 12192000"/>
              <a:gd name="connsiteY25" fmla="*/ 2795921 h 3094978"/>
              <a:gd name="connsiteX26" fmla="*/ 4884526 w 12192000"/>
              <a:gd name="connsiteY26" fmla="*/ 3064742 h 3094978"/>
              <a:gd name="connsiteX27" fmla="*/ 4893827 w 12192000"/>
              <a:gd name="connsiteY27" fmla="*/ 3083810 h 3094978"/>
              <a:gd name="connsiteX28" fmla="*/ 4910180 w 12192000"/>
              <a:gd name="connsiteY28" fmla="*/ 3094978 h 3094978"/>
              <a:gd name="connsiteX29" fmla="*/ 4474149 w 12192000"/>
              <a:gd name="connsiteY29" fmla="*/ 3094978 h 3094978"/>
              <a:gd name="connsiteX30" fmla="*/ 4493387 w 12192000"/>
              <a:gd name="connsiteY30" fmla="*/ 3083345 h 3094978"/>
              <a:gd name="connsiteX31" fmla="*/ 4499433 w 12192000"/>
              <a:gd name="connsiteY31" fmla="*/ 3066602 h 3094978"/>
              <a:gd name="connsiteX32" fmla="*/ 7649157 w 12192000"/>
              <a:gd name="connsiteY32" fmla="*/ 2165261 h 3094978"/>
              <a:gd name="connsiteX33" fmla="*/ 7651018 w 12192000"/>
              <a:gd name="connsiteY33" fmla="*/ 2165261 h 3094978"/>
              <a:gd name="connsiteX34" fmla="*/ 7699387 w 12192000"/>
              <a:gd name="connsiteY34" fmla="*/ 2278278 h 3094978"/>
              <a:gd name="connsiteX35" fmla="*/ 7752407 w 12192000"/>
              <a:gd name="connsiteY35" fmla="*/ 2386643 h 3094978"/>
              <a:gd name="connsiteX36" fmla="*/ 8051924 w 12192000"/>
              <a:gd name="connsiteY36" fmla="*/ 2949400 h 3094978"/>
              <a:gd name="connsiteX37" fmla="*/ 8093782 w 12192000"/>
              <a:gd name="connsiteY37" fmla="*/ 3025209 h 3094978"/>
              <a:gd name="connsiteX38" fmla="*/ 8132384 w 12192000"/>
              <a:gd name="connsiteY38" fmla="*/ 3071718 h 3094978"/>
              <a:gd name="connsiteX39" fmla="*/ 8175256 w 12192000"/>
              <a:gd name="connsiteY39" fmla="*/ 3094978 h 3094978"/>
              <a:gd name="connsiteX40" fmla="*/ 7633783 w 12192000"/>
              <a:gd name="connsiteY40" fmla="*/ 3094978 h 3094978"/>
              <a:gd name="connsiteX41" fmla="*/ 7633809 w 12192000"/>
              <a:gd name="connsiteY41" fmla="*/ 3094972 h 3094978"/>
              <a:gd name="connsiteX42" fmla="*/ 7651483 w 12192000"/>
              <a:gd name="connsiteY42" fmla="*/ 3082415 h 3094978"/>
              <a:gd name="connsiteX43" fmla="*/ 7656599 w 12192000"/>
              <a:gd name="connsiteY43" fmla="*/ 3065672 h 3094978"/>
              <a:gd name="connsiteX44" fmla="*/ 7656599 w 12192000"/>
              <a:gd name="connsiteY44" fmla="*/ 2435942 h 3094978"/>
              <a:gd name="connsiteX45" fmla="*/ 7654738 w 12192000"/>
              <a:gd name="connsiteY45" fmla="*/ 2298741 h 3094978"/>
              <a:gd name="connsiteX46" fmla="*/ 7649157 w 12192000"/>
              <a:gd name="connsiteY46" fmla="*/ 2165261 h 3094978"/>
              <a:gd name="connsiteX47" fmla="*/ 629679 w 12192000"/>
              <a:gd name="connsiteY47" fmla="*/ 2126194 h 3094978"/>
              <a:gd name="connsiteX48" fmla="*/ 630609 w 12192000"/>
              <a:gd name="connsiteY48" fmla="*/ 2126194 h 3094978"/>
              <a:gd name="connsiteX49" fmla="*/ 800831 w 12192000"/>
              <a:gd name="connsiteY49" fmla="*/ 2637791 h 3094978"/>
              <a:gd name="connsiteX50" fmla="*/ 459457 w 12192000"/>
              <a:gd name="connsiteY50" fmla="*/ 2637791 h 3094978"/>
              <a:gd name="connsiteX51" fmla="*/ 10614483 w 12192000"/>
              <a:gd name="connsiteY51" fmla="*/ 2083406 h 3094978"/>
              <a:gd name="connsiteX52" fmla="*/ 10724243 w 12192000"/>
              <a:gd name="connsiteY52" fmla="*/ 2083406 h 3094978"/>
              <a:gd name="connsiteX53" fmla="*/ 10789821 w 12192000"/>
              <a:gd name="connsiteY53" fmla="*/ 2086196 h 3094978"/>
              <a:gd name="connsiteX54" fmla="*/ 10832144 w 12192000"/>
              <a:gd name="connsiteY54" fmla="*/ 2093638 h 3094978"/>
              <a:gd name="connsiteX55" fmla="*/ 10920510 w 12192000"/>
              <a:gd name="connsiteY55" fmla="*/ 2151309 h 3094978"/>
              <a:gd name="connsiteX56" fmla="*/ 10947485 w 12192000"/>
              <a:gd name="connsiteY56" fmla="*/ 2251767 h 3094978"/>
              <a:gd name="connsiteX57" fmla="*/ 10934463 w 12192000"/>
              <a:gd name="connsiteY57" fmla="*/ 2322461 h 3094978"/>
              <a:gd name="connsiteX58" fmla="*/ 10895396 w 12192000"/>
              <a:gd name="connsiteY58" fmla="*/ 2376876 h 3094978"/>
              <a:gd name="connsiteX59" fmla="*/ 10830283 w 12192000"/>
              <a:gd name="connsiteY59" fmla="*/ 2412223 h 3094978"/>
              <a:gd name="connsiteX60" fmla="*/ 10739126 w 12192000"/>
              <a:gd name="connsiteY60" fmla="*/ 2424780 h 3094978"/>
              <a:gd name="connsiteX61" fmla="*/ 10614483 w 12192000"/>
              <a:gd name="connsiteY61" fmla="*/ 2424780 h 3094978"/>
              <a:gd name="connsiteX62" fmla="*/ 4499433 w 12192000"/>
              <a:gd name="connsiteY62" fmla="*/ 2083406 h 3094978"/>
              <a:gd name="connsiteX63" fmla="*/ 4609194 w 12192000"/>
              <a:gd name="connsiteY63" fmla="*/ 2083406 h 3094978"/>
              <a:gd name="connsiteX64" fmla="*/ 4674771 w 12192000"/>
              <a:gd name="connsiteY64" fmla="*/ 2086196 h 3094978"/>
              <a:gd name="connsiteX65" fmla="*/ 4717094 w 12192000"/>
              <a:gd name="connsiteY65" fmla="*/ 2093638 h 3094978"/>
              <a:gd name="connsiteX66" fmla="*/ 4805461 w 12192000"/>
              <a:gd name="connsiteY66" fmla="*/ 2151309 h 3094978"/>
              <a:gd name="connsiteX67" fmla="*/ 4832436 w 12192000"/>
              <a:gd name="connsiteY67" fmla="*/ 2251767 h 3094978"/>
              <a:gd name="connsiteX68" fmla="*/ 4819414 w 12192000"/>
              <a:gd name="connsiteY68" fmla="*/ 2322461 h 3094978"/>
              <a:gd name="connsiteX69" fmla="*/ 4780346 w 12192000"/>
              <a:gd name="connsiteY69" fmla="*/ 2376876 h 3094978"/>
              <a:gd name="connsiteX70" fmla="*/ 4715234 w 12192000"/>
              <a:gd name="connsiteY70" fmla="*/ 2412223 h 3094978"/>
              <a:gd name="connsiteX71" fmla="*/ 4624077 w 12192000"/>
              <a:gd name="connsiteY71" fmla="*/ 2424780 h 3094978"/>
              <a:gd name="connsiteX72" fmla="*/ 4499433 w 12192000"/>
              <a:gd name="connsiteY72" fmla="*/ 2424780 h 3094978"/>
              <a:gd name="connsiteX73" fmla="*/ 9638319 w 12192000"/>
              <a:gd name="connsiteY73" fmla="*/ 2075964 h 3094978"/>
              <a:gd name="connsiteX74" fmla="*/ 9787147 w 12192000"/>
              <a:gd name="connsiteY74" fmla="*/ 2106195 h 3094978"/>
              <a:gd name="connsiteX75" fmla="*/ 9882490 w 12192000"/>
              <a:gd name="connsiteY75" fmla="*/ 2191771 h 3094978"/>
              <a:gd name="connsiteX76" fmla="*/ 9933185 w 12192000"/>
              <a:gd name="connsiteY76" fmla="*/ 2324786 h 3094978"/>
              <a:gd name="connsiteX77" fmla="*/ 9948067 w 12192000"/>
              <a:gd name="connsiteY77" fmla="*/ 2497334 h 3094978"/>
              <a:gd name="connsiteX78" fmla="*/ 9932719 w 12192000"/>
              <a:gd name="connsiteY78" fmla="*/ 2660580 h 3094978"/>
              <a:gd name="connsiteX79" fmla="*/ 9880165 w 12192000"/>
              <a:gd name="connsiteY79" fmla="*/ 2794991 h 3094978"/>
              <a:gd name="connsiteX80" fmla="*/ 9782496 w 12192000"/>
              <a:gd name="connsiteY80" fmla="*/ 2886148 h 3094978"/>
              <a:gd name="connsiteX81" fmla="*/ 9631808 w 12192000"/>
              <a:gd name="connsiteY81" fmla="*/ 2919634 h 3094978"/>
              <a:gd name="connsiteX82" fmla="*/ 9482049 w 12192000"/>
              <a:gd name="connsiteY82" fmla="*/ 2890334 h 3094978"/>
              <a:gd name="connsiteX83" fmla="*/ 9387172 w 12192000"/>
              <a:gd name="connsiteY83" fmla="*/ 2805222 h 3094978"/>
              <a:gd name="connsiteX84" fmla="*/ 9336942 w 12192000"/>
              <a:gd name="connsiteY84" fmla="*/ 2670812 h 3094978"/>
              <a:gd name="connsiteX85" fmla="*/ 9322060 w 12192000"/>
              <a:gd name="connsiteY85" fmla="*/ 2493613 h 3094978"/>
              <a:gd name="connsiteX86" fmla="*/ 9337408 w 12192000"/>
              <a:gd name="connsiteY86" fmla="*/ 2333158 h 3094978"/>
              <a:gd name="connsiteX87" fmla="*/ 9389962 w 12192000"/>
              <a:gd name="connsiteY87" fmla="*/ 2200608 h 3094978"/>
              <a:gd name="connsiteX88" fmla="*/ 9487630 w 12192000"/>
              <a:gd name="connsiteY88" fmla="*/ 2109916 h 3094978"/>
              <a:gd name="connsiteX89" fmla="*/ 9638319 w 12192000"/>
              <a:gd name="connsiteY89" fmla="*/ 2075964 h 3094978"/>
              <a:gd name="connsiteX90" fmla="*/ 3523270 w 12192000"/>
              <a:gd name="connsiteY90" fmla="*/ 2075964 h 3094978"/>
              <a:gd name="connsiteX91" fmla="*/ 3672098 w 12192000"/>
              <a:gd name="connsiteY91" fmla="*/ 2106195 h 3094978"/>
              <a:gd name="connsiteX92" fmla="*/ 3767441 w 12192000"/>
              <a:gd name="connsiteY92" fmla="*/ 2191771 h 3094978"/>
              <a:gd name="connsiteX93" fmla="*/ 3818136 w 12192000"/>
              <a:gd name="connsiteY93" fmla="*/ 2324786 h 3094978"/>
              <a:gd name="connsiteX94" fmla="*/ 3833018 w 12192000"/>
              <a:gd name="connsiteY94" fmla="*/ 2497334 h 3094978"/>
              <a:gd name="connsiteX95" fmla="*/ 3817670 w 12192000"/>
              <a:gd name="connsiteY95" fmla="*/ 2660580 h 3094978"/>
              <a:gd name="connsiteX96" fmla="*/ 3765115 w 12192000"/>
              <a:gd name="connsiteY96" fmla="*/ 2794991 h 3094978"/>
              <a:gd name="connsiteX97" fmla="*/ 3667447 w 12192000"/>
              <a:gd name="connsiteY97" fmla="*/ 2886148 h 3094978"/>
              <a:gd name="connsiteX98" fmla="*/ 3516758 w 12192000"/>
              <a:gd name="connsiteY98" fmla="*/ 2919634 h 3094978"/>
              <a:gd name="connsiteX99" fmla="*/ 3367000 w 12192000"/>
              <a:gd name="connsiteY99" fmla="*/ 2890334 h 3094978"/>
              <a:gd name="connsiteX100" fmla="*/ 3272122 w 12192000"/>
              <a:gd name="connsiteY100" fmla="*/ 2805222 h 3094978"/>
              <a:gd name="connsiteX101" fmla="*/ 3221893 w 12192000"/>
              <a:gd name="connsiteY101" fmla="*/ 2670812 h 3094978"/>
              <a:gd name="connsiteX102" fmla="*/ 3207010 w 12192000"/>
              <a:gd name="connsiteY102" fmla="*/ 2493613 h 3094978"/>
              <a:gd name="connsiteX103" fmla="*/ 3222358 w 12192000"/>
              <a:gd name="connsiteY103" fmla="*/ 2333158 h 3094978"/>
              <a:gd name="connsiteX104" fmla="*/ 3274913 w 12192000"/>
              <a:gd name="connsiteY104" fmla="*/ 2200608 h 3094978"/>
              <a:gd name="connsiteX105" fmla="*/ 3372581 w 12192000"/>
              <a:gd name="connsiteY105" fmla="*/ 2109916 h 3094978"/>
              <a:gd name="connsiteX106" fmla="*/ 3523270 w 12192000"/>
              <a:gd name="connsiteY106" fmla="*/ 2075964 h 3094978"/>
              <a:gd name="connsiteX107" fmla="*/ 0 w 12192000"/>
              <a:gd name="connsiteY107" fmla="*/ 0 h 3094978"/>
              <a:gd name="connsiteX108" fmla="*/ 12192000 w 12192000"/>
              <a:gd name="connsiteY108" fmla="*/ 0 h 3094978"/>
              <a:gd name="connsiteX109" fmla="*/ 12192000 w 12192000"/>
              <a:gd name="connsiteY109" fmla="*/ 3094978 h 3094978"/>
              <a:gd name="connsiteX110" fmla="*/ 11835765 w 12192000"/>
              <a:gd name="connsiteY110" fmla="*/ 3094978 h 3094978"/>
              <a:gd name="connsiteX111" fmla="*/ 11905734 w 12192000"/>
              <a:gd name="connsiteY111" fmla="*/ 3067184 h 3094978"/>
              <a:gd name="connsiteX112" fmla="*/ 11971311 w 12192000"/>
              <a:gd name="connsiteY112" fmla="*/ 3025209 h 3094978"/>
              <a:gd name="connsiteX113" fmla="*/ 12067119 w 12192000"/>
              <a:gd name="connsiteY113" fmla="*/ 2905681 h 3094978"/>
              <a:gd name="connsiteX114" fmla="*/ 12102466 w 12192000"/>
              <a:gd name="connsiteY114" fmla="*/ 2739180 h 3094978"/>
              <a:gd name="connsiteX115" fmla="*/ 12080142 w 12192000"/>
              <a:gd name="connsiteY115" fmla="*/ 2613141 h 3094978"/>
              <a:gd name="connsiteX116" fmla="*/ 12021541 w 12192000"/>
              <a:gd name="connsiteY116" fmla="*/ 2520123 h 3094978"/>
              <a:gd name="connsiteX117" fmla="*/ 11938755 w 12192000"/>
              <a:gd name="connsiteY117" fmla="*/ 2452220 h 3094978"/>
              <a:gd name="connsiteX118" fmla="*/ 11843877 w 12192000"/>
              <a:gd name="connsiteY118" fmla="*/ 2401526 h 3094978"/>
              <a:gd name="connsiteX119" fmla="*/ 11748999 w 12192000"/>
              <a:gd name="connsiteY119" fmla="*/ 2359203 h 3094978"/>
              <a:gd name="connsiteX120" fmla="*/ 11665749 w 12192000"/>
              <a:gd name="connsiteY120" fmla="*/ 2316415 h 3094978"/>
              <a:gd name="connsiteX121" fmla="*/ 11607147 w 12192000"/>
              <a:gd name="connsiteY121" fmla="*/ 2264325 h 3094978"/>
              <a:gd name="connsiteX122" fmla="*/ 11585288 w 12192000"/>
              <a:gd name="connsiteY122" fmla="*/ 2195027 h 3094978"/>
              <a:gd name="connsiteX123" fmla="*/ 11595055 w 12192000"/>
              <a:gd name="connsiteY123" fmla="*/ 2143867 h 3094978"/>
              <a:gd name="connsiteX124" fmla="*/ 11624821 w 12192000"/>
              <a:gd name="connsiteY124" fmla="*/ 2102474 h 3094978"/>
              <a:gd name="connsiteX125" fmla="*/ 11674585 w 12192000"/>
              <a:gd name="connsiteY125" fmla="*/ 2075499 h 3094978"/>
              <a:gd name="connsiteX126" fmla="*/ 11744348 w 12192000"/>
              <a:gd name="connsiteY126" fmla="*/ 2065732 h 3094978"/>
              <a:gd name="connsiteX127" fmla="*/ 11838296 w 12192000"/>
              <a:gd name="connsiteY127" fmla="*/ 2078290 h 3094978"/>
              <a:gd name="connsiteX128" fmla="*/ 11913640 w 12192000"/>
              <a:gd name="connsiteY128" fmla="*/ 2106195 h 3094978"/>
              <a:gd name="connsiteX129" fmla="*/ 11968521 w 12192000"/>
              <a:gd name="connsiteY129" fmla="*/ 2134565 h 3094978"/>
              <a:gd name="connsiteX130" fmla="*/ 12001077 w 12192000"/>
              <a:gd name="connsiteY130" fmla="*/ 2147588 h 3094978"/>
              <a:gd name="connsiteX131" fmla="*/ 12017355 w 12192000"/>
              <a:gd name="connsiteY131" fmla="*/ 2142007 h 3094978"/>
              <a:gd name="connsiteX132" fmla="*/ 12026657 w 12192000"/>
              <a:gd name="connsiteY132" fmla="*/ 2124333 h 3094978"/>
              <a:gd name="connsiteX133" fmla="*/ 12031308 w 12192000"/>
              <a:gd name="connsiteY133" fmla="*/ 2093638 h 3094978"/>
              <a:gd name="connsiteX134" fmla="*/ 12032703 w 12192000"/>
              <a:gd name="connsiteY134" fmla="*/ 2048059 h 3094978"/>
              <a:gd name="connsiteX135" fmla="*/ 12031773 w 12192000"/>
              <a:gd name="connsiteY135" fmla="*/ 2007596 h 3094978"/>
              <a:gd name="connsiteX136" fmla="*/ 12028517 w 12192000"/>
              <a:gd name="connsiteY136" fmla="*/ 1980621 h 3094978"/>
              <a:gd name="connsiteX137" fmla="*/ 12022936 w 12192000"/>
              <a:gd name="connsiteY137" fmla="*/ 1963413 h 3094978"/>
              <a:gd name="connsiteX138" fmla="*/ 12010379 w 12192000"/>
              <a:gd name="connsiteY138" fmla="*/ 1947600 h 3094978"/>
              <a:gd name="connsiteX139" fmla="*/ 11972241 w 12192000"/>
              <a:gd name="connsiteY139" fmla="*/ 1924346 h 3094978"/>
              <a:gd name="connsiteX140" fmla="*/ 11906199 w 12192000"/>
              <a:gd name="connsiteY140" fmla="*/ 1899231 h 3094978"/>
              <a:gd name="connsiteX141" fmla="*/ 11826204 w 12192000"/>
              <a:gd name="connsiteY141" fmla="*/ 1881558 h 3094978"/>
              <a:gd name="connsiteX142" fmla="*/ 11740628 w 12192000"/>
              <a:gd name="connsiteY142" fmla="*/ 1875046 h 3094978"/>
              <a:gd name="connsiteX143" fmla="*/ 11583893 w 12192000"/>
              <a:gd name="connsiteY143" fmla="*/ 1896440 h 3094978"/>
              <a:gd name="connsiteX144" fmla="*/ 11455529 w 12192000"/>
              <a:gd name="connsiteY144" fmla="*/ 1961088 h 3094978"/>
              <a:gd name="connsiteX145" fmla="*/ 11369022 w 12192000"/>
              <a:gd name="connsiteY145" fmla="*/ 2069918 h 3094978"/>
              <a:gd name="connsiteX146" fmla="*/ 11336931 w 12192000"/>
              <a:gd name="connsiteY146" fmla="*/ 2222002 h 3094978"/>
              <a:gd name="connsiteX147" fmla="*/ 11359256 w 12192000"/>
              <a:gd name="connsiteY147" fmla="*/ 2351296 h 3094978"/>
              <a:gd name="connsiteX148" fmla="*/ 11417392 w 12192000"/>
              <a:gd name="connsiteY148" fmla="*/ 2444779 h 3094978"/>
              <a:gd name="connsiteX149" fmla="*/ 11498782 w 12192000"/>
              <a:gd name="connsiteY149" fmla="*/ 2512682 h 3094978"/>
              <a:gd name="connsiteX150" fmla="*/ 11592730 w 12192000"/>
              <a:gd name="connsiteY150" fmla="*/ 2563376 h 3094978"/>
              <a:gd name="connsiteX151" fmla="*/ 11686678 w 12192000"/>
              <a:gd name="connsiteY151" fmla="*/ 2605700 h 3094978"/>
              <a:gd name="connsiteX152" fmla="*/ 11768068 w 12192000"/>
              <a:gd name="connsiteY152" fmla="*/ 2648488 h 3094978"/>
              <a:gd name="connsiteX153" fmla="*/ 11826204 w 12192000"/>
              <a:gd name="connsiteY153" fmla="*/ 2700578 h 3094978"/>
              <a:gd name="connsiteX154" fmla="*/ 11848528 w 12192000"/>
              <a:gd name="connsiteY154" fmla="*/ 2770806 h 3094978"/>
              <a:gd name="connsiteX155" fmla="*/ 11835506 w 12192000"/>
              <a:gd name="connsiteY155" fmla="*/ 2834988 h 3094978"/>
              <a:gd name="connsiteX156" fmla="*/ 11797834 w 12192000"/>
              <a:gd name="connsiteY156" fmla="*/ 2883357 h 3094978"/>
              <a:gd name="connsiteX157" fmla="*/ 11737837 w 12192000"/>
              <a:gd name="connsiteY157" fmla="*/ 2913588 h 3094978"/>
              <a:gd name="connsiteX158" fmla="*/ 11657842 w 12192000"/>
              <a:gd name="connsiteY158" fmla="*/ 2924285 h 3094978"/>
              <a:gd name="connsiteX159" fmla="*/ 11538314 w 12192000"/>
              <a:gd name="connsiteY159" fmla="*/ 2908937 h 3094978"/>
              <a:gd name="connsiteX160" fmla="*/ 11449483 w 12192000"/>
              <a:gd name="connsiteY160" fmla="*/ 2874986 h 3094978"/>
              <a:gd name="connsiteX161" fmla="*/ 11388556 w 12192000"/>
              <a:gd name="connsiteY161" fmla="*/ 2841034 h 3094978"/>
              <a:gd name="connsiteX162" fmla="*/ 11351814 w 12192000"/>
              <a:gd name="connsiteY162" fmla="*/ 2825686 h 3094978"/>
              <a:gd name="connsiteX163" fmla="*/ 11335536 w 12192000"/>
              <a:gd name="connsiteY163" fmla="*/ 2830802 h 3094978"/>
              <a:gd name="connsiteX164" fmla="*/ 11324374 w 12192000"/>
              <a:gd name="connsiteY164" fmla="*/ 2848011 h 3094978"/>
              <a:gd name="connsiteX165" fmla="*/ 11318328 w 12192000"/>
              <a:gd name="connsiteY165" fmla="*/ 2879637 h 3094978"/>
              <a:gd name="connsiteX166" fmla="*/ 11316468 w 12192000"/>
              <a:gd name="connsiteY166" fmla="*/ 2928006 h 3094978"/>
              <a:gd name="connsiteX167" fmla="*/ 11321584 w 12192000"/>
              <a:gd name="connsiteY167" fmla="*/ 2993583 h 3094978"/>
              <a:gd name="connsiteX168" fmla="*/ 11338792 w 12192000"/>
              <a:gd name="connsiteY168" fmla="*/ 3028465 h 3094978"/>
              <a:gd name="connsiteX169" fmla="*/ 11378324 w 12192000"/>
              <a:gd name="connsiteY169" fmla="*/ 3056370 h 3094978"/>
              <a:gd name="connsiteX170" fmla="*/ 11446692 w 12192000"/>
              <a:gd name="connsiteY170" fmla="*/ 3086601 h 3094978"/>
              <a:gd name="connsiteX171" fmla="*/ 11478778 w 12192000"/>
              <a:gd name="connsiteY171" fmla="*/ 3094978 h 3094978"/>
              <a:gd name="connsiteX172" fmla="*/ 11244947 w 12192000"/>
              <a:gd name="connsiteY172" fmla="*/ 3094978 h 3094978"/>
              <a:gd name="connsiteX173" fmla="*/ 11259094 w 12192000"/>
              <a:gd name="connsiteY173" fmla="*/ 3085670 h 3094978"/>
              <a:gd name="connsiteX174" fmla="*/ 11262815 w 12192000"/>
              <a:gd name="connsiteY174" fmla="*/ 3068462 h 3094978"/>
              <a:gd name="connsiteX175" fmla="*/ 11258164 w 12192000"/>
              <a:gd name="connsiteY175" fmla="*/ 3042882 h 3094978"/>
              <a:gd name="connsiteX176" fmla="*/ 11239561 w 12192000"/>
              <a:gd name="connsiteY176" fmla="*/ 2991258 h 3094978"/>
              <a:gd name="connsiteX177" fmla="*/ 11138171 w 12192000"/>
              <a:gd name="connsiteY177" fmla="*/ 2754063 h 3094978"/>
              <a:gd name="connsiteX178" fmla="*/ 11101895 w 12192000"/>
              <a:gd name="connsiteY178" fmla="*/ 2677323 h 3094978"/>
              <a:gd name="connsiteX179" fmla="*/ 11062362 w 12192000"/>
              <a:gd name="connsiteY179" fmla="*/ 2616862 h 3094978"/>
              <a:gd name="connsiteX180" fmla="*/ 11017714 w 12192000"/>
              <a:gd name="connsiteY180" fmla="*/ 2571748 h 3094978"/>
              <a:gd name="connsiteX181" fmla="*/ 10967019 w 12192000"/>
              <a:gd name="connsiteY181" fmla="*/ 2540122 h 3094978"/>
              <a:gd name="connsiteX182" fmla="*/ 11066548 w 12192000"/>
              <a:gd name="connsiteY182" fmla="*/ 2493613 h 3094978"/>
              <a:gd name="connsiteX183" fmla="*/ 11140032 w 12192000"/>
              <a:gd name="connsiteY183" fmla="*/ 2425710 h 3094978"/>
              <a:gd name="connsiteX184" fmla="*/ 11185145 w 12192000"/>
              <a:gd name="connsiteY184" fmla="*/ 2336879 h 3094978"/>
              <a:gd name="connsiteX185" fmla="*/ 11200493 w 12192000"/>
              <a:gd name="connsiteY185" fmla="*/ 2226653 h 3094978"/>
              <a:gd name="connsiteX186" fmla="*/ 11179099 w 12192000"/>
              <a:gd name="connsiteY186" fmla="*/ 2099684 h 3094978"/>
              <a:gd name="connsiteX187" fmla="*/ 11117243 w 12192000"/>
              <a:gd name="connsiteY187" fmla="*/ 2003876 h 3094978"/>
              <a:gd name="connsiteX188" fmla="*/ 11018644 w 12192000"/>
              <a:gd name="connsiteY188" fmla="*/ 1938298 h 3094978"/>
              <a:gd name="connsiteX189" fmla="*/ 10887954 w 12192000"/>
              <a:gd name="connsiteY189" fmla="*/ 1902952 h 3094978"/>
              <a:gd name="connsiteX190" fmla="*/ 10832144 w 12192000"/>
              <a:gd name="connsiteY190" fmla="*/ 1898301 h 3094978"/>
              <a:gd name="connsiteX191" fmla="*/ 10754009 w 12192000"/>
              <a:gd name="connsiteY191" fmla="*/ 1896440 h 3094978"/>
              <a:gd name="connsiteX192" fmla="*/ 10442400 w 12192000"/>
              <a:gd name="connsiteY192" fmla="*/ 1896440 h 3094978"/>
              <a:gd name="connsiteX193" fmla="*/ 10390775 w 12192000"/>
              <a:gd name="connsiteY193" fmla="*/ 1914579 h 3094978"/>
              <a:gd name="connsiteX194" fmla="*/ 10369846 w 12192000"/>
              <a:gd name="connsiteY194" fmla="*/ 1973645 h 3094978"/>
              <a:gd name="connsiteX195" fmla="*/ 10369846 w 12192000"/>
              <a:gd name="connsiteY195" fmla="*/ 3066602 h 3094978"/>
              <a:gd name="connsiteX196" fmla="*/ 10375427 w 12192000"/>
              <a:gd name="connsiteY196" fmla="*/ 3083345 h 3094978"/>
              <a:gd name="connsiteX197" fmla="*/ 10394220 w 12192000"/>
              <a:gd name="connsiteY197" fmla="*/ 3094978 h 3094978"/>
              <a:gd name="connsiteX198" fmla="*/ 9814716 w 12192000"/>
              <a:gd name="connsiteY198" fmla="*/ 3094978 h 3094978"/>
              <a:gd name="connsiteX199" fmla="*/ 9875049 w 12192000"/>
              <a:gd name="connsiteY199" fmla="*/ 3078229 h 3094978"/>
              <a:gd name="connsiteX200" fmla="*/ 10056898 w 12192000"/>
              <a:gd name="connsiteY200" fmla="*/ 2952655 h 3094978"/>
              <a:gd name="connsiteX201" fmla="*/ 10167589 w 12192000"/>
              <a:gd name="connsiteY201" fmla="*/ 2752202 h 3094978"/>
              <a:gd name="connsiteX202" fmla="*/ 10204796 w 12192000"/>
              <a:gd name="connsiteY202" fmla="*/ 2484311 h 3094978"/>
              <a:gd name="connsiteX203" fmla="*/ 10168984 w 12192000"/>
              <a:gd name="connsiteY203" fmla="*/ 2213165 h 3094978"/>
              <a:gd name="connsiteX204" fmla="*/ 10062944 w 12192000"/>
              <a:gd name="connsiteY204" fmla="*/ 2022944 h 3094978"/>
              <a:gd name="connsiteX205" fmla="*/ 9888071 w 12192000"/>
              <a:gd name="connsiteY205" fmla="*/ 1911323 h 3094978"/>
              <a:gd name="connsiteX206" fmla="*/ 9646690 w 12192000"/>
              <a:gd name="connsiteY206" fmla="*/ 1875046 h 3094978"/>
              <a:gd name="connsiteX207" fmla="*/ 9395078 w 12192000"/>
              <a:gd name="connsiteY207" fmla="*/ 1918765 h 3094978"/>
              <a:gd name="connsiteX208" fmla="*/ 9213229 w 12192000"/>
              <a:gd name="connsiteY208" fmla="*/ 2044338 h 3094978"/>
              <a:gd name="connsiteX209" fmla="*/ 9102538 w 12192000"/>
              <a:gd name="connsiteY209" fmla="*/ 2242931 h 3094978"/>
              <a:gd name="connsiteX210" fmla="*/ 9065331 w 12192000"/>
              <a:gd name="connsiteY210" fmla="*/ 2505706 h 3094978"/>
              <a:gd name="connsiteX211" fmla="*/ 9100213 w 12192000"/>
              <a:gd name="connsiteY211" fmla="*/ 2781038 h 3094978"/>
              <a:gd name="connsiteX212" fmla="*/ 9204857 w 12192000"/>
              <a:gd name="connsiteY212" fmla="*/ 2972654 h 3094978"/>
              <a:gd name="connsiteX213" fmla="*/ 9379265 w 12192000"/>
              <a:gd name="connsiteY213" fmla="*/ 3084740 h 3094978"/>
              <a:gd name="connsiteX214" fmla="*/ 9421469 w 12192000"/>
              <a:gd name="connsiteY214" fmla="*/ 3094978 h 3094978"/>
              <a:gd name="connsiteX215" fmla="*/ 8875627 w 12192000"/>
              <a:gd name="connsiteY215" fmla="*/ 3094978 h 3094978"/>
              <a:gd name="connsiteX216" fmla="*/ 8894867 w 12192000"/>
              <a:gd name="connsiteY216" fmla="*/ 3083345 h 3094978"/>
              <a:gd name="connsiteX217" fmla="*/ 8900913 w 12192000"/>
              <a:gd name="connsiteY217" fmla="*/ 3066602 h 3094978"/>
              <a:gd name="connsiteX218" fmla="*/ 8900913 w 12192000"/>
              <a:gd name="connsiteY218" fmla="*/ 1929927 h 3094978"/>
              <a:gd name="connsiteX219" fmla="*/ 8894867 w 12192000"/>
              <a:gd name="connsiteY219" fmla="*/ 1913184 h 3094978"/>
              <a:gd name="connsiteX220" fmla="*/ 8874868 w 12192000"/>
              <a:gd name="connsiteY220" fmla="*/ 1901091 h 3094978"/>
              <a:gd name="connsiteX221" fmla="*/ 8837661 w 12192000"/>
              <a:gd name="connsiteY221" fmla="*/ 1893650 h 3094978"/>
              <a:gd name="connsiteX222" fmla="*/ 8778130 w 12192000"/>
              <a:gd name="connsiteY222" fmla="*/ 1890859 h 3094978"/>
              <a:gd name="connsiteX223" fmla="*/ 8719529 w 12192000"/>
              <a:gd name="connsiteY223" fmla="*/ 1893650 h 3094978"/>
              <a:gd name="connsiteX224" fmla="*/ 8681857 w 12192000"/>
              <a:gd name="connsiteY224" fmla="*/ 1901091 h 3094978"/>
              <a:gd name="connsiteX225" fmla="*/ 8661393 w 12192000"/>
              <a:gd name="connsiteY225" fmla="*/ 1913184 h 3094978"/>
              <a:gd name="connsiteX226" fmla="*/ 8655347 w 12192000"/>
              <a:gd name="connsiteY226" fmla="*/ 1929927 h 3094978"/>
              <a:gd name="connsiteX227" fmla="*/ 8655347 w 12192000"/>
              <a:gd name="connsiteY227" fmla="*/ 3066602 h 3094978"/>
              <a:gd name="connsiteX228" fmla="*/ 8661393 w 12192000"/>
              <a:gd name="connsiteY228" fmla="*/ 3083345 h 3094978"/>
              <a:gd name="connsiteX229" fmla="*/ 8680633 w 12192000"/>
              <a:gd name="connsiteY229" fmla="*/ 3094978 h 3094978"/>
              <a:gd name="connsiteX230" fmla="*/ 8374831 w 12192000"/>
              <a:gd name="connsiteY230" fmla="*/ 3094978 h 3094978"/>
              <a:gd name="connsiteX231" fmla="*/ 8401205 w 12192000"/>
              <a:gd name="connsiteY231" fmla="*/ 3080555 h 3094978"/>
              <a:gd name="connsiteX232" fmla="*/ 8421204 w 12192000"/>
              <a:gd name="connsiteY232" fmla="*/ 3052649 h 3094978"/>
              <a:gd name="connsiteX233" fmla="*/ 8428645 w 12192000"/>
              <a:gd name="connsiteY233" fmla="*/ 3014512 h 3094978"/>
              <a:gd name="connsiteX234" fmla="*/ 8428645 w 12192000"/>
              <a:gd name="connsiteY234" fmla="*/ 1932717 h 3094978"/>
              <a:gd name="connsiteX235" fmla="*/ 8423994 w 12192000"/>
              <a:gd name="connsiteY235" fmla="*/ 1915974 h 3094978"/>
              <a:gd name="connsiteX236" fmla="*/ 8407716 w 12192000"/>
              <a:gd name="connsiteY236" fmla="*/ 1902952 h 3094978"/>
              <a:gd name="connsiteX237" fmla="*/ 8374695 w 12192000"/>
              <a:gd name="connsiteY237" fmla="*/ 1895045 h 3094978"/>
              <a:gd name="connsiteX238" fmla="*/ 8321675 w 12192000"/>
              <a:gd name="connsiteY238" fmla="*/ 1892720 h 3094978"/>
              <a:gd name="connsiteX239" fmla="*/ 8266794 w 12192000"/>
              <a:gd name="connsiteY239" fmla="*/ 1895045 h 3094978"/>
              <a:gd name="connsiteX240" fmla="*/ 8232378 w 12192000"/>
              <a:gd name="connsiteY240" fmla="*/ 1902952 h 3094978"/>
              <a:gd name="connsiteX241" fmla="*/ 8213774 w 12192000"/>
              <a:gd name="connsiteY241" fmla="*/ 1915974 h 3094978"/>
              <a:gd name="connsiteX242" fmla="*/ 8208193 w 12192000"/>
              <a:gd name="connsiteY242" fmla="*/ 1932717 h 3094978"/>
              <a:gd name="connsiteX243" fmla="*/ 8208193 w 12192000"/>
              <a:gd name="connsiteY243" fmla="*/ 2497334 h 3094978"/>
              <a:gd name="connsiteX244" fmla="*/ 8209589 w 12192000"/>
              <a:gd name="connsiteY244" fmla="*/ 2632210 h 3094978"/>
              <a:gd name="connsiteX245" fmla="*/ 8213774 w 12192000"/>
              <a:gd name="connsiteY245" fmla="*/ 2768015 h 3094978"/>
              <a:gd name="connsiteX246" fmla="*/ 8212844 w 12192000"/>
              <a:gd name="connsiteY246" fmla="*/ 2768015 h 3094978"/>
              <a:gd name="connsiteX247" fmla="*/ 8178428 w 12192000"/>
              <a:gd name="connsiteY247" fmla="*/ 2693601 h 3094978"/>
              <a:gd name="connsiteX248" fmla="*/ 8142151 w 12192000"/>
              <a:gd name="connsiteY248" fmla="*/ 2617792 h 3094978"/>
              <a:gd name="connsiteX249" fmla="*/ 8103549 w 12192000"/>
              <a:gd name="connsiteY249" fmla="*/ 2540587 h 3094978"/>
              <a:gd name="connsiteX250" fmla="*/ 8063086 w 12192000"/>
              <a:gd name="connsiteY250" fmla="*/ 2461987 h 3094978"/>
              <a:gd name="connsiteX251" fmla="*/ 7828682 w 12192000"/>
              <a:gd name="connsiteY251" fmla="*/ 2022014 h 3094978"/>
              <a:gd name="connsiteX252" fmla="*/ 7794265 w 12192000"/>
              <a:gd name="connsiteY252" fmla="*/ 1961088 h 3094978"/>
              <a:gd name="connsiteX253" fmla="*/ 7758454 w 12192000"/>
              <a:gd name="connsiteY253" fmla="*/ 1922485 h 3094978"/>
              <a:gd name="connsiteX254" fmla="*/ 7715200 w 12192000"/>
              <a:gd name="connsiteY254" fmla="*/ 1902486 h 3094978"/>
              <a:gd name="connsiteX255" fmla="*/ 7655669 w 12192000"/>
              <a:gd name="connsiteY255" fmla="*/ 1896440 h 3094978"/>
              <a:gd name="connsiteX256" fmla="*/ 7524514 w 12192000"/>
              <a:gd name="connsiteY256" fmla="*/ 1896440 h 3094978"/>
              <a:gd name="connsiteX257" fmla="*/ 7461727 w 12192000"/>
              <a:gd name="connsiteY257" fmla="*/ 1918299 h 3094978"/>
              <a:gd name="connsiteX258" fmla="*/ 7436147 w 12192000"/>
              <a:gd name="connsiteY258" fmla="*/ 1983877 h 3094978"/>
              <a:gd name="connsiteX259" fmla="*/ 7436147 w 12192000"/>
              <a:gd name="connsiteY259" fmla="*/ 3065672 h 3094978"/>
              <a:gd name="connsiteX260" fmla="*/ 7440798 w 12192000"/>
              <a:gd name="connsiteY260" fmla="*/ 3082415 h 3094978"/>
              <a:gd name="connsiteX261" fmla="*/ 7457541 w 12192000"/>
              <a:gd name="connsiteY261" fmla="*/ 3094972 h 3094978"/>
              <a:gd name="connsiteX262" fmla="*/ 7457567 w 12192000"/>
              <a:gd name="connsiteY262" fmla="*/ 3094978 h 3094978"/>
              <a:gd name="connsiteX263" fmla="*/ 7233295 w 12192000"/>
              <a:gd name="connsiteY263" fmla="*/ 3094978 h 3094978"/>
              <a:gd name="connsiteX264" fmla="*/ 7233313 w 12192000"/>
              <a:gd name="connsiteY264" fmla="*/ 3094972 h 3094978"/>
              <a:gd name="connsiteX265" fmla="*/ 7244940 w 12192000"/>
              <a:gd name="connsiteY265" fmla="*/ 3078694 h 3094978"/>
              <a:gd name="connsiteX266" fmla="*/ 7251916 w 12192000"/>
              <a:gd name="connsiteY266" fmla="*/ 3049394 h 3094978"/>
              <a:gd name="connsiteX267" fmla="*/ 7254242 w 12192000"/>
              <a:gd name="connsiteY267" fmla="*/ 3004280 h 3094978"/>
              <a:gd name="connsiteX268" fmla="*/ 7251916 w 12192000"/>
              <a:gd name="connsiteY268" fmla="*/ 2959167 h 3094978"/>
              <a:gd name="connsiteX269" fmla="*/ 7244940 w 12192000"/>
              <a:gd name="connsiteY269" fmla="*/ 2929866 h 3094978"/>
              <a:gd name="connsiteX270" fmla="*/ 7233313 w 12192000"/>
              <a:gd name="connsiteY270" fmla="*/ 2913588 h 3094978"/>
              <a:gd name="connsiteX271" fmla="*/ 7217965 w 12192000"/>
              <a:gd name="connsiteY271" fmla="*/ 2908472 h 3094978"/>
              <a:gd name="connsiteX272" fmla="*/ 6784503 w 12192000"/>
              <a:gd name="connsiteY272" fmla="*/ 2908472 h 3094978"/>
              <a:gd name="connsiteX273" fmla="*/ 6784503 w 12192000"/>
              <a:gd name="connsiteY273" fmla="*/ 2568957 h 3094978"/>
              <a:gd name="connsiteX274" fmla="*/ 7148202 w 12192000"/>
              <a:gd name="connsiteY274" fmla="*/ 2568957 h 3094978"/>
              <a:gd name="connsiteX275" fmla="*/ 7163550 w 12192000"/>
              <a:gd name="connsiteY275" fmla="*/ 2564307 h 3094978"/>
              <a:gd name="connsiteX276" fmla="*/ 7175177 w 12192000"/>
              <a:gd name="connsiteY276" fmla="*/ 2548959 h 3094978"/>
              <a:gd name="connsiteX277" fmla="*/ 7182153 w 12192000"/>
              <a:gd name="connsiteY277" fmla="*/ 2520588 h 3094978"/>
              <a:gd name="connsiteX278" fmla="*/ 7184479 w 12192000"/>
              <a:gd name="connsiteY278" fmla="*/ 2475940 h 3094978"/>
              <a:gd name="connsiteX279" fmla="*/ 7182153 w 12192000"/>
              <a:gd name="connsiteY279" fmla="*/ 2431757 h 3094978"/>
              <a:gd name="connsiteX280" fmla="*/ 7175177 w 12192000"/>
              <a:gd name="connsiteY280" fmla="*/ 2402921 h 3094978"/>
              <a:gd name="connsiteX281" fmla="*/ 7163550 w 12192000"/>
              <a:gd name="connsiteY281" fmla="*/ 2387108 h 3094978"/>
              <a:gd name="connsiteX282" fmla="*/ 7148202 w 12192000"/>
              <a:gd name="connsiteY282" fmla="*/ 2381992 h 3094978"/>
              <a:gd name="connsiteX283" fmla="*/ 6784503 w 12192000"/>
              <a:gd name="connsiteY283" fmla="*/ 2381992 h 3094978"/>
              <a:gd name="connsiteX284" fmla="*/ 6784503 w 12192000"/>
              <a:gd name="connsiteY284" fmla="*/ 2088057 h 3094978"/>
              <a:gd name="connsiteX285" fmla="*/ 7214244 w 12192000"/>
              <a:gd name="connsiteY285" fmla="*/ 2088057 h 3094978"/>
              <a:gd name="connsiteX286" fmla="*/ 7229127 w 12192000"/>
              <a:gd name="connsiteY286" fmla="*/ 2082941 h 3094978"/>
              <a:gd name="connsiteX287" fmla="*/ 7240289 w 12192000"/>
              <a:gd name="connsiteY287" fmla="*/ 2066663 h 3094978"/>
              <a:gd name="connsiteX288" fmla="*/ 7247266 w 12192000"/>
              <a:gd name="connsiteY288" fmla="*/ 2037362 h 3094978"/>
              <a:gd name="connsiteX289" fmla="*/ 7249591 w 12192000"/>
              <a:gd name="connsiteY289" fmla="*/ 1993179 h 3094978"/>
              <a:gd name="connsiteX290" fmla="*/ 7247266 w 12192000"/>
              <a:gd name="connsiteY290" fmla="*/ 1947135 h 3094978"/>
              <a:gd name="connsiteX291" fmla="*/ 7240289 w 12192000"/>
              <a:gd name="connsiteY291" fmla="*/ 1917369 h 3094978"/>
              <a:gd name="connsiteX292" fmla="*/ 7229127 w 12192000"/>
              <a:gd name="connsiteY292" fmla="*/ 1901091 h 3094978"/>
              <a:gd name="connsiteX293" fmla="*/ 7214244 w 12192000"/>
              <a:gd name="connsiteY293" fmla="*/ 1896440 h 3094978"/>
              <a:gd name="connsiteX294" fmla="*/ 6613351 w 12192000"/>
              <a:gd name="connsiteY294" fmla="*/ 1896440 h 3094978"/>
              <a:gd name="connsiteX295" fmla="*/ 6561726 w 12192000"/>
              <a:gd name="connsiteY295" fmla="*/ 1914579 h 3094978"/>
              <a:gd name="connsiteX296" fmla="*/ 6540797 w 12192000"/>
              <a:gd name="connsiteY296" fmla="*/ 1973645 h 3094978"/>
              <a:gd name="connsiteX297" fmla="*/ 6540797 w 12192000"/>
              <a:gd name="connsiteY297" fmla="*/ 3022884 h 3094978"/>
              <a:gd name="connsiteX298" fmla="*/ 6561726 w 12192000"/>
              <a:gd name="connsiteY298" fmla="*/ 3081950 h 3094978"/>
              <a:gd name="connsiteX299" fmla="*/ 6584108 w 12192000"/>
              <a:gd name="connsiteY299" fmla="*/ 3094978 h 3094978"/>
              <a:gd name="connsiteX300" fmla="*/ 6120766 w 12192000"/>
              <a:gd name="connsiteY300" fmla="*/ 3094978 h 3094978"/>
              <a:gd name="connsiteX301" fmla="*/ 6190735 w 12192000"/>
              <a:gd name="connsiteY301" fmla="*/ 3067184 h 3094978"/>
              <a:gd name="connsiteX302" fmla="*/ 6256312 w 12192000"/>
              <a:gd name="connsiteY302" fmla="*/ 3025209 h 3094978"/>
              <a:gd name="connsiteX303" fmla="*/ 6352120 w 12192000"/>
              <a:gd name="connsiteY303" fmla="*/ 2905681 h 3094978"/>
              <a:gd name="connsiteX304" fmla="*/ 6387467 w 12192000"/>
              <a:gd name="connsiteY304" fmla="*/ 2739180 h 3094978"/>
              <a:gd name="connsiteX305" fmla="*/ 6365143 w 12192000"/>
              <a:gd name="connsiteY305" fmla="*/ 2613141 h 3094978"/>
              <a:gd name="connsiteX306" fmla="*/ 6306542 w 12192000"/>
              <a:gd name="connsiteY306" fmla="*/ 2520123 h 3094978"/>
              <a:gd name="connsiteX307" fmla="*/ 6223756 w 12192000"/>
              <a:gd name="connsiteY307" fmla="*/ 2452220 h 3094978"/>
              <a:gd name="connsiteX308" fmla="*/ 6128878 w 12192000"/>
              <a:gd name="connsiteY308" fmla="*/ 2401526 h 3094978"/>
              <a:gd name="connsiteX309" fmla="*/ 6034000 w 12192000"/>
              <a:gd name="connsiteY309" fmla="*/ 2359203 h 3094978"/>
              <a:gd name="connsiteX310" fmla="*/ 5950749 w 12192000"/>
              <a:gd name="connsiteY310" fmla="*/ 2316415 h 3094978"/>
              <a:gd name="connsiteX311" fmla="*/ 5892148 w 12192000"/>
              <a:gd name="connsiteY311" fmla="*/ 2264325 h 3094978"/>
              <a:gd name="connsiteX312" fmla="*/ 5870289 w 12192000"/>
              <a:gd name="connsiteY312" fmla="*/ 2195027 h 3094978"/>
              <a:gd name="connsiteX313" fmla="*/ 5880056 w 12192000"/>
              <a:gd name="connsiteY313" fmla="*/ 2143867 h 3094978"/>
              <a:gd name="connsiteX314" fmla="*/ 5909822 w 12192000"/>
              <a:gd name="connsiteY314" fmla="*/ 2102474 h 3094978"/>
              <a:gd name="connsiteX315" fmla="*/ 5959587 w 12192000"/>
              <a:gd name="connsiteY315" fmla="*/ 2075499 h 3094978"/>
              <a:gd name="connsiteX316" fmla="*/ 6029350 w 12192000"/>
              <a:gd name="connsiteY316" fmla="*/ 2065732 h 3094978"/>
              <a:gd name="connsiteX317" fmla="*/ 6123297 w 12192000"/>
              <a:gd name="connsiteY317" fmla="*/ 2078290 h 3094978"/>
              <a:gd name="connsiteX318" fmla="*/ 6198641 w 12192000"/>
              <a:gd name="connsiteY318" fmla="*/ 2106195 h 3094978"/>
              <a:gd name="connsiteX319" fmla="*/ 6253522 w 12192000"/>
              <a:gd name="connsiteY319" fmla="*/ 2134565 h 3094978"/>
              <a:gd name="connsiteX320" fmla="*/ 6286078 w 12192000"/>
              <a:gd name="connsiteY320" fmla="*/ 2147588 h 3094978"/>
              <a:gd name="connsiteX321" fmla="*/ 6302356 w 12192000"/>
              <a:gd name="connsiteY321" fmla="*/ 2142007 h 3094978"/>
              <a:gd name="connsiteX322" fmla="*/ 6311658 w 12192000"/>
              <a:gd name="connsiteY322" fmla="*/ 2124333 h 3094978"/>
              <a:gd name="connsiteX323" fmla="*/ 6316308 w 12192000"/>
              <a:gd name="connsiteY323" fmla="*/ 2093638 h 3094978"/>
              <a:gd name="connsiteX324" fmla="*/ 6317704 w 12192000"/>
              <a:gd name="connsiteY324" fmla="*/ 2048059 h 3094978"/>
              <a:gd name="connsiteX325" fmla="*/ 6316774 w 12192000"/>
              <a:gd name="connsiteY325" fmla="*/ 2007596 h 3094978"/>
              <a:gd name="connsiteX326" fmla="*/ 6313518 w 12192000"/>
              <a:gd name="connsiteY326" fmla="*/ 1980621 h 3094978"/>
              <a:gd name="connsiteX327" fmla="*/ 6307937 w 12192000"/>
              <a:gd name="connsiteY327" fmla="*/ 1963413 h 3094978"/>
              <a:gd name="connsiteX328" fmla="*/ 6295380 w 12192000"/>
              <a:gd name="connsiteY328" fmla="*/ 1947600 h 3094978"/>
              <a:gd name="connsiteX329" fmla="*/ 6257242 w 12192000"/>
              <a:gd name="connsiteY329" fmla="*/ 1924346 h 3094978"/>
              <a:gd name="connsiteX330" fmla="*/ 6191200 w 12192000"/>
              <a:gd name="connsiteY330" fmla="*/ 1899231 h 3094978"/>
              <a:gd name="connsiteX331" fmla="*/ 6111205 w 12192000"/>
              <a:gd name="connsiteY331" fmla="*/ 1881558 h 3094978"/>
              <a:gd name="connsiteX332" fmla="*/ 6025629 w 12192000"/>
              <a:gd name="connsiteY332" fmla="*/ 1875046 h 3094978"/>
              <a:gd name="connsiteX333" fmla="*/ 5868894 w 12192000"/>
              <a:gd name="connsiteY333" fmla="*/ 1896440 h 3094978"/>
              <a:gd name="connsiteX334" fmla="*/ 5740530 w 12192000"/>
              <a:gd name="connsiteY334" fmla="*/ 1961088 h 3094978"/>
              <a:gd name="connsiteX335" fmla="*/ 5654025 w 12192000"/>
              <a:gd name="connsiteY335" fmla="*/ 2069918 h 3094978"/>
              <a:gd name="connsiteX336" fmla="*/ 5621932 w 12192000"/>
              <a:gd name="connsiteY336" fmla="*/ 2222002 h 3094978"/>
              <a:gd name="connsiteX337" fmla="*/ 5644256 w 12192000"/>
              <a:gd name="connsiteY337" fmla="*/ 2351296 h 3094978"/>
              <a:gd name="connsiteX338" fmla="*/ 5702392 w 12192000"/>
              <a:gd name="connsiteY338" fmla="*/ 2444779 h 3094978"/>
              <a:gd name="connsiteX339" fmla="*/ 5783783 w 12192000"/>
              <a:gd name="connsiteY339" fmla="*/ 2512682 h 3094978"/>
              <a:gd name="connsiteX340" fmla="*/ 5877731 w 12192000"/>
              <a:gd name="connsiteY340" fmla="*/ 2563376 h 3094978"/>
              <a:gd name="connsiteX341" fmla="*/ 5971679 w 12192000"/>
              <a:gd name="connsiteY341" fmla="*/ 2605700 h 3094978"/>
              <a:gd name="connsiteX342" fmla="*/ 6053069 w 12192000"/>
              <a:gd name="connsiteY342" fmla="*/ 2648488 h 3094978"/>
              <a:gd name="connsiteX343" fmla="*/ 6111205 w 12192000"/>
              <a:gd name="connsiteY343" fmla="*/ 2700578 h 3094978"/>
              <a:gd name="connsiteX344" fmla="*/ 6133529 w 12192000"/>
              <a:gd name="connsiteY344" fmla="*/ 2770806 h 3094978"/>
              <a:gd name="connsiteX345" fmla="*/ 6120506 w 12192000"/>
              <a:gd name="connsiteY345" fmla="*/ 2834988 h 3094978"/>
              <a:gd name="connsiteX346" fmla="*/ 6082834 w 12192000"/>
              <a:gd name="connsiteY346" fmla="*/ 2883357 h 3094978"/>
              <a:gd name="connsiteX347" fmla="*/ 6022838 w 12192000"/>
              <a:gd name="connsiteY347" fmla="*/ 2913588 h 3094978"/>
              <a:gd name="connsiteX348" fmla="*/ 5942843 w 12192000"/>
              <a:gd name="connsiteY348" fmla="*/ 2924285 h 3094978"/>
              <a:gd name="connsiteX349" fmla="*/ 5823315 w 12192000"/>
              <a:gd name="connsiteY349" fmla="*/ 2908937 h 3094978"/>
              <a:gd name="connsiteX350" fmla="*/ 5734484 w 12192000"/>
              <a:gd name="connsiteY350" fmla="*/ 2874986 h 3094978"/>
              <a:gd name="connsiteX351" fmla="*/ 5673557 w 12192000"/>
              <a:gd name="connsiteY351" fmla="*/ 2841034 h 3094978"/>
              <a:gd name="connsiteX352" fmla="*/ 5636815 w 12192000"/>
              <a:gd name="connsiteY352" fmla="*/ 2825686 h 3094978"/>
              <a:gd name="connsiteX353" fmla="*/ 5620537 w 12192000"/>
              <a:gd name="connsiteY353" fmla="*/ 2830802 h 3094978"/>
              <a:gd name="connsiteX354" fmla="*/ 5609376 w 12192000"/>
              <a:gd name="connsiteY354" fmla="*/ 2848011 h 3094978"/>
              <a:gd name="connsiteX355" fmla="*/ 5603329 w 12192000"/>
              <a:gd name="connsiteY355" fmla="*/ 2879637 h 3094978"/>
              <a:gd name="connsiteX356" fmla="*/ 5601468 w 12192000"/>
              <a:gd name="connsiteY356" fmla="*/ 2928006 h 3094978"/>
              <a:gd name="connsiteX357" fmla="*/ 5606584 w 12192000"/>
              <a:gd name="connsiteY357" fmla="*/ 2993583 h 3094978"/>
              <a:gd name="connsiteX358" fmla="*/ 5623793 w 12192000"/>
              <a:gd name="connsiteY358" fmla="*/ 3028465 h 3094978"/>
              <a:gd name="connsiteX359" fmla="*/ 5663325 w 12192000"/>
              <a:gd name="connsiteY359" fmla="*/ 3056370 h 3094978"/>
              <a:gd name="connsiteX360" fmla="*/ 5731693 w 12192000"/>
              <a:gd name="connsiteY360" fmla="*/ 3086601 h 3094978"/>
              <a:gd name="connsiteX361" fmla="*/ 5763780 w 12192000"/>
              <a:gd name="connsiteY361" fmla="*/ 3094978 h 3094978"/>
              <a:gd name="connsiteX362" fmla="*/ 5129899 w 12192000"/>
              <a:gd name="connsiteY362" fmla="*/ 3094978 h 3094978"/>
              <a:gd name="connsiteX363" fmla="*/ 5144045 w 12192000"/>
              <a:gd name="connsiteY363" fmla="*/ 3085670 h 3094978"/>
              <a:gd name="connsiteX364" fmla="*/ 5147766 w 12192000"/>
              <a:gd name="connsiteY364" fmla="*/ 3068462 h 3094978"/>
              <a:gd name="connsiteX365" fmla="*/ 5143115 w 12192000"/>
              <a:gd name="connsiteY365" fmla="*/ 3042882 h 3094978"/>
              <a:gd name="connsiteX366" fmla="*/ 5124511 w 12192000"/>
              <a:gd name="connsiteY366" fmla="*/ 2991258 h 3094978"/>
              <a:gd name="connsiteX367" fmla="*/ 5023122 w 12192000"/>
              <a:gd name="connsiteY367" fmla="*/ 2754063 h 3094978"/>
              <a:gd name="connsiteX368" fmla="*/ 4986845 w 12192000"/>
              <a:gd name="connsiteY368" fmla="*/ 2677323 h 3094978"/>
              <a:gd name="connsiteX369" fmla="*/ 4947313 w 12192000"/>
              <a:gd name="connsiteY369" fmla="*/ 2616862 h 3094978"/>
              <a:gd name="connsiteX370" fmla="*/ 4902664 w 12192000"/>
              <a:gd name="connsiteY370" fmla="*/ 2571748 h 3094978"/>
              <a:gd name="connsiteX371" fmla="*/ 4851970 w 12192000"/>
              <a:gd name="connsiteY371" fmla="*/ 2540122 h 3094978"/>
              <a:gd name="connsiteX372" fmla="*/ 4951499 w 12192000"/>
              <a:gd name="connsiteY372" fmla="*/ 2493613 h 3094978"/>
              <a:gd name="connsiteX373" fmla="*/ 5024984 w 12192000"/>
              <a:gd name="connsiteY373" fmla="*/ 2425710 h 3094978"/>
              <a:gd name="connsiteX374" fmla="*/ 5070096 w 12192000"/>
              <a:gd name="connsiteY374" fmla="*/ 2336879 h 3094978"/>
              <a:gd name="connsiteX375" fmla="*/ 5085444 w 12192000"/>
              <a:gd name="connsiteY375" fmla="*/ 2226653 h 3094978"/>
              <a:gd name="connsiteX376" fmla="*/ 5064051 w 12192000"/>
              <a:gd name="connsiteY376" fmla="*/ 2099684 h 3094978"/>
              <a:gd name="connsiteX377" fmla="*/ 5002194 w 12192000"/>
              <a:gd name="connsiteY377" fmla="*/ 2003876 h 3094978"/>
              <a:gd name="connsiteX378" fmla="*/ 4903595 w 12192000"/>
              <a:gd name="connsiteY378" fmla="*/ 1938298 h 3094978"/>
              <a:gd name="connsiteX379" fmla="*/ 4772906 w 12192000"/>
              <a:gd name="connsiteY379" fmla="*/ 1902952 h 3094978"/>
              <a:gd name="connsiteX380" fmla="*/ 4717094 w 12192000"/>
              <a:gd name="connsiteY380" fmla="*/ 1898301 h 3094978"/>
              <a:gd name="connsiteX381" fmla="*/ 4638960 w 12192000"/>
              <a:gd name="connsiteY381" fmla="*/ 1896440 h 3094978"/>
              <a:gd name="connsiteX382" fmla="*/ 4327351 w 12192000"/>
              <a:gd name="connsiteY382" fmla="*/ 1896440 h 3094978"/>
              <a:gd name="connsiteX383" fmla="*/ 4275727 w 12192000"/>
              <a:gd name="connsiteY383" fmla="*/ 1914579 h 3094978"/>
              <a:gd name="connsiteX384" fmla="*/ 4254797 w 12192000"/>
              <a:gd name="connsiteY384" fmla="*/ 1973645 h 3094978"/>
              <a:gd name="connsiteX385" fmla="*/ 4254797 w 12192000"/>
              <a:gd name="connsiteY385" fmla="*/ 3066602 h 3094978"/>
              <a:gd name="connsiteX386" fmla="*/ 4260378 w 12192000"/>
              <a:gd name="connsiteY386" fmla="*/ 3083345 h 3094978"/>
              <a:gd name="connsiteX387" fmla="*/ 4279171 w 12192000"/>
              <a:gd name="connsiteY387" fmla="*/ 3094978 h 3094978"/>
              <a:gd name="connsiteX388" fmla="*/ 3699668 w 12192000"/>
              <a:gd name="connsiteY388" fmla="*/ 3094978 h 3094978"/>
              <a:gd name="connsiteX389" fmla="*/ 3760000 w 12192000"/>
              <a:gd name="connsiteY389" fmla="*/ 3078229 h 3094978"/>
              <a:gd name="connsiteX390" fmla="*/ 3941848 w 12192000"/>
              <a:gd name="connsiteY390" fmla="*/ 2952655 h 3094978"/>
              <a:gd name="connsiteX391" fmla="*/ 4052539 w 12192000"/>
              <a:gd name="connsiteY391" fmla="*/ 2752202 h 3094978"/>
              <a:gd name="connsiteX392" fmla="*/ 4089747 w 12192000"/>
              <a:gd name="connsiteY392" fmla="*/ 2484311 h 3094978"/>
              <a:gd name="connsiteX393" fmla="*/ 4053935 w 12192000"/>
              <a:gd name="connsiteY393" fmla="*/ 2213165 h 3094978"/>
              <a:gd name="connsiteX394" fmla="*/ 3947895 w 12192000"/>
              <a:gd name="connsiteY394" fmla="*/ 2022944 h 3094978"/>
              <a:gd name="connsiteX395" fmla="*/ 3773022 w 12192000"/>
              <a:gd name="connsiteY395" fmla="*/ 1911323 h 3094978"/>
              <a:gd name="connsiteX396" fmla="*/ 3531641 w 12192000"/>
              <a:gd name="connsiteY396" fmla="*/ 1875046 h 3094978"/>
              <a:gd name="connsiteX397" fmla="*/ 3280029 w 12192000"/>
              <a:gd name="connsiteY397" fmla="*/ 1918765 h 3094978"/>
              <a:gd name="connsiteX398" fmla="*/ 3098179 w 12192000"/>
              <a:gd name="connsiteY398" fmla="*/ 2044338 h 3094978"/>
              <a:gd name="connsiteX399" fmla="*/ 2987489 w 12192000"/>
              <a:gd name="connsiteY399" fmla="*/ 2242931 h 3094978"/>
              <a:gd name="connsiteX400" fmla="*/ 2950282 w 12192000"/>
              <a:gd name="connsiteY400" fmla="*/ 2505706 h 3094978"/>
              <a:gd name="connsiteX401" fmla="*/ 2985163 w 12192000"/>
              <a:gd name="connsiteY401" fmla="*/ 2781038 h 3094978"/>
              <a:gd name="connsiteX402" fmla="*/ 3089808 w 12192000"/>
              <a:gd name="connsiteY402" fmla="*/ 2972654 h 3094978"/>
              <a:gd name="connsiteX403" fmla="*/ 3264216 w 12192000"/>
              <a:gd name="connsiteY403" fmla="*/ 3084740 h 3094978"/>
              <a:gd name="connsiteX404" fmla="*/ 3306421 w 12192000"/>
              <a:gd name="connsiteY404" fmla="*/ 3094978 h 3094978"/>
              <a:gd name="connsiteX405" fmla="*/ 2398306 w 12192000"/>
              <a:gd name="connsiteY405" fmla="*/ 3094978 h 3094978"/>
              <a:gd name="connsiteX406" fmla="*/ 2398334 w 12192000"/>
              <a:gd name="connsiteY406" fmla="*/ 3094972 h 3094978"/>
              <a:gd name="connsiteX407" fmla="*/ 2418333 w 12192000"/>
              <a:gd name="connsiteY407" fmla="*/ 3082415 h 3094978"/>
              <a:gd name="connsiteX408" fmla="*/ 2423914 w 12192000"/>
              <a:gd name="connsiteY408" fmla="*/ 3064742 h 3094978"/>
              <a:gd name="connsiteX409" fmla="*/ 2423914 w 12192000"/>
              <a:gd name="connsiteY409" fmla="*/ 2616397 h 3094978"/>
              <a:gd name="connsiteX410" fmla="*/ 2793193 w 12192000"/>
              <a:gd name="connsiteY410" fmla="*/ 2616397 h 3094978"/>
              <a:gd name="connsiteX411" fmla="*/ 2808076 w 12192000"/>
              <a:gd name="connsiteY411" fmla="*/ 2611281 h 3094978"/>
              <a:gd name="connsiteX412" fmla="*/ 2819703 w 12192000"/>
              <a:gd name="connsiteY412" fmla="*/ 2594073 h 3094978"/>
              <a:gd name="connsiteX413" fmla="*/ 2827145 w 12192000"/>
              <a:gd name="connsiteY413" fmla="*/ 2563376 h 3094978"/>
              <a:gd name="connsiteX414" fmla="*/ 2829471 w 12192000"/>
              <a:gd name="connsiteY414" fmla="*/ 2516868 h 3094978"/>
              <a:gd name="connsiteX415" fmla="*/ 2827145 w 12192000"/>
              <a:gd name="connsiteY415" fmla="*/ 2470359 h 3094978"/>
              <a:gd name="connsiteX416" fmla="*/ 2819703 w 12192000"/>
              <a:gd name="connsiteY416" fmla="*/ 2440593 h 3094978"/>
              <a:gd name="connsiteX417" fmla="*/ 2808076 w 12192000"/>
              <a:gd name="connsiteY417" fmla="*/ 2424780 h 3094978"/>
              <a:gd name="connsiteX418" fmla="*/ 2793193 w 12192000"/>
              <a:gd name="connsiteY418" fmla="*/ 2420129 h 3094978"/>
              <a:gd name="connsiteX419" fmla="*/ 2423914 w 12192000"/>
              <a:gd name="connsiteY419" fmla="*/ 2420129 h 3094978"/>
              <a:gd name="connsiteX420" fmla="*/ 2423914 w 12192000"/>
              <a:gd name="connsiteY420" fmla="*/ 2096428 h 3094978"/>
              <a:gd name="connsiteX421" fmla="*/ 2817378 w 12192000"/>
              <a:gd name="connsiteY421" fmla="*/ 2096428 h 3094978"/>
              <a:gd name="connsiteX422" fmla="*/ 2832261 w 12192000"/>
              <a:gd name="connsiteY422" fmla="*/ 2090847 h 3094978"/>
              <a:gd name="connsiteX423" fmla="*/ 2843888 w 12192000"/>
              <a:gd name="connsiteY423" fmla="*/ 2074104 h 3094978"/>
              <a:gd name="connsiteX424" fmla="*/ 2851329 w 12192000"/>
              <a:gd name="connsiteY424" fmla="*/ 2043873 h 3094978"/>
              <a:gd name="connsiteX425" fmla="*/ 2853655 w 12192000"/>
              <a:gd name="connsiteY425" fmla="*/ 1996899 h 3094978"/>
              <a:gd name="connsiteX426" fmla="*/ 2851329 w 12192000"/>
              <a:gd name="connsiteY426" fmla="*/ 1949460 h 3094978"/>
              <a:gd name="connsiteX427" fmla="*/ 2843888 w 12192000"/>
              <a:gd name="connsiteY427" fmla="*/ 1918299 h 3094978"/>
              <a:gd name="connsiteX428" fmla="*/ 2832261 w 12192000"/>
              <a:gd name="connsiteY428" fmla="*/ 1901556 h 3094978"/>
              <a:gd name="connsiteX429" fmla="*/ 2817378 w 12192000"/>
              <a:gd name="connsiteY429" fmla="*/ 1896440 h 3094978"/>
              <a:gd name="connsiteX430" fmla="*/ 2250901 w 12192000"/>
              <a:gd name="connsiteY430" fmla="*/ 1896440 h 3094978"/>
              <a:gd name="connsiteX431" fmla="*/ 2199276 w 12192000"/>
              <a:gd name="connsiteY431" fmla="*/ 1914579 h 3094978"/>
              <a:gd name="connsiteX432" fmla="*/ 2178347 w 12192000"/>
              <a:gd name="connsiteY432" fmla="*/ 1973645 h 3094978"/>
              <a:gd name="connsiteX433" fmla="*/ 2178347 w 12192000"/>
              <a:gd name="connsiteY433" fmla="*/ 3064742 h 3094978"/>
              <a:gd name="connsiteX434" fmla="*/ 2184393 w 12192000"/>
              <a:gd name="connsiteY434" fmla="*/ 3082415 h 3094978"/>
              <a:gd name="connsiteX435" fmla="*/ 2204392 w 12192000"/>
              <a:gd name="connsiteY435" fmla="*/ 3094972 h 3094978"/>
              <a:gd name="connsiteX436" fmla="*/ 2204421 w 12192000"/>
              <a:gd name="connsiteY436" fmla="*/ 3094978 h 3094978"/>
              <a:gd name="connsiteX437" fmla="*/ 1531853 w 12192000"/>
              <a:gd name="connsiteY437" fmla="*/ 3094978 h 3094978"/>
              <a:gd name="connsiteX438" fmla="*/ 1551092 w 12192000"/>
              <a:gd name="connsiteY438" fmla="*/ 3083345 h 3094978"/>
              <a:gd name="connsiteX439" fmla="*/ 1557139 w 12192000"/>
              <a:gd name="connsiteY439" fmla="*/ 3066602 h 3094978"/>
              <a:gd name="connsiteX440" fmla="*/ 1557139 w 12192000"/>
              <a:gd name="connsiteY440" fmla="*/ 1929927 h 3094978"/>
              <a:gd name="connsiteX441" fmla="*/ 1551092 w 12192000"/>
              <a:gd name="connsiteY441" fmla="*/ 1913184 h 3094978"/>
              <a:gd name="connsiteX442" fmla="*/ 1531094 w 12192000"/>
              <a:gd name="connsiteY442" fmla="*/ 1901091 h 3094978"/>
              <a:gd name="connsiteX443" fmla="*/ 1493887 w 12192000"/>
              <a:gd name="connsiteY443" fmla="*/ 1893650 h 3094978"/>
              <a:gd name="connsiteX444" fmla="*/ 1434355 w 12192000"/>
              <a:gd name="connsiteY444" fmla="*/ 1890859 h 3094978"/>
              <a:gd name="connsiteX445" fmla="*/ 1375754 w 12192000"/>
              <a:gd name="connsiteY445" fmla="*/ 1893650 h 3094978"/>
              <a:gd name="connsiteX446" fmla="*/ 1338082 w 12192000"/>
              <a:gd name="connsiteY446" fmla="*/ 1901091 h 3094978"/>
              <a:gd name="connsiteX447" fmla="*/ 1317618 w 12192000"/>
              <a:gd name="connsiteY447" fmla="*/ 1913184 h 3094978"/>
              <a:gd name="connsiteX448" fmla="*/ 1311572 w 12192000"/>
              <a:gd name="connsiteY448" fmla="*/ 1929927 h 3094978"/>
              <a:gd name="connsiteX449" fmla="*/ 1311572 w 12192000"/>
              <a:gd name="connsiteY449" fmla="*/ 3066602 h 3094978"/>
              <a:gd name="connsiteX450" fmla="*/ 1317618 w 12192000"/>
              <a:gd name="connsiteY450" fmla="*/ 3083345 h 3094978"/>
              <a:gd name="connsiteX451" fmla="*/ 1336858 w 12192000"/>
              <a:gd name="connsiteY451" fmla="*/ 3094978 h 3094978"/>
              <a:gd name="connsiteX452" fmla="*/ 1178467 w 12192000"/>
              <a:gd name="connsiteY452" fmla="*/ 3094978 h 3094978"/>
              <a:gd name="connsiteX453" fmla="*/ 1189645 w 12192000"/>
              <a:gd name="connsiteY453" fmla="*/ 3091252 h 3094978"/>
              <a:gd name="connsiteX454" fmla="*/ 1197086 w 12192000"/>
              <a:gd name="connsiteY454" fmla="*/ 3061951 h 3094978"/>
              <a:gd name="connsiteX455" fmla="*/ 1183133 w 12192000"/>
              <a:gd name="connsiteY455" fmla="*/ 3008931 h 3094978"/>
              <a:gd name="connsiteX456" fmla="*/ 811063 w 12192000"/>
              <a:gd name="connsiteY456" fmla="*/ 1942019 h 3094978"/>
              <a:gd name="connsiteX457" fmla="*/ 797576 w 12192000"/>
              <a:gd name="connsiteY457" fmla="*/ 1914114 h 3094978"/>
              <a:gd name="connsiteX458" fmla="*/ 771531 w 12192000"/>
              <a:gd name="connsiteY458" fmla="*/ 1898766 h 3094978"/>
              <a:gd name="connsiteX459" fmla="*/ 720836 w 12192000"/>
              <a:gd name="connsiteY459" fmla="*/ 1892255 h 3094978"/>
              <a:gd name="connsiteX460" fmla="*/ 633400 w 12192000"/>
              <a:gd name="connsiteY460" fmla="*/ 1890859 h 3094978"/>
              <a:gd name="connsiteX461" fmla="*/ 557125 w 12192000"/>
              <a:gd name="connsiteY461" fmla="*/ 1892255 h 3094978"/>
              <a:gd name="connsiteX462" fmla="*/ 512012 w 12192000"/>
              <a:gd name="connsiteY462" fmla="*/ 1898766 h 3094978"/>
              <a:gd name="connsiteX463" fmla="*/ 488292 w 12192000"/>
              <a:gd name="connsiteY463" fmla="*/ 1913649 h 3094978"/>
              <a:gd name="connsiteX464" fmla="*/ 475270 w 12192000"/>
              <a:gd name="connsiteY464" fmla="*/ 1939228 h 3094978"/>
              <a:gd name="connsiteX465" fmla="*/ 104130 w 12192000"/>
              <a:gd name="connsiteY465" fmla="*/ 3007071 h 3094978"/>
              <a:gd name="connsiteX466" fmla="*/ 90177 w 12192000"/>
              <a:gd name="connsiteY466" fmla="*/ 3059160 h 3094978"/>
              <a:gd name="connsiteX467" fmla="*/ 96688 w 12192000"/>
              <a:gd name="connsiteY467" fmla="*/ 3089391 h 3094978"/>
              <a:gd name="connsiteX468" fmla="*/ 110559 w 12192000"/>
              <a:gd name="connsiteY468" fmla="*/ 3094978 h 3094978"/>
              <a:gd name="connsiteX469" fmla="*/ 0 w 12192000"/>
              <a:gd name="connsiteY469" fmla="*/ 3094978 h 3094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12192000" h="3094978">
                <a:moveTo>
                  <a:pt x="405507" y="2825686"/>
                </a:moveTo>
                <a:lnTo>
                  <a:pt x="857572" y="2825686"/>
                </a:lnTo>
                <a:lnTo>
                  <a:pt x="938497" y="3067532"/>
                </a:lnTo>
                <a:cubicBezTo>
                  <a:pt x="940978" y="3075593"/>
                  <a:pt x="944078" y="3082105"/>
                  <a:pt x="947799" y="3087066"/>
                </a:cubicBezTo>
                <a:lnTo>
                  <a:pt x="961092" y="3094978"/>
                </a:lnTo>
                <a:lnTo>
                  <a:pt x="302529" y="3094978"/>
                </a:lnTo>
                <a:lnTo>
                  <a:pt x="319465" y="3082880"/>
                </a:lnTo>
                <a:cubicBezTo>
                  <a:pt x="323496" y="3076989"/>
                  <a:pt x="326752" y="3069702"/>
                  <a:pt x="329232" y="3061021"/>
                </a:cubicBezTo>
                <a:close/>
                <a:moveTo>
                  <a:pt x="10614483" y="2608025"/>
                </a:moveTo>
                <a:lnTo>
                  <a:pt x="10690757" y="2608025"/>
                </a:lnTo>
                <a:cubicBezTo>
                  <a:pt x="10716802" y="2608025"/>
                  <a:pt x="10739746" y="2612056"/>
                  <a:pt x="10759590" y="2620118"/>
                </a:cubicBezTo>
                <a:cubicBezTo>
                  <a:pt x="10779434" y="2628179"/>
                  <a:pt x="10796952" y="2640116"/>
                  <a:pt x="10812145" y="2655929"/>
                </a:cubicBezTo>
                <a:cubicBezTo>
                  <a:pt x="10827338" y="2671742"/>
                  <a:pt x="10841135" y="2691431"/>
                  <a:pt x="10853538" y="2714995"/>
                </a:cubicBezTo>
                <a:cubicBezTo>
                  <a:pt x="10865940" y="2738560"/>
                  <a:pt x="10878652" y="2765535"/>
                  <a:pt x="10891675" y="2795921"/>
                </a:cubicBezTo>
                <a:lnTo>
                  <a:pt x="10999575" y="3064742"/>
                </a:lnTo>
                <a:cubicBezTo>
                  <a:pt x="11002055" y="3072183"/>
                  <a:pt x="11005156" y="3078539"/>
                  <a:pt x="11008877" y="3083810"/>
                </a:cubicBezTo>
                <a:lnTo>
                  <a:pt x="11025230" y="3094978"/>
                </a:lnTo>
                <a:lnTo>
                  <a:pt x="10589197" y="3094978"/>
                </a:lnTo>
                <a:lnTo>
                  <a:pt x="10608436" y="3083345"/>
                </a:lnTo>
                <a:cubicBezTo>
                  <a:pt x="10612468" y="3078384"/>
                  <a:pt x="10614483" y="3072803"/>
                  <a:pt x="10614483" y="3066602"/>
                </a:cubicBezTo>
                <a:close/>
                <a:moveTo>
                  <a:pt x="4499433" y="2608025"/>
                </a:moveTo>
                <a:lnTo>
                  <a:pt x="4575708" y="2608025"/>
                </a:lnTo>
                <a:cubicBezTo>
                  <a:pt x="4601754" y="2608025"/>
                  <a:pt x="4624697" y="2612056"/>
                  <a:pt x="4644541" y="2620118"/>
                </a:cubicBezTo>
                <a:cubicBezTo>
                  <a:pt x="4664385" y="2628179"/>
                  <a:pt x="4681903" y="2640116"/>
                  <a:pt x="4697096" y="2655929"/>
                </a:cubicBezTo>
                <a:cubicBezTo>
                  <a:pt x="4712288" y="2671742"/>
                  <a:pt x="4726086" y="2691431"/>
                  <a:pt x="4738489" y="2714995"/>
                </a:cubicBezTo>
                <a:cubicBezTo>
                  <a:pt x="4750891" y="2738560"/>
                  <a:pt x="4763603" y="2765535"/>
                  <a:pt x="4776626" y="2795921"/>
                </a:cubicBezTo>
                <a:lnTo>
                  <a:pt x="4884526" y="3064742"/>
                </a:lnTo>
                <a:cubicBezTo>
                  <a:pt x="4887006" y="3072183"/>
                  <a:pt x="4890107" y="3078539"/>
                  <a:pt x="4893827" y="3083810"/>
                </a:cubicBezTo>
                <a:lnTo>
                  <a:pt x="4910180" y="3094978"/>
                </a:lnTo>
                <a:lnTo>
                  <a:pt x="4474149" y="3094978"/>
                </a:lnTo>
                <a:lnTo>
                  <a:pt x="4493387" y="3083345"/>
                </a:lnTo>
                <a:cubicBezTo>
                  <a:pt x="4497419" y="3078384"/>
                  <a:pt x="4499433" y="3072803"/>
                  <a:pt x="4499433" y="3066602"/>
                </a:cubicBezTo>
                <a:close/>
                <a:moveTo>
                  <a:pt x="7649157" y="2165261"/>
                </a:moveTo>
                <a:lnTo>
                  <a:pt x="7651018" y="2165261"/>
                </a:lnTo>
                <a:cubicBezTo>
                  <a:pt x="7665280" y="2201848"/>
                  <a:pt x="7681403" y="2239520"/>
                  <a:pt x="7699387" y="2278278"/>
                </a:cubicBezTo>
                <a:cubicBezTo>
                  <a:pt x="7717370" y="2317035"/>
                  <a:pt x="7735043" y="2353157"/>
                  <a:pt x="7752407" y="2386643"/>
                </a:cubicBezTo>
                <a:lnTo>
                  <a:pt x="8051924" y="2949400"/>
                </a:lnTo>
                <a:cubicBezTo>
                  <a:pt x="8067426" y="2980406"/>
                  <a:pt x="8081378" y="3005675"/>
                  <a:pt x="8093782" y="3025209"/>
                </a:cubicBezTo>
                <a:cubicBezTo>
                  <a:pt x="8106183" y="3044743"/>
                  <a:pt x="8119051" y="3060246"/>
                  <a:pt x="8132384" y="3071718"/>
                </a:cubicBezTo>
                <a:lnTo>
                  <a:pt x="8175256" y="3094978"/>
                </a:lnTo>
                <a:lnTo>
                  <a:pt x="7633783" y="3094978"/>
                </a:lnTo>
                <a:lnTo>
                  <a:pt x="7633809" y="3094972"/>
                </a:lnTo>
                <a:cubicBezTo>
                  <a:pt x="7642181" y="3091562"/>
                  <a:pt x="7648072" y="3087376"/>
                  <a:pt x="7651483" y="3082415"/>
                </a:cubicBezTo>
                <a:cubicBezTo>
                  <a:pt x="7654893" y="3077454"/>
                  <a:pt x="7656598" y="3071873"/>
                  <a:pt x="7656599" y="3065672"/>
                </a:cubicBezTo>
                <a:lnTo>
                  <a:pt x="7656599" y="2435942"/>
                </a:lnTo>
                <a:cubicBezTo>
                  <a:pt x="7656598" y="2388813"/>
                  <a:pt x="7655978" y="2343080"/>
                  <a:pt x="7654738" y="2298741"/>
                </a:cubicBezTo>
                <a:cubicBezTo>
                  <a:pt x="7653498" y="2254403"/>
                  <a:pt x="7651637" y="2209910"/>
                  <a:pt x="7649157" y="2165261"/>
                </a:cubicBezTo>
                <a:close/>
                <a:moveTo>
                  <a:pt x="629679" y="2126194"/>
                </a:moveTo>
                <a:lnTo>
                  <a:pt x="630609" y="2126194"/>
                </a:lnTo>
                <a:lnTo>
                  <a:pt x="800831" y="2637791"/>
                </a:lnTo>
                <a:lnTo>
                  <a:pt x="459457" y="2637791"/>
                </a:lnTo>
                <a:close/>
                <a:moveTo>
                  <a:pt x="10614483" y="2083406"/>
                </a:moveTo>
                <a:lnTo>
                  <a:pt x="10724243" y="2083406"/>
                </a:lnTo>
                <a:cubicBezTo>
                  <a:pt x="10752149" y="2083406"/>
                  <a:pt x="10774008" y="2084336"/>
                  <a:pt x="10789821" y="2086196"/>
                </a:cubicBezTo>
                <a:cubicBezTo>
                  <a:pt x="10805634" y="2088057"/>
                  <a:pt x="10819741" y="2090537"/>
                  <a:pt x="10832144" y="2093638"/>
                </a:cubicBezTo>
                <a:cubicBezTo>
                  <a:pt x="10873071" y="2104800"/>
                  <a:pt x="10902527" y="2124023"/>
                  <a:pt x="10920510" y="2151309"/>
                </a:cubicBezTo>
                <a:cubicBezTo>
                  <a:pt x="10938494" y="2178594"/>
                  <a:pt x="10947485" y="2212080"/>
                  <a:pt x="10947485" y="2251767"/>
                </a:cubicBezTo>
                <a:cubicBezTo>
                  <a:pt x="10947485" y="2277812"/>
                  <a:pt x="10943145" y="2301377"/>
                  <a:pt x="10934463" y="2322461"/>
                </a:cubicBezTo>
                <a:cubicBezTo>
                  <a:pt x="10925781" y="2343545"/>
                  <a:pt x="10912758" y="2361683"/>
                  <a:pt x="10895396" y="2376876"/>
                </a:cubicBezTo>
                <a:cubicBezTo>
                  <a:pt x="10878033" y="2392069"/>
                  <a:pt x="10856328" y="2403851"/>
                  <a:pt x="10830283" y="2412223"/>
                </a:cubicBezTo>
                <a:cubicBezTo>
                  <a:pt x="10804238" y="2420594"/>
                  <a:pt x="10773853" y="2424780"/>
                  <a:pt x="10739126" y="2424780"/>
                </a:cubicBezTo>
                <a:lnTo>
                  <a:pt x="10614483" y="2424780"/>
                </a:lnTo>
                <a:close/>
                <a:moveTo>
                  <a:pt x="4499433" y="2083406"/>
                </a:moveTo>
                <a:lnTo>
                  <a:pt x="4609194" y="2083406"/>
                </a:lnTo>
                <a:cubicBezTo>
                  <a:pt x="4637099" y="2083406"/>
                  <a:pt x="4658958" y="2084336"/>
                  <a:pt x="4674771" y="2086196"/>
                </a:cubicBezTo>
                <a:cubicBezTo>
                  <a:pt x="4690584" y="2088057"/>
                  <a:pt x="4704692" y="2090537"/>
                  <a:pt x="4717094" y="2093638"/>
                </a:cubicBezTo>
                <a:cubicBezTo>
                  <a:pt x="4758023" y="2104800"/>
                  <a:pt x="4787477" y="2124023"/>
                  <a:pt x="4805461" y="2151309"/>
                </a:cubicBezTo>
                <a:cubicBezTo>
                  <a:pt x="4823444" y="2178594"/>
                  <a:pt x="4832436" y="2212080"/>
                  <a:pt x="4832436" y="2251767"/>
                </a:cubicBezTo>
                <a:cubicBezTo>
                  <a:pt x="4832436" y="2277812"/>
                  <a:pt x="4828095" y="2301377"/>
                  <a:pt x="4819414" y="2322461"/>
                </a:cubicBezTo>
                <a:cubicBezTo>
                  <a:pt x="4810732" y="2343545"/>
                  <a:pt x="4797709" y="2361683"/>
                  <a:pt x="4780346" y="2376876"/>
                </a:cubicBezTo>
                <a:cubicBezTo>
                  <a:pt x="4762984" y="2392069"/>
                  <a:pt x="4741279" y="2403851"/>
                  <a:pt x="4715234" y="2412223"/>
                </a:cubicBezTo>
                <a:cubicBezTo>
                  <a:pt x="4689189" y="2420594"/>
                  <a:pt x="4658803" y="2424780"/>
                  <a:pt x="4624077" y="2424780"/>
                </a:cubicBezTo>
                <a:lnTo>
                  <a:pt x="4499433" y="2424780"/>
                </a:lnTo>
                <a:close/>
                <a:moveTo>
                  <a:pt x="9638319" y="2075964"/>
                </a:moveTo>
                <a:cubicBezTo>
                  <a:pt x="9697849" y="2075964"/>
                  <a:pt x="9747460" y="2086041"/>
                  <a:pt x="9787147" y="2106195"/>
                </a:cubicBezTo>
                <a:cubicBezTo>
                  <a:pt x="9826834" y="2126349"/>
                  <a:pt x="9858615" y="2154874"/>
                  <a:pt x="9882490" y="2191771"/>
                </a:cubicBezTo>
                <a:cubicBezTo>
                  <a:pt x="9906365" y="2228668"/>
                  <a:pt x="9923262" y="2273007"/>
                  <a:pt x="9933185" y="2324786"/>
                </a:cubicBezTo>
                <a:cubicBezTo>
                  <a:pt x="9943106" y="2376566"/>
                  <a:pt x="9948066" y="2434082"/>
                  <a:pt x="9948067" y="2497334"/>
                </a:cubicBezTo>
                <a:cubicBezTo>
                  <a:pt x="9948066" y="2555005"/>
                  <a:pt x="9942950" y="2609420"/>
                  <a:pt x="9932719" y="2660580"/>
                </a:cubicBezTo>
                <a:cubicBezTo>
                  <a:pt x="9922486" y="2711740"/>
                  <a:pt x="9904969" y="2756543"/>
                  <a:pt x="9880165" y="2794991"/>
                </a:cubicBezTo>
                <a:cubicBezTo>
                  <a:pt x="9855359" y="2833438"/>
                  <a:pt x="9822803" y="2863824"/>
                  <a:pt x="9782496" y="2886148"/>
                </a:cubicBezTo>
                <a:cubicBezTo>
                  <a:pt x="9742188" y="2908472"/>
                  <a:pt x="9691959" y="2919634"/>
                  <a:pt x="9631808" y="2919634"/>
                </a:cubicBezTo>
                <a:cubicBezTo>
                  <a:pt x="9571657" y="2919634"/>
                  <a:pt x="9521738" y="2909867"/>
                  <a:pt x="9482049" y="2890334"/>
                </a:cubicBezTo>
                <a:cubicBezTo>
                  <a:pt x="9442362" y="2870800"/>
                  <a:pt x="9410736" y="2842430"/>
                  <a:pt x="9387172" y="2805222"/>
                </a:cubicBezTo>
                <a:cubicBezTo>
                  <a:pt x="9363608" y="2768015"/>
                  <a:pt x="9346865" y="2723212"/>
                  <a:pt x="9336942" y="2670812"/>
                </a:cubicBezTo>
                <a:cubicBezTo>
                  <a:pt x="9327020" y="2618412"/>
                  <a:pt x="9322058" y="2559346"/>
                  <a:pt x="9322060" y="2493613"/>
                </a:cubicBezTo>
                <a:cubicBezTo>
                  <a:pt x="9322058" y="2437183"/>
                  <a:pt x="9327174" y="2383697"/>
                  <a:pt x="9337408" y="2333158"/>
                </a:cubicBezTo>
                <a:cubicBezTo>
                  <a:pt x="9347638" y="2282618"/>
                  <a:pt x="9365158" y="2238435"/>
                  <a:pt x="9389962" y="2200608"/>
                </a:cubicBezTo>
                <a:cubicBezTo>
                  <a:pt x="9414767" y="2162781"/>
                  <a:pt x="9447324" y="2132550"/>
                  <a:pt x="9487630" y="2109916"/>
                </a:cubicBezTo>
                <a:cubicBezTo>
                  <a:pt x="9527938" y="2087281"/>
                  <a:pt x="9578168" y="2075964"/>
                  <a:pt x="9638319" y="2075964"/>
                </a:cubicBezTo>
                <a:close/>
                <a:moveTo>
                  <a:pt x="3523270" y="2075964"/>
                </a:moveTo>
                <a:cubicBezTo>
                  <a:pt x="3582801" y="2075964"/>
                  <a:pt x="3632410" y="2086041"/>
                  <a:pt x="3672098" y="2106195"/>
                </a:cubicBezTo>
                <a:cubicBezTo>
                  <a:pt x="3711785" y="2126349"/>
                  <a:pt x="3743567" y="2154874"/>
                  <a:pt x="3767441" y="2191771"/>
                </a:cubicBezTo>
                <a:cubicBezTo>
                  <a:pt x="3791315" y="2228668"/>
                  <a:pt x="3808213" y="2273007"/>
                  <a:pt x="3818136" y="2324786"/>
                </a:cubicBezTo>
                <a:cubicBezTo>
                  <a:pt x="3828057" y="2376566"/>
                  <a:pt x="3833018" y="2434082"/>
                  <a:pt x="3833018" y="2497334"/>
                </a:cubicBezTo>
                <a:cubicBezTo>
                  <a:pt x="3833018" y="2555005"/>
                  <a:pt x="3827902" y="2609420"/>
                  <a:pt x="3817670" y="2660580"/>
                </a:cubicBezTo>
                <a:cubicBezTo>
                  <a:pt x="3807438" y="2711740"/>
                  <a:pt x="3789920" y="2756543"/>
                  <a:pt x="3765115" y="2794991"/>
                </a:cubicBezTo>
                <a:cubicBezTo>
                  <a:pt x="3740310" y="2833438"/>
                  <a:pt x="3707754" y="2863824"/>
                  <a:pt x="3667447" y="2886148"/>
                </a:cubicBezTo>
                <a:cubicBezTo>
                  <a:pt x="3627139" y="2908472"/>
                  <a:pt x="3576910" y="2919634"/>
                  <a:pt x="3516758" y="2919634"/>
                </a:cubicBezTo>
                <a:cubicBezTo>
                  <a:pt x="3456607" y="2919634"/>
                  <a:pt x="3406688" y="2909867"/>
                  <a:pt x="3367000" y="2890334"/>
                </a:cubicBezTo>
                <a:cubicBezTo>
                  <a:pt x="3327313" y="2870800"/>
                  <a:pt x="3295687" y="2842430"/>
                  <a:pt x="3272122" y="2805222"/>
                </a:cubicBezTo>
                <a:cubicBezTo>
                  <a:pt x="3248558" y="2768015"/>
                  <a:pt x="3231815" y="2723212"/>
                  <a:pt x="3221893" y="2670812"/>
                </a:cubicBezTo>
                <a:cubicBezTo>
                  <a:pt x="3211971" y="2618412"/>
                  <a:pt x="3207010" y="2559346"/>
                  <a:pt x="3207010" y="2493613"/>
                </a:cubicBezTo>
                <a:cubicBezTo>
                  <a:pt x="3207010" y="2437183"/>
                  <a:pt x="3212126" y="2383697"/>
                  <a:pt x="3222358" y="2333158"/>
                </a:cubicBezTo>
                <a:cubicBezTo>
                  <a:pt x="3232590" y="2282618"/>
                  <a:pt x="3250108" y="2238435"/>
                  <a:pt x="3274913" y="2200608"/>
                </a:cubicBezTo>
                <a:cubicBezTo>
                  <a:pt x="3299717" y="2162781"/>
                  <a:pt x="3332274" y="2132550"/>
                  <a:pt x="3372581" y="2109916"/>
                </a:cubicBezTo>
                <a:cubicBezTo>
                  <a:pt x="3412889" y="2087281"/>
                  <a:pt x="3463119" y="2075964"/>
                  <a:pt x="3523270" y="2075964"/>
                </a:cubicBezTo>
                <a:close/>
                <a:moveTo>
                  <a:pt x="0" y="0"/>
                </a:moveTo>
                <a:lnTo>
                  <a:pt x="12192000" y="0"/>
                </a:lnTo>
                <a:lnTo>
                  <a:pt x="12192000" y="3094978"/>
                </a:lnTo>
                <a:lnTo>
                  <a:pt x="11835765" y="3094978"/>
                </a:lnTo>
                <a:lnTo>
                  <a:pt x="11905734" y="3067184"/>
                </a:lnTo>
                <a:cubicBezTo>
                  <a:pt x="11929298" y="3055169"/>
                  <a:pt x="11951157" y="3041177"/>
                  <a:pt x="11971311" y="3025209"/>
                </a:cubicBezTo>
                <a:cubicBezTo>
                  <a:pt x="12011618" y="2993273"/>
                  <a:pt x="12043555" y="2953430"/>
                  <a:pt x="12067119" y="2905681"/>
                </a:cubicBezTo>
                <a:cubicBezTo>
                  <a:pt x="12090683" y="2857933"/>
                  <a:pt x="12102466" y="2802432"/>
                  <a:pt x="12102466" y="2739180"/>
                </a:cubicBezTo>
                <a:cubicBezTo>
                  <a:pt x="12102466" y="2690811"/>
                  <a:pt x="12095025" y="2648798"/>
                  <a:pt x="12080142" y="2613141"/>
                </a:cubicBezTo>
                <a:cubicBezTo>
                  <a:pt x="12065259" y="2577484"/>
                  <a:pt x="12045725" y="2546478"/>
                  <a:pt x="12021541" y="2520123"/>
                </a:cubicBezTo>
                <a:cubicBezTo>
                  <a:pt x="11997356" y="2493768"/>
                  <a:pt x="11969760" y="2471134"/>
                  <a:pt x="11938755" y="2452220"/>
                </a:cubicBezTo>
                <a:cubicBezTo>
                  <a:pt x="11907749" y="2433307"/>
                  <a:pt x="11876123" y="2416409"/>
                  <a:pt x="11843877" y="2401526"/>
                </a:cubicBezTo>
                <a:cubicBezTo>
                  <a:pt x="11811630" y="2386643"/>
                  <a:pt x="11780004" y="2372535"/>
                  <a:pt x="11748999" y="2359203"/>
                </a:cubicBezTo>
                <a:cubicBezTo>
                  <a:pt x="11717993" y="2345870"/>
                  <a:pt x="11690242" y="2331608"/>
                  <a:pt x="11665749" y="2316415"/>
                </a:cubicBezTo>
                <a:cubicBezTo>
                  <a:pt x="11641254" y="2301222"/>
                  <a:pt x="11621720" y="2283859"/>
                  <a:pt x="11607147" y="2264325"/>
                </a:cubicBezTo>
                <a:cubicBezTo>
                  <a:pt x="11592574" y="2244791"/>
                  <a:pt x="11585287" y="2221692"/>
                  <a:pt x="11585288" y="2195027"/>
                </a:cubicBezTo>
                <a:cubicBezTo>
                  <a:pt x="11585287" y="2177043"/>
                  <a:pt x="11588543" y="2159990"/>
                  <a:pt x="11595055" y="2143867"/>
                </a:cubicBezTo>
                <a:cubicBezTo>
                  <a:pt x="11601565" y="2127744"/>
                  <a:pt x="11611488" y="2113946"/>
                  <a:pt x="11624821" y="2102474"/>
                </a:cubicBezTo>
                <a:cubicBezTo>
                  <a:pt x="11638153" y="2091002"/>
                  <a:pt x="11654741" y="2082010"/>
                  <a:pt x="11674585" y="2075499"/>
                </a:cubicBezTo>
                <a:cubicBezTo>
                  <a:pt x="11694428" y="2068988"/>
                  <a:pt x="11717683" y="2065732"/>
                  <a:pt x="11744348" y="2065732"/>
                </a:cubicBezTo>
                <a:cubicBezTo>
                  <a:pt x="11778454" y="2065732"/>
                  <a:pt x="11809770" y="2069918"/>
                  <a:pt x="11838296" y="2078290"/>
                </a:cubicBezTo>
                <a:cubicBezTo>
                  <a:pt x="11866821" y="2086661"/>
                  <a:pt x="11891936" y="2095963"/>
                  <a:pt x="11913640" y="2106195"/>
                </a:cubicBezTo>
                <a:cubicBezTo>
                  <a:pt x="11935344" y="2116427"/>
                  <a:pt x="11953638" y="2125884"/>
                  <a:pt x="11968521" y="2134565"/>
                </a:cubicBezTo>
                <a:cubicBezTo>
                  <a:pt x="11983404" y="2143247"/>
                  <a:pt x="11994255" y="2147588"/>
                  <a:pt x="12001077" y="2147588"/>
                </a:cubicBezTo>
                <a:cubicBezTo>
                  <a:pt x="12007897" y="2147588"/>
                  <a:pt x="12013324" y="2145727"/>
                  <a:pt x="12017355" y="2142007"/>
                </a:cubicBezTo>
                <a:cubicBezTo>
                  <a:pt x="12021385" y="2138286"/>
                  <a:pt x="12024486" y="2132395"/>
                  <a:pt x="12026657" y="2124333"/>
                </a:cubicBezTo>
                <a:cubicBezTo>
                  <a:pt x="12028826" y="2116272"/>
                  <a:pt x="12030377" y="2106040"/>
                  <a:pt x="12031308" y="2093638"/>
                </a:cubicBezTo>
                <a:cubicBezTo>
                  <a:pt x="12032238" y="2081235"/>
                  <a:pt x="12032703" y="2066042"/>
                  <a:pt x="12032703" y="2048059"/>
                </a:cubicBezTo>
                <a:cubicBezTo>
                  <a:pt x="12032703" y="2031936"/>
                  <a:pt x="12032392" y="2018448"/>
                  <a:pt x="12031773" y="2007596"/>
                </a:cubicBezTo>
                <a:cubicBezTo>
                  <a:pt x="12031152" y="1996744"/>
                  <a:pt x="12030067" y="1987753"/>
                  <a:pt x="12028517" y="1980621"/>
                </a:cubicBezTo>
                <a:cubicBezTo>
                  <a:pt x="12026966" y="1973490"/>
                  <a:pt x="12025106" y="1967754"/>
                  <a:pt x="12022936" y="1963413"/>
                </a:cubicBezTo>
                <a:cubicBezTo>
                  <a:pt x="12020765" y="1959072"/>
                  <a:pt x="12016579" y="1953801"/>
                  <a:pt x="12010379" y="1947600"/>
                </a:cubicBezTo>
                <a:cubicBezTo>
                  <a:pt x="12004177" y="1941399"/>
                  <a:pt x="11991465" y="1933647"/>
                  <a:pt x="11972241" y="1924346"/>
                </a:cubicBezTo>
                <a:cubicBezTo>
                  <a:pt x="11953017" y="1915044"/>
                  <a:pt x="11931003" y="1906672"/>
                  <a:pt x="11906199" y="1899231"/>
                </a:cubicBezTo>
                <a:cubicBezTo>
                  <a:pt x="11881394" y="1891789"/>
                  <a:pt x="11854729" y="1885898"/>
                  <a:pt x="11826204" y="1881558"/>
                </a:cubicBezTo>
                <a:cubicBezTo>
                  <a:pt x="11797678" y="1877217"/>
                  <a:pt x="11769153" y="1875046"/>
                  <a:pt x="11740628" y="1875046"/>
                </a:cubicBezTo>
                <a:cubicBezTo>
                  <a:pt x="11685437" y="1875046"/>
                  <a:pt x="11633191" y="1882178"/>
                  <a:pt x="11583893" y="1896440"/>
                </a:cubicBezTo>
                <a:cubicBezTo>
                  <a:pt x="11534593" y="1910703"/>
                  <a:pt x="11491805" y="1932252"/>
                  <a:pt x="11455529" y="1961088"/>
                </a:cubicBezTo>
                <a:cubicBezTo>
                  <a:pt x="11419252" y="1989923"/>
                  <a:pt x="11390417" y="2026200"/>
                  <a:pt x="11369022" y="2069918"/>
                </a:cubicBezTo>
                <a:cubicBezTo>
                  <a:pt x="11347628" y="2113636"/>
                  <a:pt x="11336931" y="2164331"/>
                  <a:pt x="11336931" y="2222002"/>
                </a:cubicBezTo>
                <a:cubicBezTo>
                  <a:pt x="11336931" y="2272231"/>
                  <a:pt x="11344373" y="2315330"/>
                  <a:pt x="11359256" y="2351296"/>
                </a:cubicBezTo>
                <a:cubicBezTo>
                  <a:pt x="11374138" y="2387263"/>
                  <a:pt x="11393516" y="2418424"/>
                  <a:pt x="11417392" y="2444779"/>
                </a:cubicBezTo>
                <a:cubicBezTo>
                  <a:pt x="11441266" y="2471134"/>
                  <a:pt x="11468395" y="2493768"/>
                  <a:pt x="11498782" y="2512682"/>
                </a:cubicBezTo>
                <a:cubicBezTo>
                  <a:pt x="11529167" y="2531595"/>
                  <a:pt x="11560483" y="2548494"/>
                  <a:pt x="11592730" y="2563376"/>
                </a:cubicBezTo>
                <a:cubicBezTo>
                  <a:pt x="11624975" y="2578259"/>
                  <a:pt x="11656291" y="2592367"/>
                  <a:pt x="11686678" y="2605700"/>
                </a:cubicBezTo>
                <a:cubicBezTo>
                  <a:pt x="11717063" y="2619032"/>
                  <a:pt x="11744193" y="2633295"/>
                  <a:pt x="11768068" y="2648488"/>
                </a:cubicBezTo>
                <a:cubicBezTo>
                  <a:pt x="11791942" y="2663681"/>
                  <a:pt x="11811321" y="2681044"/>
                  <a:pt x="11826204" y="2700578"/>
                </a:cubicBezTo>
                <a:cubicBezTo>
                  <a:pt x="11841087" y="2720111"/>
                  <a:pt x="11848528" y="2743521"/>
                  <a:pt x="11848528" y="2770806"/>
                </a:cubicBezTo>
                <a:cubicBezTo>
                  <a:pt x="11848528" y="2794370"/>
                  <a:pt x="11844187" y="2815764"/>
                  <a:pt x="11835506" y="2834988"/>
                </a:cubicBezTo>
                <a:cubicBezTo>
                  <a:pt x="11826824" y="2854212"/>
                  <a:pt x="11814266" y="2870335"/>
                  <a:pt x="11797834" y="2883357"/>
                </a:cubicBezTo>
                <a:cubicBezTo>
                  <a:pt x="11781400" y="2896380"/>
                  <a:pt x="11761401" y="2906457"/>
                  <a:pt x="11737837" y="2913588"/>
                </a:cubicBezTo>
                <a:cubicBezTo>
                  <a:pt x="11714272" y="2920719"/>
                  <a:pt x="11687607" y="2924285"/>
                  <a:pt x="11657842" y="2924285"/>
                </a:cubicBezTo>
                <a:cubicBezTo>
                  <a:pt x="11612573" y="2924285"/>
                  <a:pt x="11572731" y="2919169"/>
                  <a:pt x="11538314" y="2908937"/>
                </a:cubicBezTo>
                <a:cubicBezTo>
                  <a:pt x="11503898" y="2898705"/>
                  <a:pt x="11474287" y="2887388"/>
                  <a:pt x="11449483" y="2874986"/>
                </a:cubicBezTo>
                <a:cubicBezTo>
                  <a:pt x="11424677" y="2862583"/>
                  <a:pt x="11404369" y="2851266"/>
                  <a:pt x="11388556" y="2841034"/>
                </a:cubicBezTo>
                <a:cubicBezTo>
                  <a:pt x="11372743" y="2830802"/>
                  <a:pt x="11360495" y="2825686"/>
                  <a:pt x="11351814" y="2825686"/>
                </a:cubicBezTo>
                <a:cubicBezTo>
                  <a:pt x="11345612" y="2825686"/>
                  <a:pt x="11340187" y="2827392"/>
                  <a:pt x="11335536" y="2830802"/>
                </a:cubicBezTo>
                <a:cubicBezTo>
                  <a:pt x="11330885" y="2834213"/>
                  <a:pt x="11327165" y="2839949"/>
                  <a:pt x="11324374" y="2848011"/>
                </a:cubicBezTo>
                <a:cubicBezTo>
                  <a:pt x="11321584" y="2856072"/>
                  <a:pt x="11319567" y="2866614"/>
                  <a:pt x="11318328" y="2879637"/>
                </a:cubicBezTo>
                <a:cubicBezTo>
                  <a:pt x="11317087" y="2892659"/>
                  <a:pt x="11316468" y="2908782"/>
                  <a:pt x="11316468" y="2928006"/>
                </a:cubicBezTo>
                <a:cubicBezTo>
                  <a:pt x="11316468" y="2956531"/>
                  <a:pt x="11318172" y="2978390"/>
                  <a:pt x="11321584" y="2993583"/>
                </a:cubicBezTo>
                <a:cubicBezTo>
                  <a:pt x="11324994" y="3008776"/>
                  <a:pt x="11330729" y="3020403"/>
                  <a:pt x="11338792" y="3028465"/>
                </a:cubicBezTo>
                <a:cubicBezTo>
                  <a:pt x="11346853" y="3036526"/>
                  <a:pt x="11360030" y="3045828"/>
                  <a:pt x="11378324" y="3056370"/>
                </a:cubicBezTo>
                <a:cubicBezTo>
                  <a:pt x="11396617" y="3066912"/>
                  <a:pt x="11419407" y="3076989"/>
                  <a:pt x="11446692" y="3086601"/>
                </a:cubicBezTo>
                <a:lnTo>
                  <a:pt x="11478778" y="3094978"/>
                </a:lnTo>
                <a:lnTo>
                  <a:pt x="11244947" y="3094978"/>
                </a:lnTo>
                <a:lnTo>
                  <a:pt x="11259094" y="3085670"/>
                </a:lnTo>
                <a:cubicBezTo>
                  <a:pt x="11261574" y="3081020"/>
                  <a:pt x="11262815" y="3075283"/>
                  <a:pt x="11262815" y="3068462"/>
                </a:cubicBezTo>
                <a:cubicBezTo>
                  <a:pt x="11262815" y="3062261"/>
                  <a:pt x="11261265" y="3053734"/>
                  <a:pt x="11258164" y="3042882"/>
                </a:cubicBezTo>
                <a:cubicBezTo>
                  <a:pt x="11255063" y="3032030"/>
                  <a:pt x="11248862" y="3014822"/>
                  <a:pt x="11239561" y="2991258"/>
                </a:cubicBezTo>
                <a:lnTo>
                  <a:pt x="11138171" y="2754063"/>
                </a:lnTo>
                <a:cubicBezTo>
                  <a:pt x="11126390" y="2725537"/>
                  <a:pt x="11114297" y="2699958"/>
                  <a:pt x="11101895" y="2677323"/>
                </a:cubicBezTo>
                <a:cubicBezTo>
                  <a:pt x="11089492" y="2654689"/>
                  <a:pt x="11076315" y="2634535"/>
                  <a:pt x="11062362" y="2616862"/>
                </a:cubicBezTo>
                <a:cubicBezTo>
                  <a:pt x="11048410" y="2599189"/>
                  <a:pt x="11033527" y="2584150"/>
                  <a:pt x="11017714" y="2571748"/>
                </a:cubicBezTo>
                <a:cubicBezTo>
                  <a:pt x="11001901" y="2559346"/>
                  <a:pt x="10985003" y="2548804"/>
                  <a:pt x="10967019" y="2540122"/>
                </a:cubicBezTo>
                <a:cubicBezTo>
                  <a:pt x="11004226" y="2528340"/>
                  <a:pt x="11037402" y="2512837"/>
                  <a:pt x="11066548" y="2493613"/>
                </a:cubicBezTo>
                <a:cubicBezTo>
                  <a:pt x="11095694" y="2474390"/>
                  <a:pt x="11120188" y="2451755"/>
                  <a:pt x="11140032" y="2425710"/>
                </a:cubicBezTo>
                <a:cubicBezTo>
                  <a:pt x="11159876" y="2399665"/>
                  <a:pt x="11174913" y="2370055"/>
                  <a:pt x="11185145" y="2336879"/>
                </a:cubicBezTo>
                <a:cubicBezTo>
                  <a:pt x="11195377" y="2303702"/>
                  <a:pt x="11200493" y="2266960"/>
                  <a:pt x="11200493" y="2226653"/>
                </a:cubicBezTo>
                <a:cubicBezTo>
                  <a:pt x="11200493" y="2178904"/>
                  <a:pt x="11193362" y="2136581"/>
                  <a:pt x="11179099" y="2099684"/>
                </a:cubicBezTo>
                <a:cubicBezTo>
                  <a:pt x="11164836" y="2062787"/>
                  <a:pt x="11144218" y="2030851"/>
                  <a:pt x="11117243" y="2003876"/>
                </a:cubicBezTo>
                <a:cubicBezTo>
                  <a:pt x="11090267" y="1976901"/>
                  <a:pt x="11057401" y="1955041"/>
                  <a:pt x="11018644" y="1938298"/>
                </a:cubicBezTo>
                <a:cubicBezTo>
                  <a:pt x="10979887" y="1921555"/>
                  <a:pt x="10936323" y="1909773"/>
                  <a:pt x="10887954" y="1902952"/>
                </a:cubicBezTo>
                <a:cubicBezTo>
                  <a:pt x="10871211" y="1901091"/>
                  <a:pt x="10852608" y="1899541"/>
                  <a:pt x="10832144" y="1898301"/>
                </a:cubicBezTo>
                <a:cubicBezTo>
                  <a:pt x="10811680" y="1897061"/>
                  <a:pt x="10785635" y="1896440"/>
                  <a:pt x="10754009" y="1896440"/>
                </a:cubicBezTo>
                <a:lnTo>
                  <a:pt x="10442400" y="1896440"/>
                </a:lnTo>
                <a:cubicBezTo>
                  <a:pt x="10421936" y="1896440"/>
                  <a:pt x="10404728" y="1902486"/>
                  <a:pt x="10390775" y="1914579"/>
                </a:cubicBezTo>
                <a:cubicBezTo>
                  <a:pt x="10376823" y="1926671"/>
                  <a:pt x="10369846" y="1946360"/>
                  <a:pt x="10369846" y="1973645"/>
                </a:cubicBezTo>
                <a:lnTo>
                  <a:pt x="10369846" y="3066602"/>
                </a:lnTo>
                <a:cubicBezTo>
                  <a:pt x="10369846" y="3072803"/>
                  <a:pt x="10371707" y="3078384"/>
                  <a:pt x="10375427" y="3083345"/>
                </a:cubicBezTo>
                <a:lnTo>
                  <a:pt x="10394220" y="3094978"/>
                </a:lnTo>
                <a:lnTo>
                  <a:pt x="9814716" y="3094978"/>
                </a:lnTo>
                <a:lnTo>
                  <a:pt x="9875049" y="3078229"/>
                </a:lnTo>
                <a:cubicBezTo>
                  <a:pt x="9947292" y="3049394"/>
                  <a:pt x="10007908" y="3007536"/>
                  <a:pt x="10056898" y="2952655"/>
                </a:cubicBezTo>
                <a:cubicBezTo>
                  <a:pt x="10105888" y="2897775"/>
                  <a:pt x="10142783" y="2830957"/>
                  <a:pt x="10167589" y="2752202"/>
                </a:cubicBezTo>
                <a:cubicBezTo>
                  <a:pt x="10192393" y="2673448"/>
                  <a:pt x="10204795" y="2584150"/>
                  <a:pt x="10204796" y="2484311"/>
                </a:cubicBezTo>
                <a:cubicBezTo>
                  <a:pt x="10204795" y="2380132"/>
                  <a:pt x="10192858" y="2289750"/>
                  <a:pt x="10168984" y="2213165"/>
                </a:cubicBezTo>
                <a:cubicBezTo>
                  <a:pt x="10145109" y="2136581"/>
                  <a:pt x="10109762" y="2073174"/>
                  <a:pt x="10062944" y="2022944"/>
                </a:cubicBezTo>
                <a:cubicBezTo>
                  <a:pt x="10016125" y="1972715"/>
                  <a:pt x="9957833" y="1935508"/>
                  <a:pt x="9888071" y="1911323"/>
                </a:cubicBezTo>
                <a:cubicBezTo>
                  <a:pt x="9818307" y="1887139"/>
                  <a:pt x="9737846" y="1875046"/>
                  <a:pt x="9646690" y="1875046"/>
                </a:cubicBezTo>
                <a:cubicBezTo>
                  <a:pt x="9551193" y="1875046"/>
                  <a:pt x="9467321" y="1889619"/>
                  <a:pt x="9395078" y="1918765"/>
                </a:cubicBezTo>
                <a:cubicBezTo>
                  <a:pt x="9322835" y="1947910"/>
                  <a:pt x="9262219" y="1989768"/>
                  <a:pt x="9213229" y="2044338"/>
                </a:cubicBezTo>
                <a:cubicBezTo>
                  <a:pt x="9164240" y="2098909"/>
                  <a:pt x="9127343" y="2165106"/>
                  <a:pt x="9102538" y="2242931"/>
                </a:cubicBezTo>
                <a:cubicBezTo>
                  <a:pt x="9077733" y="2320756"/>
                  <a:pt x="9065330" y="2408347"/>
                  <a:pt x="9065331" y="2505706"/>
                </a:cubicBezTo>
                <a:cubicBezTo>
                  <a:pt x="9065330" y="2611746"/>
                  <a:pt x="9076957" y="2703523"/>
                  <a:pt x="9100213" y="2781038"/>
                </a:cubicBezTo>
                <a:cubicBezTo>
                  <a:pt x="9123466" y="2858553"/>
                  <a:pt x="9158348" y="2922425"/>
                  <a:pt x="9204857" y="2972654"/>
                </a:cubicBezTo>
                <a:cubicBezTo>
                  <a:pt x="9251365" y="3022884"/>
                  <a:pt x="9309501" y="3060246"/>
                  <a:pt x="9379265" y="3084740"/>
                </a:cubicBezTo>
                <a:lnTo>
                  <a:pt x="9421469" y="3094978"/>
                </a:lnTo>
                <a:lnTo>
                  <a:pt x="8875627" y="3094978"/>
                </a:lnTo>
                <a:lnTo>
                  <a:pt x="8894867" y="3083345"/>
                </a:lnTo>
                <a:cubicBezTo>
                  <a:pt x="8898898" y="3078384"/>
                  <a:pt x="8900913" y="3072803"/>
                  <a:pt x="8900913" y="3066602"/>
                </a:cubicBezTo>
                <a:lnTo>
                  <a:pt x="8900913" y="1929927"/>
                </a:lnTo>
                <a:cubicBezTo>
                  <a:pt x="8900913" y="1923726"/>
                  <a:pt x="8898898" y="1918144"/>
                  <a:pt x="8894867" y="1913184"/>
                </a:cubicBezTo>
                <a:cubicBezTo>
                  <a:pt x="8890837" y="1908223"/>
                  <a:pt x="8884170" y="1904192"/>
                  <a:pt x="8874868" y="1901091"/>
                </a:cubicBezTo>
                <a:cubicBezTo>
                  <a:pt x="8865567" y="1897991"/>
                  <a:pt x="8853164" y="1895510"/>
                  <a:pt x="8837661" y="1893650"/>
                </a:cubicBezTo>
                <a:cubicBezTo>
                  <a:pt x="8822158" y="1891789"/>
                  <a:pt x="8802314" y="1890859"/>
                  <a:pt x="8778130" y="1890859"/>
                </a:cubicBezTo>
                <a:cubicBezTo>
                  <a:pt x="8754566" y="1890859"/>
                  <a:pt x="8735032" y="1891789"/>
                  <a:pt x="8719529" y="1893650"/>
                </a:cubicBezTo>
                <a:cubicBezTo>
                  <a:pt x="8704026" y="1895510"/>
                  <a:pt x="8691468" y="1897991"/>
                  <a:pt x="8681857" y="1901091"/>
                </a:cubicBezTo>
                <a:cubicBezTo>
                  <a:pt x="8672245" y="1904192"/>
                  <a:pt x="8665424" y="1908223"/>
                  <a:pt x="8661393" y="1913184"/>
                </a:cubicBezTo>
                <a:cubicBezTo>
                  <a:pt x="8657362" y="1918144"/>
                  <a:pt x="8655346" y="1923726"/>
                  <a:pt x="8655347" y="1929927"/>
                </a:cubicBezTo>
                <a:lnTo>
                  <a:pt x="8655347" y="3066602"/>
                </a:lnTo>
                <a:cubicBezTo>
                  <a:pt x="8655346" y="3072803"/>
                  <a:pt x="8657362" y="3078384"/>
                  <a:pt x="8661393" y="3083345"/>
                </a:cubicBezTo>
                <a:lnTo>
                  <a:pt x="8680633" y="3094978"/>
                </a:lnTo>
                <a:lnTo>
                  <a:pt x="8374831" y="3094978"/>
                </a:lnTo>
                <a:lnTo>
                  <a:pt x="8401205" y="3080555"/>
                </a:lnTo>
                <a:cubicBezTo>
                  <a:pt x="8409576" y="3073113"/>
                  <a:pt x="8416242" y="3063811"/>
                  <a:pt x="8421204" y="3052649"/>
                </a:cubicBezTo>
                <a:cubicBezTo>
                  <a:pt x="8426164" y="3041487"/>
                  <a:pt x="8428645" y="3028775"/>
                  <a:pt x="8428645" y="3014512"/>
                </a:cubicBezTo>
                <a:lnTo>
                  <a:pt x="8428645" y="1932717"/>
                </a:lnTo>
                <a:cubicBezTo>
                  <a:pt x="8428645" y="1926516"/>
                  <a:pt x="8427094" y="1920935"/>
                  <a:pt x="8423994" y="1915974"/>
                </a:cubicBezTo>
                <a:cubicBezTo>
                  <a:pt x="8420893" y="1911013"/>
                  <a:pt x="8415467" y="1906672"/>
                  <a:pt x="8407716" y="1902952"/>
                </a:cubicBezTo>
                <a:cubicBezTo>
                  <a:pt x="8399964" y="1899231"/>
                  <a:pt x="8388957" y="1896595"/>
                  <a:pt x="8374695" y="1895045"/>
                </a:cubicBezTo>
                <a:cubicBezTo>
                  <a:pt x="8360431" y="1893495"/>
                  <a:pt x="8342758" y="1892720"/>
                  <a:pt x="8321675" y="1892720"/>
                </a:cubicBezTo>
                <a:cubicBezTo>
                  <a:pt x="8299351" y="1892720"/>
                  <a:pt x="8281056" y="1893495"/>
                  <a:pt x="8266794" y="1895045"/>
                </a:cubicBezTo>
                <a:cubicBezTo>
                  <a:pt x="8252531" y="1896595"/>
                  <a:pt x="8241059" y="1899231"/>
                  <a:pt x="8232378" y="1902952"/>
                </a:cubicBezTo>
                <a:cubicBezTo>
                  <a:pt x="8223695" y="1906672"/>
                  <a:pt x="8217495" y="1911013"/>
                  <a:pt x="8213774" y="1915974"/>
                </a:cubicBezTo>
                <a:cubicBezTo>
                  <a:pt x="8210054" y="1920935"/>
                  <a:pt x="8208193" y="1926516"/>
                  <a:pt x="8208193" y="1932717"/>
                </a:cubicBezTo>
                <a:lnTo>
                  <a:pt x="8208193" y="2497334"/>
                </a:lnTo>
                <a:cubicBezTo>
                  <a:pt x="8208193" y="2540122"/>
                  <a:pt x="8208658" y="2585080"/>
                  <a:pt x="8209589" y="2632210"/>
                </a:cubicBezTo>
                <a:cubicBezTo>
                  <a:pt x="8210519" y="2679339"/>
                  <a:pt x="8211914" y="2724607"/>
                  <a:pt x="8213774" y="2768015"/>
                </a:cubicBezTo>
                <a:lnTo>
                  <a:pt x="8212844" y="2768015"/>
                </a:lnTo>
                <a:cubicBezTo>
                  <a:pt x="8201682" y="2743211"/>
                  <a:pt x="8190209" y="2718406"/>
                  <a:pt x="8178428" y="2693601"/>
                </a:cubicBezTo>
                <a:cubicBezTo>
                  <a:pt x="8166645" y="2668797"/>
                  <a:pt x="8154552" y="2643527"/>
                  <a:pt x="8142151" y="2617792"/>
                </a:cubicBezTo>
                <a:cubicBezTo>
                  <a:pt x="8129748" y="2592057"/>
                  <a:pt x="8116880" y="2566322"/>
                  <a:pt x="8103549" y="2540587"/>
                </a:cubicBezTo>
                <a:cubicBezTo>
                  <a:pt x="8090215" y="2514852"/>
                  <a:pt x="8076728" y="2488652"/>
                  <a:pt x="8063086" y="2461987"/>
                </a:cubicBezTo>
                <a:lnTo>
                  <a:pt x="7828682" y="2022014"/>
                </a:lnTo>
                <a:cubicBezTo>
                  <a:pt x="7816899" y="1997830"/>
                  <a:pt x="7805427" y="1977521"/>
                  <a:pt x="7794265" y="1961088"/>
                </a:cubicBezTo>
                <a:cubicBezTo>
                  <a:pt x="7783103" y="1944654"/>
                  <a:pt x="7771165" y="1931787"/>
                  <a:pt x="7758454" y="1922485"/>
                </a:cubicBezTo>
                <a:cubicBezTo>
                  <a:pt x="7745740" y="1913184"/>
                  <a:pt x="7731323" y="1906517"/>
                  <a:pt x="7715200" y="1902486"/>
                </a:cubicBezTo>
                <a:cubicBezTo>
                  <a:pt x="7699076" y="1898456"/>
                  <a:pt x="7679233" y="1896440"/>
                  <a:pt x="7655669" y="1896440"/>
                </a:cubicBezTo>
                <a:lnTo>
                  <a:pt x="7524514" y="1896440"/>
                </a:lnTo>
                <a:cubicBezTo>
                  <a:pt x="7499709" y="1896440"/>
                  <a:pt x="7478780" y="1903727"/>
                  <a:pt x="7461727" y="1918299"/>
                </a:cubicBezTo>
                <a:cubicBezTo>
                  <a:pt x="7444673" y="1932872"/>
                  <a:pt x="7436147" y="1954731"/>
                  <a:pt x="7436147" y="1983877"/>
                </a:cubicBezTo>
                <a:lnTo>
                  <a:pt x="7436147" y="3065672"/>
                </a:lnTo>
                <a:cubicBezTo>
                  <a:pt x="7436147" y="3071873"/>
                  <a:pt x="7437697" y="3077454"/>
                  <a:pt x="7440798" y="3082415"/>
                </a:cubicBezTo>
                <a:cubicBezTo>
                  <a:pt x="7443898" y="3087376"/>
                  <a:pt x="7449479" y="3091562"/>
                  <a:pt x="7457541" y="3094972"/>
                </a:cubicBezTo>
                <a:lnTo>
                  <a:pt x="7457567" y="3094978"/>
                </a:lnTo>
                <a:lnTo>
                  <a:pt x="7233295" y="3094978"/>
                </a:lnTo>
                <a:lnTo>
                  <a:pt x="7233313" y="3094972"/>
                </a:lnTo>
                <a:cubicBezTo>
                  <a:pt x="7237964" y="3091562"/>
                  <a:pt x="7241839" y="3086136"/>
                  <a:pt x="7244940" y="3078694"/>
                </a:cubicBezTo>
                <a:cubicBezTo>
                  <a:pt x="7248041" y="3071253"/>
                  <a:pt x="7250366" y="3061486"/>
                  <a:pt x="7251916" y="3049394"/>
                </a:cubicBezTo>
                <a:cubicBezTo>
                  <a:pt x="7253466" y="3037301"/>
                  <a:pt x="7254242" y="3022263"/>
                  <a:pt x="7254242" y="3004280"/>
                </a:cubicBezTo>
                <a:cubicBezTo>
                  <a:pt x="7254242" y="2986297"/>
                  <a:pt x="7253466" y="2971259"/>
                  <a:pt x="7251916" y="2959167"/>
                </a:cubicBezTo>
                <a:cubicBezTo>
                  <a:pt x="7250366" y="2947074"/>
                  <a:pt x="7248041" y="2937307"/>
                  <a:pt x="7244940" y="2929866"/>
                </a:cubicBezTo>
                <a:cubicBezTo>
                  <a:pt x="7241839" y="2922425"/>
                  <a:pt x="7237964" y="2916999"/>
                  <a:pt x="7233313" y="2913588"/>
                </a:cubicBezTo>
                <a:cubicBezTo>
                  <a:pt x="7228662" y="2910177"/>
                  <a:pt x="7223546" y="2908472"/>
                  <a:pt x="7217965" y="2908472"/>
                </a:cubicBezTo>
                <a:lnTo>
                  <a:pt x="6784503" y="2908472"/>
                </a:lnTo>
                <a:lnTo>
                  <a:pt x="6784503" y="2568957"/>
                </a:lnTo>
                <a:lnTo>
                  <a:pt x="7148202" y="2568957"/>
                </a:lnTo>
                <a:cubicBezTo>
                  <a:pt x="7153783" y="2568957"/>
                  <a:pt x="7158899" y="2567407"/>
                  <a:pt x="7163550" y="2564307"/>
                </a:cubicBezTo>
                <a:cubicBezTo>
                  <a:pt x="7168201" y="2561206"/>
                  <a:pt x="7172076" y="2556090"/>
                  <a:pt x="7175177" y="2548959"/>
                </a:cubicBezTo>
                <a:cubicBezTo>
                  <a:pt x="7178277" y="2541827"/>
                  <a:pt x="7180603" y="2532371"/>
                  <a:pt x="7182153" y="2520588"/>
                </a:cubicBezTo>
                <a:cubicBezTo>
                  <a:pt x="7183703" y="2508806"/>
                  <a:pt x="7184479" y="2493923"/>
                  <a:pt x="7184479" y="2475940"/>
                </a:cubicBezTo>
                <a:cubicBezTo>
                  <a:pt x="7184479" y="2458577"/>
                  <a:pt x="7183703" y="2443849"/>
                  <a:pt x="7182153" y="2431757"/>
                </a:cubicBezTo>
                <a:cubicBezTo>
                  <a:pt x="7180603" y="2419664"/>
                  <a:pt x="7178277" y="2410052"/>
                  <a:pt x="7175177" y="2402921"/>
                </a:cubicBezTo>
                <a:cubicBezTo>
                  <a:pt x="7172076" y="2395790"/>
                  <a:pt x="7168201" y="2390519"/>
                  <a:pt x="7163550" y="2387108"/>
                </a:cubicBezTo>
                <a:cubicBezTo>
                  <a:pt x="7158899" y="2383697"/>
                  <a:pt x="7153783" y="2381992"/>
                  <a:pt x="7148202" y="2381992"/>
                </a:cubicBezTo>
                <a:lnTo>
                  <a:pt x="6784503" y="2381992"/>
                </a:lnTo>
                <a:lnTo>
                  <a:pt x="6784503" y="2088057"/>
                </a:lnTo>
                <a:lnTo>
                  <a:pt x="7214244" y="2088057"/>
                </a:lnTo>
                <a:cubicBezTo>
                  <a:pt x="7219825" y="2088057"/>
                  <a:pt x="7224786" y="2086351"/>
                  <a:pt x="7229127" y="2082941"/>
                </a:cubicBezTo>
                <a:cubicBezTo>
                  <a:pt x="7233468" y="2079530"/>
                  <a:pt x="7237188" y="2074104"/>
                  <a:pt x="7240289" y="2066663"/>
                </a:cubicBezTo>
                <a:cubicBezTo>
                  <a:pt x="7243390" y="2059221"/>
                  <a:pt x="7245715" y="2049454"/>
                  <a:pt x="7247266" y="2037362"/>
                </a:cubicBezTo>
                <a:cubicBezTo>
                  <a:pt x="7248816" y="2025270"/>
                  <a:pt x="7249591" y="2010542"/>
                  <a:pt x="7249591" y="1993179"/>
                </a:cubicBezTo>
                <a:cubicBezTo>
                  <a:pt x="7249591" y="1974575"/>
                  <a:pt x="7248816" y="1959227"/>
                  <a:pt x="7247266" y="1947135"/>
                </a:cubicBezTo>
                <a:cubicBezTo>
                  <a:pt x="7245715" y="1935043"/>
                  <a:pt x="7243390" y="1925121"/>
                  <a:pt x="7240289" y="1917369"/>
                </a:cubicBezTo>
                <a:cubicBezTo>
                  <a:pt x="7237188" y="1909618"/>
                  <a:pt x="7233468" y="1904192"/>
                  <a:pt x="7229127" y="1901091"/>
                </a:cubicBezTo>
                <a:cubicBezTo>
                  <a:pt x="7224786" y="1897991"/>
                  <a:pt x="7219825" y="1896440"/>
                  <a:pt x="7214244" y="1896440"/>
                </a:cubicBezTo>
                <a:lnTo>
                  <a:pt x="6613351" y="1896440"/>
                </a:lnTo>
                <a:cubicBezTo>
                  <a:pt x="6592887" y="1896440"/>
                  <a:pt x="6575679" y="1902486"/>
                  <a:pt x="6561726" y="1914579"/>
                </a:cubicBezTo>
                <a:cubicBezTo>
                  <a:pt x="6547773" y="1926671"/>
                  <a:pt x="6540797" y="1946360"/>
                  <a:pt x="6540797" y="1973645"/>
                </a:cubicBezTo>
                <a:lnTo>
                  <a:pt x="6540797" y="3022884"/>
                </a:lnTo>
                <a:cubicBezTo>
                  <a:pt x="6540797" y="3050169"/>
                  <a:pt x="6547773" y="3069858"/>
                  <a:pt x="6561726" y="3081950"/>
                </a:cubicBezTo>
                <a:lnTo>
                  <a:pt x="6584108" y="3094978"/>
                </a:lnTo>
                <a:lnTo>
                  <a:pt x="6120766" y="3094978"/>
                </a:lnTo>
                <a:lnTo>
                  <a:pt x="6190735" y="3067184"/>
                </a:lnTo>
                <a:cubicBezTo>
                  <a:pt x="6214299" y="3055169"/>
                  <a:pt x="6236158" y="3041177"/>
                  <a:pt x="6256312" y="3025209"/>
                </a:cubicBezTo>
                <a:cubicBezTo>
                  <a:pt x="6296620" y="2993273"/>
                  <a:pt x="6328555" y="2953430"/>
                  <a:pt x="6352120" y="2905681"/>
                </a:cubicBezTo>
                <a:cubicBezTo>
                  <a:pt x="6375685" y="2857933"/>
                  <a:pt x="6387467" y="2802432"/>
                  <a:pt x="6387467" y="2739180"/>
                </a:cubicBezTo>
                <a:cubicBezTo>
                  <a:pt x="6387467" y="2690811"/>
                  <a:pt x="6380026" y="2648798"/>
                  <a:pt x="6365143" y="2613141"/>
                </a:cubicBezTo>
                <a:cubicBezTo>
                  <a:pt x="6350260" y="2577484"/>
                  <a:pt x="6330726" y="2546478"/>
                  <a:pt x="6306542" y="2520123"/>
                </a:cubicBezTo>
                <a:cubicBezTo>
                  <a:pt x="6282357" y="2493768"/>
                  <a:pt x="6254762" y="2471134"/>
                  <a:pt x="6223756" y="2452220"/>
                </a:cubicBezTo>
                <a:cubicBezTo>
                  <a:pt x="6192750" y="2433307"/>
                  <a:pt x="6161124" y="2416409"/>
                  <a:pt x="6128878" y="2401526"/>
                </a:cubicBezTo>
                <a:cubicBezTo>
                  <a:pt x="6096632" y="2386643"/>
                  <a:pt x="6065007" y="2372535"/>
                  <a:pt x="6034000" y="2359203"/>
                </a:cubicBezTo>
                <a:cubicBezTo>
                  <a:pt x="6002994" y="2345870"/>
                  <a:pt x="5975244" y="2331608"/>
                  <a:pt x="5950749" y="2316415"/>
                </a:cubicBezTo>
                <a:cubicBezTo>
                  <a:pt x="5926254" y="2301222"/>
                  <a:pt x="5906721" y="2283859"/>
                  <a:pt x="5892148" y="2264325"/>
                </a:cubicBezTo>
                <a:cubicBezTo>
                  <a:pt x="5877575" y="2244791"/>
                  <a:pt x="5870289" y="2221692"/>
                  <a:pt x="5870289" y="2195027"/>
                </a:cubicBezTo>
                <a:cubicBezTo>
                  <a:pt x="5870289" y="2177043"/>
                  <a:pt x="5873544" y="2159990"/>
                  <a:pt x="5880056" y="2143867"/>
                </a:cubicBezTo>
                <a:cubicBezTo>
                  <a:pt x="5886567" y="2127744"/>
                  <a:pt x="5896489" y="2113946"/>
                  <a:pt x="5909822" y="2102474"/>
                </a:cubicBezTo>
                <a:cubicBezTo>
                  <a:pt x="5923155" y="2091002"/>
                  <a:pt x="5939742" y="2082010"/>
                  <a:pt x="5959587" y="2075499"/>
                </a:cubicBezTo>
                <a:cubicBezTo>
                  <a:pt x="5979431" y="2068988"/>
                  <a:pt x="6002684" y="2065732"/>
                  <a:pt x="6029350" y="2065732"/>
                </a:cubicBezTo>
                <a:cubicBezTo>
                  <a:pt x="6063455" y="2065732"/>
                  <a:pt x="6094771" y="2069918"/>
                  <a:pt x="6123297" y="2078290"/>
                </a:cubicBezTo>
                <a:cubicBezTo>
                  <a:pt x="6151822" y="2086661"/>
                  <a:pt x="6176937" y="2095963"/>
                  <a:pt x="6198641" y="2106195"/>
                </a:cubicBezTo>
                <a:cubicBezTo>
                  <a:pt x="6220345" y="2116427"/>
                  <a:pt x="6238639" y="2125884"/>
                  <a:pt x="6253522" y="2134565"/>
                </a:cubicBezTo>
                <a:cubicBezTo>
                  <a:pt x="6268404" y="2143247"/>
                  <a:pt x="6279256" y="2147588"/>
                  <a:pt x="6286078" y="2147588"/>
                </a:cubicBezTo>
                <a:cubicBezTo>
                  <a:pt x="6292899" y="2147588"/>
                  <a:pt x="6298325" y="2145727"/>
                  <a:pt x="6302356" y="2142007"/>
                </a:cubicBezTo>
                <a:cubicBezTo>
                  <a:pt x="6306386" y="2138286"/>
                  <a:pt x="6309487" y="2132395"/>
                  <a:pt x="6311658" y="2124333"/>
                </a:cubicBezTo>
                <a:cubicBezTo>
                  <a:pt x="6313828" y="2116272"/>
                  <a:pt x="6315378" y="2106040"/>
                  <a:pt x="6316308" y="2093638"/>
                </a:cubicBezTo>
                <a:cubicBezTo>
                  <a:pt x="6317239" y="2081235"/>
                  <a:pt x="6317704" y="2066042"/>
                  <a:pt x="6317704" y="2048059"/>
                </a:cubicBezTo>
                <a:cubicBezTo>
                  <a:pt x="6317704" y="2031936"/>
                  <a:pt x="6317393" y="2018448"/>
                  <a:pt x="6316774" y="2007596"/>
                </a:cubicBezTo>
                <a:cubicBezTo>
                  <a:pt x="6316153" y="1996744"/>
                  <a:pt x="6315068" y="1987753"/>
                  <a:pt x="6313518" y="1980621"/>
                </a:cubicBezTo>
                <a:cubicBezTo>
                  <a:pt x="6311967" y="1973490"/>
                  <a:pt x="6310107" y="1967754"/>
                  <a:pt x="6307937" y="1963413"/>
                </a:cubicBezTo>
                <a:cubicBezTo>
                  <a:pt x="6305766" y="1959072"/>
                  <a:pt x="6301580" y="1953801"/>
                  <a:pt x="6295380" y="1947600"/>
                </a:cubicBezTo>
                <a:cubicBezTo>
                  <a:pt x="6289178" y="1941399"/>
                  <a:pt x="6276466" y="1933647"/>
                  <a:pt x="6257242" y="1924346"/>
                </a:cubicBezTo>
                <a:cubicBezTo>
                  <a:pt x="6238018" y="1915044"/>
                  <a:pt x="6216004" y="1906672"/>
                  <a:pt x="6191200" y="1899231"/>
                </a:cubicBezTo>
                <a:cubicBezTo>
                  <a:pt x="6166395" y="1891789"/>
                  <a:pt x="6139730" y="1885898"/>
                  <a:pt x="6111205" y="1881558"/>
                </a:cubicBezTo>
                <a:cubicBezTo>
                  <a:pt x="6082679" y="1877217"/>
                  <a:pt x="6054155" y="1875046"/>
                  <a:pt x="6025629" y="1875046"/>
                </a:cubicBezTo>
                <a:cubicBezTo>
                  <a:pt x="5970439" y="1875046"/>
                  <a:pt x="5918194" y="1882178"/>
                  <a:pt x="5868894" y="1896440"/>
                </a:cubicBezTo>
                <a:cubicBezTo>
                  <a:pt x="5819595" y="1910703"/>
                  <a:pt x="5776806" y="1932252"/>
                  <a:pt x="5740530" y="1961088"/>
                </a:cubicBezTo>
                <a:cubicBezTo>
                  <a:pt x="5704253" y="1989923"/>
                  <a:pt x="5675417" y="2026200"/>
                  <a:pt x="5654025" y="2069918"/>
                </a:cubicBezTo>
                <a:cubicBezTo>
                  <a:pt x="5632629" y="2113636"/>
                  <a:pt x="5621932" y="2164331"/>
                  <a:pt x="5621932" y="2222002"/>
                </a:cubicBezTo>
                <a:cubicBezTo>
                  <a:pt x="5621932" y="2272231"/>
                  <a:pt x="5629374" y="2315330"/>
                  <a:pt x="5644256" y="2351296"/>
                </a:cubicBezTo>
                <a:cubicBezTo>
                  <a:pt x="5659140" y="2387263"/>
                  <a:pt x="5678518" y="2418424"/>
                  <a:pt x="5702392" y="2444779"/>
                </a:cubicBezTo>
                <a:cubicBezTo>
                  <a:pt x="5726267" y="2471134"/>
                  <a:pt x="5753397" y="2493768"/>
                  <a:pt x="5783783" y="2512682"/>
                </a:cubicBezTo>
                <a:cubicBezTo>
                  <a:pt x="5814168" y="2531595"/>
                  <a:pt x="5845484" y="2548494"/>
                  <a:pt x="5877731" y="2563376"/>
                </a:cubicBezTo>
                <a:cubicBezTo>
                  <a:pt x="5909976" y="2578259"/>
                  <a:pt x="5941292" y="2592367"/>
                  <a:pt x="5971679" y="2605700"/>
                </a:cubicBezTo>
                <a:cubicBezTo>
                  <a:pt x="6002064" y="2619032"/>
                  <a:pt x="6029194" y="2633295"/>
                  <a:pt x="6053069" y="2648488"/>
                </a:cubicBezTo>
                <a:cubicBezTo>
                  <a:pt x="6076943" y="2663681"/>
                  <a:pt x="6096322" y="2681044"/>
                  <a:pt x="6111205" y="2700578"/>
                </a:cubicBezTo>
                <a:cubicBezTo>
                  <a:pt x="6126088" y="2720111"/>
                  <a:pt x="6133529" y="2743521"/>
                  <a:pt x="6133529" y="2770806"/>
                </a:cubicBezTo>
                <a:cubicBezTo>
                  <a:pt x="6133529" y="2794370"/>
                  <a:pt x="6129188" y="2815764"/>
                  <a:pt x="6120506" y="2834988"/>
                </a:cubicBezTo>
                <a:cubicBezTo>
                  <a:pt x="6111824" y="2854212"/>
                  <a:pt x="6099267" y="2870335"/>
                  <a:pt x="6082834" y="2883357"/>
                </a:cubicBezTo>
                <a:cubicBezTo>
                  <a:pt x="6066401" y="2896380"/>
                  <a:pt x="6046403" y="2906457"/>
                  <a:pt x="6022838" y="2913588"/>
                </a:cubicBezTo>
                <a:cubicBezTo>
                  <a:pt x="5999273" y="2920719"/>
                  <a:pt x="5972608" y="2924285"/>
                  <a:pt x="5942843" y="2924285"/>
                </a:cubicBezTo>
                <a:cubicBezTo>
                  <a:pt x="5897574" y="2924285"/>
                  <a:pt x="5857732" y="2919169"/>
                  <a:pt x="5823315" y="2908937"/>
                </a:cubicBezTo>
                <a:cubicBezTo>
                  <a:pt x="5788899" y="2898705"/>
                  <a:pt x="5759288" y="2887388"/>
                  <a:pt x="5734484" y="2874986"/>
                </a:cubicBezTo>
                <a:cubicBezTo>
                  <a:pt x="5709679" y="2862583"/>
                  <a:pt x="5689371" y="2851266"/>
                  <a:pt x="5673557" y="2841034"/>
                </a:cubicBezTo>
                <a:cubicBezTo>
                  <a:pt x="5657745" y="2830802"/>
                  <a:pt x="5645497" y="2825686"/>
                  <a:pt x="5636815" y="2825686"/>
                </a:cubicBezTo>
                <a:cubicBezTo>
                  <a:pt x="5630614" y="2825686"/>
                  <a:pt x="5625189" y="2827392"/>
                  <a:pt x="5620537" y="2830802"/>
                </a:cubicBezTo>
                <a:cubicBezTo>
                  <a:pt x="5615886" y="2834213"/>
                  <a:pt x="5612166" y="2839949"/>
                  <a:pt x="5609376" y="2848011"/>
                </a:cubicBezTo>
                <a:cubicBezTo>
                  <a:pt x="5606584" y="2856072"/>
                  <a:pt x="5604569" y="2866614"/>
                  <a:pt x="5603329" y="2879637"/>
                </a:cubicBezTo>
                <a:cubicBezTo>
                  <a:pt x="5602088" y="2892659"/>
                  <a:pt x="5601468" y="2908782"/>
                  <a:pt x="5601468" y="2928006"/>
                </a:cubicBezTo>
                <a:cubicBezTo>
                  <a:pt x="5601468" y="2956531"/>
                  <a:pt x="5603174" y="2978390"/>
                  <a:pt x="5606584" y="2993583"/>
                </a:cubicBezTo>
                <a:cubicBezTo>
                  <a:pt x="5609995" y="3008776"/>
                  <a:pt x="5615731" y="3020403"/>
                  <a:pt x="5623793" y="3028465"/>
                </a:cubicBezTo>
                <a:cubicBezTo>
                  <a:pt x="5631854" y="3036526"/>
                  <a:pt x="5645031" y="3045828"/>
                  <a:pt x="5663325" y="3056370"/>
                </a:cubicBezTo>
                <a:cubicBezTo>
                  <a:pt x="5681618" y="3066912"/>
                  <a:pt x="5704408" y="3076989"/>
                  <a:pt x="5731693" y="3086601"/>
                </a:cubicBezTo>
                <a:lnTo>
                  <a:pt x="5763780" y="3094978"/>
                </a:lnTo>
                <a:lnTo>
                  <a:pt x="5129899" y="3094978"/>
                </a:lnTo>
                <a:lnTo>
                  <a:pt x="5144045" y="3085670"/>
                </a:lnTo>
                <a:cubicBezTo>
                  <a:pt x="5146526" y="3081020"/>
                  <a:pt x="5147766" y="3075283"/>
                  <a:pt x="5147766" y="3068462"/>
                </a:cubicBezTo>
                <a:cubicBezTo>
                  <a:pt x="5147766" y="3062261"/>
                  <a:pt x="5146215" y="3053734"/>
                  <a:pt x="5143115" y="3042882"/>
                </a:cubicBezTo>
                <a:cubicBezTo>
                  <a:pt x="5140014" y="3032030"/>
                  <a:pt x="5133813" y="3014822"/>
                  <a:pt x="5124511" y="2991258"/>
                </a:cubicBezTo>
                <a:lnTo>
                  <a:pt x="5023122" y="2754063"/>
                </a:lnTo>
                <a:cubicBezTo>
                  <a:pt x="5011340" y="2725537"/>
                  <a:pt x="4999249" y="2699958"/>
                  <a:pt x="4986845" y="2677323"/>
                </a:cubicBezTo>
                <a:cubicBezTo>
                  <a:pt x="4974443" y="2654689"/>
                  <a:pt x="4961265" y="2634535"/>
                  <a:pt x="4947313" y="2616862"/>
                </a:cubicBezTo>
                <a:cubicBezTo>
                  <a:pt x="4933360" y="2599189"/>
                  <a:pt x="4918477" y="2584150"/>
                  <a:pt x="4902664" y="2571748"/>
                </a:cubicBezTo>
                <a:cubicBezTo>
                  <a:pt x="4886851" y="2559346"/>
                  <a:pt x="4869953" y="2548804"/>
                  <a:pt x="4851970" y="2540122"/>
                </a:cubicBezTo>
                <a:cubicBezTo>
                  <a:pt x="4889177" y="2528340"/>
                  <a:pt x="4922354" y="2512837"/>
                  <a:pt x="4951499" y="2493613"/>
                </a:cubicBezTo>
                <a:cubicBezTo>
                  <a:pt x="4980643" y="2474390"/>
                  <a:pt x="5005140" y="2451755"/>
                  <a:pt x="5024984" y="2425710"/>
                </a:cubicBezTo>
                <a:cubicBezTo>
                  <a:pt x="5044826" y="2399665"/>
                  <a:pt x="5059864" y="2370055"/>
                  <a:pt x="5070096" y="2336879"/>
                </a:cubicBezTo>
                <a:cubicBezTo>
                  <a:pt x="5080328" y="2303702"/>
                  <a:pt x="5085443" y="2266960"/>
                  <a:pt x="5085444" y="2226653"/>
                </a:cubicBezTo>
                <a:cubicBezTo>
                  <a:pt x="5085443" y="2178904"/>
                  <a:pt x="5078312" y="2136581"/>
                  <a:pt x="5064051" y="2099684"/>
                </a:cubicBezTo>
                <a:cubicBezTo>
                  <a:pt x="5049787" y="2062787"/>
                  <a:pt x="5029168" y="2030851"/>
                  <a:pt x="5002194" y="2003876"/>
                </a:cubicBezTo>
                <a:cubicBezTo>
                  <a:pt x="4975218" y="1976901"/>
                  <a:pt x="4942352" y="1955041"/>
                  <a:pt x="4903595" y="1938298"/>
                </a:cubicBezTo>
                <a:cubicBezTo>
                  <a:pt x="4864837" y="1921555"/>
                  <a:pt x="4821274" y="1909773"/>
                  <a:pt x="4772906" y="1902952"/>
                </a:cubicBezTo>
                <a:cubicBezTo>
                  <a:pt x="4756161" y="1901091"/>
                  <a:pt x="4737558" y="1899541"/>
                  <a:pt x="4717094" y="1898301"/>
                </a:cubicBezTo>
                <a:cubicBezTo>
                  <a:pt x="4696630" y="1897061"/>
                  <a:pt x="4670585" y="1896440"/>
                  <a:pt x="4638960" y="1896440"/>
                </a:cubicBezTo>
                <a:lnTo>
                  <a:pt x="4327351" y="1896440"/>
                </a:lnTo>
                <a:cubicBezTo>
                  <a:pt x="4306887" y="1896440"/>
                  <a:pt x="4289679" y="1902486"/>
                  <a:pt x="4275727" y="1914579"/>
                </a:cubicBezTo>
                <a:cubicBezTo>
                  <a:pt x="4261773" y="1926671"/>
                  <a:pt x="4254797" y="1946360"/>
                  <a:pt x="4254797" y="1973645"/>
                </a:cubicBezTo>
                <a:lnTo>
                  <a:pt x="4254797" y="3066602"/>
                </a:lnTo>
                <a:cubicBezTo>
                  <a:pt x="4254797" y="3072803"/>
                  <a:pt x="4256657" y="3078384"/>
                  <a:pt x="4260378" y="3083345"/>
                </a:cubicBezTo>
                <a:lnTo>
                  <a:pt x="4279171" y="3094978"/>
                </a:lnTo>
                <a:lnTo>
                  <a:pt x="3699668" y="3094978"/>
                </a:lnTo>
                <a:lnTo>
                  <a:pt x="3760000" y="3078229"/>
                </a:lnTo>
                <a:cubicBezTo>
                  <a:pt x="3832243" y="3049394"/>
                  <a:pt x="3892859" y="3007536"/>
                  <a:pt x="3941848" y="2952655"/>
                </a:cubicBezTo>
                <a:cubicBezTo>
                  <a:pt x="3990838" y="2897775"/>
                  <a:pt x="4027735" y="2830957"/>
                  <a:pt x="4052539" y="2752202"/>
                </a:cubicBezTo>
                <a:cubicBezTo>
                  <a:pt x="4077344" y="2673448"/>
                  <a:pt x="4089747" y="2584150"/>
                  <a:pt x="4089747" y="2484311"/>
                </a:cubicBezTo>
                <a:cubicBezTo>
                  <a:pt x="4089747" y="2380132"/>
                  <a:pt x="4077809" y="2289750"/>
                  <a:pt x="4053935" y="2213165"/>
                </a:cubicBezTo>
                <a:cubicBezTo>
                  <a:pt x="4030060" y="2136581"/>
                  <a:pt x="3994713" y="2073174"/>
                  <a:pt x="3947895" y="2022944"/>
                </a:cubicBezTo>
                <a:cubicBezTo>
                  <a:pt x="3901076" y="1972715"/>
                  <a:pt x="3842785" y="1935508"/>
                  <a:pt x="3773022" y="1911323"/>
                </a:cubicBezTo>
                <a:cubicBezTo>
                  <a:pt x="3703259" y="1887139"/>
                  <a:pt x="3622799" y="1875046"/>
                  <a:pt x="3531641" y="1875046"/>
                </a:cubicBezTo>
                <a:cubicBezTo>
                  <a:pt x="3436143" y="1875046"/>
                  <a:pt x="3352272" y="1889619"/>
                  <a:pt x="3280029" y="1918765"/>
                </a:cubicBezTo>
                <a:cubicBezTo>
                  <a:pt x="3207785" y="1947910"/>
                  <a:pt x="3147169" y="1989768"/>
                  <a:pt x="3098179" y="2044338"/>
                </a:cubicBezTo>
                <a:cubicBezTo>
                  <a:pt x="3049190" y="2098909"/>
                  <a:pt x="3012293" y="2165106"/>
                  <a:pt x="2987489" y="2242931"/>
                </a:cubicBezTo>
                <a:cubicBezTo>
                  <a:pt x="2962684" y="2320756"/>
                  <a:pt x="2950282" y="2408347"/>
                  <a:pt x="2950282" y="2505706"/>
                </a:cubicBezTo>
                <a:cubicBezTo>
                  <a:pt x="2950282" y="2611746"/>
                  <a:pt x="2961908" y="2703523"/>
                  <a:pt x="2985163" y="2781038"/>
                </a:cubicBezTo>
                <a:cubicBezTo>
                  <a:pt x="3008417" y="2858553"/>
                  <a:pt x="3043299" y="2922425"/>
                  <a:pt x="3089808" y="2972654"/>
                </a:cubicBezTo>
                <a:cubicBezTo>
                  <a:pt x="3136317" y="3022884"/>
                  <a:pt x="3194453" y="3060246"/>
                  <a:pt x="3264216" y="3084740"/>
                </a:cubicBezTo>
                <a:lnTo>
                  <a:pt x="3306421" y="3094978"/>
                </a:lnTo>
                <a:lnTo>
                  <a:pt x="2398306" y="3094978"/>
                </a:lnTo>
                <a:lnTo>
                  <a:pt x="2398334" y="3094972"/>
                </a:lnTo>
                <a:cubicBezTo>
                  <a:pt x="2407945" y="3091562"/>
                  <a:pt x="2414612" y="3087376"/>
                  <a:pt x="2418333" y="3082415"/>
                </a:cubicBezTo>
                <a:cubicBezTo>
                  <a:pt x="2422053" y="3077454"/>
                  <a:pt x="2423914" y="3071563"/>
                  <a:pt x="2423914" y="3064742"/>
                </a:cubicBezTo>
                <a:lnTo>
                  <a:pt x="2423914" y="2616397"/>
                </a:lnTo>
                <a:lnTo>
                  <a:pt x="2793193" y="2616397"/>
                </a:lnTo>
                <a:cubicBezTo>
                  <a:pt x="2798774" y="2616397"/>
                  <a:pt x="2803736" y="2614692"/>
                  <a:pt x="2808076" y="2611281"/>
                </a:cubicBezTo>
                <a:cubicBezTo>
                  <a:pt x="2812417" y="2607870"/>
                  <a:pt x="2816293" y="2602134"/>
                  <a:pt x="2819703" y="2594073"/>
                </a:cubicBezTo>
                <a:cubicBezTo>
                  <a:pt x="2823114" y="2586011"/>
                  <a:pt x="2825594" y="2575779"/>
                  <a:pt x="2827145" y="2563376"/>
                </a:cubicBezTo>
                <a:cubicBezTo>
                  <a:pt x="2828695" y="2550974"/>
                  <a:pt x="2829471" y="2535471"/>
                  <a:pt x="2829471" y="2516868"/>
                </a:cubicBezTo>
                <a:cubicBezTo>
                  <a:pt x="2829471" y="2498264"/>
                  <a:pt x="2828695" y="2482761"/>
                  <a:pt x="2827145" y="2470359"/>
                </a:cubicBezTo>
                <a:cubicBezTo>
                  <a:pt x="2825594" y="2457957"/>
                  <a:pt x="2823114" y="2448035"/>
                  <a:pt x="2819703" y="2440593"/>
                </a:cubicBezTo>
                <a:cubicBezTo>
                  <a:pt x="2816293" y="2433152"/>
                  <a:pt x="2812417" y="2427881"/>
                  <a:pt x="2808076" y="2424780"/>
                </a:cubicBezTo>
                <a:cubicBezTo>
                  <a:pt x="2803736" y="2421680"/>
                  <a:pt x="2798774" y="2420129"/>
                  <a:pt x="2793193" y="2420129"/>
                </a:cubicBezTo>
                <a:lnTo>
                  <a:pt x="2423914" y="2420129"/>
                </a:lnTo>
                <a:lnTo>
                  <a:pt x="2423914" y="2096428"/>
                </a:lnTo>
                <a:lnTo>
                  <a:pt x="2817378" y="2096428"/>
                </a:lnTo>
                <a:cubicBezTo>
                  <a:pt x="2822959" y="2096428"/>
                  <a:pt x="2827920" y="2094568"/>
                  <a:pt x="2832261" y="2090847"/>
                </a:cubicBezTo>
                <a:cubicBezTo>
                  <a:pt x="2836602" y="2087126"/>
                  <a:pt x="2840477" y="2081545"/>
                  <a:pt x="2843888" y="2074104"/>
                </a:cubicBezTo>
                <a:cubicBezTo>
                  <a:pt x="2847299" y="2066663"/>
                  <a:pt x="2849779" y="2056586"/>
                  <a:pt x="2851329" y="2043873"/>
                </a:cubicBezTo>
                <a:cubicBezTo>
                  <a:pt x="2852880" y="2031161"/>
                  <a:pt x="2853655" y="2015503"/>
                  <a:pt x="2853655" y="1996899"/>
                </a:cubicBezTo>
                <a:cubicBezTo>
                  <a:pt x="2853655" y="1978296"/>
                  <a:pt x="2852880" y="1962483"/>
                  <a:pt x="2851329" y="1949460"/>
                </a:cubicBezTo>
                <a:cubicBezTo>
                  <a:pt x="2849779" y="1936438"/>
                  <a:pt x="2847299" y="1926051"/>
                  <a:pt x="2843888" y="1918299"/>
                </a:cubicBezTo>
                <a:cubicBezTo>
                  <a:pt x="2840477" y="1910548"/>
                  <a:pt x="2836602" y="1904967"/>
                  <a:pt x="2832261" y="1901556"/>
                </a:cubicBezTo>
                <a:cubicBezTo>
                  <a:pt x="2827920" y="1898146"/>
                  <a:pt x="2822959" y="1896440"/>
                  <a:pt x="2817378" y="1896440"/>
                </a:cubicBezTo>
                <a:lnTo>
                  <a:pt x="2250901" y="1896440"/>
                </a:lnTo>
                <a:cubicBezTo>
                  <a:pt x="2230437" y="1896440"/>
                  <a:pt x="2213228" y="1902486"/>
                  <a:pt x="2199276" y="1914579"/>
                </a:cubicBezTo>
                <a:cubicBezTo>
                  <a:pt x="2185323" y="1926671"/>
                  <a:pt x="2178347" y="1946360"/>
                  <a:pt x="2178347" y="1973645"/>
                </a:cubicBezTo>
                <a:lnTo>
                  <a:pt x="2178347" y="3064742"/>
                </a:lnTo>
                <a:cubicBezTo>
                  <a:pt x="2178347" y="3071563"/>
                  <a:pt x="2180362" y="3077454"/>
                  <a:pt x="2184393" y="3082415"/>
                </a:cubicBezTo>
                <a:cubicBezTo>
                  <a:pt x="2188424" y="3087376"/>
                  <a:pt x="2195090" y="3091562"/>
                  <a:pt x="2204392" y="3094972"/>
                </a:cubicBezTo>
                <a:lnTo>
                  <a:pt x="2204421" y="3094978"/>
                </a:lnTo>
                <a:lnTo>
                  <a:pt x="1531853" y="3094978"/>
                </a:lnTo>
                <a:lnTo>
                  <a:pt x="1551092" y="3083345"/>
                </a:lnTo>
                <a:cubicBezTo>
                  <a:pt x="1555123" y="3078384"/>
                  <a:pt x="1557139" y="3072803"/>
                  <a:pt x="1557139" y="3066602"/>
                </a:cubicBezTo>
                <a:lnTo>
                  <a:pt x="1557139" y="1929927"/>
                </a:lnTo>
                <a:cubicBezTo>
                  <a:pt x="1557139" y="1923726"/>
                  <a:pt x="1555123" y="1918144"/>
                  <a:pt x="1551092" y="1913184"/>
                </a:cubicBezTo>
                <a:cubicBezTo>
                  <a:pt x="1547062" y="1908223"/>
                  <a:pt x="1540395" y="1904192"/>
                  <a:pt x="1531094" y="1901091"/>
                </a:cubicBezTo>
                <a:cubicBezTo>
                  <a:pt x="1521792" y="1897991"/>
                  <a:pt x="1509390" y="1895510"/>
                  <a:pt x="1493887" y="1893650"/>
                </a:cubicBezTo>
                <a:cubicBezTo>
                  <a:pt x="1478384" y="1891789"/>
                  <a:pt x="1458540" y="1890859"/>
                  <a:pt x="1434355" y="1890859"/>
                </a:cubicBezTo>
                <a:cubicBezTo>
                  <a:pt x="1410791" y="1890859"/>
                  <a:pt x="1391257" y="1891789"/>
                  <a:pt x="1375754" y="1893650"/>
                </a:cubicBezTo>
                <a:cubicBezTo>
                  <a:pt x="1360251" y="1895510"/>
                  <a:pt x="1347694" y="1897991"/>
                  <a:pt x="1338082" y="1901091"/>
                </a:cubicBezTo>
                <a:cubicBezTo>
                  <a:pt x="1328470" y="1904192"/>
                  <a:pt x="1321649" y="1908223"/>
                  <a:pt x="1317618" y="1913184"/>
                </a:cubicBezTo>
                <a:cubicBezTo>
                  <a:pt x="1313587" y="1918144"/>
                  <a:pt x="1311572" y="1923726"/>
                  <a:pt x="1311572" y="1929927"/>
                </a:cubicBezTo>
                <a:lnTo>
                  <a:pt x="1311572" y="3066602"/>
                </a:lnTo>
                <a:cubicBezTo>
                  <a:pt x="1311572" y="3072803"/>
                  <a:pt x="1313587" y="3078384"/>
                  <a:pt x="1317618" y="3083345"/>
                </a:cubicBezTo>
                <a:lnTo>
                  <a:pt x="1336858" y="3094978"/>
                </a:lnTo>
                <a:lnTo>
                  <a:pt x="1178467" y="3094978"/>
                </a:lnTo>
                <a:lnTo>
                  <a:pt x="1189645" y="3091252"/>
                </a:lnTo>
                <a:cubicBezTo>
                  <a:pt x="1196466" y="3084740"/>
                  <a:pt x="1198947" y="3074973"/>
                  <a:pt x="1197086" y="3061951"/>
                </a:cubicBezTo>
                <a:cubicBezTo>
                  <a:pt x="1195226" y="3048929"/>
                  <a:pt x="1190575" y="3031255"/>
                  <a:pt x="1183133" y="3008931"/>
                </a:cubicBezTo>
                <a:lnTo>
                  <a:pt x="811063" y="1942019"/>
                </a:lnTo>
                <a:cubicBezTo>
                  <a:pt x="807342" y="1930237"/>
                  <a:pt x="802847" y="1920935"/>
                  <a:pt x="797576" y="1914114"/>
                </a:cubicBezTo>
                <a:cubicBezTo>
                  <a:pt x="792305" y="1907292"/>
                  <a:pt x="783623" y="1902176"/>
                  <a:pt x="771531" y="1898766"/>
                </a:cubicBezTo>
                <a:cubicBezTo>
                  <a:pt x="759438" y="1895355"/>
                  <a:pt x="742540" y="1893185"/>
                  <a:pt x="720836" y="1892255"/>
                </a:cubicBezTo>
                <a:cubicBezTo>
                  <a:pt x="699132" y="1891324"/>
                  <a:pt x="669986" y="1890859"/>
                  <a:pt x="633400" y="1890859"/>
                </a:cubicBezTo>
                <a:cubicBezTo>
                  <a:pt x="601774" y="1890859"/>
                  <a:pt x="576349" y="1891324"/>
                  <a:pt x="557125" y="1892255"/>
                </a:cubicBezTo>
                <a:cubicBezTo>
                  <a:pt x="537902" y="1893185"/>
                  <a:pt x="522864" y="1895355"/>
                  <a:pt x="512012" y="1898766"/>
                </a:cubicBezTo>
                <a:cubicBezTo>
                  <a:pt x="501160" y="1902176"/>
                  <a:pt x="493253" y="1907137"/>
                  <a:pt x="488292" y="1913649"/>
                </a:cubicBezTo>
                <a:cubicBezTo>
                  <a:pt x="483331" y="1920160"/>
                  <a:pt x="478990" y="1928686"/>
                  <a:pt x="475270" y="1939228"/>
                </a:cubicBezTo>
                <a:lnTo>
                  <a:pt x="104130" y="3007071"/>
                </a:lnTo>
                <a:cubicBezTo>
                  <a:pt x="96688" y="3028775"/>
                  <a:pt x="92037" y="3046138"/>
                  <a:pt x="90177" y="3059160"/>
                </a:cubicBezTo>
                <a:cubicBezTo>
                  <a:pt x="88317" y="3072183"/>
                  <a:pt x="90487" y="3082260"/>
                  <a:pt x="96688" y="3089391"/>
                </a:cubicBezTo>
                <a:lnTo>
                  <a:pt x="110559" y="3094978"/>
                </a:lnTo>
                <a:lnTo>
                  <a:pt x="0" y="3094978"/>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pic>
        <p:nvPicPr>
          <p:cNvPr id="9" name="Picture 8" descr="A logo for a company&#10;&#10;AI-generated content may be incorrect.">
            <a:extLst>
              <a:ext uri="{FF2B5EF4-FFF2-40B4-BE49-F238E27FC236}">
                <a16:creationId xmlns:a16="http://schemas.microsoft.com/office/drawing/2014/main" id="{B7C17308-B716-F809-6DDC-C65B26E1FB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54521" y="-204061"/>
            <a:ext cx="3540255" cy="3291816"/>
          </a:xfrm>
          <a:prstGeom prst="rect">
            <a:avLst/>
          </a:prstGeom>
        </p:spPr>
      </p:pic>
      <p:pic>
        <p:nvPicPr>
          <p:cNvPr id="26" name="Picture 25">
            <a:extLst>
              <a:ext uri="{FF2B5EF4-FFF2-40B4-BE49-F238E27FC236}">
                <a16:creationId xmlns:a16="http://schemas.microsoft.com/office/drawing/2014/main" id="{92F74230-0E81-8AFB-1CEE-2F80A2BC97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47344" y="6176903"/>
            <a:ext cx="1787365" cy="397996"/>
          </a:xfrm>
          <a:prstGeom prst="rect">
            <a:avLst/>
          </a:prstGeom>
        </p:spPr>
      </p:pic>
      <p:sp>
        <p:nvSpPr>
          <p:cNvPr id="27" name="TextBox 26">
            <a:extLst>
              <a:ext uri="{FF2B5EF4-FFF2-40B4-BE49-F238E27FC236}">
                <a16:creationId xmlns:a16="http://schemas.microsoft.com/office/drawing/2014/main" id="{E921F927-DC17-BA00-F3A9-3E736E5B989E}"/>
              </a:ext>
            </a:extLst>
          </p:cNvPr>
          <p:cNvSpPr txBox="1"/>
          <p:nvPr userDrawn="1"/>
        </p:nvSpPr>
        <p:spPr>
          <a:xfrm>
            <a:off x="2334709" y="617690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576266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pic>
        <p:nvPicPr>
          <p:cNvPr id="7" name="Picture 6">
            <a:extLst>
              <a:ext uri="{FF2B5EF4-FFF2-40B4-BE49-F238E27FC236}">
                <a16:creationId xmlns:a16="http://schemas.microsoft.com/office/drawing/2014/main" id="{2E7DAB99-961A-D53A-748D-5F85FA2F00D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5741" y="5777908"/>
            <a:ext cx="1787365" cy="397996"/>
          </a:xfrm>
          <a:prstGeom prst="rect">
            <a:avLst/>
          </a:prstGeom>
        </p:spPr>
      </p:pic>
      <p:sp>
        <p:nvSpPr>
          <p:cNvPr id="8" name="TextBox 7">
            <a:extLst>
              <a:ext uri="{FF2B5EF4-FFF2-40B4-BE49-F238E27FC236}">
                <a16:creationId xmlns:a16="http://schemas.microsoft.com/office/drawing/2014/main" id="{1E81B304-4330-D23A-3699-CD93304D4E3D}"/>
              </a:ext>
            </a:extLst>
          </p:cNvPr>
          <p:cNvSpPr txBox="1"/>
          <p:nvPr userDrawn="1"/>
        </p:nvSpPr>
        <p:spPr>
          <a:xfrm>
            <a:off x="2603106" y="5777908"/>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791141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spTree>
    <p:extLst>
      <p:ext uri="{BB962C8B-B14F-4D97-AF65-F5344CB8AC3E}">
        <p14:creationId xmlns:p14="http://schemas.microsoft.com/office/powerpoint/2010/main" val="2264170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verview/Intro ">
    <p:spTree>
      <p:nvGrpSpPr>
        <p:cNvPr id="1" name=""/>
        <p:cNvGrpSpPr/>
        <p:nvPr/>
      </p:nvGrpSpPr>
      <p:grpSpPr>
        <a:xfrm>
          <a:off x="0" y="0"/>
          <a:ext cx="0" cy="0"/>
          <a:chOff x="0" y="0"/>
          <a:chExt cx="0" cy="0"/>
        </a:xfrm>
      </p:grpSpPr>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7" name="Text Placeholder 23">
            <a:extLst>
              <a:ext uri="{FF2B5EF4-FFF2-40B4-BE49-F238E27FC236}">
                <a16:creationId xmlns:a16="http://schemas.microsoft.com/office/drawing/2014/main" id="{1E3E1DCA-97E1-E51C-B6F1-951296F0F1F3}"/>
              </a:ext>
            </a:extLst>
          </p:cNvPr>
          <p:cNvSpPr>
            <a:spLocks noGrp="1"/>
          </p:cNvSpPr>
          <p:nvPr>
            <p:ph type="body" sz="quarter" idx="15" hasCustomPrompt="1"/>
          </p:nvPr>
        </p:nvSpPr>
        <p:spPr>
          <a:xfrm>
            <a:off x="4927638" y="70889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8" name="Text Placeholder 25">
            <a:extLst>
              <a:ext uri="{FF2B5EF4-FFF2-40B4-BE49-F238E27FC236}">
                <a16:creationId xmlns:a16="http://schemas.microsoft.com/office/drawing/2014/main" id="{A809BE57-6FB4-ED63-E611-2B6D97EE24B5}"/>
              </a:ext>
            </a:extLst>
          </p:cNvPr>
          <p:cNvSpPr>
            <a:spLocks noGrp="1"/>
          </p:cNvSpPr>
          <p:nvPr>
            <p:ph type="body" sz="quarter" idx="17" hasCustomPrompt="1"/>
          </p:nvPr>
        </p:nvSpPr>
        <p:spPr>
          <a:xfrm>
            <a:off x="4922520" y="1764739"/>
            <a:ext cx="5989394"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6122930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89796" y="14541"/>
            <a:ext cx="1382400"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3">
            <a:extLst>
              <a:ext uri="{FF2B5EF4-FFF2-40B4-BE49-F238E27FC236}">
                <a16:creationId xmlns:a16="http://schemas.microsoft.com/office/drawing/2014/main" id="{E9C7D49D-E579-0703-A593-A896767B72E4}"/>
              </a:ext>
            </a:extLst>
          </p:cNvPr>
          <p:cNvSpPr>
            <a:spLocks noGrp="1"/>
          </p:cNvSpPr>
          <p:nvPr>
            <p:ph type="pic" sz="quarter" idx="10"/>
          </p:nvPr>
        </p:nvSpPr>
        <p:spPr>
          <a:xfrm>
            <a:off x="788894" y="288801"/>
            <a:ext cx="11403106" cy="222323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800">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2040141" y="286255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2766253" y="286255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2040141" y="3441624"/>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2766253" y="3441625"/>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2040141" y="4023950"/>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2766253" y="4023951"/>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2040141" y="4603049"/>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2766253" y="4603050"/>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1956469" y="3431696"/>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1956469" y="4009519"/>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1956469" y="4587342"/>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25" name="Text Placeholder 25">
            <a:extLst>
              <a:ext uri="{FF2B5EF4-FFF2-40B4-BE49-F238E27FC236}">
                <a16:creationId xmlns:a16="http://schemas.microsoft.com/office/drawing/2014/main" id="{CA71CEB7-91FD-5929-20DB-D471F0B92522}"/>
              </a:ext>
            </a:extLst>
          </p:cNvPr>
          <p:cNvSpPr>
            <a:spLocks noGrp="1"/>
          </p:cNvSpPr>
          <p:nvPr>
            <p:ph type="body" sz="quarter" idx="37" hasCustomPrompt="1"/>
          </p:nvPr>
        </p:nvSpPr>
        <p:spPr>
          <a:xfrm>
            <a:off x="2027668" y="519514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6" name="Text Placeholder 25">
            <a:extLst>
              <a:ext uri="{FF2B5EF4-FFF2-40B4-BE49-F238E27FC236}">
                <a16:creationId xmlns:a16="http://schemas.microsoft.com/office/drawing/2014/main" id="{A703F74F-522E-D7C5-1DF9-A701E377B174}"/>
              </a:ext>
            </a:extLst>
          </p:cNvPr>
          <p:cNvSpPr>
            <a:spLocks noGrp="1"/>
          </p:cNvSpPr>
          <p:nvPr>
            <p:ph type="body" sz="quarter" idx="38" hasCustomPrompt="1"/>
          </p:nvPr>
        </p:nvSpPr>
        <p:spPr>
          <a:xfrm>
            <a:off x="2753780" y="519514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9" name="Straight Connector 28">
            <a:extLst>
              <a:ext uri="{FF2B5EF4-FFF2-40B4-BE49-F238E27FC236}">
                <a16:creationId xmlns:a16="http://schemas.microsoft.com/office/drawing/2014/main" id="{91033040-3E67-DD14-64CB-3AD30C4DF9C8}"/>
              </a:ext>
            </a:extLst>
          </p:cNvPr>
          <p:cNvCxnSpPr>
            <a:cxnSpLocks/>
          </p:cNvCxnSpPr>
          <p:nvPr userDrawn="1"/>
        </p:nvCxnSpPr>
        <p:spPr>
          <a:xfrm flipV="1">
            <a:off x="1943996" y="5179438"/>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pic>
        <p:nvPicPr>
          <p:cNvPr id="32" name="Picture 31">
            <a:extLst>
              <a:ext uri="{FF2B5EF4-FFF2-40B4-BE49-F238E27FC236}">
                <a16:creationId xmlns:a16="http://schemas.microsoft.com/office/drawing/2014/main" id="{97AF61DB-6586-D4E2-BC40-C216CAC241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943996" y="6097889"/>
            <a:ext cx="1787365" cy="397996"/>
          </a:xfrm>
          <a:prstGeom prst="rect">
            <a:avLst/>
          </a:prstGeom>
        </p:spPr>
      </p:pic>
      <p:sp>
        <p:nvSpPr>
          <p:cNvPr id="33" name="TextBox 32">
            <a:extLst>
              <a:ext uri="{FF2B5EF4-FFF2-40B4-BE49-F238E27FC236}">
                <a16:creationId xmlns:a16="http://schemas.microsoft.com/office/drawing/2014/main" id="{0749B9A7-7F68-B082-4C41-062B538A68AE}"/>
              </a:ext>
            </a:extLst>
          </p:cNvPr>
          <p:cNvSpPr txBox="1"/>
          <p:nvPr userDrawn="1"/>
        </p:nvSpPr>
        <p:spPr>
          <a:xfrm>
            <a:off x="3731361" y="609788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4BCE5167-8C72-C8B3-7F3B-75B11DE468F7}"/>
              </a:ext>
            </a:extLst>
          </p:cNvPr>
          <p:cNvSpPr txBox="1"/>
          <p:nvPr userDrawn="1"/>
        </p:nvSpPr>
        <p:spPr>
          <a:xfrm>
            <a:off x="8090195" y="6096402"/>
            <a:ext cx="2961800" cy="451406"/>
          </a:xfrm>
          <a:prstGeom prst="rect">
            <a:avLst/>
          </a:prstGeom>
          <a:noFill/>
        </p:spPr>
        <p:txBody>
          <a:bodyPr wrap="square">
            <a:spAutoFit/>
          </a:bodyPr>
          <a:lstStyle/>
          <a:p>
            <a:pPr algn="just">
              <a:lnSpc>
                <a:spcPts val="650"/>
              </a:lnSpc>
            </a:pPr>
            <a:r>
              <a:rPr lang="en-IE" sz="658" dirty="0">
                <a:solidFill>
                  <a:srgbClr val="292668"/>
                </a:solidFill>
              </a:rPr>
              <a:t>This license enables </a:t>
            </a:r>
            <a:r>
              <a:rPr lang="en-IE" sz="658" dirty="0" err="1">
                <a:solidFill>
                  <a:srgbClr val="292668"/>
                </a:solidFill>
              </a:rPr>
              <a:t>reusers</a:t>
            </a:r>
            <a:r>
              <a:rPr lang="en-IE" sz="658" dirty="0">
                <a:solidFill>
                  <a:srgbClr val="292668"/>
                </a:solidFill>
              </a:rPr>
              <a:t> to distribute, remix, adapt, and build upon the material in any medium or format, so long as </a:t>
            </a:r>
            <a:r>
              <a:rPr lang="en-US" sz="658" dirty="0">
                <a:solidFill>
                  <a:srgbClr val="292668"/>
                </a:solidFill>
              </a:rPr>
              <a:t>attribution is given to the creator. The license allows for commercial use. CC BY includes the following elements: </a:t>
            </a:r>
          </a:p>
          <a:p>
            <a:pPr algn="just">
              <a:lnSpc>
                <a:spcPts val="650"/>
              </a:lnSpc>
            </a:pPr>
            <a:r>
              <a:rPr lang="en-US" sz="658" dirty="0">
                <a:solidFill>
                  <a:srgbClr val="292668"/>
                </a:solidFill>
              </a:rPr>
              <a:t>BY: credit must be given to the creator.</a:t>
            </a:r>
            <a:endParaRPr lang="en-US" sz="658" dirty="0">
              <a:solidFill>
                <a:srgbClr val="292668"/>
              </a:solidFill>
              <a:ea typeface="Calibri"/>
              <a:cs typeface="Calibri"/>
            </a:endParaRPr>
          </a:p>
        </p:txBody>
      </p:sp>
      <p:pic>
        <p:nvPicPr>
          <p:cNvPr id="4" name="Picture 3" descr="A grey and black sign with a person in a circle&#10;&#10;AI-generated content may be incorrect.">
            <a:extLst>
              <a:ext uri="{FF2B5EF4-FFF2-40B4-BE49-F238E27FC236}">
                <a16:creationId xmlns:a16="http://schemas.microsoft.com/office/drawing/2014/main" id="{97EEB236-F5FC-0F01-0E3A-86962387EA7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15360" y="6103715"/>
            <a:ext cx="1074910" cy="392170"/>
          </a:xfrm>
          <a:prstGeom prst="rect">
            <a:avLst/>
          </a:prstGeom>
        </p:spPr>
      </p:pic>
    </p:spTree>
    <p:extLst>
      <p:ext uri="{BB962C8B-B14F-4D97-AF65-F5344CB8AC3E}">
        <p14:creationId xmlns:p14="http://schemas.microsoft.com/office/powerpoint/2010/main" val="1160130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1290"/>
            <a:ext cx="5367130" cy="6856710"/>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5531438" y="1546276"/>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6257550" y="1546277"/>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5531438" y="212534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6257550" y="2125346"/>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5531438" y="2707671"/>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6257550" y="2707672"/>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5531438" y="3286770"/>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6257550" y="3286771"/>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5447766" y="2115417"/>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5447766" y="2693240"/>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5447766" y="3271063"/>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5" name="Text Placeholder 25">
            <a:extLst>
              <a:ext uri="{FF2B5EF4-FFF2-40B4-BE49-F238E27FC236}">
                <a16:creationId xmlns:a16="http://schemas.microsoft.com/office/drawing/2014/main" id="{8D63AFD1-E075-261E-7E61-13D32FDBFFA8}"/>
              </a:ext>
            </a:extLst>
          </p:cNvPr>
          <p:cNvSpPr>
            <a:spLocks noGrp="1"/>
          </p:cNvSpPr>
          <p:nvPr>
            <p:ph type="body" sz="quarter" idx="39" hasCustomPrompt="1"/>
          </p:nvPr>
        </p:nvSpPr>
        <p:spPr>
          <a:xfrm>
            <a:off x="5531438" y="3873357"/>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1" name="Text Placeholder 25">
            <a:extLst>
              <a:ext uri="{FF2B5EF4-FFF2-40B4-BE49-F238E27FC236}">
                <a16:creationId xmlns:a16="http://schemas.microsoft.com/office/drawing/2014/main" id="{98E053A2-CB51-1A4A-B8EF-5E6317B12DCC}"/>
              </a:ext>
            </a:extLst>
          </p:cNvPr>
          <p:cNvSpPr>
            <a:spLocks noGrp="1"/>
          </p:cNvSpPr>
          <p:nvPr>
            <p:ph type="body" sz="quarter" idx="40" hasCustomPrompt="1"/>
          </p:nvPr>
        </p:nvSpPr>
        <p:spPr>
          <a:xfrm>
            <a:off x="6257550" y="3873358"/>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Text Placeholder 25">
            <a:extLst>
              <a:ext uri="{FF2B5EF4-FFF2-40B4-BE49-F238E27FC236}">
                <a16:creationId xmlns:a16="http://schemas.microsoft.com/office/drawing/2014/main" id="{CB79C817-AB3D-CA6E-A288-3584740CFBDF}"/>
              </a:ext>
            </a:extLst>
          </p:cNvPr>
          <p:cNvSpPr>
            <a:spLocks noGrp="1"/>
          </p:cNvSpPr>
          <p:nvPr>
            <p:ph type="body" sz="quarter" idx="41" hasCustomPrompt="1"/>
          </p:nvPr>
        </p:nvSpPr>
        <p:spPr>
          <a:xfrm>
            <a:off x="5531438" y="4455683"/>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13" name="Text Placeholder 25">
            <a:extLst>
              <a:ext uri="{FF2B5EF4-FFF2-40B4-BE49-F238E27FC236}">
                <a16:creationId xmlns:a16="http://schemas.microsoft.com/office/drawing/2014/main" id="{2F37BA71-7B11-5E0A-1A7E-EF85ED01DFB8}"/>
              </a:ext>
            </a:extLst>
          </p:cNvPr>
          <p:cNvSpPr>
            <a:spLocks noGrp="1"/>
          </p:cNvSpPr>
          <p:nvPr>
            <p:ph type="body" sz="quarter" idx="42" hasCustomPrompt="1"/>
          </p:nvPr>
        </p:nvSpPr>
        <p:spPr>
          <a:xfrm>
            <a:off x="6257550" y="4455684"/>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032F0331-469A-13E3-602B-AE97105A9A2D}"/>
              </a:ext>
            </a:extLst>
          </p:cNvPr>
          <p:cNvSpPr>
            <a:spLocks noGrp="1"/>
          </p:cNvSpPr>
          <p:nvPr>
            <p:ph type="body" sz="quarter" idx="43" hasCustomPrompt="1"/>
          </p:nvPr>
        </p:nvSpPr>
        <p:spPr>
          <a:xfrm>
            <a:off x="5531438" y="5034782"/>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25" name="Text Placeholder 25">
            <a:extLst>
              <a:ext uri="{FF2B5EF4-FFF2-40B4-BE49-F238E27FC236}">
                <a16:creationId xmlns:a16="http://schemas.microsoft.com/office/drawing/2014/main" id="{68ADA2D0-1D13-C796-3A06-AFAFDD9EE429}"/>
              </a:ext>
            </a:extLst>
          </p:cNvPr>
          <p:cNvSpPr>
            <a:spLocks noGrp="1"/>
          </p:cNvSpPr>
          <p:nvPr>
            <p:ph type="body" sz="quarter" idx="44" hasCustomPrompt="1"/>
          </p:nvPr>
        </p:nvSpPr>
        <p:spPr>
          <a:xfrm>
            <a:off x="6257550" y="5034783"/>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7" name="Straight Connector 26">
            <a:extLst>
              <a:ext uri="{FF2B5EF4-FFF2-40B4-BE49-F238E27FC236}">
                <a16:creationId xmlns:a16="http://schemas.microsoft.com/office/drawing/2014/main" id="{EF99A732-2B1F-6FFC-AB3E-2D4BB230CF75}"/>
              </a:ext>
            </a:extLst>
          </p:cNvPr>
          <p:cNvCxnSpPr>
            <a:cxnSpLocks/>
          </p:cNvCxnSpPr>
          <p:nvPr userDrawn="1"/>
        </p:nvCxnSpPr>
        <p:spPr>
          <a:xfrm flipV="1">
            <a:off x="5447766" y="3863429"/>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5EFC9C0-098B-A9DB-0DB5-742103614269}"/>
              </a:ext>
            </a:extLst>
          </p:cNvPr>
          <p:cNvCxnSpPr>
            <a:cxnSpLocks/>
          </p:cNvCxnSpPr>
          <p:nvPr userDrawn="1"/>
        </p:nvCxnSpPr>
        <p:spPr>
          <a:xfrm flipV="1">
            <a:off x="5447766" y="4441252"/>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4A93404-6300-5A3C-3AA9-0592871A161F}"/>
              </a:ext>
            </a:extLst>
          </p:cNvPr>
          <p:cNvCxnSpPr>
            <a:cxnSpLocks/>
          </p:cNvCxnSpPr>
          <p:nvPr userDrawn="1"/>
        </p:nvCxnSpPr>
        <p:spPr>
          <a:xfrm flipV="1">
            <a:off x="5447766" y="5019075"/>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30" name="Text Placeholder 23">
            <a:extLst>
              <a:ext uri="{FF2B5EF4-FFF2-40B4-BE49-F238E27FC236}">
                <a16:creationId xmlns:a16="http://schemas.microsoft.com/office/drawing/2014/main" id="{AADEB69D-C675-BD34-3629-D5D55045A08E}"/>
              </a:ext>
            </a:extLst>
          </p:cNvPr>
          <p:cNvSpPr>
            <a:spLocks noGrp="1"/>
          </p:cNvSpPr>
          <p:nvPr>
            <p:ph type="body" sz="quarter" idx="15" hasCustomPrompt="1"/>
          </p:nvPr>
        </p:nvSpPr>
        <p:spPr>
          <a:xfrm>
            <a:off x="484630" y="708693"/>
            <a:ext cx="4363092"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31" name="Text Placeholder 25">
            <a:extLst>
              <a:ext uri="{FF2B5EF4-FFF2-40B4-BE49-F238E27FC236}">
                <a16:creationId xmlns:a16="http://schemas.microsoft.com/office/drawing/2014/main" id="{781ABF81-0550-F0C3-BC97-5B020E1F3CD2}"/>
              </a:ext>
            </a:extLst>
          </p:cNvPr>
          <p:cNvSpPr>
            <a:spLocks noGrp="1"/>
          </p:cNvSpPr>
          <p:nvPr>
            <p:ph type="body" sz="quarter" idx="17" hasCustomPrompt="1"/>
          </p:nvPr>
        </p:nvSpPr>
        <p:spPr>
          <a:xfrm>
            <a:off x="479512" y="1764536"/>
            <a:ext cx="4357532"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4" name="Picture 33">
            <a:extLst>
              <a:ext uri="{FF2B5EF4-FFF2-40B4-BE49-F238E27FC236}">
                <a16:creationId xmlns:a16="http://schemas.microsoft.com/office/drawing/2014/main" id="{5CE366FA-8067-7D3E-65C0-F213A84B15C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22827" y="6008953"/>
            <a:ext cx="1787365" cy="397996"/>
          </a:xfrm>
          <a:prstGeom prst="rect">
            <a:avLst/>
          </a:prstGeom>
        </p:spPr>
      </p:pic>
      <p:sp>
        <p:nvSpPr>
          <p:cNvPr id="35" name="TextBox 34">
            <a:extLst>
              <a:ext uri="{FF2B5EF4-FFF2-40B4-BE49-F238E27FC236}">
                <a16:creationId xmlns:a16="http://schemas.microsoft.com/office/drawing/2014/main" id="{372BE5D6-3F78-C4A5-CEB3-900A0345AABD}"/>
              </a:ext>
            </a:extLst>
          </p:cNvPr>
          <p:cNvSpPr txBox="1"/>
          <p:nvPr userDrawn="1"/>
        </p:nvSpPr>
        <p:spPr>
          <a:xfrm>
            <a:off x="7610192" y="600895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03186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Photo Slide 01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A11B494-6709-27FF-40F1-E727C6EE8DE7}"/>
              </a:ext>
            </a:extLst>
          </p:cNvPr>
          <p:cNvSpPr/>
          <p:nvPr userDrawn="1"/>
        </p:nvSpPr>
        <p:spPr>
          <a:xfrm rot="16200000">
            <a:off x="2692652" y="-2666999"/>
            <a:ext cx="6858001" cy="12191999"/>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A colorful circles with white lines and dots&#10;&#10;AI-generated content may be incorrect.">
            <a:extLst>
              <a:ext uri="{FF2B5EF4-FFF2-40B4-BE49-F238E27FC236}">
                <a16:creationId xmlns:a16="http://schemas.microsoft.com/office/drawing/2014/main" id="{34EE9881-2853-6AB6-053A-8CCD466B3CD7}"/>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4" name="TextBox 3">
            <a:extLst>
              <a:ext uri="{FF2B5EF4-FFF2-40B4-BE49-F238E27FC236}">
                <a16:creationId xmlns:a16="http://schemas.microsoft.com/office/drawing/2014/main" id="{1B5FF45B-828B-85A3-CCE8-B74C307D8A0D}"/>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5" name="Picture 4" descr="A colorful circles with white lines and dots&#10;&#10;AI-generated content may be incorrect.">
            <a:extLst>
              <a:ext uri="{FF2B5EF4-FFF2-40B4-BE49-F238E27FC236}">
                <a16:creationId xmlns:a16="http://schemas.microsoft.com/office/drawing/2014/main" id="{80BABEED-5FD2-EBE9-14C3-1089CB4214D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
        <p:nvSpPr>
          <p:cNvPr id="6" name="Rectangle 5">
            <a:extLst>
              <a:ext uri="{FF2B5EF4-FFF2-40B4-BE49-F238E27FC236}">
                <a16:creationId xmlns:a16="http://schemas.microsoft.com/office/drawing/2014/main" id="{089287BB-0318-ED6C-A28C-0B630BB1ABB7}"/>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7" name="Picture Placeholder 3">
            <a:extLst>
              <a:ext uri="{FF2B5EF4-FFF2-40B4-BE49-F238E27FC236}">
                <a16:creationId xmlns:a16="http://schemas.microsoft.com/office/drawing/2014/main" id="{59A3231B-AA11-2956-6BCB-6B645D245054}"/>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6493237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5815CAA-3C73-8AFC-BC7E-60E08C13605C}"/>
              </a:ext>
            </a:extLst>
          </p:cNvPr>
          <p:cNvSpPr txBox="1"/>
          <p:nvPr userDrawn="1"/>
        </p:nvSpPr>
        <p:spPr>
          <a:xfrm rot="16200000">
            <a:off x="8806666" y="3262669"/>
            <a:ext cx="6096000" cy="215444"/>
          </a:xfrm>
          <a:prstGeom prst="rect">
            <a:avLst/>
          </a:prstGeom>
          <a:noFill/>
        </p:spPr>
        <p:txBody>
          <a:bodyPr wrap="square">
            <a:spAutoFit/>
          </a:bodyPr>
          <a:lstStyle/>
          <a:p>
            <a:r>
              <a:rPr lang="en-US" sz="800" spc="300" dirty="0">
                <a:solidFill>
                  <a:srgbClr val="242B62"/>
                </a:solidFill>
              </a:rPr>
              <a:t>Kunskapsutbyte, broar mellan generationer</a:t>
            </a:r>
          </a:p>
        </p:txBody>
      </p:sp>
      <p:pic>
        <p:nvPicPr>
          <p:cNvPr id="7" name="Picture 6" descr="A colorful circles with white lines and dots&#10;&#10;AI-generated content may be incorrect.">
            <a:extLst>
              <a:ext uri="{FF2B5EF4-FFF2-40B4-BE49-F238E27FC236}">
                <a16:creationId xmlns:a16="http://schemas.microsoft.com/office/drawing/2014/main" id="{922B9B90-6FA4-34B7-3E3E-FDD0B963809C}"/>
              </a:ext>
            </a:extLst>
          </p:cNvPr>
          <p:cNvPicPr>
            <a:picLocks noChangeAspect="1"/>
          </p:cNvPicPr>
          <p:nvPr userDrawn="1"/>
        </p:nvPicPr>
        <p:blipFill>
          <a:blip r:embed="rId31" cstate="screen">
            <a:extLst>
              <a:ext uri="{28A0092B-C50C-407E-A947-70E740481C1C}">
                <a14:useLocalDpi xmlns:a14="http://schemas.microsoft.com/office/drawing/2010/main"/>
              </a:ext>
            </a:extLst>
          </a:blip>
          <a:stretch>
            <a:fillRect/>
          </a:stretch>
        </p:blipFill>
        <p:spPr>
          <a:xfrm>
            <a:off x="11744737" y="6424102"/>
            <a:ext cx="280317" cy="223015"/>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81" r:id="rId1"/>
    <p:sldLayoutId id="2147483940" r:id="rId2"/>
    <p:sldLayoutId id="2147483923" r:id="rId3"/>
    <p:sldLayoutId id="2147483922" r:id="rId4"/>
    <p:sldLayoutId id="2147483945" r:id="rId5"/>
    <p:sldLayoutId id="2147483882" r:id="rId6"/>
    <p:sldLayoutId id="2147483935" r:id="rId7"/>
    <p:sldLayoutId id="2147483936" r:id="rId8"/>
    <p:sldLayoutId id="2147483840" r:id="rId9"/>
    <p:sldLayoutId id="2147483912" r:id="rId10"/>
    <p:sldLayoutId id="2147483918" r:id="rId11"/>
    <p:sldLayoutId id="2147483944" r:id="rId12"/>
    <p:sldLayoutId id="2147483883" r:id="rId13"/>
    <p:sldLayoutId id="2147483841" r:id="rId14"/>
    <p:sldLayoutId id="2147483927" r:id="rId15"/>
    <p:sldLayoutId id="2147483885" r:id="rId16"/>
    <p:sldLayoutId id="2147483937" r:id="rId17"/>
    <p:sldLayoutId id="2147483938" r:id="rId18"/>
    <p:sldLayoutId id="2147483939" r:id="rId19"/>
    <p:sldLayoutId id="2147483886" r:id="rId20"/>
    <p:sldLayoutId id="2147483931" r:id="rId21"/>
    <p:sldLayoutId id="2147483861" r:id="rId22"/>
    <p:sldLayoutId id="2147483900" r:id="rId23"/>
    <p:sldLayoutId id="2147483902" r:id="rId24"/>
    <p:sldLayoutId id="2147483833" r:id="rId25"/>
    <p:sldLayoutId id="2147483933" r:id="rId26"/>
    <p:sldLayoutId id="2147483847" r:id="rId27"/>
    <p:sldLayoutId id="2147483930" r:id="rId28"/>
    <p:sldLayoutId id="2147483853" r:id="rId2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hyperlink" Target="https://support.apple.com/en-us/109016" TargetMode="External"/><Relationship Id="rId7"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7.xml"/><Relationship Id="rId6" Type="http://schemas.openxmlformats.org/officeDocument/2006/relationships/hyperlink" Target="https://ai4seniorsproject.eu/resources/" TargetMode="External"/><Relationship Id="rId5" Type="http://schemas.openxmlformats.org/officeDocument/2006/relationships/image" Target="../media/image20.png"/><Relationship Id="rId4" Type="http://schemas.openxmlformats.org/officeDocument/2006/relationships/hyperlink" Target="https://passwords.google.com/"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5.jpeg"/><Relationship Id="rId7" Type="http://schemas.openxmlformats.org/officeDocument/2006/relationships/hyperlink" Target="https://ai4seniorsproject.eu/resources/" TargetMode="External"/><Relationship Id="rId2" Type="http://schemas.openxmlformats.org/officeDocument/2006/relationships/slideLayout" Target="../slideLayouts/slideLayout26.xml"/><Relationship Id="rId1" Type="http://schemas.openxmlformats.org/officeDocument/2006/relationships/video" Target="https://www.youtube.com/embed/4pvtGyWRaO8?feature=oembed" TargetMode="External"/><Relationship Id="rId6" Type="http://schemas.openxmlformats.org/officeDocument/2006/relationships/hyperlink" Target="https://www.youtube.com/watch?v=5DAbYSxQ3-E" TargetMode="External"/><Relationship Id="rId5" Type="http://schemas.openxmlformats.org/officeDocument/2006/relationships/hyperlink" Target="https://www.youtube.com/watch?v=iG47kb9AUKA" TargetMode="External"/><Relationship Id="rId4" Type="http://schemas.openxmlformats.org/officeDocument/2006/relationships/hyperlink" Target="https://www.youtube.com/watch?v=4pvtGyWRaO8"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ai4seniorsproject.eu/resources/" TargetMode="External"/><Relationship Id="rId2" Type="http://schemas.openxmlformats.org/officeDocument/2006/relationships/image" Target="../media/image27.jpeg"/><Relationship Id="rId1" Type="http://schemas.openxmlformats.org/officeDocument/2006/relationships/slideLayout" Target="../slideLayouts/slideLayout27.xml"/><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3" Type="http://schemas.openxmlformats.org/officeDocument/2006/relationships/hyperlink" Target="http://thechoice.escp.eu/choose-to-lead/harnessing-ai-to-accelerate-digital-transformation/" TargetMode="External"/><Relationship Id="rId2" Type="http://schemas.openxmlformats.org/officeDocument/2006/relationships/image" Target="../media/image30.jpeg"/><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jpeg"/><Relationship Id="rId1" Type="http://schemas.openxmlformats.org/officeDocument/2006/relationships/slideLayout" Target="../slideLayouts/slideLayout28.xml"/><Relationship Id="rId5" Type="http://schemas.openxmlformats.org/officeDocument/2006/relationships/image" Target="../media/image35.svg"/><Relationship Id="rId4" Type="http://schemas.openxmlformats.org/officeDocument/2006/relationships/image" Target="../media/image34.svg"/></Relationships>
</file>

<file path=ppt/slides/_rels/slide25.xml.rels><?xml version="1.0" encoding="UTF-8" standalone="yes"?>
<Relationships xmlns="http://schemas.openxmlformats.org/package/2006/relationships"><Relationship Id="rId3" Type="http://schemas.openxmlformats.org/officeDocument/2006/relationships/hyperlink" Target="https://www.youtube.com/watch?v=HSYm31_O4Lk" TargetMode="External"/><Relationship Id="rId7" Type="http://schemas.openxmlformats.org/officeDocument/2006/relationships/hyperlink" Target="https://www.youtube.com/watch?v=JC9Pgrfp_Do" TargetMode="External"/><Relationship Id="rId2" Type="http://schemas.openxmlformats.org/officeDocument/2006/relationships/slideLayout" Target="../slideLayouts/slideLayout26.xml"/><Relationship Id="rId1" Type="http://schemas.openxmlformats.org/officeDocument/2006/relationships/video" Target="https://www.youtube.com/embed/JC9Pgrfp_Do?feature=oembed" TargetMode="External"/><Relationship Id="rId6" Type="http://schemas.openxmlformats.org/officeDocument/2006/relationships/image" Target="../media/image36.jpeg"/><Relationship Id="rId5" Type="http://schemas.openxmlformats.org/officeDocument/2006/relationships/hyperlink" Target="https://www.youtube.com/watch?v=Tn8NkqJAILs" TargetMode="External"/><Relationship Id="rId4" Type="http://schemas.openxmlformats.org/officeDocument/2006/relationships/hyperlink" Target="https://www.youtube.com/watch?v=2i7o6kEgNkQ"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hyperlink" Target="https://www.labopen.fi/en/lab-pro/testing-the-reliability-of-ai-detectors-having-to-prove-a-negative-and-gaming-ai-detectors/" TargetMode="External"/><Relationship Id="rId2" Type="http://schemas.openxmlformats.org/officeDocument/2006/relationships/image" Target="../media/image38.jp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hyperlink" Target="https://www.lifegate.it/deepfake-definizione-soluzione" TargetMode="External"/><Relationship Id="rId2" Type="http://schemas.openxmlformats.org/officeDocument/2006/relationships/image" Target="../media/image39.png"/><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1.xml"/><Relationship Id="rId5" Type="http://schemas.openxmlformats.org/officeDocument/2006/relationships/image" Target="../media/image43.svg"/><Relationship Id="rId4" Type="http://schemas.openxmlformats.org/officeDocument/2006/relationships/image" Target="../media/image42.png"/></Relationships>
</file>

<file path=ppt/slides/_rels/slide34.xml.rels><?xml version="1.0" encoding="UTF-8" standalone="yes"?>
<Relationships xmlns="http://schemas.openxmlformats.org/package/2006/relationships"><Relationship Id="rId3" Type="http://schemas.openxmlformats.org/officeDocument/2006/relationships/hyperlink" Target="https://www.youtube.com/shorts/oPbuyJqSQ2k" TargetMode="External"/><Relationship Id="rId2" Type="http://schemas.openxmlformats.org/officeDocument/2006/relationships/slideLayout" Target="../slideLayouts/slideLayout27.xml"/><Relationship Id="rId1" Type="http://schemas.openxmlformats.org/officeDocument/2006/relationships/video" Target="https://www.youtube.com/embed/oPbuyJqSQ2k?feature=oembed" TargetMode="External"/><Relationship Id="rId4" Type="http://schemas.openxmlformats.org/officeDocument/2006/relationships/image" Target="../media/image44.jpeg"/></Relationships>
</file>

<file path=ppt/slides/_rels/slide35.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7.png"/><Relationship Id="rId1" Type="http://schemas.openxmlformats.org/officeDocument/2006/relationships/slideLayout" Target="../slideLayouts/slideLayout20.xml"/><Relationship Id="rId6" Type="http://schemas.openxmlformats.org/officeDocument/2006/relationships/image" Target="../media/image48.svg"/><Relationship Id="rId5" Type="http://schemas.openxmlformats.org/officeDocument/2006/relationships/image" Target="../media/image47.svg"/><Relationship Id="rId4" Type="http://schemas.openxmlformats.org/officeDocument/2006/relationships/image" Target="../media/image46.png"/></Relationships>
</file>

<file path=ppt/slides/_rels/slide36.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7.png"/><Relationship Id="rId1" Type="http://schemas.openxmlformats.org/officeDocument/2006/relationships/slideLayout" Target="../slideLayouts/slideLayout20.xml"/><Relationship Id="rId6" Type="http://schemas.openxmlformats.org/officeDocument/2006/relationships/image" Target="../media/image51.svg"/><Relationship Id="rId5" Type="http://schemas.openxmlformats.org/officeDocument/2006/relationships/image" Target="../media/image50.svg"/><Relationship Id="rId4" Type="http://schemas.openxmlformats.org/officeDocument/2006/relationships/image" Target="../media/image49.svg"/></Relationships>
</file>

<file path=ppt/slides/_rels/slide37.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4.jpe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5.jpeg"/><Relationship Id="rId1" Type="http://schemas.openxmlformats.org/officeDocument/2006/relationships/slideLayout" Target="../slideLayouts/slideLayout21.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5.jpeg"/><Relationship Id="rId1" Type="http://schemas.openxmlformats.org/officeDocument/2006/relationships/slideLayout" Target="../slideLayouts/slideLayout21.xml"/></Relationships>
</file>

<file path=ppt/slides/_rels/slide43.xml.rels><?xml version="1.0" encoding="UTF-8" standalone="yes"?>
<Relationships xmlns="http://schemas.openxmlformats.org/package/2006/relationships"><Relationship Id="rId3" Type="http://schemas.openxmlformats.org/officeDocument/2006/relationships/hyperlink" Target="https://www.snopes.com/" TargetMode="External"/><Relationship Id="rId2" Type="http://schemas.openxmlformats.org/officeDocument/2006/relationships/image" Target="../media/image56.jpeg"/><Relationship Id="rId1" Type="http://schemas.openxmlformats.org/officeDocument/2006/relationships/slideLayout" Target="../slideLayouts/slideLayout10.xml"/><Relationship Id="rId5" Type="http://schemas.openxmlformats.org/officeDocument/2006/relationships/hyperlink" Target="https://www.factcheck.org/" TargetMode="External"/><Relationship Id="rId4" Type="http://schemas.openxmlformats.org/officeDocument/2006/relationships/hyperlink" Target="https://fullfact.org/"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slideLayout" Target="../slideLayouts/slideLayout26.xml"/><Relationship Id="rId1" Type="http://schemas.openxmlformats.org/officeDocument/2006/relationships/video" Target="https://www.youtube.com/embed/cEvqVh6Gixg?feature=oembed" TargetMode="External"/><Relationship Id="rId4" Type="http://schemas.openxmlformats.org/officeDocument/2006/relationships/hyperlink" Target="https://www.youtube.com/watch?v=cEvqVh6Gixg"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8.jpeg"/><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7.xml"/><Relationship Id="rId1" Type="http://schemas.openxmlformats.org/officeDocument/2006/relationships/slideLayout" Target="../slideLayouts/slideLayout29.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7.jpe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hyperlink" Target="https://pixabay.com/images/search/secure%20password/" TargetMode="External"/><Relationship Id="rId2" Type="http://schemas.openxmlformats.org/officeDocument/2006/relationships/image" Target="../media/image18.jpe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Device and padlock">
            <a:extLst>
              <a:ext uri="{FF2B5EF4-FFF2-40B4-BE49-F238E27FC236}">
                <a16:creationId xmlns:a16="http://schemas.microsoft.com/office/drawing/2014/main" id="{891B4395-C80B-F7DA-3315-8EF9824AB53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5" name="TextBox 4">
            <a:extLst>
              <a:ext uri="{FF2B5EF4-FFF2-40B4-BE49-F238E27FC236}">
                <a16:creationId xmlns:a16="http://schemas.microsoft.com/office/drawing/2014/main" id="{0B5133A5-4E90-289E-FCFD-BE39647BAE88}"/>
              </a:ext>
            </a:extLst>
          </p:cNvPr>
          <p:cNvSpPr txBox="1"/>
          <p:nvPr/>
        </p:nvSpPr>
        <p:spPr>
          <a:xfrm>
            <a:off x="8276734" y="4053526"/>
            <a:ext cx="3601039" cy="923330"/>
          </a:xfrm>
          <a:prstGeom prst="rect">
            <a:avLst/>
          </a:prstGeom>
          <a:noFill/>
        </p:spPr>
        <p:txBody>
          <a:bodyPr wrap="square" rtlCol="0">
            <a:spAutoFit/>
          </a:bodyPr>
          <a:lstStyle/>
          <a:p>
            <a:r>
              <a:rPr lang="en-IE" sz="5400" b="1" dirty="0">
                <a:solidFill>
                  <a:srgbClr val="242B62"/>
                </a:solidFill>
              </a:rPr>
              <a:t>MODUL 1</a:t>
            </a:r>
          </a:p>
        </p:txBody>
      </p:sp>
      <p:sp>
        <p:nvSpPr>
          <p:cNvPr id="6" name="TextBox 5">
            <a:extLst>
              <a:ext uri="{FF2B5EF4-FFF2-40B4-BE49-F238E27FC236}">
                <a16:creationId xmlns:a16="http://schemas.microsoft.com/office/drawing/2014/main" id="{2AC0BA0B-3904-0A61-3DE2-14DD0C6DEC07}"/>
              </a:ext>
            </a:extLst>
          </p:cNvPr>
          <p:cNvSpPr txBox="1"/>
          <p:nvPr/>
        </p:nvSpPr>
        <p:spPr>
          <a:xfrm>
            <a:off x="548891" y="4053526"/>
            <a:ext cx="4013682" cy="1569660"/>
          </a:xfrm>
          <a:prstGeom prst="rect">
            <a:avLst/>
          </a:prstGeom>
          <a:noFill/>
        </p:spPr>
        <p:txBody>
          <a:bodyPr wrap="square" rtlCol="0">
            <a:spAutoFit/>
          </a:bodyPr>
          <a:lstStyle/>
          <a:p>
            <a:r>
              <a:rPr lang="en-IE" sz="4800" dirty="0">
                <a:solidFill>
                  <a:schemeClr val="bg1"/>
                </a:solidFill>
              </a:rPr>
              <a:t>Onlinesäkerhet och digital säkerhet</a:t>
            </a:r>
          </a:p>
        </p:txBody>
      </p:sp>
    </p:spTree>
    <p:extLst>
      <p:ext uri="{BB962C8B-B14F-4D97-AF65-F5344CB8AC3E}">
        <p14:creationId xmlns:p14="http://schemas.microsoft.com/office/powerpoint/2010/main" val="32326382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D03D26A-745F-45BC-6F12-4822B0DA753D}"/>
              </a:ext>
            </a:extLst>
          </p:cNvPr>
          <p:cNvSpPr>
            <a:spLocks noGrp="1"/>
          </p:cNvSpPr>
          <p:nvPr>
            <p:ph type="body" sz="quarter" idx="15"/>
          </p:nvPr>
        </p:nvSpPr>
        <p:spPr/>
        <p:txBody>
          <a:bodyPr/>
          <a:lstStyle/>
          <a:p>
            <a:r>
              <a:rPr lang="en-IE" b="1" dirty="0"/>
              <a:t>Din digitala nyckel</a:t>
            </a:r>
          </a:p>
        </p:txBody>
      </p:sp>
      <p:sp>
        <p:nvSpPr>
          <p:cNvPr id="4" name="Google Shape;256;p20">
            <a:extLst>
              <a:ext uri="{FF2B5EF4-FFF2-40B4-BE49-F238E27FC236}">
                <a16:creationId xmlns:a16="http://schemas.microsoft.com/office/drawing/2014/main" id="{E87FDD06-DA66-5212-28E6-508DE2CD2AC4}"/>
              </a:ext>
            </a:extLst>
          </p:cNvPr>
          <p:cNvSpPr/>
          <p:nvPr/>
        </p:nvSpPr>
        <p:spPr>
          <a:xfrm>
            <a:off x="4555090" y="2678078"/>
            <a:ext cx="3407335" cy="2526872"/>
          </a:xfrm>
          <a:custGeom>
            <a:avLst/>
            <a:gdLst/>
            <a:ahLst/>
            <a:cxnLst/>
            <a:rect l="l" t="t" r="r" b="b"/>
            <a:pathLst>
              <a:path w="17244" h="22164" extrusionOk="0">
                <a:moveTo>
                  <a:pt x="2324" y="1"/>
                </a:moveTo>
                <a:cubicBezTo>
                  <a:pt x="1043" y="1"/>
                  <a:pt x="1" y="1043"/>
                  <a:pt x="1" y="2324"/>
                </a:cubicBezTo>
                <a:lnTo>
                  <a:pt x="1" y="19840"/>
                </a:lnTo>
                <a:cubicBezTo>
                  <a:pt x="1" y="21122"/>
                  <a:pt x="1043" y="22163"/>
                  <a:pt x="2324" y="22163"/>
                </a:cubicBezTo>
                <a:lnTo>
                  <a:pt x="14921" y="22163"/>
                </a:lnTo>
                <a:cubicBezTo>
                  <a:pt x="16200" y="22163"/>
                  <a:pt x="17243" y="21122"/>
                  <a:pt x="17244" y="19840"/>
                </a:cubicBezTo>
                <a:lnTo>
                  <a:pt x="17244" y="14536"/>
                </a:lnTo>
                <a:lnTo>
                  <a:pt x="16111" y="14536"/>
                </a:lnTo>
                <a:lnTo>
                  <a:pt x="16111" y="19840"/>
                </a:lnTo>
                <a:cubicBezTo>
                  <a:pt x="16111" y="20496"/>
                  <a:pt x="15576" y="21031"/>
                  <a:pt x="14921" y="21031"/>
                </a:cubicBezTo>
                <a:lnTo>
                  <a:pt x="2324" y="21031"/>
                </a:lnTo>
                <a:cubicBezTo>
                  <a:pt x="1668" y="21031"/>
                  <a:pt x="1133" y="20496"/>
                  <a:pt x="1133" y="19840"/>
                </a:cubicBezTo>
                <a:lnTo>
                  <a:pt x="1133" y="2324"/>
                </a:lnTo>
                <a:cubicBezTo>
                  <a:pt x="1133" y="1668"/>
                  <a:pt x="1668" y="1134"/>
                  <a:pt x="2324" y="1134"/>
                </a:cubicBezTo>
                <a:lnTo>
                  <a:pt x="12011" y="1134"/>
                </a:lnTo>
                <a:lnTo>
                  <a:pt x="12011" y="1"/>
                </a:lnTo>
                <a:close/>
              </a:path>
            </a:pathLst>
          </a:custGeom>
          <a:solidFill>
            <a:srgbClr val="615AA6"/>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5" name="Google Shape;257;p20">
            <a:extLst>
              <a:ext uri="{FF2B5EF4-FFF2-40B4-BE49-F238E27FC236}">
                <a16:creationId xmlns:a16="http://schemas.microsoft.com/office/drawing/2014/main" id="{23D81DA8-6FBC-2BDE-1660-DF70E6F06E05}"/>
              </a:ext>
            </a:extLst>
          </p:cNvPr>
          <p:cNvSpPr/>
          <p:nvPr/>
        </p:nvSpPr>
        <p:spPr>
          <a:xfrm>
            <a:off x="6803422" y="2507816"/>
            <a:ext cx="299846" cy="425072"/>
          </a:xfrm>
          <a:custGeom>
            <a:avLst/>
            <a:gdLst/>
            <a:ahLst/>
            <a:cxnLst/>
            <a:rect l="l" t="t" r="r" b="b"/>
            <a:pathLst>
              <a:path w="2329" h="3007" extrusionOk="0">
                <a:moveTo>
                  <a:pt x="1" y="1"/>
                </a:moveTo>
                <a:lnTo>
                  <a:pt x="1" y="3006"/>
                </a:lnTo>
                <a:lnTo>
                  <a:pt x="2328" y="1504"/>
                </a:lnTo>
                <a:lnTo>
                  <a:pt x="1" y="1"/>
                </a:lnTo>
                <a:close/>
              </a:path>
            </a:pathLst>
          </a:custGeom>
          <a:solidFill>
            <a:srgbClr val="615AA6"/>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6" name="Google Shape;258;p20">
            <a:extLst>
              <a:ext uri="{FF2B5EF4-FFF2-40B4-BE49-F238E27FC236}">
                <a16:creationId xmlns:a16="http://schemas.microsoft.com/office/drawing/2014/main" id="{4EEC7ED7-1B0A-A195-441E-AE4B5F4CB73F}"/>
              </a:ext>
            </a:extLst>
          </p:cNvPr>
          <p:cNvSpPr/>
          <p:nvPr/>
        </p:nvSpPr>
        <p:spPr>
          <a:xfrm>
            <a:off x="6260824" y="4747021"/>
            <a:ext cx="731141" cy="741589"/>
          </a:xfrm>
          <a:custGeom>
            <a:avLst/>
            <a:gdLst/>
            <a:ahLst/>
            <a:cxnLst/>
            <a:rect l="l" t="t" r="r" b="b"/>
            <a:pathLst>
              <a:path w="5679" h="5679" extrusionOk="0">
                <a:moveTo>
                  <a:pt x="2839" y="1"/>
                </a:moveTo>
                <a:cubicBezTo>
                  <a:pt x="1271" y="1"/>
                  <a:pt x="1" y="1271"/>
                  <a:pt x="1" y="2840"/>
                </a:cubicBezTo>
                <a:cubicBezTo>
                  <a:pt x="1" y="4407"/>
                  <a:pt x="1271" y="5678"/>
                  <a:pt x="2839" y="5678"/>
                </a:cubicBezTo>
                <a:cubicBezTo>
                  <a:pt x="4407" y="5678"/>
                  <a:pt x="5678" y="4407"/>
                  <a:pt x="5678" y="2840"/>
                </a:cubicBezTo>
                <a:cubicBezTo>
                  <a:pt x="5678" y="1271"/>
                  <a:pt x="4407" y="1"/>
                  <a:pt x="2839" y="1"/>
                </a:cubicBezTo>
                <a:close/>
              </a:path>
            </a:pathLst>
          </a:custGeom>
          <a:solidFill>
            <a:srgbClr val="615AA6"/>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7" name="Google Shape;259;p20">
            <a:extLst>
              <a:ext uri="{FF2B5EF4-FFF2-40B4-BE49-F238E27FC236}">
                <a16:creationId xmlns:a16="http://schemas.microsoft.com/office/drawing/2014/main" id="{034D40AD-B7CB-CAE0-B7C1-3ED14F20BC28}"/>
              </a:ext>
            </a:extLst>
          </p:cNvPr>
          <p:cNvSpPr/>
          <p:nvPr/>
        </p:nvSpPr>
        <p:spPr>
          <a:xfrm>
            <a:off x="6217607" y="4673305"/>
            <a:ext cx="876752" cy="889019"/>
          </a:xfrm>
          <a:custGeom>
            <a:avLst/>
            <a:gdLst/>
            <a:ahLst/>
            <a:cxnLst/>
            <a:rect l="l" t="t" r="r" b="b"/>
            <a:pathLst>
              <a:path w="6810" h="6808" extrusionOk="0">
                <a:moveTo>
                  <a:pt x="3405" y="1132"/>
                </a:moveTo>
                <a:cubicBezTo>
                  <a:pt x="4659" y="1132"/>
                  <a:pt x="5677" y="2151"/>
                  <a:pt x="5677" y="3405"/>
                </a:cubicBezTo>
                <a:cubicBezTo>
                  <a:pt x="5677" y="4658"/>
                  <a:pt x="4659" y="5676"/>
                  <a:pt x="3405" y="5676"/>
                </a:cubicBezTo>
                <a:cubicBezTo>
                  <a:pt x="2152" y="5676"/>
                  <a:pt x="1132" y="4658"/>
                  <a:pt x="1132" y="3405"/>
                </a:cubicBezTo>
                <a:cubicBezTo>
                  <a:pt x="1132" y="2151"/>
                  <a:pt x="2152" y="1132"/>
                  <a:pt x="3405" y="1132"/>
                </a:cubicBezTo>
                <a:close/>
                <a:moveTo>
                  <a:pt x="3405" y="0"/>
                </a:moveTo>
                <a:cubicBezTo>
                  <a:pt x="1528" y="0"/>
                  <a:pt x="1" y="1527"/>
                  <a:pt x="1" y="3405"/>
                </a:cubicBezTo>
                <a:cubicBezTo>
                  <a:pt x="1" y="5282"/>
                  <a:pt x="1528" y="6808"/>
                  <a:pt x="3405" y="6808"/>
                </a:cubicBezTo>
                <a:cubicBezTo>
                  <a:pt x="5283" y="6808"/>
                  <a:pt x="6810" y="5282"/>
                  <a:pt x="6809" y="3405"/>
                </a:cubicBezTo>
                <a:cubicBezTo>
                  <a:pt x="6809" y="1527"/>
                  <a:pt x="5283" y="0"/>
                  <a:pt x="3405" y="0"/>
                </a:cubicBezTo>
                <a:close/>
              </a:path>
            </a:pathLst>
          </a:custGeom>
          <a:solidFill>
            <a:srgbClr val="615AA6"/>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8" name="Google Shape;268;p20">
            <a:extLst>
              <a:ext uri="{FF2B5EF4-FFF2-40B4-BE49-F238E27FC236}">
                <a16:creationId xmlns:a16="http://schemas.microsoft.com/office/drawing/2014/main" id="{EE203CF0-B900-05E0-7382-1F1289CA3C93}"/>
              </a:ext>
            </a:extLst>
          </p:cNvPr>
          <p:cNvSpPr/>
          <p:nvPr/>
        </p:nvSpPr>
        <p:spPr>
          <a:xfrm>
            <a:off x="1677971" y="1681951"/>
            <a:ext cx="3113036" cy="2872918"/>
          </a:xfrm>
          <a:custGeom>
            <a:avLst/>
            <a:gdLst/>
            <a:ahLst/>
            <a:cxnLst/>
            <a:rect l="l" t="t" r="r" b="b"/>
            <a:pathLst>
              <a:path w="17244" h="22162" extrusionOk="0">
                <a:moveTo>
                  <a:pt x="2324" y="1"/>
                </a:moveTo>
                <a:cubicBezTo>
                  <a:pt x="1042" y="1"/>
                  <a:pt x="1" y="1042"/>
                  <a:pt x="1" y="2324"/>
                </a:cubicBezTo>
                <a:lnTo>
                  <a:pt x="1" y="19838"/>
                </a:lnTo>
                <a:cubicBezTo>
                  <a:pt x="1" y="21119"/>
                  <a:pt x="1042" y="22162"/>
                  <a:pt x="2324" y="22162"/>
                </a:cubicBezTo>
                <a:lnTo>
                  <a:pt x="12011" y="22162"/>
                </a:lnTo>
                <a:lnTo>
                  <a:pt x="12011" y="21029"/>
                </a:lnTo>
                <a:lnTo>
                  <a:pt x="2324" y="21029"/>
                </a:lnTo>
                <a:cubicBezTo>
                  <a:pt x="1668" y="21029"/>
                  <a:pt x="1133" y="20495"/>
                  <a:pt x="1133" y="19840"/>
                </a:cubicBezTo>
                <a:lnTo>
                  <a:pt x="1133" y="2324"/>
                </a:lnTo>
                <a:cubicBezTo>
                  <a:pt x="1133" y="1668"/>
                  <a:pt x="1668" y="1133"/>
                  <a:pt x="2324" y="1133"/>
                </a:cubicBezTo>
                <a:lnTo>
                  <a:pt x="14921" y="1133"/>
                </a:lnTo>
                <a:cubicBezTo>
                  <a:pt x="15576" y="1133"/>
                  <a:pt x="16110" y="1668"/>
                  <a:pt x="16110" y="2324"/>
                </a:cubicBezTo>
                <a:lnTo>
                  <a:pt x="16110" y="7628"/>
                </a:lnTo>
                <a:lnTo>
                  <a:pt x="17244" y="7628"/>
                </a:lnTo>
                <a:lnTo>
                  <a:pt x="17244" y="2324"/>
                </a:lnTo>
                <a:cubicBezTo>
                  <a:pt x="17244" y="1042"/>
                  <a:pt x="16201" y="1"/>
                  <a:pt x="14921" y="1"/>
                </a:cubicBezTo>
                <a:close/>
              </a:path>
            </a:pathLst>
          </a:custGeom>
          <a:solidFill>
            <a:srgbClr val="BDA6CE"/>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9" name="Google Shape;269;p20">
            <a:extLst>
              <a:ext uri="{FF2B5EF4-FFF2-40B4-BE49-F238E27FC236}">
                <a16:creationId xmlns:a16="http://schemas.microsoft.com/office/drawing/2014/main" id="{F3C05BA0-A045-902F-DB00-DE49C7FBF0F1}"/>
              </a:ext>
            </a:extLst>
          </p:cNvPr>
          <p:cNvSpPr/>
          <p:nvPr/>
        </p:nvSpPr>
        <p:spPr>
          <a:xfrm>
            <a:off x="3829531" y="4280768"/>
            <a:ext cx="330133" cy="392537"/>
          </a:xfrm>
          <a:custGeom>
            <a:avLst/>
            <a:gdLst/>
            <a:ahLst/>
            <a:cxnLst/>
            <a:rect l="l" t="t" r="r" b="b"/>
            <a:pathLst>
              <a:path w="2329" h="3006" extrusionOk="0">
                <a:moveTo>
                  <a:pt x="1" y="0"/>
                </a:moveTo>
                <a:lnTo>
                  <a:pt x="1" y="3006"/>
                </a:lnTo>
                <a:lnTo>
                  <a:pt x="2328" y="1503"/>
                </a:lnTo>
                <a:lnTo>
                  <a:pt x="1" y="0"/>
                </a:lnTo>
                <a:close/>
              </a:path>
            </a:pathLst>
          </a:custGeom>
          <a:solidFill>
            <a:srgbClr val="BDA6CE"/>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10" name="Google Shape;270;p20">
            <a:extLst>
              <a:ext uri="{FF2B5EF4-FFF2-40B4-BE49-F238E27FC236}">
                <a16:creationId xmlns:a16="http://schemas.microsoft.com/office/drawing/2014/main" id="{52332EA2-1751-BC78-C39C-EE7C921DB697}"/>
              </a:ext>
            </a:extLst>
          </p:cNvPr>
          <p:cNvSpPr/>
          <p:nvPr/>
        </p:nvSpPr>
        <p:spPr>
          <a:xfrm>
            <a:off x="3108669" y="1385003"/>
            <a:ext cx="731013" cy="741459"/>
          </a:xfrm>
          <a:custGeom>
            <a:avLst/>
            <a:gdLst/>
            <a:ahLst/>
            <a:cxnLst/>
            <a:rect l="l" t="t" r="r" b="b"/>
            <a:pathLst>
              <a:path w="5678" h="5678" extrusionOk="0">
                <a:moveTo>
                  <a:pt x="2839" y="1"/>
                </a:moveTo>
                <a:cubicBezTo>
                  <a:pt x="1272" y="1"/>
                  <a:pt x="1" y="1272"/>
                  <a:pt x="1" y="2839"/>
                </a:cubicBezTo>
                <a:cubicBezTo>
                  <a:pt x="1" y="4407"/>
                  <a:pt x="1272" y="5678"/>
                  <a:pt x="2839" y="5678"/>
                </a:cubicBezTo>
                <a:cubicBezTo>
                  <a:pt x="4407" y="5678"/>
                  <a:pt x="5678" y="4407"/>
                  <a:pt x="5678" y="2839"/>
                </a:cubicBezTo>
                <a:cubicBezTo>
                  <a:pt x="5678" y="1272"/>
                  <a:pt x="4407" y="1"/>
                  <a:pt x="2839" y="1"/>
                </a:cubicBezTo>
                <a:close/>
              </a:path>
            </a:pathLst>
          </a:custGeom>
          <a:solidFill>
            <a:srgbClr val="BDA6CE"/>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11" name="Google Shape;271;p20">
            <a:extLst>
              <a:ext uri="{FF2B5EF4-FFF2-40B4-BE49-F238E27FC236}">
                <a16:creationId xmlns:a16="http://schemas.microsoft.com/office/drawing/2014/main" id="{9388777D-7BC0-2E55-6974-FD9B03F81761}"/>
              </a:ext>
            </a:extLst>
          </p:cNvPr>
          <p:cNvSpPr/>
          <p:nvPr/>
        </p:nvSpPr>
        <p:spPr>
          <a:xfrm>
            <a:off x="3035801" y="1311354"/>
            <a:ext cx="876752" cy="889149"/>
          </a:xfrm>
          <a:custGeom>
            <a:avLst/>
            <a:gdLst/>
            <a:ahLst/>
            <a:cxnLst/>
            <a:rect l="l" t="t" r="r" b="b"/>
            <a:pathLst>
              <a:path w="6810" h="6809" extrusionOk="0">
                <a:moveTo>
                  <a:pt x="3404" y="1131"/>
                </a:moveTo>
                <a:cubicBezTo>
                  <a:pt x="4657" y="1131"/>
                  <a:pt x="5677" y="2152"/>
                  <a:pt x="5677" y="3403"/>
                </a:cubicBezTo>
                <a:cubicBezTo>
                  <a:pt x="5677" y="4656"/>
                  <a:pt x="4657" y="5676"/>
                  <a:pt x="3404" y="5676"/>
                </a:cubicBezTo>
                <a:cubicBezTo>
                  <a:pt x="2151" y="5676"/>
                  <a:pt x="1132" y="4656"/>
                  <a:pt x="1132" y="3403"/>
                </a:cubicBezTo>
                <a:cubicBezTo>
                  <a:pt x="1132" y="2150"/>
                  <a:pt x="2151" y="1131"/>
                  <a:pt x="3404" y="1131"/>
                </a:cubicBezTo>
                <a:close/>
                <a:moveTo>
                  <a:pt x="3404" y="1"/>
                </a:moveTo>
                <a:cubicBezTo>
                  <a:pt x="1527" y="1"/>
                  <a:pt x="1" y="1527"/>
                  <a:pt x="1" y="3405"/>
                </a:cubicBezTo>
                <a:cubicBezTo>
                  <a:pt x="1" y="5282"/>
                  <a:pt x="1527" y="6809"/>
                  <a:pt x="3404" y="6809"/>
                </a:cubicBezTo>
                <a:cubicBezTo>
                  <a:pt x="5281" y="6809"/>
                  <a:pt x="6810" y="5282"/>
                  <a:pt x="6810" y="3405"/>
                </a:cubicBezTo>
                <a:cubicBezTo>
                  <a:pt x="6810" y="1527"/>
                  <a:pt x="5281" y="1"/>
                  <a:pt x="3404" y="1"/>
                </a:cubicBezTo>
                <a:close/>
              </a:path>
            </a:pathLst>
          </a:custGeom>
          <a:solidFill>
            <a:srgbClr val="BDA6CE"/>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12" name="TextBox 28">
            <a:extLst>
              <a:ext uri="{FF2B5EF4-FFF2-40B4-BE49-F238E27FC236}">
                <a16:creationId xmlns:a16="http://schemas.microsoft.com/office/drawing/2014/main" id="{230A78FB-6248-1D61-C882-27D1376DB66A}"/>
              </a:ext>
            </a:extLst>
          </p:cNvPr>
          <p:cNvSpPr txBox="1"/>
          <p:nvPr/>
        </p:nvSpPr>
        <p:spPr>
          <a:xfrm>
            <a:off x="2074984" y="2098520"/>
            <a:ext cx="2278946" cy="2085186"/>
          </a:xfrm>
          <a:prstGeom prst="rect">
            <a:avLst/>
          </a:prstGeom>
          <a:noFill/>
        </p:spPr>
        <p:txBody>
          <a:bodyPr wrap="square">
            <a:spAutoFit/>
          </a:bodyPr>
          <a:lstStyle/>
          <a:p>
            <a:pPr defTabSz="914400">
              <a:lnSpc>
                <a:spcPts val="2340"/>
              </a:lnSpc>
            </a:pPr>
            <a:r>
              <a:rPr lang="en-US" sz="2200" b="1" dirty="0">
                <a:solidFill>
                  <a:srgbClr val="273370"/>
                </a:solidFill>
                <a:latin typeface="Calibri" panose="020F0502020204030204"/>
                <a:cs typeface="Times New Roman" panose="02020603050405020304" pitchFamily="18" charset="0"/>
              </a:rPr>
              <a:t>Gå från lösenord till lösenfraser. </a:t>
            </a:r>
            <a:endParaRPr lang="en-US" sz="800" dirty="0">
              <a:solidFill>
                <a:srgbClr val="273370"/>
              </a:solidFill>
              <a:latin typeface="Calibri" panose="020F0502020204030204"/>
              <a:cs typeface="Times New Roman" panose="02020603050405020304" pitchFamily="18" charset="0"/>
            </a:endParaRPr>
          </a:p>
          <a:p>
            <a:pPr defTabSz="914400"/>
            <a:r>
              <a:rPr lang="en-US" dirty="0">
                <a:solidFill>
                  <a:srgbClr val="273370"/>
                </a:solidFill>
                <a:latin typeface="Calibri" panose="020F0502020204030204"/>
                <a:cs typeface="Times New Roman" panose="02020603050405020304" pitchFamily="18" charset="0"/>
              </a:rPr>
              <a:t>Använd 3–4 slumpmässiga ord som sätts ihop… Exempel: blå-trädgård-stol. </a:t>
            </a:r>
          </a:p>
        </p:txBody>
      </p:sp>
      <p:sp>
        <p:nvSpPr>
          <p:cNvPr id="13" name="TextBox 28">
            <a:extLst>
              <a:ext uri="{FF2B5EF4-FFF2-40B4-BE49-F238E27FC236}">
                <a16:creationId xmlns:a16="http://schemas.microsoft.com/office/drawing/2014/main" id="{B6C9931A-E151-ACCE-6EE9-85346704BCB6}"/>
              </a:ext>
            </a:extLst>
          </p:cNvPr>
          <p:cNvSpPr txBox="1"/>
          <p:nvPr/>
        </p:nvSpPr>
        <p:spPr>
          <a:xfrm>
            <a:off x="4912055" y="2988850"/>
            <a:ext cx="2617758" cy="1495281"/>
          </a:xfrm>
          <a:prstGeom prst="rect">
            <a:avLst/>
          </a:prstGeom>
          <a:noFill/>
        </p:spPr>
        <p:txBody>
          <a:bodyPr wrap="square">
            <a:spAutoFit/>
          </a:bodyPr>
          <a:lstStyle/>
          <a:p>
            <a:pPr defTabSz="914400">
              <a:lnSpc>
                <a:spcPts val="2340"/>
              </a:lnSpc>
            </a:pPr>
            <a:r>
              <a:rPr lang="en-US" sz="2200" b="1" dirty="0">
                <a:solidFill>
                  <a:srgbClr val="273370"/>
                </a:solidFill>
                <a:latin typeface="Calibri" panose="020F0502020204030204"/>
                <a:cs typeface="Times New Roman" panose="02020603050405020304" pitchFamily="18" charset="0"/>
              </a:rPr>
              <a:t>Lägg till en personlig touch</a:t>
            </a:r>
            <a:endParaRPr lang="en-US" sz="300" dirty="0">
              <a:solidFill>
                <a:srgbClr val="273370"/>
              </a:solidFill>
              <a:latin typeface="Calibri" panose="020F0502020204030204"/>
              <a:cs typeface="Times New Roman" panose="02020603050405020304" pitchFamily="18" charset="0"/>
            </a:endParaRPr>
          </a:p>
          <a:p>
            <a:pPr defTabSz="914400"/>
            <a:r>
              <a:rPr lang="en-US" dirty="0">
                <a:solidFill>
                  <a:srgbClr val="273370"/>
                </a:solidFill>
                <a:latin typeface="Calibri" panose="020F0502020204030204"/>
                <a:cs typeface="Times New Roman" panose="02020603050405020304" pitchFamily="18" charset="0"/>
              </a:rPr>
              <a:t>För att göra den ännu starkare, lägg till en versal och en siffra.  Exempel: Blå-Trädgård-Stol-26</a:t>
            </a:r>
          </a:p>
        </p:txBody>
      </p:sp>
      <p:sp>
        <p:nvSpPr>
          <p:cNvPr id="14" name="TextBox 26">
            <a:extLst>
              <a:ext uri="{FF2B5EF4-FFF2-40B4-BE49-F238E27FC236}">
                <a16:creationId xmlns:a16="http://schemas.microsoft.com/office/drawing/2014/main" id="{4D434ABD-7DF1-EFA1-4AF5-4274DA499B4C}"/>
              </a:ext>
            </a:extLst>
          </p:cNvPr>
          <p:cNvSpPr txBox="1"/>
          <p:nvPr/>
        </p:nvSpPr>
        <p:spPr bwMode="auto">
          <a:xfrm>
            <a:off x="6301699" y="4632713"/>
            <a:ext cx="710713" cy="851261"/>
          </a:xfrm>
          <a:prstGeom prst="rect">
            <a:avLst/>
          </a:prstGeom>
          <a:noFill/>
        </p:spPr>
        <p:txBody>
          <a:bodyPr wrap="square">
            <a:spAutoFit/>
          </a:bodyPr>
          <a:lstStyle/>
          <a:p>
            <a:pPr algn="ctr" defTabSz="914400">
              <a:lnSpc>
                <a:spcPct val="150000"/>
              </a:lnSpc>
              <a:defRPr/>
            </a:pPr>
            <a:r>
              <a:rPr lang="en-US" sz="5500" b="1" spc="-150" baseline="30000" dirty="0">
                <a:solidFill>
                  <a:srgbClr val="FFFFFF"/>
                </a:solidFill>
                <a:latin typeface="Calibri" panose="020F0502020204030204" pitchFamily="34" charset="0"/>
                <a:ea typeface="Roboto Cn" pitchFamily="2" charset="0"/>
                <a:cs typeface="Calibri" panose="020F0502020204030204" pitchFamily="34" charset="0"/>
              </a:rPr>
              <a:t>02</a:t>
            </a:r>
          </a:p>
        </p:txBody>
      </p:sp>
      <p:sp>
        <p:nvSpPr>
          <p:cNvPr id="15" name="TextBox 26">
            <a:extLst>
              <a:ext uri="{FF2B5EF4-FFF2-40B4-BE49-F238E27FC236}">
                <a16:creationId xmlns:a16="http://schemas.microsoft.com/office/drawing/2014/main" id="{EEEC6100-8C0A-CAED-3B9F-6EC3203F4CCB}"/>
              </a:ext>
            </a:extLst>
          </p:cNvPr>
          <p:cNvSpPr txBox="1"/>
          <p:nvPr/>
        </p:nvSpPr>
        <p:spPr bwMode="auto">
          <a:xfrm>
            <a:off x="3109293" y="1281838"/>
            <a:ext cx="710713" cy="1230722"/>
          </a:xfrm>
          <a:prstGeom prst="rect">
            <a:avLst/>
          </a:prstGeom>
          <a:noFill/>
        </p:spPr>
        <p:txBody>
          <a:bodyPr wrap="square" lIns="91440" tIns="45720" rIns="91440" bIns="45720" anchor="t">
            <a:spAutoFit/>
          </a:bodyPr>
          <a:lstStyle/>
          <a:p>
            <a:pPr algn="ctr" defTabSz="914400">
              <a:lnSpc>
                <a:spcPct val="150000"/>
              </a:lnSpc>
              <a:defRPr/>
            </a:pPr>
            <a:r>
              <a:rPr lang="en-US" sz="5500" b="1" spc="-150" baseline="30000" dirty="0">
                <a:solidFill>
                  <a:srgbClr val="FFFFFF"/>
                </a:solidFill>
                <a:latin typeface="Calibri"/>
                <a:ea typeface="Roboto Cn" pitchFamily="2" charset="0"/>
                <a:cs typeface="Calibri"/>
              </a:rPr>
              <a:t>01</a:t>
            </a:r>
            <a:endParaRPr lang="sv-SE" dirty="0"/>
          </a:p>
        </p:txBody>
      </p:sp>
      <p:sp>
        <p:nvSpPr>
          <p:cNvPr id="16" name="Google Shape;264;p20">
            <a:extLst>
              <a:ext uri="{FF2B5EF4-FFF2-40B4-BE49-F238E27FC236}">
                <a16:creationId xmlns:a16="http://schemas.microsoft.com/office/drawing/2014/main" id="{414DD991-6F15-06FD-052C-E29F720FAA9D}"/>
              </a:ext>
            </a:extLst>
          </p:cNvPr>
          <p:cNvSpPr/>
          <p:nvPr/>
        </p:nvSpPr>
        <p:spPr>
          <a:xfrm>
            <a:off x="7718257" y="1747115"/>
            <a:ext cx="3273397" cy="2533653"/>
          </a:xfrm>
          <a:custGeom>
            <a:avLst/>
            <a:gdLst/>
            <a:ahLst/>
            <a:cxnLst/>
            <a:rect l="l" t="t" r="r" b="b"/>
            <a:pathLst>
              <a:path w="17245" h="22162" extrusionOk="0">
                <a:moveTo>
                  <a:pt x="2325" y="1"/>
                </a:moveTo>
                <a:cubicBezTo>
                  <a:pt x="1043" y="1"/>
                  <a:pt x="1" y="1042"/>
                  <a:pt x="1" y="2324"/>
                </a:cubicBezTo>
                <a:lnTo>
                  <a:pt x="1" y="19838"/>
                </a:lnTo>
                <a:cubicBezTo>
                  <a:pt x="1" y="21119"/>
                  <a:pt x="1043" y="22162"/>
                  <a:pt x="2325" y="22162"/>
                </a:cubicBezTo>
                <a:lnTo>
                  <a:pt x="12012" y="22162"/>
                </a:lnTo>
                <a:lnTo>
                  <a:pt x="12012" y="21029"/>
                </a:lnTo>
                <a:lnTo>
                  <a:pt x="2325" y="21029"/>
                </a:lnTo>
                <a:cubicBezTo>
                  <a:pt x="1668" y="21029"/>
                  <a:pt x="1134" y="20495"/>
                  <a:pt x="1134" y="19840"/>
                </a:cubicBezTo>
                <a:lnTo>
                  <a:pt x="1134" y="2324"/>
                </a:lnTo>
                <a:cubicBezTo>
                  <a:pt x="1134" y="1668"/>
                  <a:pt x="1668" y="1133"/>
                  <a:pt x="2325" y="1133"/>
                </a:cubicBezTo>
                <a:lnTo>
                  <a:pt x="14921" y="1133"/>
                </a:lnTo>
                <a:cubicBezTo>
                  <a:pt x="15577" y="1133"/>
                  <a:pt x="16111" y="1668"/>
                  <a:pt x="16111" y="2324"/>
                </a:cubicBezTo>
                <a:lnTo>
                  <a:pt x="16111" y="7628"/>
                </a:lnTo>
                <a:lnTo>
                  <a:pt x="17245" y="7628"/>
                </a:lnTo>
                <a:lnTo>
                  <a:pt x="17245" y="2324"/>
                </a:lnTo>
                <a:cubicBezTo>
                  <a:pt x="17245" y="1042"/>
                  <a:pt x="16203" y="1"/>
                  <a:pt x="14921" y="1"/>
                </a:cubicBezTo>
                <a:close/>
              </a:path>
            </a:pathLst>
          </a:custGeom>
          <a:solidFill>
            <a:srgbClr val="CA7BB3"/>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17" name="Google Shape;265;p20">
            <a:extLst>
              <a:ext uri="{FF2B5EF4-FFF2-40B4-BE49-F238E27FC236}">
                <a16:creationId xmlns:a16="http://schemas.microsoft.com/office/drawing/2014/main" id="{445E3E18-9396-1C58-B076-8098B0CA87C0}"/>
              </a:ext>
            </a:extLst>
          </p:cNvPr>
          <p:cNvSpPr/>
          <p:nvPr/>
        </p:nvSpPr>
        <p:spPr>
          <a:xfrm>
            <a:off x="9927137" y="3998124"/>
            <a:ext cx="299846" cy="371163"/>
          </a:xfrm>
          <a:custGeom>
            <a:avLst/>
            <a:gdLst/>
            <a:ahLst/>
            <a:cxnLst/>
            <a:rect l="l" t="t" r="r" b="b"/>
            <a:pathLst>
              <a:path w="2329" h="3006" extrusionOk="0">
                <a:moveTo>
                  <a:pt x="1" y="0"/>
                </a:moveTo>
                <a:lnTo>
                  <a:pt x="1" y="3006"/>
                </a:lnTo>
                <a:lnTo>
                  <a:pt x="2328" y="1503"/>
                </a:lnTo>
                <a:lnTo>
                  <a:pt x="1" y="0"/>
                </a:lnTo>
                <a:close/>
              </a:path>
            </a:pathLst>
          </a:custGeom>
          <a:solidFill>
            <a:srgbClr val="CA7BB3"/>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18" name="TextBox 28">
            <a:extLst>
              <a:ext uri="{FF2B5EF4-FFF2-40B4-BE49-F238E27FC236}">
                <a16:creationId xmlns:a16="http://schemas.microsoft.com/office/drawing/2014/main" id="{065A367F-6C2A-13F1-77E4-6A7749A56E74}"/>
              </a:ext>
            </a:extLst>
          </p:cNvPr>
          <p:cNvSpPr txBox="1"/>
          <p:nvPr/>
        </p:nvSpPr>
        <p:spPr>
          <a:xfrm>
            <a:off x="8035848" y="2217523"/>
            <a:ext cx="2327530" cy="689741"/>
          </a:xfrm>
          <a:prstGeom prst="rect">
            <a:avLst/>
          </a:prstGeom>
          <a:noFill/>
        </p:spPr>
        <p:txBody>
          <a:bodyPr wrap="square">
            <a:spAutoFit/>
          </a:bodyPr>
          <a:lstStyle/>
          <a:p>
            <a:pPr defTabSz="914400">
              <a:lnSpc>
                <a:spcPts val="2340"/>
              </a:lnSpc>
            </a:pPr>
            <a:r>
              <a:rPr lang="en-US" sz="2200" b="1" dirty="0">
                <a:solidFill>
                  <a:srgbClr val="273370"/>
                </a:solidFill>
                <a:latin typeface="Calibri" panose="020F0502020204030204"/>
                <a:cs typeface="Times New Roman" panose="02020603050405020304" pitchFamily="18" charset="0"/>
              </a:rPr>
              <a:t>Två saker att undvika</a:t>
            </a:r>
          </a:p>
        </p:txBody>
      </p:sp>
      <p:sp>
        <p:nvSpPr>
          <p:cNvPr id="19" name="TextBox 18">
            <a:extLst>
              <a:ext uri="{FF2B5EF4-FFF2-40B4-BE49-F238E27FC236}">
                <a16:creationId xmlns:a16="http://schemas.microsoft.com/office/drawing/2014/main" id="{7552F459-6006-E413-B610-CB40FAE36C9D}"/>
              </a:ext>
            </a:extLst>
          </p:cNvPr>
          <p:cNvSpPr txBox="1"/>
          <p:nvPr/>
        </p:nvSpPr>
        <p:spPr>
          <a:xfrm>
            <a:off x="8035848" y="2945072"/>
            <a:ext cx="2478181" cy="752770"/>
          </a:xfrm>
          <a:prstGeom prst="rect">
            <a:avLst/>
          </a:prstGeom>
          <a:noFill/>
        </p:spPr>
        <p:txBody>
          <a:bodyPr wrap="square">
            <a:spAutoFit/>
          </a:bodyPr>
          <a:lstStyle/>
          <a:p>
            <a:pPr marL="342900" indent="-342900" defTabSz="914400">
              <a:lnSpc>
                <a:spcPts val="1720"/>
              </a:lnSpc>
              <a:buFont typeface="+mj-lt"/>
              <a:buAutoNum type="arabicPeriod"/>
            </a:pPr>
            <a:r>
              <a:rPr lang="en-US" kern="0" dirty="0">
                <a:solidFill>
                  <a:srgbClr val="273370"/>
                </a:solidFill>
                <a:latin typeface="Calibri" panose="020F0502020204030204"/>
                <a:cs typeface="Times New Roman" panose="02020603050405020304" pitchFamily="18" charset="0"/>
              </a:rPr>
              <a:t>Barnbarnsfällan</a:t>
            </a:r>
          </a:p>
          <a:p>
            <a:pPr marL="342900" indent="-342900" defTabSz="914400">
              <a:lnSpc>
                <a:spcPts val="1720"/>
              </a:lnSpc>
              <a:buFont typeface="+mj-lt"/>
              <a:buAutoNum type="arabicPeriod"/>
            </a:pPr>
            <a:endParaRPr lang="en-US" kern="0" dirty="0">
              <a:solidFill>
                <a:srgbClr val="273370"/>
              </a:solidFill>
              <a:latin typeface="Calibri" panose="020F0502020204030204"/>
              <a:cs typeface="Times New Roman" panose="02020603050405020304" pitchFamily="18" charset="0"/>
            </a:endParaRPr>
          </a:p>
          <a:p>
            <a:pPr marL="342900" indent="-342900" defTabSz="914400">
              <a:lnSpc>
                <a:spcPts val="1720"/>
              </a:lnSpc>
              <a:buFont typeface="+mj-lt"/>
              <a:buAutoNum type="arabicPeriod"/>
            </a:pPr>
            <a:r>
              <a:rPr lang="en-US" dirty="0">
                <a:solidFill>
                  <a:srgbClr val="273370"/>
                </a:solidFill>
                <a:latin typeface="Calibri" panose="020F0502020204030204"/>
              </a:rPr>
              <a:t>Återfallsbrottslingen</a:t>
            </a:r>
          </a:p>
        </p:txBody>
      </p:sp>
      <p:sp>
        <p:nvSpPr>
          <p:cNvPr id="20" name="Google Shape;266;p20">
            <a:extLst>
              <a:ext uri="{FF2B5EF4-FFF2-40B4-BE49-F238E27FC236}">
                <a16:creationId xmlns:a16="http://schemas.microsoft.com/office/drawing/2014/main" id="{757FD630-8B2D-48BA-0B1A-85FE5817F1E3}"/>
              </a:ext>
            </a:extLst>
          </p:cNvPr>
          <p:cNvSpPr/>
          <p:nvPr/>
        </p:nvSpPr>
        <p:spPr>
          <a:xfrm>
            <a:off x="9721704" y="1382349"/>
            <a:ext cx="731141" cy="741459"/>
          </a:xfrm>
          <a:custGeom>
            <a:avLst/>
            <a:gdLst/>
            <a:ahLst/>
            <a:cxnLst/>
            <a:rect l="l" t="t" r="r" b="b"/>
            <a:pathLst>
              <a:path w="5679" h="5678" extrusionOk="0">
                <a:moveTo>
                  <a:pt x="2839" y="1"/>
                </a:moveTo>
                <a:cubicBezTo>
                  <a:pt x="1271" y="1"/>
                  <a:pt x="1" y="1272"/>
                  <a:pt x="1" y="2839"/>
                </a:cubicBezTo>
                <a:cubicBezTo>
                  <a:pt x="1" y="4407"/>
                  <a:pt x="1271" y="5678"/>
                  <a:pt x="2839" y="5678"/>
                </a:cubicBezTo>
                <a:cubicBezTo>
                  <a:pt x="4407" y="5678"/>
                  <a:pt x="5678" y="4407"/>
                  <a:pt x="5678" y="2839"/>
                </a:cubicBezTo>
                <a:cubicBezTo>
                  <a:pt x="5678" y="1272"/>
                  <a:pt x="4407" y="1"/>
                  <a:pt x="2839" y="1"/>
                </a:cubicBezTo>
                <a:close/>
              </a:path>
            </a:pathLst>
          </a:custGeom>
          <a:solidFill>
            <a:srgbClr val="CA7B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TextBox 26">
            <a:extLst>
              <a:ext uri="{FF2B5EF4-FFF2-40B4-BE49-F238E27FC236}">
                <a16:creationId xmlns:a16="http://schemas.microsoft.com/office/drawing/2014/main" id="{D298F66D-640F-0DC9-0FC2-0EB051D41238}"/>
              </a:ext>
            </a:extLst>
          </p:cNvPr>
          <p:cNvSpPr txBox="1"/>
          <p:nvPr/>
        </p:nvSpPr>
        <p:spPr bwMode="auto">
          <a:xfrm>
            <a:off x="9731229" y="1287540"/>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03</a:t>
            </a:r>
          </a:p>
        </p:txBody>
      </p:sp>
      <p:sp>
        <p:nvSpPr>
          <p:cNvPr id="23" name="TextBox 22">
            <a:extLst>
              <a:ext uri="{FF2B5EF4-FFF2-40B4-BE49-F238E27FC236}">
                <a16:creationId xmlns:a16="http://schemas.microsoft.com/office/drawing/2014/main" id="{F2655622-A216-C85C-F614-8FADBA520CE7}"/>
              </a:ext>
            </a:extLst>
          </p:cNvPr>
          <p:cNvSpPr txBox="1"/>
          <p:nvPr/>
        </p:nvSpPr>
        <p:spPr>
          <a:xfrm>
            <a:off x="549757" y="4756538"/>
            <a:ext cx="3514283" cy="923330"/>
          </a:xfrm>
          <a:prstGeom prst="rect">
            <a:avLst/>
          </a:prstGeom>
          <a:noFill/>
        </p:spPr>
        <p:txBody>
          <a:bodyPr wrap="square">
            <a:spAutoFit/>
          </a:bodyPr>
          <a:lstStyle/>
          <a:p>
            <a:pPr algn="ctr"/>
            <a:r>
              <a:rPr lang="en-US" b="1" dirty="0">
                <a:solidFill>
                  <a:srgbClr val="615AA6"/>
                </a:solidFill>
              </a:rPr>
              <a:t>Lösenfraser </a:t>
            </a:r>
            <a:r>
              <a:rPr lang="en-US" dirty="0">
                <a:solidFill>
                  <a:srgbClr val="615AA6"/>
                </a:solidFill>
              </a:rPr>
              <a:t>är mycket längre (vilket datorer avskyr) men berättar en historia (vilket människor älskar).</a:t>
            </a:r>
          </a:p>
        </p:txBody>
      </p:sp>
    </p:spTree>
    <p:extLst>
      <p:ext uri="{BB962C8B-B14F-4D97-AF65-F5344CB8AC3E}">
        <p14:creationId xmlns:p14="http://schemas.microsoft.com/office/powerpoint/2010/main" val="21851650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xfrm>
            <a:off x="5536746" y="2229008"/>
            <a:ext cx="6180772" cy="4021291"/>
          </a:xfrm>
          <a:prstGeom prst="rect">
            <a:avLst/>
          </a:prstGeom>
        </p:spPr>
        <p:txBody>
          <a:bodyPr/>
          <a:lstStyle/>
          <a:p>
            <a:pPr marL="504000" indent="-504000">
              <a:buFont typeface="Arial" panose="020B0604020202020204" pitchFamily="34" charset="0"/>
              <a:buChar char="•"/>
            </a:pPr>
            <a:r>
              <a:rPr lang="en-US" b="1" i="1" dirty="0"/>
              <a:t>Barnbarnsfällan</a:t>
            </a:r>
            <a:r>
              <a:rPr lang="en-US" b="1" dirty="0"/>
              <a:t>: </a:t>
            </a:r>
            <a:r>
              <a:rPr lang="en-US" dirty="0"/>
              <a:t>Undvik att bara använda namn och födelsedatum (t.ex. Linda1955). Bedragare kan lätt hitta den här informationen på sociala medier.</a:t>
            </a:r>
          </a:p>
          <a:p>
            <a:endParaRPr lang="en-US" dirty="0"/>
          </a:p>
          <a:p>
            <a:pPr marL="504000" indent="-504000">
              <a:buFont typeface="Arial" panose="020B0604020202020204" pitchFamily="34" charset="0"/>
              <a:buChar char="•"/>
            </a:pPr>
            <a:r>
              <a:rPr lang="en-US" b="1" i="1" dirty="0"/>
              <a:t>Återfallsbrottslingen</a:t>
            </a:r>
            <a:r>
              <a:rPr lang="en-US" b="1" dirty="0"/>
              <a:t>: </a:t>
            </a:r>
            <a:r>
              <a:rPr lang="en-US" dirty="0"/>
              <a:t>Använd aldrig samma lösenord för din </a:t>
            </a:r>
            <a:r>
              <a:rPr lang="en-US" b="1" dirty="0"/>
              <a:t>bank </a:t>
            </a:r>
            <a:r>
              <a:rPr lang="en-US" dirty="0"/>
              <a:t>som för </a:t>
            </a:r>
            <a:r>
              <a:rPr lang="en-US" b="1" dirty="0"/>
              <a:t>Facebook</a:t>
            </a:r>
            <a:r>
              <a:rPr lang="en-US" dirty="0"/>
              <a:t>. Om ett </a:t>
            </a:r>
            <a:r>
              <a:rPr lang="en-US" i="1" dirty="0"/>
              <a:t>lås </a:t>
            </a:r>
            <a:r>
              <a:rPr lang="en-US" dirty="0"/>
              <a:t>bryts har tjuven nyckeln till allt.</a:t>
            </a:r>
          </a:p>
          <a:p>
            <a:pPr marL="457200" indent="-457200">
              <a:buAutoNum type="arabicPeriod"/>
            </a:pPr>
            <a:endParaRPr lang="en-US" dirty="0"/>
          </a:p>
        </p:txBody>
      </p:sp>
      <p:pic>
        <p:nvPicPr>
          <p:cNvPr id="6146" name="Picture 2">
            <a:extLst>
              <a:ext uri="{FF2B5EF4-FFF2-40B4-BE49-F238E27FC236}">
                <a16:creationId xmlns:a16="http://schemas.microsoft.com/office/drawing/2014/main" id="{E94AC825-119B-2735-0C66-B5B9A608E021}"/>
              </a:ext>
            </a:extLst>
          </p:cNvPr>
          <p:cNvPicPr>
            <a:picLocks noGrp="1" noChangeAspect="1" noChangeArrowheads="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11" name="Text Placeholder 4">
            <a:extLst>
              <a:ext uri="{FF2B5EF4-FFF2-40B4-BE49-F238E27FC236}">
                <a16:creationId xmlns:a16="http://schemas.microsoft.com/office/drawing/2014/main" id="{E4631EE2-6207-88A8-179B-B94A40C6B023}"/>
              </a:ext>
            </a:extLst>
          </p:cNvPr>
          <p:cNvSpPr txBox="1">
            <a:spLocks/>
          </p:cNvSpPr>
          <p:nvPr/>
        </p:nvSpPr>
        <p:spPr>
          <a:xfrm>
            <a:off x="3372501" y="787183"/>
            <a:ext cx="4585890" cy="139667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92668"/>
                </a:solidFill>
              </a:rPr>
              <a:t>Vad du ska undvika: </a:t>
            </a:r>
          </a:p>
        </p:txBody>
      </p:sp>
      <p:sp>
        <p:nvSpPr>
          <p:cNvPr id="12" name="TextBox 11">
            <a:extLst>
              <a:ext uri="{FF2B5EF4-FFF2-40B4-BE49-F238E27FC236}">
                <a16:creationId xmlns:a16="http://schemas.microsoft.com/office/drawing/2014/main" id="{BB6647EF-9BF0-46EF-F001-928F7026CC6A}"/>
              </a:ext>
            </a:extLst>
          </p:cNvPr>
          <p:cNvSpPr txBox="1"/>
          <p:nvPr/>
        </p:nvSpPr>
        <p:spPr>
          <a:xfrm rot="20667850">
            <a:off x="1484769" y="2454985"/>
            <a:ext cx="3331676" cy="646331"/>
          </a:xfrm>
          <a:prstGeom prst="rect">
            <a:avLst/>
          </a:prstGeom>
          <a:solidFill>
            <a:schemeClr val="bg1"/>
          </a:solidFill>
          <a:ln w="38100">
            <a:solidFill>
              <a:srgbClr val="FF0000"/>
            </a:solidFill>
          </a:ln>
        </p:spPr>
        <p:txBody>
          <a:bodyPr wrap="square" rtlCol="0">
            <a:spAutoFit/>
          </a:bodyPr>
          <a:lstStyle/>
          <a:p>
            <a:pPr algn="ctr"/>
            <a:r>
              <a:rPr lang="en-US" b="1" dirty="0">
                <a:solidFill>
                  <a:srgbClr val="615AA6"/>
                </a:solidFill>
              </a:rPr>
              <a:t>Skapa en stark och enkel lösenfras</a:t>
            </a:r>
            <a:endParaRPr lang="en-IE" dirty="0"/>
          </a:p>
        </p:txBody>
      </p:sp>
    </p:spTree>
    <p:extLst>
      <p:ext uri="{BB962C8B-B14F-4D97-AF65-F5344CB8AC3E}">
        <p14:creationId xmlns:p14="http://schemas.microsoft.com/office/powerpoint/2010/main" val="21557389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3"/>
          </p:nvPr>
        </p:nvSpPr>
        <p:spPr>
          <a:xfrm>
            <a:off x="667947" y="389300"/>
            <a:ext cx="7062769" cy="1396676"/>
          </a:xfrm>
          <a:prstGeom prst="rect">
            <a:avLst/>
          </a:prstGeom>
        </p:spPr>
        <p:txBody>
          <a:bodyPr>
            <a:normAutofit/>
          </a:bodyPr>
          <a:lstStyle/>
          <a:p>
            <a:r>
              <a:rPr lang="en-US" b="1" dirty="0">
                <a:highlight>
                  <a:srgbClr val="CA7BB3"/>
                </a:highlight>
              </a:rPr>
              <a:t>TIPS: </a:t>
            </a:r>
            <a:r>
              <a:rPr lang="en-US" b="1" dirty="0"/>
              <a:t>Använd en lösenordshanterare</a:t>
            </a:r>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4"/>
          </p:nvPr>
        </p:nvSpPr>
        <p:spPr>
          <a:xfrm>
            <a:off x="664646" y="988827"/>
            <a:ext cx="6677243" cy="4021291"/>
          </a:xfrm>
          <a:prstGeom prst="rect">
            <a:avLst/>
          </a:prstGeom>
        </p:spPr>
        <p:txBody>
          <a:bodyPr/>
          <a:lstStyle/>
          <a:p>
            <a:r>
              <a:rPr lang="en-US" dirty="0"/>
              <a:t>Du behöver inte komma ihåg 50 lösenord!</a:t>
            </a:r>
          </a:p>
          <a:p>
            <a:pPr marL="342900" indent="-342900">
              <a:buFont typeface="Arial" panose="020B0604020202020204" pitchFamily="34" charset="0"/>
              <a:buChar char="•"/>
            </a:pPr>
            <a:r>
              <a:rPr lang="en-US" dirty="0"/>
              <a:t>En </a:t>
            </a:r>
            <a:r>
              <a:rPr lang="en-US" b="1" dirty="0"/>
              <a:t>lösenordshanterare </a:t>
            </a:r>
            <a:r>
              <a:rPr lang="en-US" dirty="0"/>
              <a:t>är som en digital adressbok som lagrar alla dina ”nycklar” bakom en huvudnyckel. Exempelvis Apple Passwords (</a:t>
            </a:r>
            <a:r>
              <a:rPr lang="en-US" dirty="0">
                <a:hlinkClick r:id="rId3"/>
              </a:rPr>
              <a:t>iCloud Keychain</a:t>
            </a:r>
            <a:r>
              <a:rPr lang="en-US" dirty="0"/>
              <a:t>) som används på Apple-enheter eller </a:t>
            </a:r>
            <a:r>
              <a:rPr lang="en-US" dirty="0">
                <a:hlinkClick r:id="rId4"/>
              </a:rPr>
              <a:t>Google Password Manager </a:t>
            </a:r>
            <a:r>
              <a:rPr lang="en-US" dirty="0"/>
              <a:t>som används på Android-telefoner eller i webbläsaren Google Chrome</a:t>
            </a:r>
          </a:p>
          <a:p>
            <a:pPr marL="342900" indent="-342900">
              <a:spcAft>
                <a:spcPts val="1200"/>
              </a:spcAft>
              <a:buFont typeface="Arial" panose="020B0604020202020204" pitchFamily="34" charset="0"/>
              <a:buChar char="•"/>
            </a:pPr>
            <a:r>
              <a:rPr lang="en-US" dirty="0"/>
              <a:t>Du behöver bara komma ihåg en stark lösenfras för att låsa upp allt annat.</a:t>
            </a:r>
            <a:endParaRPr lang="en-US" sz="1200" dirty="0"/>
          </a:p>
          <a:p>
            <a:r>
              <a:rPr lang="en-US" b="1" dirty="0"/>
              <a:t>Lösenordschecklista:</a:t>
            </a:r>
          </a:p>
          <a:p>
            <a:pPr marL="342900" indent="-342900">
              <a:buFont typeface="Wingdings" panose="05000000000000000000" pitchFamily="2" charset="2"/>
              <a:buChar char="ü"/>
            </a:pPr>
            <a:r>
              <a:rPr lang="en-US" dirty="0"/>
              <a:t>Är det minst 12 tecken långt?</a:t>
            </a:r>
          </a:p>
          <a:p>
            <a:pPr marL="342900" indent="-342900">
              <a:buFont typeface="Wingdings" panose="05000000000000000000" pitchFamily="2" charset="2"/>
              <a:buChar char="ü"/>
            </a:pPr>
            <a:r>
              <a:rPr lang="en-US" dirty="0"/>
              <a:t>Är det unikt (används inte någon annanstans)?</a:t>
            </a:r>
          </a:p>
          <a:p>
            <a:pPr marL="342900" indent="-342900">
              <a:buFont typeface="Wingdings" panose="05000000000000000000" pitchFamily="2" charset="2"/>
              <a:buChar char="ü"/>
            </a:pPr>
            <a:r>
              <a:rPr lang="en-US" dirty="0"/>
              <a:t>Är det lätt för dig att komma ihåg, men meningslöst för en främling?</a:t>
            </a:r>
          </a:p>
        </p:txBody>
      </p:sp>
      <p:pic>
        <p:nvPicPr>
          <p:cNvPr id="6" name="Picture Placeholder 5">
            <a:extLst>
              <a:ext uri="{FF2B5EF4-FFF2-40B4-BE49-F238E27FC236}">
                <a16:creationId xmlns:a16="http://schemas.microsoft.com/office/drawing/2014/main" id="{D9F2C35F-FA0E-E055-E846-39AC03AD5666}"/>
              </a:ext>
            </a:extLst>
          </p:cNvPr>
          <p:cNvPicPr>
            <a:picLocks noGrp="1" noChangeAspect="1"/>
          </p:cNvPicPr>
          <p:nvPr>
            <p:ph type="pic" sz="quarter" idx="10"/>
          </p:nvPr>
        </p:nvPicPr>
        <p:blipFill>
          <a:blip r:embed="rId5" cstate="screen">
            <a:extLst>
              <a:ext uri="{28A0092B-C50C-407E-A947-70E740481C1C}">
                <a14:useLocalDpi xmlns:a14="http://schemas.microsoft.com/office/drawing/2010/main"/>
              </a:ext>
            </a:extLst>
          </a:blip>
          <a:srcRect t="-41574" b="-42798"/>
          <a:stretch>
            <a:fillRect/>
          </a:stretch>
        </p:blipFill>
        <p:spPr>
          <a:xfrm>
            <a:off x="7735037" y="1373925"/>
            <a:ext cx="2444127" cy="4336988"/>
          </a:xfrm>
          <a:solidFill>
            <a:srgbClr val="E5BDDA"/>
          </a:solidFill>
        </p:spPr>
      </p:pic>
      <p:pic>
        <p:nvPicPr>
          <p:cNvPr id="3" name="Picture 2">
            <a:hlinkClick r:id="rId6"/>
            <a:extLst>
              <a:ext uri="{FF2B5EF4-FFF2-40B4-BE49-F238E27FC236}">
                <a16:creationId xmlns:a16="http://schemas.microsoft.com/office/drawing/2014/main" id="{89262A72-08DD-ABBD-95C1-26FDB269F5C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835366" y="4830015"/>
            <a:ext cx="1302626" cy="1842323"/>
          </a:xfrm>
          <a:prstGeom prst="rect">
            <a:avLst/>
          </a:prstGeom>
          <a:ln>
            <a:solidFill>
              <a:srgbClr val="002465"/>
            </a:solidFill>
          </a:ln>
        </p:spPr>
      </p:pic>
      <p:grpSp>
        <p:nvGrpSpPr>
          <p:cNvPr id="4" name="Graphic 4">
            <a:extLst>
              <a:ext uri="{FF2B5EF4-FFF2-40B4-BE49-F238E27FC236}">
                <a16:creationId xmlns:a16="http://schemas.microsoft.com/office/drawing/2014/main" id="{3BBBA805-044E-04BB-F57A-4C357ED34E4D}"/>
              </a:ext>
            </a:extLst>
          </p:cNvPr>
          <p:cNvGrpSpPr/>
          <p:nvPr/>
        </p:nvGrpSpPr>
        <p:grpSpPr>
          <a:xfrm rot="3928889">
            <a:off x="6103140" y="5729258"/>
            <a:ext cx="416812" cy="946355"/>
            <a:chOff x="9129274" y="2719113"/>
            <a:chExt cx="717139" cy="1386497"/>
          </a:xfrm>
          <a:solidFill>
            <a:srgbClr val="242B62"/>
          </a:solidFill>
        </p:grpSpPr>
        <p:grpSp>
          <p:nvGrpSpPr>
            <p:cNvPr id="7" name="Graphic 4">
              <a:extLst>
                <a:ext uri="{FF2B5EF4-FFF2-40B4-BE49-F238E27FC236}">
                  <a16:creationId xmlns:a16="http://schemas.microsoft.com/office/drawing/2014/main" id="{D36F681A-3FC3-E960-94F8-DC9F207D9CB3}"/>
                </a:ext>
              </a:extLst>
            </p:cNvPr>
            <p:cNvGrpSpPr/>
            <p:nvPr/>
          </p:nvGrpSpPr>
          <p:grpSpPr>
            <a:xfrm>
              <a:off x="9159507" y="2719113"/>
              <a:ext cx="446280" cy="440141"/>
              <a:chOff x="9159507" y="2719113"/>
              <a:chExt cx="446280" cy="440141"/>
            </a:xfrm>
            <a:grpFill/>
          </p:grpSpPr>
          <p:sp>
            <p:nvSpPr>
              <p:cNvPr id="16" name="Freeform 21">
                <a:extLst>
                  <a:ext uri="{FF2B5EF4-FFF2-40B4-BE49-F238E27FC236}">
                    <a16:creationId xmlns:a16="http://schemas.microsoft.com/office/drawing/2014/main" id="{843C298E-559E-F728-235F-CFC0CA1BA76D}"/>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7" name="Freeform 22">
                <a:extLst>
                  <a:ext uri="{FF2B5EF4-FFF2-40B4-BE49-F238E27FC236}">
                    <a16:creationId xmlns:a16="http://schemas.microsoft.com/office/drawing/2014/main" id="{FFAD0E11-B0CE-C425-F20A-AEAEFCD90F1B}"/>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8" name="Graphic 4">
              <a:extLst>
                <a:ext uri="{FF2B5EF4-FFF2-40B4-BE49-F238E27FC236}">
                  <a16:creationId xmlns:a16="http://schemas.microsoft.com/office/drawing/2014/main" id="{5EF03FB0-04D6-3318-9985-CB44BF62238D}"/>
                </a:ext>
              </a:extLst>
            </p:cNvPr>
            <p:cNvGrpSpPr/>
            <p:nvPr/>
          </p:nvGrpSpPr>
          <p:grpSpPr>
            <a:xfrm>
              <a:off x="9129274" y="2893887"/>
              <a:ext cx="717139" cy="1211724"/>
              <a:chOff x="9129274" y="2893887"/>
              <a:chExt cx="717139" cy="1211724"/>
            </a:xfrm>
            <a:grpFill/>
          </p:grpSpPr>
          <p:sp>
            <p:nvSpPr>
              <p:cNvPr id="9" name="Freeform 14">
                <a:extLst>
                  <a:ext uri="{FF2B5EF4-FFF2-40B4-BE49-F238E27FC236}">
                    <a16:creationId xmlns:a16="http://schemas.microsoft.com/office/drawing/2014/main" id="{5F819B4F-2FBC-5C1D-57D7-39914902DAA4}"/>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5">
                <a:extLst>
                  <a:ext uri="{FF2B5EF4-FFF2-40B4-BE49-F238E27FC236}">
                    <a16:creationId xmlns:a16="http://schemas.microsoft.com/office/drawing/2014/main" id="{C8B064E0-D028-93B2-2B6C-282CEFE71EEE}"/>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16">
                <a:extLst>
                  <a:ext uri="{FF2B5EF4-FFF2-40B4-BE49-F238E27FC236}">
                    <a16:creationId xmlns:a16="http://schemas.microsoft.com/office/drawing/2014/main" id="{3D134674-EF97-8B93-6823-E0CDFDB729F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2" name="Freeform 17">
                <a:extLst>
                  <a:ext uri="{FF2B5EF4-FFF2-40B4-BE49-F238E27FC236}">
                    <a16:creationId xmlns:a16="http://schemas.microsoft.com/office/drawing/2014/main" id="{C54E3297-FDAB-8125-5807-E3870F779713}"/>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3" name="Freeform 18">
                <a:extLst>
                  <a:ext uri="{FF2B5EF4-FFF2-40B4-BE49-F238E27FC236}">
                    <a16:creationId xmlns:a16="http://schemas.microsoft.com/office/drawing/2014/main" id="{9017BD48-D371-6927-454A-326DB7C7184B}"/>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4" name="Freeform 19">
                <a:extLst>
                  <a:ext uri="{FF2B5EF4-FFF2-40B4-BE49-F238E27FC236}">
                    <a16:creationId xmlns:a16="http://schemas.microsoft.com/office/drawing/2014/main" id="{AB34A430-08AB-5AD7-996A-31C5EF7D4F27}"/>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5" name="Freeform 20">
                <a:extLst>
                  <a:ext uri="{FF2B5EF4-FFF2-40B4-BE49-F238E27FC236}">
                    <a16:creationId xmlns:a16="http://schemas.microsoft.com/office/drawing/2014/main" id="{45727197-EF2D-66D5-4D2A-3797E85F48AD}"/>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
        <p:nvSpPr>
          <p:cNvPr id="18" name="TextBox 17">
            <a:extLst>
              <a:ext uri="{FF2B5EF4-FFF2-40B4-BE49-F238E27FC236}">
                <a16:creationId xmlns:a16="http://schemas.microsoft.com/office/drawing/2014/main" id="{AF444B55-E45F-08EB-9B01-FDC6894A4AD0}"/>
              </a:ext>
            </a:extLst>
          </p:cNvPr>
          <p:cNvSpPr txBox="1"/>
          <p:nvPr/>
        </p:nvSpPr>
        <p:spPr>
          <a:xfrm>
            <a:off x="428017" y="5917213"/>
            <a:ext cx="5445370" cy="937949"/>
          </a:xfrm>
          <a:prstGeom prst="rect">
            <a:avLst/>
          </a:prstGeom>
          <a:noFill/>
        </p:spPr>
        <p:txBody>
          <a:bodyPr wrap="square" lIns="91440" tIns="45720" rIns="91440" bIns="45720" anchor="t">
            <a:spAutoFit/>
          </a:bodyPr>
          <a:lstStyle/>
          <a:p>
            <a:pPr marL="228600">
              <a:lnSpc>
                <a:spcPct val="103333"/>
              </a:lnSpc>
              <a:buClr>
                <a:srgbClr val="FFFFFF"/>
              </a:buClr>
              <a:buSzPts val="2400"/>
              <a:buFont typeface="Arial"/>
              <a:buNone/>
              <a:defRPr/>
            </a:pPr>
            <a:r>
              <a:rPr lang="en-US" kern="0" dirty="0">
                <a:solidFill>
                  <a:srgbClr val="615AA6"/>
                </a:solidFill>
                <a:ea typeface="Calibri"/>
                <a:cs typeface="Calibri"/>
                <a:sym typeface="Calibri"/>
              </a:rPr>
              <a:t>Se övningsbladen i den </a:t>
            </a:r>
            <a:r>
              <a:rPr lang="en-US" b="1" kern="0" dirty="0">
                <a:solidFill>
                  <a:srgbClr val="615AA6"/>
                </a:solidFill>
                <a:ea typeface="Calibri"/>
                <a:cs typeface="Calibri"/>
                <a:sym typeface="Calibri"/>
              </a:rPr>
              <a:t>digitala guiden för elever </a:t>
            </a:r>
            <a:r>
              <a:rPr lang="en-US" kern="0" dirty="0">
                <a:solidFill>
                  <a:srgbClr val="615AA6"/>
                </a:solidFill>
                <a:ea typeface="Calibri"/>
                <a:cs typeface="Calibri"/>
                <a:sym typeface="Calibri"/>
              </a:rPr>
              <a:t>för steg-för-steg-instruktioner om hur du utför dessa uppgifter</a:t>
            </a:r>
            <a:endParaRPr lang="en-US" kern="0" dirty="0">
              <a:solidFill>
                <a:srgbClr val="615AA6"/>
              </a:solidFill>
              <a:ea typeface="Calibri"/>
              <a:cs typeface="Calibri"/>
            </a:endParaRPr>
          </a:p>
        </p:txBody>
      </p:sp>
    </p:spTree>
    <p:extLst>
      <p:ext uri="{BB962C8B-B14F-4D97-AF65-F5344CB8AC3E}">
        <p14:creationId xmlns:p14="http://schemas.microsoft.com/office/powerpoint/2010/main" val="19345156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1C76C24-822C-64B6-D2FF-B2B88970F8AF}"/>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9497980" y="1487733"/>
            <a:ext cx="1828800" cy="2197885"/>
          </a:xfrm>
          <a:prstGeom prst="rect">
            <a:avLst/>
          </a:prstGeom>
        </p:spPr>
      </p:pic>
      <p:sp>
        <p:nvSpPr>
          <p:cNvPr id="2" name="Text Placeholder 1">
            <a:extLst>
              <a:ext uri="{FF2B5EF4-FFF2-40B4-BE49-F238E27FC236}">
                <a16:creationId xmlns:a16="http://schemas.microsoft.com/office/drawing/2014/main" id="{8112A52D-0938-179D-F005-DB45869743D2}"/>
              </a:ext>
            </a:extLst>
          </p:cNvPr>
          <p:cNvSpPr>
            <a:spLocks noGrp="1"/>
          </p:cNvSpPr>
          <p:nvPr>
            <p:ph type="body" sz="quarter" idx="15"/>
          </p:nvPr>
        </p:nvSpPr>
        <p:spPr>
          <a:xfrm>
            <a:off x="742831" y="618522"/>
            <a:ext cx="10013110" cy="697353"/>
          </a:xfrm>
        </p:spPr>
        <p:txBody>
          <a:bodyPr/>
          <a:lstStyle/>
          <a:p>
            <a:r>
              <a:rPr lang="en-IE" b="1" dirty="0"/>
              <a:t>Vad är tvåfaktorsautentisering?</a:t>
            </a:r>
          </a:p>
        </p:txBody>
      </p:sp>
      <p:sp>
        <p:nvSpPr>
          <p:cNvPr id="3" name="Text Placeholder 2">
            <a:extLst>
              <a:ext uri="{FF2B5EF4-FFF2-40B4-BE49-F238E27FC236}">
                <a16:creationId xmlns:a16="http://schemas.microsoft.com/office/drawing/2014/main" id="{8B1EFA3A-34A8-86D9-CA10-D60BA608DD26}"/>
              </a:ext>
            </a:extLst>
          </p:cNvPr>
          <p:cNvSpPr>
            <a:spLocks noGrp="1"/>
          </p:cNvSpPr>
          <p:nvPr>
            <p:ph type="body" sz="quarter" idx="17"/>
          </p:nvPr>
        </p:nvSpPr>
        <p:spPr>
          <a:xfrm>
            <a:off x="742832" y="1144425"/>
            <a:ext cx="9025858" cy="4021291"/>
          </a:xfrm>
        </p:spPr>
        <p:txBody>
          <a:bodyPr lIns="91440" tIns="45720" rIns="91440" bIns="45720" anchor="t">
            <a:noAutofit/>
          </a:bodyPr>
          <a:lstStyle/>
          <a:p>
            <a:pPr>
              <a:spcAft>
                <a:spcPts val="800"/>
              </a:spcAft>
            </a:pPr>
            <a:r>
              <a:rPr lang="en-US" sz="2300" dirty="0"/>
              <a:t>Tänk på det som ett </a:t>
            </a:r>
            <a:r>
              <a:rPr lang="en-US" sz="2300" b="1" i="1" dirty="0"/>
              <a:t>dubbellås </a:t>
            </a:r>
            <a:r>
              <a:rPr lang="en-US" sz="2300" dirty="0"/>
              <a:t>för dina viktigaste digitala dörrar (som din bank eller e-post). Även om en tjuv lyckas stjäla ditt lösenord (den första nyckeln) kan hen ändå inte ta sig in eftersom hen inte har den andra nyckeln.</a:t>
            </a:r>
            <a:endParaRPr lang="en-US" sz="2300" dirty="0">
              <a:ea typeface="Calibri"/>
              <a:cs typeface="Calibri"/>
            </a:endParaRPr>
          </a:p>
          <a:p>
            <a:r>
              <a:rPr lang="en-US" sz="2300" b="1" dirty="0"/>
              <a:t>Så här fungerar det (tre enkla steg)</a:t>
            </a:r>
            <a:endParaRPr lang="en-US" sz="2300" b="1" dirty="0">
              <a:ea typeface="Calibri"/>
              <a:cs typeface="Calibri"/>
            </a:endParaRPr>
          </a:p>
          <a:p>
            <a:pPr marL="457200" indent="-457200">
              <a:buFont typeface="+mj-lt"/>
              <a:buAutoNum type="arabicPeriod"/>
            </a:pPr>
            <a:r>
              <a:rPr lang="en-US" sz="2300" b="1" dirty="0"/>
              <a:t>Logga in: </a:t>
            </a:r>
            <a:r>
              <a:rPr lang="en-US" sz="2300" dirty="0"/>
              <a:t>Du skriver in ditt användarnamn och lösenord som vanligt.</a:t>
            </a:r>
            <a:endParaRPr lang="en-US" sz="2300" dirty="0">
              <a:ea typeface="Calibri"/>
              <a:cs typeface="Calibri"/>
            </a:endParaRPr>
          </a:p>
          <a:p>
            <a:pPr marL="457200" indent="-457200">
              <a:buFont typeface="+mj-lt"/>
              <a:buAutoNum type="arabicPeriod"/>
            </a:pPr>
            <a:r>
              <a:rPr lang="en-US" sz="2300" b="1" dirty="0"/>
              <a:t>Kontrollen: </a:t>
            </a:r>
            <a:r>
              <a:rPr lang="en-US" sz="2300" dirty="0"/>
              <a:t>Webbplatsen säger… </a:t>
            </a:r>
            <a:r>
              <a:rPr lang="en-US" sz="2300" i="1" dirty="0"/>
              <a:t>Vänta! Jag måste försäkra mig om att det verkligen är du. </a:t>
            </a:r>
            <a:r>
              <a:rPr lang="en-US" sz="2300" dirty="0"/>
              <a:t>Den skickar en hemlig kod till din fysiska telefon (vanligtvis via ett SMS).</a:t>
            </a:r>
            <a:endParaRPr lang="en-US" sz="2300" dirty="0">
              <a:ea typeface="Calibri"/>
              <a:cs typeface="Calibri"/>
            </a:endParaRPr>
          </a:p>
          <a:p>
            <a:pPr marL="457200" indent="-457200">
              <a:buFont typeface="+mj-lt"/>
              <a:buAutoNum type="arabicPeriod"/>
            </a:pPr>
            <a:r>
              <a:rPr lang="en-US" sz="2300" b="1" dirty="0"/>
              <a:t>Beviset: </a:t>
            </a:r>
            <a:r>
              <a:rPr lang="en-US" sz="2300" dirty="0"/>
              <a:t>Du skriver in koden på webbplatsen. Eftersom bara </a:t>
            </a:r>
            <a:r>
              <a:rPr lang="en-US" sz="2300" b="1" dirty="0"/>
              <a:t>du </a:t>
            </a:r>
            <a:r>
              <a:rPr lang="en-US" sz="2300" dirty="0"/>
              <a:t>har din telefon i handen vet webbplatsen att det är säkert att </a:t>
            </a:r>
            <a:r>
              <a:rPr lang="en-US" sz="2300" dirty="0" err="1"/>
              <a:t>släppa</a:t>
            </a:r>
            <a:r>
              <a:rPr lang="en-US" sz="2300" dirty="0"/>
              <a:t> in dig.</a:t>
            </a:r>
            <a:endParaRPr lang="en-US" sz="2300" dirty="0">
              <a:ea typeface="Calibri"/>
              <a:cs typeface="Calibri"/>
            </a:endParaRPr>
          </a:p>
          <a:p>
            <a:pPr marL="457200" indent="-457200">
              <a:buAutoNum type="arabicPeriod"/>
            </a:pPr>
            <a:endParaRPr lang="en-US" sz="2300" dirty="0"/>
          </a:p>
          <a:p>
            <a:r>
              <a:rPr lang="en-US" sz="2000" b="1" dirty="0">
                <a:highlight>
                  <a:srgbClr val="EBCB1F"/>
                </a:highlight>
              </a:rPr>
              <a:t>TIPS: </a:t>
            </a:r>
            <a:r>
              <a:rPr lang="en-US" sz="2000" dirty="0"/>
              <a:t>Om du någonsin får en kod på din telefon när du </a:t>
            </a:r>
            <a:r>
              <a:rPr lang="en-US" sz="2000" i="1" dirty="0"/>
              <a:t>inte </a:t>
            </a:r>
            <a:r>
              <a:rPr lang="en-US" sz="2000" dirty="0"/>
              <a:t>försöker logga in är det en varning!    Det betyder att någon annan försökte använda ditt </a:t>
            </a:r>
            <a:r>
              <a:rPr lang="en-US" sz="2000" dirty="0" err="1"/>
              <a:t>lösenord</a:t>
            </a:r>
            <a:r>
              <a:rPr lang="en-US" sz="2000" dirty="0"/>
              <a:t>, men </a:t>
            </a:r>
            <a:r>
              <a:rPr lang="en-US" sz="2000" i="1" dirty="0" err="1"/>
              <a:t>dubbellåset</a:t>
            </a:r>
            <a:r>
              <a:rPr lang="en-US" sz="2000" i="1" dirty="0"/>
              <a:t> </a:t>
            </a:r>
            <a:r>
              <a:rPr lang="en-US" sz="2000" dirty="0" err="1"/>
              <a:t>stoppade</a:t>
            </a:r>
            <a:r>
              <a:rPr lang="en-US" sz="2000" dirty="0"/>
              <a:t> dem. Andra </a:t>
            </a:r>
            <a:r>
              <a:rPr lang="en-US" sz="2000" dirty="0" err="1"/>
              <a:t>benämningar</a:t>
            </a:r>
            <a:r>
              <a:rPr lang="en-US" sz="2000" dirty="0"/>
              <a:t> för </a:t>
            </a:r>
            <a:r>
              <a:rPr lang="en-US" sz="2000" dirty="0" err="1"/>
              <a:t>detta</a:t>
            </a:r>
            <a:r>
              <a:rPr lang="en-US" sz="2000" dirty="0"/>
              <a:t> </a:t>
            </a:r>
            <a:r>
              <a:rPr lang="en-US" sz="2000" dirty="0" err="1"/>
              <a:t>är</a:t>
            </a:r>
            <a:r>
              <a:rPr lang="en-US" sz="2000" dirty="0"/>
              <a:t>: </a:t>
            </a:r>
            <a:r>
              <a:rPr lang="en-US" sz="2000" b="1" dirty="0"/>
              <a:t>MFA </a:t>
            </a:r>
            <a:r>
              <a:rPr lang="en-US" sz="2000" dirty="0"/>
              <a:t>(Multi-Factor Authentication) eller </a:t>
            </a:r>
            <a:r>
              <a:rPr lang="en-US" sz="2000" b="1" dirty="0"/>
              <a:t>tvåstegsverifiering</a:t>
            </a:r>
            <a:endParaRPr lang="en-IE" sz="2000">
              <a:ea typeface="Calibri"/>
              <a:cs typeface="Calibri"/>
            </a:endParaRPr>
          </a:p>
        </p:txBody>
      </p:sp>
    </p:spTree>
    <p:extLst>
      <p:ext uri="{BB962C8B-B14F-4D97-AF65-F5344CB8AC3E}">
        <p14:creationId xmlns:p14="http://schemas.microsoft.com/office/powerpoint/2010/main" val="31501270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E882D-253C-F6F6-66AA-14FA776E0A5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C45892F-410F-B5E7-CB54-C011D2AB4F0A}"/>
              </a:ext>
            </a:extLst>
          </p:cNvPr>
          <p:cNvSpPr>
            <a:spLocks noGrp="1"/>
          </p:cNvSpPr>
          <p:nvPr>
            <p:ph type="body" sz="quarter" idx="15"/>
          </p:nvPr>
        </p:nvSpPr>
        <p:spPr/>
        <p:txBody>
          <a:bodyPr/>
          <a:lstStyle/>
          <a:p>
            <a:r>
              <a:rPr lang="en-US" b="1" dirty="0"/>
              <a:t>Sekretessinställningar: De digitala </a:t>
            </a:r>
            <a:r>
              <a:rPr lang="en-US" b="1" i="1" dirty="0">
                <a:solidFill>
                  <a:srgbClr val="615AA6"/>
                </a:solidFill>
              </a:rPr>
              <a:t>gardinerna</a:t>
            </a:r>
            <a:endParaRPr lang="en-IE" b="1" dirty="0"/>
          </a:p>
        </p:txBody>
      </p:sp>
      <p:sp>
        <p:nvSpPr>
          <p:cNvPr id="3" name="Text Placeholder 2">
            <a:extLst>
              <a:ext uri="{FF2B5EF4-FFF2-40B4-BE49-F238E27FC236}">
                <a16:creationId xmlns:a16="http://schemas.microsoft.com/office/drawing/2014/main" id="{2B12AD74-B41B-317F-8595-15D783C8F3A0}"/>
              </a:ext>
            </a:extLst>
          </p:cNvPr>
          <p:cNvSpPr>
            <a:spLocks noGrp="1"/>
          </p:cNvSpPr>
          <p:nvPr>
            <p:ph type="body" sz="quarter" idx="17"/>
          </p:nvPr>
        </p:nvSpPr>
        <p:spPr>
          <a:xfrm>
            <a:off x="885786" y="1880689"/>
            <a:ext cx="6589670" cy="4021291"/>
          </a:xfrm>
        </p:spPr>
        <p:txBody>
          <a:bodyPr/>
          <a:lstStyle/>
          <a:p>
            <a:pPr>
              <a:spcAft>
                <a:spcPts val="1200"/>
              </a:spcAft>
            </a:pPr>
            <a:r>
              <a:rPr lang="en-US" dirty="0"/>
              <a:t>Om ett lösenord är låset på din ytterdörr, är sekretessinställningarna gardinerna för dina fönster.</a:t>
            </a:r>
            <a:endParaRPr lang="en-US" sz="800" dirty="0"/>
          </a:p>
          <a:p>
            <a:pPr>
              <a:spcAft>
                <a:spcPts val="1200"/>
              </a:spcAft>
            </a:pPr>
            <a:r>
              <a:rPr lang="en-US" b="1" dirty="0"/>
              <a:t>Deras uppgift: </a:t>
            </a:r>
            <a:r>
              <a:rPr lang="en-US" dirty="0"/>
              <a:t>De låter dig välja </a:t>
            </a:r>
            <a:r>
              <a:rPr lang="en-US" b="1" dirty="0"/>
              <a:t>vem som </a:t>
            </a:r>
            <a:r>
              <a:rPr lang="en-US" dirty="0"/>
              <a:t>får se vad du gör.</a:t>
            </a:r>
          </a:p>
          <a:p>
            <a:r>
              <a:rPr lang="en-US" b="1" dirty="0"/>
              <a:t>Ger dig ett val: </a:t>
            </a:r>
            <a:r>
              <a:rPr lang="en-US" dirty="0"/>
              <a:t>Du kanske vill att din familj ska se dina semesterbilder, men du vill förmodligen inte att en telemarketer eller en främling i ett annat land ska se dem. Med inställningarna kan du växla mellan </a:t>
            </a:r>
            <a:r>
              <a:rPr lang="en-US" b="1" i="1" dirty="0"/>
              <a:t>Offentligt </a:t>
            </a:r>
            <a:r>
              <a:rPr lang="en-US" dirty="0"/>
              <a:t>(alla kan se) och </a:t>
            </a:r>
            <a:r>
              <a:rPr lang="en-US" b="1" i="1" dirty="0"/>
              <a:t>Privat </a:t>
            </a:r>
            <a:r>
              <a:rPr lang="en-US" dirty="0"/>
              <a:t>(endast vänner/familj).</a:t>
            </a:r>
          </a:p>
          <a:p>
            <a:endParaRPr lang="en-IE" dirty="0"/>
          </a:p>
        </p:txBody>
      </p:sp>
      <p:pic>
        <p:nvPicPr>
          <p:cNvPr id="5" name="Picture 4" descr="Work desk at home">
            <a:extLst>
              <a:ext uri="{FF2B5EF4-FFF2-40B4-BE49-F238E27FC236}">
                <a16:creationId xmlns:a16="http://schemas.microsoft.com/office/drawing/2014/main" id="{200F5FEA-06E6-06A1-4F83-A828723A5091}"/>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7475456" y="1758140"/>
            <a:ext cx="3900195" cy="4372136"/>
          </a:xfrm>
          <a:prstGeom prst="rect">
            <a:avLst/>
          </a:prstGeom>
        </p:spPr>
      </p:pic>
      <p:pic>
        <p:nvPicPr>
          <p:cNvPr id="6" name="Picture 5" descr="Close-up of purple curtain in various tones">
            <a:extLst>
              <a:ext uri="{FF2B5EF4-FFF2-40B4-BE49-F238E27FC236}">
                <a16:creationId xmlns:a16="http://schemas.microsoft.com/office/drawing/2014/main" id="{BAE7158A-FD37-5C99-CFCA-DA34C50B29A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754211" y="3662561"/>
            <a:ext cx="1256923" cy="663802"/>
          </a:xfrm>
          <a:prstGeom prst="rect">
            <a:avLst/>
          </a:prstGeom>
          <a:ln>
            <a:solidFill>
              <a:schemeClr val="bg1"/>
            </a:solidFill>
          </a:ln>
        </p:spPr>
      </p:pic>
    </p:spTree>
    <p:extLst>
      <p:ext uri="{BB962C8B-B14F-4D97-AF65-F5344CB8AC3E}">
        <p14:creationId xmlns:p14="http://schemas.microsoft.com/office/powerpoint/2010/main" val="3011711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572201-4C5F-85E1-3193-DE42ED1C4DC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9229FA7-1E06-456D-C735-93E000B94331}"/>
              </a:ext>
            </a:extLst>
          </p:cNvPr>
          <p:cNvSpPr>
            <a:spLocks noGrp="1"/>
          </p:cNvSpPr>
          <p:nvPr>
            <p:ph type="body" sz="quarter" idx="15"/>
          </p:nvPr>
        </p:nvSpPr>
        <p:spPr>
          <a:xfrm>
            <a:off x="885785" y="581642"/>
            <a:ext cx="10336960" cy="697353"/>
          </a:xfrm>
        </p:spPr>
        <p:txBody>
          <a:bodyPr>
            <a:normAutofit fontScale="92500"/>
          </a:bodyPr>
          <a:lstStyle/>
          <a:p>
            <a:r>
              <a:rPr lang="en-US" b="1" dirty="0"/>
              <a:t>Sekretessinställningar: Vem kikar in genom ditt fönster?</a:t>
            </a:r>
            <a:endParaRPr lang="en-IE" b="1" dirty="0"/>
          </a:p>
        </p:txBody>
      </p:sp>
      <p:sp>
        <p:nvSpPr>
          <p:cNvPr id="3" name="Text Placeholder 2">
            <a:extLst>
              <a:ext uri="{FF2B5EF4-FFF2-40B4-BE49-F238E27FC236}">
                <a16:creationId xmlns:a16="http://schemas.microsoft.com/office/drawing/2014/main" id="{A6CA7733-BF56-A4D5-F116-7C49567586C6}"/>
              </a:ext>
            </a:extLst>
          </p:cNvPr>
          <p:cNvSpPr>
            <a:spLocks noGrp="1"/>
          </p:cNvSpPr>
          <p:nvPr>
            <p:ph type="body" sz="quarter" idx="17"/>
          </p:nvPr>
        </p:nvSpPr>
        <p:spPr>
          <a:xfrm>
            <a:off x="895310" y="1174221"/>
            <a:ext cx="10218990" cy="4432862"/>
          </a:xfrm>
        </p:spPr>
        <p:txBody>
          <a:bodyPr lIns="91440" tIns="45720" rIns="91440" bIns="45720" anchor="t">
            <a:noAutofit/>
          </a:bodyPr>
          <a:lstStyle/>
          <a:p>
            <a:pPr>
              <a:spcAft>
                <a:spcPts val="600"/>
              </a:spcAft>
            </a:pPr>
            <a:r>
              <a:rPr lang="en-US" dirty="0">
                <a:highlight>
                  <a:srgbClr val="EBCB1F"/>
                </a:highlight>
              </a:rPr>
              <a:t>De flesta människor inser inte att standardinställningarna på </a:t>
            </a:r>
            <a:r>
              <a:rPr lang="en-US" dirty="0" err="1">
                <a:highlight>
                  <a:srgbClr val="EBCB1F"/>
                </a:highlight>
              </a:rPr>
              <a:t>sociala</a:t>
            </a:r>
            <a:r>
              <a:rPr lang="en-US" dirty="0">
                <a:highlight>
                  <a:srgbClr val="EBCB1F"/>
                </a:highlight>
              </a:rPr>
              <a:t> </a:t>
            </a:r>
            <a:r>
              <a:rPr lang="en-US" dirty="0" err="1">
                <a:highlight>
                  <a:srgbClr val="EBCB1F"/>
                </a:highlight>
              </a:rPr>
              <a:t>medier</a:t>
            </a:r>
            <a:r>
              <a:rPr lang="en-US" dirty="0">
                <a:highlight>
                  <a:srgbClr val="EBCB1F"/>
                </a:highlight>
              </a:rPr>
              <a:t> </a:t>
            </a:r>
            <a:r>
              <a:rPr lang="en-US" dirty="0" err="1">
                <a:highlight>
                  <a:srgbClr val="EBCB1F"/>
                </a:highlight>
              </a:rPr>
              <a:t>oftast</a:t>
            </a:r>
            <a:r>
              <a:rPr lang="en-US" dirty="0">
                <a:highlight>
                  <a:srgbClr val="EBCB1F"/>
                </a:highlight>
              </a:rPr>
              <a:t> </a:t>
            </a:r>
            <a:r>
              <a:rPr lang="en-US" dirty="0" err="1">
                <a:highlight>
                  <a:srgbClr val="EBCB1F"/>
                </a:highlight>
              </a:rPr>
              <a:t>är</a:t>
            </a:r>
            <a:r>
              <a:rPr lang="en-US" dirty="0">
                <a:highlight>
                  <a:srgbClr val="EBCB1F"/>
                </a:highlight>
              </a:rPr>
              <a:t> </a:t>
            </a:r>
            <a:r>
              <a:rPr lang="en-US" dirty="0" err="1">
                <a:highlight>
                  <a:srgbClr val="EBCB1F"/>
                </a:highlight>
              </a:rPr>
              <a:t>inställda</a:t>
            </a:r>
            <a:r>
              <a:rPr lang="en-US" dirty="0">
                <a:highlight>
                  <a:srgbClr val="EBCB1F"/>
                </a:highlight>
              </a:rPr>
              <a:t> </a:t>
            </a:r>
            <a:r>
              <a:rPr lang="en-US" dirty="0" err="1">
                <a:highlight>
                  <a:srgbClr val="EBCB1F"/>
                </a:highlight>
              </a:rPr>
              <a:t>på</a:t>
            </a:r>
            <a:r>
              <a:rPr lang="en-US" dirty="0">
                <a:highlight>
                  <a:srgbClr val="EBCB1F"/>
                </a:highlight>
              </a:rPr>
              <a:t> </a:t>
            </a:r>
            <a:r>
              <a:rPr lang="en-US" dirty="0" err="1">
                <a:highlight>
                  <a:srgbClr val="EBCB1F"/>
                </a:highlight>
              </a:rPr>
              <a:t>offentligt</a:t>
            </a:r>
            <a:r>
              <a:rPr lang="en-US" dirty="0">
                <a:highlight>
                  <a:srgbClr val="EBCB1F"/>
                </a:highlight>
              </a:rPr>
              <a:t>!! </a:t>
            </a:r>
            <a:r>
              <a:rPr lang="en-US" dirty="0"/>
              <a:t>Därför </a:t>
            </a:r>
            <a:r>
              <a:rPr lang="en-US" dirty="0" err="1"/>
              <a:t>är</a:t>
            </a:r>
            <a:r>
              <a:rPr lang="en-US" dirty="0"/>
              <a:t> det </a:t>
            </a:r>
            <a:r>
              <a:rPr lang="en-US" dirty="0" err="1"/>
              <a:t>en</a:t>
            </a:r>
            <a:r>
              <a:rPr lang="en-US" dirty="0"/>
              <a:t> bra </a:t>
            </a:r>
            <a:r>
              <a:rPr lang="en-US" dirty="0" err="1"/>
              <a:t>idé</a:t>
            </a:r>
            <a:r>
              <a:rPr lang="en-US" dirty="0"/>
              <a:t> </a:t>
            </a:r>
            <a:r>
              <a:rPr lang="en-US" dirty="0" err="1"/>
              <a:t>att</a:t>
            </a:r>
            <a:r>
              <a:rPr lang="en-US" dirty="0"/>
              <a:t> </a:t>
            </a:r>
            <a:r>
              <a:rPr lang="en-US" dirty="0" err="1"/>
              <a:t>följa</a:t>
            </a:r>
            <a:r>
              <a:rPr lang="en-US" dirty="0"/>
              <a:t> dessa </a:t>
            </a:r>
            <a:r>
              <a:rPr lang="en-US" dirty="0" err="1"/>
              <a:t>regler</a:t>
            </a:r>
            <a:r>
              <a:rPr lang="en-US" dirty="0"/>
              <a:t>:</a:t>
            </a:r>
            <a:endParaRPr lang="sv-SE"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sz="1200" dirty="0"/>
          </a:p>
          <a:p>
            <a:endParaRPr lang="en-US" dirty="0"/>
          </a:p>
          <a:p>
            <a:r>
              <a:rPr lang="en-US" dirty="0"/>
              <a:t>Titta </a:t>
            </a:r>
            <a:r>
              <a:rPr lang="en-US" dirty="0" err="1"/>
              <a:t>på</a:t>
            </a:r>
            <a:r>
              <a:rPr lang="en-US" dirty="0"/>
              <a:t> </a:t>
            </a:r>
            <a:r>
              <a:rPr lang="en-US" dirty="0" err="1"/>
              <a:t>videoklippen</a:t>
            </a:r>
            <a:r>
              <a:rPr lang="en-US" dirty="0"/>
              <a:t> </a:t>
            </a:r>
            <a:r>
              <a:rPr lang="en-US" dirty="0" err="1"/>
              <a:t>på</a:t>
            </a:r>
            <a:r>
              <a:rPr lang="en-US" dirty="0"/>
              <a:t> </a:t>
            </a:r>
            <a:r>
              <a:rPr lang="en-US" dirty="0" err="1"/>
              <a:t>nästa</a:t>
            </a:r>
            <a:r>
              <a:rPr lang="en-US" dirty="0"/>
              <a:t> </a:t>
            </a:r>
            <a:r>
              <a:rPr lang="en-US" dirty="0" err="1"/>
              <a:t>bild</a:t>
            </a:r>
            <a:r>
              <a:rPr lang="en-US" dirty="0"/>
              <a:t> för </a:t>
            </a:r>
            <a:r>
              <a:rPr lang="en-US" dirty="0" err="1"/>
              <a:t>att</a:t>
            </a:r>
            <a:r>
              <a:rPr lang="en-US" dirty="0"/>
              <a:t> </a:t>
            </a:r>
            <a:r>
              <a:rPr lang="en-US" dirty="0" err="1"/>
              <a:t>justera</a:t>
            </a:r>
            <a:r>
              <a:rPr lang="en-US" dirty="0"/>
              <a:t> </a:t>
            </a:r>
            <a:r>
              <a:rPr lang="en-US" dirty="0" err="1"/>
              <a:t>dina</a:t>
            </a:r>
            <a:r>
              <a:rPr lang="en-US" dirty="0"/>
              <a:t> </a:t>
            </a:r>
            <a:r>
              <a:rPr lang="en-US" dirty="0" err="1"/>
              <a:t>sekretessinställningar</a:t>
            </a:r>
            <a:endParaRPr lang="en-IE" dirty="0" err="1">
              <a:ea typeface="Calibri"/>
              <a:cs typeface="Calibri"/>
            </a:endParaRPr>
          </a:p>
        </p:txBody>
      </p:sp>
      <p:sp>
        <p:nvSpPr>
          <p:cNvPr id="23" name="Google Shape;256;p20">
            <a:extLst>
              <a:ext uri="{FF2B5EF4-FFF2-40B4-BE49-F238E27FC236}">
                <a16:creationId xmlns:a16="http://schemas.microsoft.com/office/drawing/2014/main" id="{84C7B2EC-24F8-42D0-B146-7A63C4F7A134}"/>
              </a:ext>
            </a:extLst>
          </p:cNvPr>
          <p:cNvSpPr/>
          <p:nvPr/>
        </p:nvSpPr>
        <p:spPr>
          <a:xfrm>
            <a:off x="4126648" y="3542419"/>
            <a:ext cx="3691252" cy="2378989"/>
          </a:xfrm>
          <a:custGeom>
            <a:avLst/>
            <a:gdLst/>
            <a:ahLst/>
            <a:cxnLst/>
            <a:rect l="l" t="t" r="r" b="b"/>
            <a:pathLst>
              <a:path w="17244" h="22164" extrusionOk="0">
                <a:moveTo>
                  <a:pt x="2324" y="1"/>
                </a:moveTo>
                <a:cubicBezTo>
                  <a:pt x="1043" y="1"/>
                  <a:pt x="1" y="1043"/>
                  <a:pt x="1" y="2324"/>
                </a:cubicBezTo>
                <a:lnTo>
                  <a:pt x="1" y="19840"/>
                </a:lnTo>
                <a:cubicBezTo>
                  <a:pt x="1" y="21122"/>
                  <a:pt x="1043" y="22163"/>
                  <a:pt x="2324" y="22163"/>
                </a:cubicBezTo>
                <a:lnTo>
                  <a:pt x="14921" y="22163"/>
                </a:lnTo>
                <a:cubicBezTo>
                  <a:pt x="16200" y="22163"/>
                  <a:pt x="17243" y="21122"/>
                  <a:pt x="17244" y="19840"/>
                </a:cubicBezTo>
                <a:lnTo>
                  <a:pt x="17244" y="14536"/>
                </a:lnTo>
                <a:lnTo>
                  <a:pt x="16111" y="14536"/>
                </a:lnTo>
                <a:lnTo>
                  <a:pt x="16111" y="19840"/>
                </a:lnTo>
                <a:cubicBezTo>
                  <a:pt x="16111" y="20496"/>
                  <a:pt x="15576" y="21031"/>
                  <a:pt x="14921" y="21031"/>
                </a:cubicBezTo>
                <a:lnTo>
                  <a:pt x="2324" y="21031"/>
                </a:lnTo>
                <a:cubicBezTo>
                  <a:pt x="1668" y="21031"/>
                  <a:pt x="1133" y="20496"/>
                  <a:pt x="1133" y="19840"/>
                </a:cubicBezTo>
                <a:lnTo>
                  <a:pt x="1133" y="2324"/>
                </a:lnTo>
                <a:cubicBezTo>
                  <a:pt x="1133" y="1668"/>
                  <a:pt x="1668" y="1134"/>
                  <a:pt x="2324" y="1134"/>
                </a:cubicBezTo>
                <a:lnTo>
                  <a:pt x="12011" y="1134"/>
                </a:lnTo>
                <a:lnTo>
                  <a:pt x="12011" y="1"/>
                </a:lnTo>
                <a:close/>
              </a:path>
            </a:pathLst>
          </a:custGeom>
          <a:solidFill>
            <a:srgbClr val="615AA6"/>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24" name="Google Shape;257;p20">
            <a:extLst>
              <a:ext uri="{FF2B5EF4-FFF2-40B4-BE49-F238E27FC236}">
                <a16:creationId xmlns:a16="http://schemas.microsoft.com/office/drawing/2014/main" id="{B6DBA7C7-FBFE-B996-EF92-42C45CE620A9}"/>
              </a:ext>
            </a:extLst>
          </p:cNvPr>
          <p:cNvSpPr/>
          <p:nvPr/>
        </p:nvSpPr>
        <p:spPr>
          <a:xfrm>
            <a:off x="6658896" y="3334057"/>
            <a:ext cx="299846" cy="425072"/>
          </a:xfrm>
          <a:custGeom>
            <a:avLst/>
            <a:gdLst/>
            <a:ahLst/>
            <a:cxnLst/>
            <a:rect l="l" t="t" r="r" b="b"/>
            <a:pathLst>
              <a:path w="2329" h="3007" extrusionOk="0">
                <a:moveTo>
                  <a:pt x="1" y="1"/>
                </a:moveTo>
                <a:lnTo>
                  <a:pt x="1" y="3006"/>
                </a:lnTo>
                <a:lnTo>
                  <a:pt x="2328" y="1504"/>
                </a:lnTo>
                <a:lnTo>
                  <a:pt x="1" y="1"/>
                </a:lnTo>
                <a:close/>
              </a:path>
            </a:pathLst>
          </a:custGeom>
          <a:solidFill>
            <a:srgbClr val="615AA6"/>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25" name="Google Shape;258;p20">
            <a:extLst>
              <a:ext uri="{FF2B5EF4-FFF2-40B4-BE49-F238E27FC236}">
                <a16:creationId xmlns:a16="http://schemas.microsoft.com/office/drawing/2014/main" id="{C6A799C9-A901-3CB6-FC81-7795A927F5CA}"/>
              </a:ext>
            </a:extLst>
          </p:cNvPr>
          <p:cNvSpPr/>
          <p:nvPr/>
        </p:nvSpPr>
        <p:spPr>
          <a:xfrm>
            <a:off x="7098598" y="5185064"/>
            <a:ext cx="731141" cy="741589"/>
          </a:xfrm>
          <a:custGeom>
            <a:avLst/>
            <a:gdLst/>
            <a:ahLst/>
            <a:cxnLst/>
            <a:rect l="l" t="t" r="r" b="b"/>
            <a:pathLst>
              <a:path w="5679" h="5679" extrusionOk="0">
                <a:moveTo>
                  <a:pt x="2839" y="1"/>
                </a:moveTo>
                <a:cubicBezTo>
                  <a:pt x="1271" y="1"/>
                  <a:pt x="1" y="1271"/>
                  <a:pt x="1" y="2840"/>
                </a:cubicBezTo>
                <a:cubicBezTo>
                  <a:pt x="1" y="4407"/>
                  <a:pt x="1271" y="5678"/>
                  <a:pt x="2839" y="5678"/>
                </a:cubicBezTo>
                <a:cubicBezTo>
                  <a:pt x="4407" y="5678"/>
                  <a:pt x="5678" y="4407"/>
                  <a:pt x="5678" y="2840"/>
                </a:cubicBezTo>
                <a:cubicBezTo>
                  <a:pt x="5678" y="1271"/>
                  <a:pt x="4407" y="1"/>
                  <a:pt x="2839" y="1"/>
                </a:cubicBezTo>
                <a:close/>
              </a:path>
            </a:pathLst>
          </a:custGeom>
          <a:solidFill>
            <a:srgbClr val="615AA6"/>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26" name="Google Shape;259;p20">
            <a:extLst>
              <a:ext uri="{FF2B5EF4-FFF2-40B4-BE49-F238E27FC236}">
                <a16:creationId xmlns:a16="http://schemas.microsoft.com/office/drawing/2014/main" id="{D7BF3A93-1C76-1266-EDB4-7D5282C83BB6}"/>
              </a:ext>
            </a:extLst>
          </p:cNvPr>
          <p:cNvSpPr/>
          <p:nvPr/>
        </p:nvSpPr>
        <p:spPr>
          <a:xfrm>
            <a:off x="7027951" y="5111350"/>
            <a:ext cx="876752" cy="889019"/>
          </a:xfrm>
          <a:custGeom>
            <a:avLst/>
            <a:gdLst/>
            <a:ahLst/>
            <a:cxnLst/>
            <a:rect l="l" t="t" r="r" b="b"/>
            <a:pathLst>
              <a:path w="6810" h="6808" extrusionOk="0">
                <a:moveTo>
                  <a:pt x="3405" y="1132"/>
                </a:moveTo>
                <a:cubicBezTo>
                  <a:pt x="4659" y="1132"/>
                  <a:pt x="5677" y="2151"/>
                  <a:pt x="5677" y="3405"/>
                </a:cubicBezTo>
                <a:cubicBezTo>
                  <a:pt x="5677" y="4658"/>
                  <a:pt x="4659" y="5676"/>
                  <a:pt x="3405" y="5676"/>
                </a:cubicBezTo>
                <a:cubicBezTo>
                  <a:pt x="2152" y="5676"/>
                  <a:pt x="1132" y="4658"/>
                  <a:pt x="1132" y="3405"/>
                </a:cubicBezTo>
                <a:cubicBezTo>
                  <a:pt x="1132" y="2151"/>
                  <a:pt x="2152" y="1132"/>
                  <a:pt x="3405" y="1132"/>
                </a:cubicBezTo>
                <a:close/>
                <a:moveTo>
                  <a:pt x="3405" y="0"/>
                </a:moveTo>
                <a:cubicBezTo>
                  <a:pt x="1528" y="0"/>
                  <a:pt x="1" y="1527"/>
                  <a:pt x="1" y="3405"/>
                </a:cubicBezTo>
                <a:cubicBezTo>
                  <a:pt x="1" y="5282"/>
                  <a:pt x="1528" y="6808"/>
                  <a:pt x="3405" y="6808"/>
                </a:cubicBezTo>
                <a:cubicBezTo>
                  <a:pt x="5283" y="6808"/>
                  <a:pt x="6810" y="5282"/>
                  <a:pt x="6809" y="3405"/>
                </a:cubicBezTo>
                <a:cubicBezTo>
                  <a:pt x="6809" y="1527"/>
                  <a:pt x="5283" y="0"/>
                  <a:pt x="3405" y="0"/>
                </a:cubicBezTo>
                <a:close/>
              </a:path>
            </a:pathLst>
          </a:custGeom>
          <a:solidFill>
            <a:srgbClr val="615AA6"/>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27" name="Google Shape;268;p20">
            <a:extLst>
              <a:ext uri="{FF2B5EF4-FFF2-40B4-BE49-F238E27FC236}">
                <a16:creationId xmlns:a16="http://schemas.microsoft.com/office/drawing/2014/main" id="{AB6E883B-F51C-BE3E-1370-83D259AC0CA3}"/>
              </a:ext>
            </a:extLst>
          </p:cNvPr>
          <p:cNvSpPr/>
          <p:nvPr/>
        </p:nvSpPr>
        <p:spPr>
          <a:xfrm>
            <a:off x="1494328" y="2537648"/>
            <a:ext cx="3113036" cy="2876553"/>
          </a:xfrm>
          <a:custGeom>
            <a:avLst/>
            <a:gdLst/>
            <a:ahLst/>
            <a:cxnLst/>
            <a:rect l="l" t="t" r="r" b="b"/>
            <a:pathLst>
              <a:path w="17244" h="22162" extrusionOk="0">
                <a:moveTo>
                  <a:pt x="2324" y="1"/>
                </a:moveTo>
                <a:cubicBezTo>
                  <a:pt x="1042" y="1"/>
                  <a:pt x="1" y="1042"/>
                  <a:pt x="1" y="2324"/>
                </a:cubicBezTo>
                <a:lnTo>
                  <a:pt x="1" y="19838"/>
                </a:lnTo>
                <a:cubicBezTo>
                  <a:pt x="1" y="21119"/>
                  <a:pt x="1042" y="22162"/>
                  <a:pt x="2324" y="22162"/>
                </a:cubicBezTo>
                <a:lnTo>
                  <a:pt x="12011" y="22162"/>
                </a:lnTo>
                <a:lnTo>
                  <a:pt x="12011" y="21029"/>
                </a:lnTo>
                <a:lnTo>
                  <a:pt x="2324" y="21029"/>
                </a:lnTo>
                <a:cubicBezTo>
                  <a:pt x="1668" y="21029"/>
                  <a:pt x="1133" y="20495"/>
                  <a:pt x="1133" y="19840"/>
                </a:cubicBezTo>
                <a:lnTo>
                  <a:pt x="1133" y="2324"/>
                </a:lnTo>
                <a:cubicBezTo>
                  <a:pt x="1133" y="1668"/>
                  <a:pt x="1668" y="1133"/>
                  <a:pt x="2324" y="1133"/>
                </a:cubicBezTo>
                <a:lnTo>
                  <a:pt x="14921" y="1133"/>
                </a:lnTo>
                <a:cubicBezTo>
                  <a:pt x="15576" y="1133"/>
                  <a:pt x="16110" y="1668"/>
                  <a:pt x="16110" y="2324"/>
                </a:cubicBezTo>
                <a:lnTo>
                  <a:pt x="16110" y="7628"/>
                </a:lnTo>
                <a:lnTo>
                  <a:pt x="17244" y="7628"/>
                </a:lnTo>
                <a:lnTo>
                  <a:pt x="17244" y="2324"/>
                </a:lnTo>
                <a:cubicBezTo>
                  <a:pt x="17244" y="1042"/>
                  <a:pt x="16201" y="1"/>
                  <a:pt x="14921" y="1"/>
                </a:cubicBezTo>
                <a:close/>
              </a:path>
            </a:pathLst>
          </a:custGeom>
          <a:solidFill>
            <a:srgbClr val="BDA6CE"/>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28" name="Google Shape;269;p20">
            <a:extLst>
              <a:ext uri="{FF2B5EF4-FFF2-40B4-BE49-F238E27FC236}">
                <a16:creationId xmlns:a16="http://schemas.microsoft.com/office/drawing/2014/main" id="{3FC099E2-ADD2-8D2D-3853-36DA99B1CA2F}"/>
              </a:ext>
            </a:extLst>
          </p:cNvPr>
          <p:cNvSpPr/>
          <p:nvPr/>
        </p:nvSpPr>
        <p:spPr>
          <a:xfrm>
            <a:off x="3644876" y="5162721"/>
            <a:ext cx="330133" cy="392537"/>
          </a:xfrm>
          <a:custGeom>
            <a:avLst/>
            <a:gdLst/>
            <a:ahLst/>
            <a:cxnLst/>
            <a:rect l="l" t="t" r="r" b="b"/>
            <a:pathLst>
              <a:path w="2329" h="3006" extrusionOk="0">
                <a:moveTo>
                  <a:pt x="1" y="0"/>
                </a:moveTo>
                <a:lnTo>
                  <a:pt x="1" y="3006"/>
                </a:lnTo>
                <a:lnTo>
                  <a:pt x="2328" y="1503"/>
                </a:lnTo>
                <a:lnTo>
                  <a:pt x="1" y="0"/>
                </a:lnTo>
                <a:close/>
              </a:path>
            </a:pathLst>
          </a:custGeom>
          <a:solidFill>
            <a:srgbClr val="BDA6CE"/>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29" name="Google Shape;270;p20">
            <a:extLst>
              <a:ext uri="{FF2B5EF4-FFF2-40B4-BE49-F238E27FC236}">
                <a16:creationId xmlns:a16="http://schemas.microsoft.com/office/drawing/2014/main" id="{5EC183B2-0A18-AFBC-ED1A-DC4844DA8171}"/>
              </a:ext>
            </a:extLst>
          </p:cNvPr>
          <p:cNvSpPr/>
          <p:nvPr/>
        </p:nvSpPr>
        <p:spPr>
          <a:xfrm>
            <a:off x="2915501" y="2307375"/>
            <a:ext cx="731013" cy="741459"/>
          </a:xfrm>
          <a:custGeom>
            <a:avLst/>
            <a:gdLst/>
            <a:ahLst/>
            <a:cxnLst/>
            <a:rect l="l" t="t" r="r" b="b"/>
            <a:pathLst>
              <a:path w="5678" h="5678" extrusionOk="0">
                <a:moveTo>
                  <a:pt x="2839" y="1"/>
                </a:moveTo>
                <a:cubicBezTo>
                  <a:pt x="1272" y="1"/>
                  <a:pt x="1" y="1272"/>
                  <a:pt x="1" y="2839"/>
                </a:cubicBezTo>
                <a:cubicBezTo>
                  <a:pt x="1" y="4407"/>
                  <a:pt x="1272" y="5678"/>
                  <a:pt x="2839" y="5678"/>
                </a:cubicBezTo>
                <a:cubicBezTo>
                  <a:pt x="4407" y="5678"/>
                  <a:pt x="5678" y="4407"/>
                  <a:pt x="5678" y="2839"/>
                </a:cubicBezTo>
                <a:cubicBezTo>
                  <a:pt x="5678" y="1272"/>
                  <a:pt x="4407" y="1"/>
                  <a:pt x="2839" y="1"/>
                </a:cubicBezTo>
                <a:close/>
              </a:path>
            </a:pathLst>
          </a:custGeom>
          <a:solidFill>
            <a:srgbClr val="BDA6CE"/>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30" name="Google Shape;271;p20">
            <a:extLst>
              <a:ext uri="{FF2B5EF4-FFF2-40B4-BE49-F238E27FC236}">
                <a16:creationId xmlns:a16="http://schemas.microsoft.com/office/drawing/2014/main" id="{E5DA4E86-6276-A813-FCF2-DC4F9FAB6A0E}"/>
              </a:ext>
            </a:extLst>
          </p:cNvPr>
          <p:cNvSpPr/>
          <p:nvPr/>
        </p:nvSpPr>
        <p:spPr>
          <a:xfrm>
            <a:off x="2842633" y="2233726"/>
            <a:ext cx="876752" cy="889149"/>
          </a:xfrm>
          <a:custGeom>
            <a:avLst/>
            <a:gdLst/>
            <a:ahLst/>
            <a:cxnLst/>
            <a:rect l="l" t="t" r="r" b="b"/>
            <a:pathLst>
              <a:path w="6810" h="6809" extrusionOk="0">
                <a:moveTo>
                  <a:pt x="3404" y="1131"/>
                </a:moveTo>
                <a:cubicBezTo>
                  <a:pt x="4657" y="1131"/>
                  <a:pt x="5677" y="2152"/>
                  <a:pt x="5677" y="3403"/>
                </a:cubicBezTo>
                <a:cubicBezTo>
                  <a:pt x="5677" y="4656"/>
                  <a:pt x="4657" y="5676"/>
                  <a:pt x="3404" y="5676"/>
                </a:cubicBezTo>
                <a:cubicBezTo>
                  <a:pt x="2151" y="5676"/>
                  <a:pt x="1132" y="4656"/>
                  <a:pt x="1132" y="3403"/>
                </a:cubicBezTo>
                <a:cubicBezTo>
                  <a:pt x="1132" y="2150"/>
                  <a:pt x="2151" y="1131"/>
                  <a:pt x="3404" y="1131"/>
                </a:cubicBezTo>
                <a:close/>
                <a:moveTo>
                  <a:pt x="3404" y="1"/>
                </a:moveTo>
                <a:cubicBezTo>
                  <a:pt x="1527" y="1"/>
                  <a:pt x="1" y="1527"/>
                  <a:pt x="1" y="3405"/>
                </a:cubicBezTo>
                <a:cubicBezTo>
                  <a:pt x="1" y="5282"/>
                  <a:pt x="1527" y="6809"/>
                  <a:pt x="3404" y="6809"/>
                </a:cubicBezTo>
                <a:cubicBezTo>
                  <a:pt x="5281" y="6809"/>
                  <a:pt x="6810" y="5282"/>
                  <a:pt x="6810" y="3405"/>
                </a:cubicBezTo>
                <a:cubicBezTo>
                  <a:pt x="6810" y="1527"/>
                  <a:pt x="5281" y="1"/>
                  <a:pt x="3404" y="1"/>
                </a:cubicBezTo>
                <a:close/>
              </a:path>
            </a:pathLst>
          </a:custGeom>
          <a:solidFill>
            <a:srgbClr val="BDA6CE"/>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31" name="TextBox 28">
            <a:extLst>
              <a:ext uri="{FF2B5EF4-FFF2-40B4-BE49-F238E27FC236}">
                <a16:creationId xmlns:a16="http://schemas.microsoft.com/office/drawing/2014/main" id="{5907ADB6-3865-B434-5985-DCBDD89E5BC4}"/>
              </a:ext>
            </a:extLst>
          </p:cNvPr>
          <p:cNvSpPr txBox="1"/>
          <p:nvPr/>
        </p:nvSpPr>
        <p:spPr>
          <a:xfrm>
            <a:off x="1853241" y="3142806"/>
            <a:ext cx="2278946" cy="1554272"/>
          </a:xfrm>
          <a:prstGeom prst="rect">
            <a:avLst/>
          </a:prstGeom>
          <a:noFill/>
        </p:spPr>
        <p:txBody>
          <a:bodyPr wrap="square">
            <a:spAutoFit/>
          </a:bodyPr>
          <a:lstStyle/>
          <a:p>
            <a:pPr defTabSz="914400">
              <a:lnSpc>
                <a:spcPts val="2340"/>
              </a:lnSpc>
            </a:pPr>
            <a:r>
              <a:rPr lang="es-ES" sz="2200" b="1" dirty="0">
                <a:solidFill>
                  <a:srgbClr val="273370"/>
                </a:solidFill>
                <a:latin typeface="Calibri" panose="020F0502020204030204"/>
                <a:cs typeface="Times New Roman" panose="02020603050405020304" pitchFamily="18" charset="0"/>
              </a:rPr>
              <a:t>En kontroll av </a:t>
            </a:r>
            <a:r>
              <a:rPr lang="es-ES" sz="2200" b="1" dirty="0" err="1">
                <a:solidFill>
                  <a:srgbClr val="273370"/>
                </a:solidFill>
                <a:latin typeface="Calibri" panose="020F0502020204030204"/>
                <a:cs typeface="Times New Roman" panose="02020603050405020304" pitchFamily="18" charset="0"/>
              </a:rPr>
              <a:t>din publik på </a:t>
            </a:r>
            <a:r>
              <a:rPr lang="es-ES" sz="2200" b="1" dirty="0">
                <a:solidFill>
                  <a:srgbClr val="273370"/>
                </a:solidFill>
                <a:latin typeface="Calibri" panose="020F0502020204030204"/>
                <a:cs typeface="Times New Roman" panose="02020603050405020304" pitchFamily="18" charset="0"/>
              </a:rPr>
              <a:t>sociala medier</a:t>
            </a:r>
            <a:endParaRPr lang="en-US" sz="600" dirty="0">
              <a:solidFill>
                <a:srgbClr val="273370"/>
              </a:solidFill>
              <a:latin typeface="Calibri" panose="020F0502020204030204"/>
              <a:cs typeface="Times New Roman" panose="02020603050405020304" pitchFamily="18" charset="0"/>
            </a:endParaRPr>
          </a:p>
          <a:p>
            <a:pPr defTabSz="914400">
              <a:lnSpc>
                <a:spcPts val="2340"/>
              </a:lnSpc>
            </a:pPr>
            <a:r>
              <a:rPr lang="en-US" dirty="0">
                <a:solidFill>
                  <a:srgbClr val="273370"/>
                </a:solidFill>
                <a:latin typeface="Calibri" panose="020F0502020204030204"/>
                <a:cs typeface="Times New Roman" panose="02020603050405020304" pitchFamily="18" charset="0"/>
              </a:rPr>
              <a:t>Lär dig hur du ändrar inställningarna från ”Allmän” till ”Endast vänner”. </a:t>
            </a:r>
          </a:p>
        </p:txBody>
      </p:sp>
      <p:sp>
        <p:nvSpPr>
          <p:cNvPr id="32" name="TextBox 28">
            <a:extLst>
              <a:ext uri="{FF2B5EF4-FFF2-40B4-BE49-F238E27FC236}">
                <a16:creationId xmlns:a16="http://schemas.microsoft.com/office/drawing/2014/main" id="{D1614C4D-71E8-CA4D-79D2-CC1F9E7E8C91}"/>
              </a:ext>
            </a:extLst>
          </p:cNvPr>
          <p:cNvSpPr txBox="1"/>
          <p:nvPr/>
        </p:nvSpPr>
        <p:spPr>
          <a:xfrm>
            <a:off x="4470108" y="3782420"/>
            <a:ext cx="2953002" cy="1554272"/>
          </a:xfrm>
          <a:prstGeom prst="rect">
            <a:avLst/>
          </a:prstGeom>
          <a:noFill/>
        </p:spPr>
        <p:txBody>
          <a:bodyPr wrap="square">
            <a:spAutoFit/>
          </a:bodyPr>
          <a:lstStyle/>
          <a:p>
            <a:pPr defTabSz="914400">
              <a:lnSpc>
                <a:spcPts val="2340"/>
              </a:lnSpc>
            </a:pPr>
            <a:r>
              <a:rPr lang="en-US" sz="2200" b="1" dirty="0">
                <a:solidFill>
                  <a:srgbClr val="273370"/>
                </a:solidFill>
                <a:latin typeface="Calibri" panose="020F0502020204030204"/>
                <a:cs typeface="Times New Roman" panose="02020603050405020304" pitchFamily="18" charset="0"/>
              </a:rPr>
              <a:t>Testet efteråt</a:t>
            </a:r>
            <a:endParaRPr lang="en-US" sz="600" b="1" dirty="0">
              <a:solidFill>
                <a:srgbClr val="273370"/>
              </a:solidFill>
              <a:latin typeface="Calibri" panose="020F0502020204030204"/>
              <a:cs typeface="Times New Roman" panose="02020603050405020304" pitchFamily="18" charset="0"/>
            </a:endParaRPr>
          </a:p>
          <a:p>
            <a:pPr defTabSz="914400">
              <a:lnSpc>
                <a:spcPts val="2340"/>
              </a:lnSpc>
            </a:pPr>
            <a:r>
              <a:rPr lang="en-US" dirty="0">
                <a:solidFill>
                  <a:srgbClr val="273370"/>
                </a:solidFill>
                <a:latin typeface="Calibri" panose="020F0502020204030204"/>
                <a:cs typeface="Times New Roman" panose="02020603050405020304" pitchFamily="18" charset="0"/>
              </a:rPr>
              <a:t>Kom ihåg: om du inte skulle sätta upp detta på en fysisk anslagstavla på det lokala biblioteket, ska du inte publicera det på Facebook.</a:t>
            </a:r>
          </a:p>
        </p:txBody>
      </p:sp>
      <p:sp>
        <p:nvSpPr>
          <p:cNvPr id="33" name="TextBox 26">
            <a:extLst>
              <a:ext uri="{FF2B5EF4-FFF2-40B4-BE49-F238E27FC236}">
                <a16:creationId xmlns:a16="http://schemas.microsoft.com/office/drawing/2014/main" id="{8AEC0EA1-6160-9BB7-1D4B-2844DF6DF66B}"/>
              </a:ext>
            </a:extLst>
          </p:cNvPr>
          <p:cNvSpPr txBox="1"/>
          <p:nvPr/>
        </p:nvSpPr>
        <p:spPr bwMode="auto">
          <a:xfrm>
            <a:off x="7098598" y="5070807"/>
            <a:ext cx="710713" cy="851261"/>
          </a:xfrm>
          <a:prstGeom prst="rect">
            <a:avLst/>
          </a:prstGeom>
          <a:noFill/>
        </p:spPr>
        <p:txBody>
          <a:bodyPr wrap="square">
            <a:spAutoFit/>
          </a:bodyPr>
          <a:lstStyle/>
          <a:p>
            <a:pPr algn="ctr" defTabSz="914400">
              <a:lnSpc>
                <a:spcPct val="150000"/>
              </a:lnSpc>
              <a:defRPr/>
            </a:pPr>
            <a:r>
              <a:rPr lang="en-US" sz="5500" b="1" spc="-150" baseline="30000" dirty="0">
                <a:solidFill>
                  <a:srgbClr val="FFFFFF"/>
                </a:solidFill>
                <a:latin typeface="Calibri" panose="020F0502020204030204" pitchFamily="34" charset="0"/>
                <a:ea typeface="Roboto Cn" pitchFamily="2" charset="0"/>
                <a:cs typeface="Calibri" panose="020F0502020204030204" pitchFamily="34" charset="0"/>
              </a:rPr>
              <a:t>02</a:t>
            </a:r>
          </a:p>
        </p:txBody>
      </p:sp>
      <p:sp>
        <p:nvSpPr>
          <p:cNvPr id="34" name="TextBox 26">
            <a:extLst>
              <a:ext uri="{FF2B5EF4-FFF2-40B4-BE49-F238E27FC236}">
                <a16:creationId xmlns:a16="http://schemas.microsoft.com/office/drawing/2014/main" id="{461B6B87-949E-564B-6F2B-D7D00A33F2F0}"/>
              </a:ext>
            </a:extLst>
          </p:cNvPr>
          <p:cNvSpPr txBox="1"/>
          <p:nvPr/>
        </p:nvSpPr>
        <p:spPr bwMode="auto">
          <a:xfrm>
            <a:off x="2925650" y="2204210"/>
            <a:ext cx="710713" cy="851261"/>
          </a:xfrm>
          <a:prstGeom prst="rect">
            <a:avLst/>
          </a:prstGeom>
          <a:noFill/>
        </p:spPr>
        <p:txBody>
          <a:bodyPr wrap="square">
            <a:spAutoFit/>
          </a:bodyPr>
          <a:lstStyle/>
          <a:p>
            <a:pPr algn="ctr" defTabSz="914400">
              <a:lnSpc>
                <a:spcPct val="150000"/>
              </a:lnSpc>
              <a:defRPr/>
            </a:pPr>
            <a:r>
              <a:rPr lang="en-US" sz="5500" b="1" spc="-150" baseline="30000" dirty="0">
                <a:solidFill>
                  <a:srgbClr val="FFFFFF"/>
                </a:solidFill>
                <a:latin typeface="Calibri" panose="020F0502020204030204" pitchFamily="34" charset="0"/>
                <a:ea typeface="Roboto Cn" pitchFamily="2" charset="0"/>
                <a:cs typeface="Calibri" panose="020F0502020204030204" pitchFamily="34" charset="0"/>
              </a:rPr>
              <a:t>01</a:t>
            </a:r>
          </a:p>
        </p:txBody>
      </p:sp>
      <p:sp>
        <p:nvSpPr>
          <p:cNvPr id="35" name="Google Shape;264;p20">
            <a:extLst>
              <a:ext uri="{FF2B5EF4-FFF2-40B4-BE49-F238E27FC236}">
                <a16:creationId xmlns:a16="http://schemas.microsoft.com/office/drawing/2014/main" id="{939D88DB-861F-1AF3-D53E-A359B8B4790A}"/>
              </a:ext>
            </a:extLst>
          </p:cNvPr>
          <p:cNvSpPr/>
          <p:nvPr/>
        </p:nvSpPr>
        <p:spPr>
          <a:xfrm>
            <a:off x="7544139" y="2688537"/>
            <a:ext cx="3273397" cy="2533653"/>
          </a:xfrm>
          <a:custGeom>
            <a:avLst/>
            <a:gdLst/>
            <a:ahLst/>
            <a:cxnLst/>
            <a:rect l="l" t="t" r="r" b="b"/>
            <a:pathLst>
              <a:path w="17245" h="22162" extrusionOk="0">
                <a:moveTo>
                  <a:pt x="2325" y="1"/>
                </a:moveTo>
                <a:cubicBezTo>
                  <a:pt x="1043" y="1"/>
                  <a:pt x="1" y="1042"/>
                  <a:pt x="1" y="2324"/>
                </a:cubicBezTo>
                <a:lnTo>
                  <a:pt x="1" y="19838"/>
                </a:lnTo>
                <a:cubicBezTo>
                  <a:pt x="1" y="21119"/>
                  <a:pt x="1043" y="22162"/>
                  <a:pt x="2325" y="22162"/>
                </a:cubicBezTo>
                <a:lnTo>
                  <a:pt x="12012" y="22162"/>
                </a:lnTo>
                <a:lnTo>
                  <a:pt x="12012" y="21029"/>
                </a:lnTo>
                <a:lnTo>
                  <a:pt x="2325" y="21029"/>
                </a:lnTo>
                <a:cubicBezTo>
                  <a:pt x="1668" y="21029"/>
                  <a:pt x="1134" y="20495"/>
                  <a:pt x="1134" y="19840"/>
                </a:cubicBezTo>
                <a:lnTo>
                  <a:pt x="1134" y="2324"/>
                </a:lnTo>
                <a:cubicBezTo>
                  <a:pt x="1134" y="1668"/>
                  <a:pt x="1668" y="1133"/>
                  <a:pt x="2325" y="1133"/>
                </a:cubicBezTo>
                <a:lnTo>
                  <a:pt x="14921" y="1133"/>
                </a:lnTo>
                <a:cubicBezTo>
                  <a:pt x="15577" y="1133"/>
                  <a:pt x="16111" y="1668"/>
                  <a:pt x="16111" y="2324"/>
                </a:cubicBezTo>
                <a:lnTo>
                  <a:pt x="16111" y="7628"/>
                </a:lnTo>
                <a:lnTo>
                  <a:pt x="17245" y="7628"/>
                </a:lnTo>
                <a:lnTo>
                  <a:pt x="17245" y="2324"/>
                </a:lnTo>
                <a:cubicBezTo>
                  <a:pt x="17245" y="1042"/>
                  <a:pt x="16203" y="1"/>
                  <a:pt x="14921" y="1"/>
                </a:cubicBezTo>
                <a:close/>
              </a:path>
            </a:pathLst>
          </a:custGeom>
          <a:solidFill>
            <a:srgbClr val="CA7BB3"/>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36" name="Google Shape;265;p20">
            <a:extLst>
              <a:ext uri="{FF2B5EF4-FFF2-40B4-BE49-F238E27FC236}">
                <a16:creationId xmlns:a16="http://schemas.microsoft.com/office/drawing/2014/main" id="{10A7464A-9792-6E1E-F8A7-BBC0464F9550}"/>
              </a:ext>
            </a:extLst>
          </p:cNvPr>
          <p:cNvSpPr/>
          <p:nvPr/>
        </p:nvSpPr>
        <p:spPr>
          <a:xfrm>
            <a:off x="9733969" y="4920496"/>
            <a:ext cx="299846" cy="371163"/>
          </a:xfrm>
          <a:custGeom>
            <a:avLst/>
            <a:gdLst/>
            <a:ahLst/>
            <a:cxnLst/>
            <a:rect l="l" t="t" r="r" b="b"/>
            <a:pathLst>
              <a:path w="2329" h="3006" extrusionOk="0">
                <a:moveTo>
                  <a:pt x="1" y="0"/>
                </a:moveTo>
                <a:lnTo>
                  <a:pt x="1" y="3006"/>
                </a:lnTo>
                <a:lnTo>
                  <a:pt x="2328" y="1503"/>
                </a:lnTo>
                <a:lnTo>
                  <a:pt x="1" y="0"/>
                </a:lnTo>
                <a:close/>
              </a:path>
            </a:pathLst>
          </a:custGeom>
          <a:solidFill>
            <a:srgbClr val="CA7BB3"/>
          </a:solidFill>
          <a:ln>
            <a:noFill/>
          </a:ln>
        </p:spPr>
        <p:txBody>
          <a:bodyPr spcFirstLastPara="1" wrap="square" lIns="91425" tIns="91425" rIns="91425" bIns="91425" anchor="ctr" anchorCtr="0">
            <a:noAutofit/>
          </a:bodyPr>
          <a:lstStyle/>
          <a:p>
            <a:pPr defTabSz="914400"/>
            <a:endParaRPr>
              <a:solidFill>
                <a:srgbClr val="086D6E"/>
              </a:solidFill>
              <a:latin typeface="Calibri" panose="020F0502020204030204"/>
            </a:endParaRPr>
          </a:p>
        </p:txBody>
      </p:sp>
      <p:sp>
        <p:nvSpPr>
          <p:cNvPr id="37" name="TextBox 28">
            <a:extLst>
              <a:ext uri="{FF2B5EF4-FFF2-40B4-BE49-F238E27FC236}">
                <a16:creationId xmlns:a16="http://schemas.microsoft.com/office/drawing/2014/main" id="{C1644191-15D8-C253-192A-BEFBF10DEC6F}"/>
              </a:ext>
            </a:extLst>
          </p:cNvPr>
          <p:cNvSpPr txBox="1"/>
          <p:nvPr/>
        </p:nvSpPr>
        <p:spPr>
          <a:xfrm>
            <a:off x="7940294" y="3015084"/>
            <a:ext cx="2327530" cy="388055"/>
          </a:xfrm>
          <a:prstGeom prst="rect">
            <a:avLst/>
          </a:prstGeom>
          <a:noFill/>
        </p:spPr>
        <p:txBody>
          <a:bodyPr wrap="square">
            <a:spAutoFit/>
          </a:bodyPr>
          <a:lstStyle/>
          <a:p>
            <a:pPr defTabSz="914400">
              <a:lnSpc>
                <a:spcPts val="2340"/>
              </a:lnSpc>
            </a:pPr>
            <a:r>
              <a:rPr lang="en-US" sz="2200" b="1" dirty="0">
                <a:solidFill>
                  <a:srgbClr val="273370"/>
                </a:solidFill>
                <a:latin typeface="Calibri" panose="020F0502020204030204"/>
                <a:cs typeface="Times New Roman" panose="02020603050405020304" pitchFamily="18" charset="0"/>
              </a:rPr>
              <a:t>Appbehörigheter</a:t>
            </a:r>
          </a:p>
        </p:txBody>
      </p:sp>
      <p:sp>
        <p:nvSpPr>
          <p:cNvPr id="38" name="TextBox 37">
            <a:extLst>
              <a:ext uri="{FF2B5EF4-FFF2-40B4-BE49-F238E27FC236}">
                <a16:creationId xmlns:a16="http://schemas.microsoft.com/office/drawing/2014/main" id="{CFFF2047-861A-BD31-8867-6D31E43E9E4E}"/>
              </a:ext>
            </a:extLst>
          </p:cNvPr>
          <p:cNvSpPr txBox="1"/>
          <p:nvPr/>
        </p:nvSpPr>
        <p:spPr>
          <a:xfrm>
            <a:off x="7910353" y="3393883"/>
            <a:ext cx="2776630" cy="1477328"/>
          </a:xfrm>
          <a:prstGeom prst="rect">
            <a:avLst/>
          </a:prstGeom>
          <a:noFill/>
        </p:spPr>
        <p:txBody>
          <a:bodyPr wrap="square">
            <a:spAutoFit/>
          </a:bodyPr>
          <a:lstStyle/>
          <a:p>
            <a:pPr defTabSz="914400"/>
            <a:r>
              <a:rPr lang="en-US" kern="0" dirty="0">
                <a:solidFill>
                  <a:srgbClr val="273370"/>
                </a:solidFill>
                <a:latin typeface="Calibri" panose="020F0502020204030204"/>
                <a:cs typeface="Times New Roman" panose="02020603050405020304" pitchFamily="18" charset="0"/>
              </a:rPr>
              <a:t>Granska dina behörigheter, t.ex. behöver en ficklampa-app inte tillgång till dina kontakter eller din plats… så ge den inte den tillgången.</a:t>
            </a:r>
          </a:p>
        </p:txBody>
      </p:sp>
      <p:sp>
        <p:nvSpPr>
          <p:cNvPr id="39" name="Google Shape;266;p20">
            <a:extLst>
              <a:ext uri="{FF2B5EF4-FFF2-40B4-BE49-F238E27FC236}">
                <a16:creationId xmlns:a16="http://schemas.microsoft.com/office/drawing/2014/main" id="{BA7F2883-BCA8-D867-615D-1013BCAEB3D0}"/>
              </a:ext>
            </a:extLst>
          </p:cNvPr>
          <p:cNvSpPr/>
          <p:nvPr/>
        </p:nvSpPr>
        <p:spPr>
          <a:xfrm>
            <a:off x="9528536" y="2304721"/>
            <a:ext cx="731141" cy="741459"/>
          </a:xfrm>
          <a:custGeom>
            <a:avLst/>
            <a:gdLst/>
            <a:ahLst/>
            <a:cxnLst/>
            <a:rect l="l" t="t" r="r" b="b"/>
            <a:pathLst>
              <a:path w="5679" h="5678" extrusionOk="0">
                <a:moveTo>
                  <a:pt x="2839" y="1"/>
                </a:moveTo>
                <a:cubicBezTo>
                  <a:pt x="1271" y="1"/>
                  <a:pt x="1" y="1272"/>
                  <a:pt x="1" y="2839"/>
                </a:cubicBezTo>
                <a:cubicBezTo>
                  <a:pt x="1" y="4407"/>
                  <a:pt x="1271" y="5678"/>
                  <a:pt x="2839" y="5678"/>
                </a:cubicBezTo>
                <a:cubicBezTo>
                  <a:pt x="4407" y="5678"/>
                  <a:pt x="5678" y="4407"/>
                  <a:pt x="5678" y="2839"/>
                </a:cubicBezTo>
                <a:cubicBezTo>
                  <a:pt x="5678" y="1272"/>
                  <a:pt x="4407" y="1"/>
                  <a:pt x="2839" y="1"/>
                </a:cubicBezTo>
                <a:close/>
              </a:path>
            </a:pathLst>
          </a:custGeom>
          <a:solidFill>
            <a:srgbClr val="CA7B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TextBox 26">
            <a:extLst>
              <a:ext uri="{FF2B5EF4-FFF2-40B4-BE49-F238E27FC236}">
                <a16:creationId xmlns:a16="http://schemas.microsoft.com/office/drawing/2014/main" id="{8C1F2DB8-78EC-F038-83E3-6EE85FD323F0}"/>
              </a:ext>
            </a:extLst>
          </p:cNvPr>
          <p:cNvSpPr txBox="1"/>
          <p:nvPr/>
        </p:nvSpPr>
        <p:spPr bwMode="auto">
          <a:xfrm>
            <a:off x="9528536" y="2200387"/>
            <a:ext cx="710713" cy="851261"/>
          </a:xfrm>
          <a:prstGeom prst="rect">
            <a:avLst/>
          </a:prstGeom>
          <a:noFill/>
        </p:spPr>
        <p:txBody>
          <a:bodyPr wrap="square">
            <a:spAutoFit/>
          </a:bodyPr>
          <a:lstStyle/>
          <a:p>
            <a:pPr algn="ctr">
              <a:lnSpc>
                <a:spcPct val="150000"/>
              </a:lnSpc>
              <a:defRPr/>
            </a:pPr>
            <a:r>
              <a:rPr lang="en-US" sz="5500" b="1" spc="-150" baseline="30000" dirty="0">
                <a:solidFill>
                  <a:schemeClr val="bg1"/>
                </a:solidFill>
                <a:latin typeface="Calibri" panose="020F0502020204030204" pitchFamily="34" charset="0"/>
                <a:ea typeface="Roboto Cn" pitchFamily="2" charset="0"/>
                <a:cs typeface="Calibri" panose="020F0502020204030204" pitchFamily="34" charset="0"/>
              </a:rPr>
              <a:t>03</a:t>
            </a:r>
          </a:p>
        </p:txBody>
      </p:sp>
    </p:spTree>
    <p:extLst>
      <p:ext uri="{BB962C8B-B14F-4D97-AF65-F5344CB8AC3E}">
        <p14:creationId xmlns:p14="http://schemas.microsoft.com/office/powerpoint/2010/main" val="13943130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CCEA06B1-9D7A-D790-4DBD-33435DE3F6E5}"/>
              </a:ext>
            </a:extLst>
          </p:cNvPr>
          <p:cNvSpPr>
            <a:spLocks noGrp="1"/>
          </p:cNvSpPr>
          <p:nvPr>
            <p:ph type="pic" sz="quarter" idx="10"/>
          </p:nvPr>
        </p:nvSpPr>
        <p:spPr/>
        <p:txBody>
          <a:bodyPr/>
          <a:lstStyle/>
          <a:p>
            <a:endParaRPr lang="en-IE"/>
          </a:p>
        </p:txBody>
      </p:sp>
      <p:sp>
        <p:nvSpPr>
          <p:cNvPr id="3" name="Text Placeholder 2">
            <a:extLst>
              <a:ext uri="{FF2B5EF4-FFF2-40B4-BE49-F238E27FC236}">
                <a16:creationId xmlns:a16="http://schemas.microsoft.com/office/drawing/2014/main" id="{6DA9A733-19CF-365D-1CBB-F508DFC6FF0A}"/>
              </a:ext>
            </a:extLst>
          </p:cNvPr>
          <p:cNvSpPr>
            <a:spLocks noGrp="1"/>
          </p:cNvSpPr>
          <p:nvPr>
            <p:ph type="body" sz="quarter" idx="15"/>
          </p:nvPr>
        </p:nvSpPr>
        <p:spPr>
          <a:xfrm>
            <a:off x="938463" y="747447"/>
            <a:ext cx="4550975" cy="697353"/>
          </a:xfrm>
        </p:spPr>
        <p:txBody>
          <a:bodyPr/>
          <a:lstStyle/>
          <a:p>
            <a:r>
              <a:rPr lang="en-IE" b="1" dirty="0">
                <a:solidFill>
                  <a:srgbClr val="292668"/>
                </a:solidFill>
              </a:rPr>
              <a:t>Sekretessinställningar</a:t>
            </a:r>
          </a:p>
        </p:txBody>
      </p:sp>
      <p:pic>
        <p:nvPicPr>
          <p:cNvPr id="5" name="Online Media 4" title="WhatsApp Privacy Settings You Must Change For Safety and Protection">
            <a:hlinkClick r:id="" action="ppaction://media"/>
            <a:extLst>
              <a:ext uri="{FF2B5EF4-FFF2-40B4-BE49-F238E27FC236}">
                <a16:creationId xmlns:a16="http://schemas.microsoft.com/office/drawing/2014/main" id="{80FB767C-1553-A046-3795-3FF432321386}"/>
              </a:ext>
            </a:extLst>
          </p:cNvPr>
          <p:cNvPicPr>
            <a:picLocks noRot="1" noChangeAspect="1"/>
          </p:cNvPicPr>
          <p:nvPr>
            <a:videoFile r:link="rId1"/>
          </p:nvPr>
        </p:nvPicPr>
        <p:blipFill>
          <a:blip r:embed="rId3"/>
          <a:stretch>
            <a:fillRect/>
          </a:stretch>
        </p:blipFill>
        <p:spPr>
          <a:xfrm>
            <a:off x="1114362" y="2802349"/>
            <a:ext cx="4981638" cy="3090444"/>
          </a:xfrm>
          <a:prstGeom prst="rect">
            <a:avLst/>
          </a:prstGeom>
        </p:spPr>
      </p:pic>
      <p:sp>
        <p:nvSpPr>
          <p:cNvPr id="7" name="TextBox 6">
            <a:extLst>
              <a:ext uri="{FF2B5EF4-FFF2-40B4-BE49-F238E27FC236}">
                <a16:creationId xmlns:a16="http://schemas.microsoft.com/office/drawing/2014/main" id="{766F43A4-D7FA-604C-3C6B-368F9D8DCCA4}"/>
              </a:ext>
            </a:extLst>
          </p:cNvPr>
          <p:cNvSpPr txBox="1"/>
          <p:nvPr/>
        </p:nvSpPr>
        <p:spPr>
          <a:xfrm>
            <a:off x="7152785" y="2915757"/>
            <a:ext cx="4811325" cy="830997"/>
          </a:xfrm>
          <a:prstGeom prst="rect">
            <a:avLst/>
          </a:prstGeom>
          <a:noFill/>
        </p:spPr>
        <p:txBody>
          <a:bodyPr wrap="square">
            <a:spAutoFit/>
          </a:bodyPr>
          <a:lstStyle/>
          <a:p>
            <a:r>
              <a:rPr lang="en-US" sz="2400" dirty="0">
                <a:solidFill>
                  <a:srgbClr val="615AA6"/>
                </a:solidFill>
                <a:hlinkClick r:id="rId4">
                  <a:extLst>
                    <a:ext uri="{A12FA001-AC4F-418D-AE19-62706E023703}">
                      <ahyp:hlinkClr xmlns:ahyp="http://schemas.microsoft.com/office/drawing/2018/hyperlinkcolor" val="tx"/>
                    </a:ext>
                  </a:extLst>
                </a:hlinkClick>
              </a:rPr>
              <a:t>WhatsApp-sekretessinställningar som du måste ändra för säkerhet och skydd</a:t>
            </a:r>
            <a:endParaRPr lang="en-IE" sz="2400" dirty="0">
              <a:solidFill>
                <a:srgbClr val="615AA6"/>
              </a:solidFill>
            </a:endParaRPr>
          </a:p>
        </p:txBody>
      </p:sp>
      <p:sp>
        <p:nvSpPr>
          <p:cNvPr id="9" name="TextBox 8">
            <a:extLst>
              <a:ext uri="{FF2B5EF4-FFF2-40B4-BE49-F238E27FC236}">
                <a16:creationId xmlns:a16="http://schemas.microsoft.com/office/drawing/2014/main" id="{A451520D-71D4-F957-94EC-23DC2392F3C9}"/>
              </a:ext>
            </a:extLst>
          </p:cNvPr>
          <p:cNvSpPr txBox="1"/>
          <p:nvPr/>
        </p:nvSpPr>
        <p:spPr>
          <a:xfrm>
            <a:off x="7152785" y="3939597"/>
            <a:ext cx="4626597" cy="830997"/>
          </a:xfrm>
          <a:prstGeom prst="rect">
            <a:avLst/>
          </a:prstGeom>
          <a:noFill/>
        </p:spPr>
        <p:txBody>
          <a:bodyPr wrap="square">
            <a:spAutoFit/>
          </a:bodyPr>
          <a:lstStyle/>
          <a:p>
            <a:r>
              <a:rPr lang="en-US" sz="2400" dirty="0">
                <a:solidFill>
                  <a:srgbClr val="615AA6"/>
                </a:solidFill>
                <a:hlinkClick r:id="rId5">
                  <a:extLst>
                    <a:ext uri="{A12FA001-AC4F-418D-AE19-62706E023703}">
                      <ahyp:hlinkClr xmlns:ahyp="http://schemas.microsoft.com/office/drawing/2018/hyperlinkcolor" val="tx"/>
                    </a:ext>
                  </a:extLst>
                </a:hlinkClick>
              </a:rPr>
              <a:t>Så här gör du Facebook helt privat år 2026</a:t>
            </a:r>
            <a:endParaRPr lang="en-IE" sz="2400" dirty="0">
              <a:solidFill>
                <a:srgbClr val="615AA6"/>
              </a:solidFill>
            </a:endParaRPr>
          </a:p>
        </p:txBody>
      </p:sp>
      <p:sp>
        <p:nvSpPr>
          <p:cNvPr id="13" name="TextBox 12">
            <a:extLst>
              <a:ext uri="{FF2B5EF4-FFF2-40B4-BE49-F238E27FC236}">
                <a16:creationId xmlns:a16="http://schemas.microsoft.com/office/drawing/2014/main" id="{98F32AF9-8748-2634-A4E2-2C8DD8D279B4}"/>
              </a:ext>
            </a:extLst>
          </p:cNvPr>
          <p:cNvSpPr txBox="1"/>
          <p:nvPr/>
        </p:nvSpPr>
        <p:spPr>
          <a:xfrm>
            <a:off x="7152785" y="4672624"/>
            <a:ext cx="4260380" cy="830997"/>
          </a:xfrm>
          <a:prstGeom prst="rect">
            <a:avLst/>
          </a:prstGeom>
          <a:noFill/>
        </p:spPr>
        <p:txBody>
          <a:bodyPr wrap="square">
            <a:spAutoFit/>
          </a:bodyPr>
          <a:lstStyle/>
          <a:p>
            <a:r>
              <a:rPr lang="en-US" sz="2400" dirty="0">
                <a:solidFill>
                  <a:srgbClr val="615AA6"/>
                </a:solidFill>
                <a:hlinkClick r:id="rId6">
                  <a:extLst>
                    <a:ext uri="{A12FA001-AC4F-418D-AE19-62706E023703}">
                      <ahyp:hlinkClr xmlns:ahyp="http://schemas.microsoft.com/office/drawing/2018/hyperlinkcolor" val="tx"/>
                    </a:ext>
                  </a:extLst>
                </a:hlinkClick>
              </a:rPr>
              <a:t>Instagram-sekretessinställningar som du MÅSTE ändra idag</a:t>
            </a:r>
            <a:endParaRPr lang="en-IE" sz="2400" dirty="0">
              <a:solidFill>
                <a:srgbClr val="615AA6"/>
              </a:solidFill>
            </a:endParaRPr>
          </a:p>
        </p:txBody>
      </p:sp>
      <p:sp>
        <p:nvSpPr>
          <p:cNvPr id="14" name="TextBox 13">
            <a:extLst>
              <a:ext uri="{FF2B5EF4-FFF2-40B4-BE49-F238E27FC236}">
                <a16:creationId xmlns:a16="http://schemas.microsoft.com/office/drawing/2014/main" id="{2D727600-5230-05E3-658A-DF2030E6562B}"/>
              </a:ext>
            </a:extLst>
          </p:cNvPr>
          <p:cNvSpPr txBox="1"/>
          <p:nvPr/>
        </p:nvSpPr>
        <p:spPr>
          <a:xfrm>
            <a:off x="6526663" y="863357"/>
            <a:ext cx="4260381" cy="1938992"/>
          </a:xfrm>
          <a:prstGeom prst="rect">
            <a:avLst/>
          </a:prstGeom>
          <a:noFill/>
        </p:spPr>
        <p:txBody>
          <a:bodyPr wrap="square" rtlCol="0">
            <a:spAutoFit/>
          </a:bodyPr>
          <a:lstStyle/>
          <a:p>
            <a:r>
              <a:rPr lang="en-IE" sz="2400" dirty="0">
                <a:solidFill>
                  <a:srgbClr val="292668"/>
                </a:solidFill>
              </a:rPr>
              <a:t>Nedan finns några videolänkar som visar hur du justerar sekretessinställningarna i vanliga appar. Det är värt att kontrollera dina nuvarande inställningar </a:t>
            </a:r>
          </a:p>
        </p:txBody>
      </p:sp>
      <p:grpSp>
        <p:nvGrpSpPr>
          <p:cNvPr id="15" name="Graphic 3">
            <a:extLst>
              <a:ext uri="{FF2B5EF4-FFF2-40B4-BE49-F238E27FC236}">
                <a16:creationId xmlns:a16="http://schemas.microsoft.com/office/drawing/2014/main" id="{DE7F2CBB-95EC-1D73-DFA6-3624498F4712}"/>
              </a:ext>
            </a:extLst>
          </p:cNvPr>
          <p:cNvGrpSpPr/>
          <p:nvPr/>
        </p:nvGrpSpPr>
        <p:grpSpPr>
          <a:xfrm>
            <a:off x="6505419" y="3970362"/>
            <a:ext cx="533136" cy="531714"/>
            <a:chOff x="-1196056" y="2499889"/>
            <a:chExt cx="850463" cy="851093"/>
          </a:xfrm>
        </p:grpSpPr>
        <p:sp>
          <p:nvSpPr>
            <p:cNvPr id="16" name="Freeform 230">
              <a:extLst>
                <a:ext uri="{FF2B5EF4-FFF2-40B4-BE49-F238E27FC236}">
                  <a16:creationId xmlns:a16="http://schemas.microsoft.com/office/drawing/2014/main" id="{139DFED1-AE36-471B-1D07-E6241811E150}"/>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615AA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7" name="Freeform 231">
              <a:extLst>
                <a:ext uri="{FF2B5EF4-FFF2-40B4-BE49-F238E27FC236}">
                  <a16:creationId xmlns:a16="http://schemas.microsoft.com/office/drawing/2014/main" id="{B8C022FF-EA21-D18C-05DA-31157AF4FEF6}"/>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8" name="Graphic 3">
            <a:extLst>
              <a:ext uri="{FF2B5EF4-FFF2-40B4-BE49-F238E27FC236}">
                <a16:creationId xmlns:a16="http://schemas.microsoft.com/office/drawing/2014/main" id="{A30CCA63-8A71-5B0B-FFA0-B82FDD880E87}"/>
              </a:ext>
            </a:extLst>
          </p:cNvPr>
          <p:cNvGrpSpPr/>
          <p:nvPr/>
        </p:nvGrpSpPr>
        <p:grpSpPr>
          <a:xfrm>
            <a:off x="6505419" y="4932801"/>
            <a:ext cx="533136" cy="528172"/>
            <a:chOff x="1950027" y="2499889"/>
            <a:chExt cx="850463" cy="850463"/>
          </a:xfrm>
        </p:grpSpPr>
        <p:sp>
          <p:nvSpPr>
            <p:cNvPr id="19" name="Freeform 218">
              <a:extLst>
                <a:ext uri="{FF2B5EF4-FFF2-40B4-BE49-F238E27FC236}">
                  <a16:creationId xmlns:a16="http://schemas.microsoft.com/office/drawing/2014/main" id="{7B2D00A2-6F79-BC51-19F4-11BDF97E720A}"/>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15AA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0" name="Graphic 3">
              <a:extLst>
                <a:ext uri="{FF2B5EF4-FFF2-40B4-BE49-F238E27FC236}">
                  <a16:creationId xmlns:a16="http://schemas.microsoft.com/office/drawing/2014/main" id="{9B6B2293-B26E-D219-764C-C4A03421286C}"/>
                </a:ext>
              </a:extLst>
            </p:cNvPr>
            <p:cNvGrpSpPr/>
            <p:nvPr/>
          </p:nvGrpSpPr>
          <p:grpSpPr>
            <a:xfrm>
              <a:off x="2107521" y="2657382"/>
              <a:ext cx="535476" cy="535477"/>
              <a:chOff x="2107521" y="2657382"/>
              <a:chExt cx="535476" cy="535477"/>
            </a:xfrm>
            <a:solidFill>
              <a:srgbClr val="FFFFFF"/>
            </a:solidFill>
          </p:grpSpPr>
          <p:sp>
            <p:nvSpPr>
              <p:cNvPr id="21" name="Freeform 220">
                <a:extLst>
                  <a:ext uri="{FF2B5EF4-FFF2-40B4-BE49-F238E27FC236}">
                    <a16:creationId xmlns:a16="http://schemas.microsoft.com/office/drawing/2014/main" id="{19917BE9-CD10-BDB5-5671-EEEAB6DC818E}"/>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2" name="Freeform 221">
                <a:extLst>
                  <a:ext uri="{FF2B5EF4-FFF2-40B4-BE49-F238E27FC236}">
                    <a16:creationId xmlns:a16="http://schemas.microsoft.com/office/drawing/2014/main" id="{634C23FF-5762-19AD-091A-95574951DFA4}"/>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3" name="Freeform 222">
                <a:extLst>
                  <a:ext uri="{FF2B5EF4-FFF2-40B4-BE49-F238E27FC236}">
                    <a16:creationId xmlns:a16="http://schemas.microsoft.com/office/drawing/2014/main" id="{8C5D9918-732B-50D2-6777-6D923C347E46}"/>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4" name="Group 23">
            <a:extLst>
              <a:ext uri="{FF2B5EF4-FFF2-40B4-BE49-F238E27FC236}">
                <a16:creationId xmlns:a16="http://schemas.microsoft.com/office/drawing/2014/main" id="{B3133A91-2305-9D49-60B3-731A3A66310A}"/>
              </a:ext>
            </a:extLst>
          </p:cNvPr>
          <p:cNvGrpSpPr/>
          <p:nvPr/>
        </p:nvGrpSpPr>
        <p:grpSpPr>
          <a:xfrm>
            <a:off x="6501414" y="3051419"/>
            <a:ext cx="537141" cy="537141"/>
            <a:chOff x="4080627" y="3128593"/>
            <a:chExt cx="1074283" cy="1074283"/>
          </a:xfrm>
        </p:grpSpPr>
        <p:sp>
          <p:nvSpPr>
            <p:cNvPr id="25" name="Freeform 6">
              <a:extLst>
                <a:ext uri="{FF2B5EF4-FFF2-40B4-BE49-F238E27FC236}">
                  <a16:creationId xmlns:a16="http://schemas.microsoft.com/office/drawing/2014/main" id="{3B3980AF-72C9-094F-CA56-2438187EA0A4}"/>
                </a:ext>
              </a:extLst>
            </p:cNvPr>
            <p:cNvSpPr/>
            <p:nvPr/>
          </p:nvSpPr>
          <p:spPr>
            <a:xfrm>
              <a:off x="4080627" y="3128593"/>
              <a:ext cx="1074283" cy="107428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15AA6"/>
            </a:solidFill>
            <a:ln w="6294" cap="flat">
              <a:noFill/>
              <a:prstDash val="solid"/>
              <a:miter/>
            </a:ln>
          </p:spPr>
          <p:txBody>
            <a:bodyPr rtlCol="0" anchor="ctr"/>
            <a:lstStyle>
              <a:defPPr>
                <a:defRPr lang="ru-RU"/>
              </a:defPPr>
              <a:lvl1pPr marL="0" algn="l" defTabSz="913738" rtl="0" eaLnBrk="1" latinLnBrk="0" hangingPunct="1">
                <a:defRPr sz="1800" kern="1200">
                  <a:solidFill>
                    <a:schemeClr val="tx1"/>
                  </a:solidFill>
                  <a:latin typeface="+mn-lt"/>
                  <a:ea typeface="+mn-ea"/>
                  <a:cs typeface="+mn-cs"/>
                </a:defRPr>
              </a:lvl1pPr>
              <a:lvl2pPr marL="456870" algn="l" defTabSz="913738" rtl="0" eaLnBrk="1" latinLnBrk="0" hangingPunct="1">
                <a:defRPr sz="1800" kern="1200">
                  <a:solidFill>
                    <a:schemeClr val="tx1"/>
                  </a:solidFill>
                  <a:latin typeface="+mn-lt"/>
                  <a:ea typeface="+mn-ea"/>
                  <a:cs typeface="+mn-cs"/>
                </a:defRPr>
              </a:lvl2pPr>
              <a:lvl3pPr marL="913738" algn="l" defTabSz="913738" rtl="0" eaLnBrk="1" latinLnBrk="0" hangingPunct="1">
                <a:defRPr sz="1800" kern="1200">
                  <a:solidFill>
                    <a:schemeClr val="tx1"/>
                  </a:solidFill>
                  <a:latin typeface="+mn-lt"/>
                  <a:ea typeface="+mn-ea"/>
                  <a:cs typeface="+mn-cs"/>
                </a:defRPr>
              </a:lvl3pPr>
              <a:lvl4pPr marL="1370608" algn="l" defTabSz="913738" rtl="0" eaLnBrk="1" latinLnBrk="0" hangingPunct="1">
                <a:defRPr sz="1800" kern="1200">
                  <a:solidFill>
                    <a:schemeClr val="tx1"/>
                  </a:solidFill>
                  <a:latin typeface="+mn-lt"/>
                  <a:ea typeface="+mn-ea"/>
                  <a:cs typeface="+mn-cs"/>
                </a:defRPr>
              </a:lvl4pPr>
              <a:lvl5pPr marL="1827479" algn="l" defTabSz="913738" rtl="0" eaLnBrk="1" latinLnBrk="0" hangingPunct="1">
                <a:defRPr sz="1800" kern="1200">
                  <a:solidFill>
                    <a:schemeClr val="tx1"/>
                  </a:solidFill>
                  <a:latin typeface="+mn-lt"/>
                  <a:ea typeface="+mn-ea"/>
                  <a:cs typeface="+mn-cs"/>
                </a:defRPr>
              </a:lvl5pPr>
              <a:lvl6pPr marL="2284347" algn="l" defTabSz="913738" rtl="0" eaLnBrk="1" latinLnBrk="0" hangingPunct="1">
                <a:defRPr sz="1800" kern="1200">
                  <a:solidFill>
                    <a:schemeClr val="tx1"/>
                  </a:solidFill>
                  <a:latin typeface="+mn-lt"/>
                  <a:ea typeface="+mn-ea"/>
                  <a:cs typeface="+mn-cs"/>
                </a:defRPr>
              </a:lvl6pPr>
              <a:lvl7pPr marL="2741216" algn="l" defTabSz="913738" rtl="0" eaLnBrk="1" latinLnBrk="0" hangingPunct="1">
                <a:defRPr sz="1800" kern="1200">
                  <a:solidFill>
                    <a:schemeClr val="tx1"/>
                  </a:solidFill>
                  <a:latin typeface="+mn-lt"/>
                  <a:ea typeface="+mn-ea"/>
                  <a:cs typeface="+mn-cs"/>
                </a:defRPr>
              </a:lvl7pPr>
              <a:lvl8pPr marL="3198087" algn="l" defTabSz="913738" rtl="0" eaLnBrk="1" latinLnBrk="0" hangingPunct="1">
                <a:defRPr sz="1800" kern="1200">
                  <a:solidFill>
                    <a:schemeClr val="tx1"/>
                  </a:solidFill>
                  <a:latin typeface="+mn-lt"/>
                  <a:ea typeface="+mn-ea"/>
                  <a:cs typeface="+mn-cs"/>
                </a:defRPr>
              </a:lvl8pPr>
              <a:lvl9pPr marL="3654956" algn="l" defTabSz="913738" rtl="0" eaLnBrk="1" latinLnBrk="0" hangingPunct="1">
                <a:defRPr sz="1800" kern="1200">
                  <a:solidFill>
                    <a:schemeClr val="tx1"/>
                  </a:solidFill>
                  <a:latin typeface="+mn-lt"/>
                  <a:ea typeface="+mn-ea"/>
                  <a:cs typeface="+mn-cs"/>
                </a:defRPr>
              </a:lvl9pPr>
            </a:lstStyle>
            <a:p>
              <a:endParaRPr lang="en-US" dirty="0">
                <a:latin typeface="Calibri" panose="020F0502020204030204" pitchFamily="34" charset="0"/>
                <a:cs typeface="Calibri" panose="020F0502020204030204" pitchFamily="34" charset="0"/>
              </a:endParaRPr>
            </a:p>
          </p:txBody>
        </p:sp>
        <p:sp>
          <p:nvSpPr>
            <p:cNvPr id="26" name="Freeform 16">
              <a:extLst>
                <a:ext uri="{FF2B5EF4-FFF2-40B4-BE49-F238E27FC236}">
                  <a16:creationId xmlns:a16="http://schemas.microsoft.com/office/drawing/2014/main" id="{675ACDB0-213A-9877-7E64-9BF01AD25AB7}"/>
                </a:ext>
              </a:extLst>
            </p:cNvPr>
            <p:cNvSpPr/>
            <p:nvPr/>
          </p:nvSpPr>
          <p:spPr>
            <a:xfrm>
              <a:off x="4278943" y="3326909"/>
              <a:ext cx="677650" cy="677651"/>
            </a:xfrm>
            <a:custGeom>
              <a:avLst/>
              <a:gdLst>
                <a:gd name="csX0" fmla="*/ 1894424 w 1894423"/>
                <a:gd name="csY0" fmla="*/ 922849 h 1894425"/>
                <a:gd name="csX1" fmla="*/ 964471 w 1894423"/>
                <a:gd name="csY1" fmla="*/ 1845617 h 1894425"/>
                <a:gd name="csX2" fmla="*/ 514915 w 1894423"/>
                <a:gd name="csY2" fmla="*/ 1730795 h 1894425"/>
                <a:gd name="csX3" fmla="*/ 0 w 1894423"/>
                <a:gd name="csY3" fmla="*/ 1894425 h 1894425"/>
                <a:gd name="csX4" fmla="*/ 167840 w 1894423"/>
                <a:gd name="csY4" fmla="*/ 1399349 h 1894425"/>
                <a:gd name="csX5" fmla="*/ 34442 w 1894423"/>
                <a:gd name="csY5" fmla="*/ 922849 h 1894425"/>
                <a:gd name="csX6" fmla="*/ 964471 w 1894423"/>
                <a:gd name="csY6" fmla="*/ 0 h 1894425"/>
                <a:gd name="csX7" fmla="*/ 1894424 w 1894423"/>
                <a:gd name="csY7" fmla="*/ 922849 h 1894425"/>
                <a:gd name="csX8" fmla="*/ 1894424 w 1894423"/>
                <a:gd name="csY8" fmla="*/ 922849 h 1894425"/>
                <a:gd name="csX9" fmla="*/ 964471 w 1894423"/>
                <a:gd name="csY9" fmla="*/ 146977 h 1894425"/>
                <a:gd name="csX10" fmla="*/ 182549 w 1894423"/>
                <a:gd name="csY10" fmla="*/ 922849 h 1894425"/>
                <a:gd name="csX11" fmla="*/ 331472 w 1894423"/>
                <a:gd name="csY11" fmla="*/ 1377748 h 1894425"/>
                <a:gd name="csX12" fmla="*/ 233830 w 1894423"/>
                <a:gd name="csY12" fmla="*/ 1665832 h 1894425"/>
                <a:gd name="csX13" fmla="*/ 534253 w 1894423"/>
                <a:gd name="csY13" fmla="*/ 1570374 h 1894425"/>
                <a:gd name="csX14" fmla="*/ 964471 w 1894423"/>
                <a:gd name="csY14" fmla="*/ 1698642 h 1894425"/>
                <a:gd name="csX15" fmla="*/ 1746316 w 1894423"/>
                <a:gd name="csY15" fmla="*/ 922849 h 1894425"/>
                <a:gd name="csX16" fmla="*/ 964471 w 1894423"/>
                <a:gd name="csY16" fmla="*/ 146977 h 1894425"/>
                <a:gd name="csX17" fmla="*/ 964471 w 1894423"/>
                <a:gd name="csY17" fmla="*/ 146977 h 1894425"/>
                <a:gd name="csX18" fmla="*/ 1434078 w 1894423"/>
                <a:gd name="csY18" fmla="*/ 1135393 h 1894425"/>
                <a:gd name="csX19" fmla="*/ 1390401 w 1894423"/>
                <a:gd name="csY19" fmla="*/ 1108976 h 1894425"/>
                <a:gd name="csX20" fmla="*/ 1234586 w 1894423"/>
                <a:gd name="csY20" fmla="*/ 1035410 h 1894425"/>
                <a:gd name="csX21" fmla="*/ 1183304 w 1894423"/>
                <a:gd name="csY21" fmla="*/ 1046697 h 1894425"/>
                <a:gd name="csX22" fmla="*/ 1111053 w 1894423"/>
                <a:gd name="csY22" fmla="*/ 1135393 h 1894425"/>
                <a:gd name="csX23" fmla="*/ 1061719 w 1894423"/>
                <a:gd name="csY23" fmla="*/ 1141049 h 1894425"/>
                <a:gd name="csX24" fmla="*/ 878355 w 1894423"/>
                <a:gd name="csY24" fmla="*/ 1028831 h 1894425"/>
                <a:gd name="csX25" fmla="*/ 751506 w 1894423"/>
                <a:gd name="csY25" fmla="*/ 872172 h 1894425"/>
                <a:gd name="csX26" fmla="*/ 761480 w 1894423"/>
                <a:gd name="csY26" fmla="*/ 826048 h 1894425"/>
                <a:gd name="csX27" fmla="*/ 795710 w 1894423"/>
                <a:gd name="csY27" fmla="*/ 786476 h 1894425"/>
                <a:gd name="csX28" fmla="*/ 818522 w 1894423"/>
                <a:gd name="csY28" fmla="*/ 748641 h 1894425"/>
                <a:gd name="csX29" fmla="*/ 816575 w 1894423"/>
                <a:gd name="csY29" fmla="*/ 709068 h 1894425"/>
                <a:gd name="csX30" fmla="*/ 746271 w 1894423"/>
                <a:gd name="csY30" fmla="*/ 541122 h 1894425"/>
                <a:gd name="csX31" fmla="*/ 694991 w 1894423"/>
                <a:gd name="csY31" fmla="*/ 497607 h 1894425"/>
                <a:gd name="csX32" fmla="*/ 657124 w 1894423"/>
                <a:gd name="csY32" fmla="*/ 501549 h 1894425"/>
                <a:gd name="csX33" fmla="*/ 590560 w 1894423"/>
                <a:gd name="csY33" fmla="*/ 529835 h 1894425"/>
                <a:gd name="csX34" fmla="*/ 510810 w 1894423"/>
                <a:gd name="csY34" fmla="*/ 718435 h 1894425"/>
                <a:gd name="csX35" fmla="*/ 603821 w 1894423"/>
                <a:gd name="csY35" fmla="*/ 952344 h 1894425"/>
                <a:gd name="csX36" fmla="*/ 993257 w 1894423"/>
                <a:gd name="csY36" fmla="*/ 1293892 h 1894425"/>
                <a:gd name="csX37" fmla="*/ 1266844 w 1894423"/>
                <a:gd name="csY37" fmla="*/ 1350409 h 1894425"/>
                <a:gd name="csX38" fmla="*/ 1420712 w 1894423"/>
                <a:gd name="csY38" fmla="*/ 1242901 h 1894425"/>
                <a:gd name="csX39" fmla="*/ 1434078 w 1894423"/>
                <a:gd name="csY39" fmla="*/ 1135393 h 1894425"/>
                <a:gd name="csX40" fmla="*/ 1434078 w 1894423"/>
                <a:gd name="csY40" fmla="*/ 1135393 h 18944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Lst>
              <a:rect l="l" t="t" r="r" b="b"/>
              <a:pathLst>
                <a:path w="1894423" h="1894425">
                  <a:moveTo>
                    <a:pt x="1894424" y="922849"/>
                  </a:moveTo>
                  <a:cubicBezTo>
                    <a:pt x="1894424" y="1432422"/>
                    <a:pt x="1478071" y="1845617"/>
                    <a:pt x="964471" y="1845617"/>
                  </a:cubicBezTo>
                  <a:cubicBezTo>
                    <a:pt x="801368" y="1845617"/>
                    <a:pt x="648129" y="1803967"/>
                    <a:pt x="514915" y="1730795"/>
                  </a:cubicBezTo>
                  <a:lnTo>
                    <a:pt x="0" y="1894425"/>
                  </a:lnTo>
                  <a:lnTo>
                    <a:pt x="167840" y="1399349"/>
                  </a:lnTo>
                  <a:cubicBezTo>
                    <a:pt x="83144" y="1260266"/>
                    <a:pt x="34442" y="1097161"/>
                    <a:pt x="34442" y="922849"/>
                  </a:cubicBezTo>
                  <a:cubicBezTo>
                    <a:pt x="34442" y="413170"/>
                    <a:pt x="450794" y="0"/>
                    <a:pt x="964471" y="0"/>
                  </a:cubicBezTo>
                  <a:cubicBezTo>
                    <a:pt x="1478071" y="0"/>
                    <a:pt x="1894424" y="413170"/>
                    <a:pt x="1894424" y="922849"/>
                  </a:cubicBezTo>
                  <a:lnTo>
                    <a:pt x="1894424" y="922849"/>
                  </a:lnTo>
                  <a:close/>
                  <a:moveTo>
                    <a:pt x="964471" y="146977"/>
                  </a:moveTo>
                  <a:cubicBezTo>
                    <a:pt x="533228" y="146977"/>
                    <a:pt x="182549" y="494971"/>
                    <a:pt x="182549" y="922849"/>
                  </a:cubicBezTo>
                  <a:cubicBezTo>
                    <a:pt x="182549" y="1092531"/>
                    <a:pt x="237828" y="1249793"/>
                    <a:pt x="331472" y="1377748"/>
                  </a:cubicBezTo>
                  <a:lnTo>
                    <a:pt x="233830" y="1665832"/>
                  </a:lnTo>
                  <a:lnTo>
                    <a:pt x="534253" y="1570374"/>
                  </a:lnTo>
                  <a:cubicBezTo>
                    <a:pt x="657681" y="1651359"/>
                    <a:pt x="805577" y="1698642"/>
                    <a:pt x="964471" y="1698642"/>
                  </a:cubicBezTo>
                  <a:cubicBezTo>
                    <a:pt x="1395532" y="1698642"/>
                    <a:pt x="1746316" y="1350619"/>
                    <a:pt x="1746316" y="922849"/>
                  </a:cubicBezTo>
                  <a:cubicBezTo>
                    <a:pt x="1746316" y="494971"/>
                    <a:pt x="1395532" y="146977"/>
                    <a:pt x="964471" y="146977"/>
                  </a:cubicBezTo>
                  <a:lnTo>
                    <a:pt x="964471" y="146977"/>
                  </a:lnTo>
                  <a:close/>
                  <a:moveTo>
                    <a:pt x="1434078" y="1135393"/>
                  </a:moveTo>
                  <a:cubicBezTo>
                    <a:pt x="1428317" y="1125947"/>
                    <a:pt x="1413108" y="1120290"/>
                    <a:pt x="1390401" y="1108976"/>
                  </a:cubicBezTo>
                  <a:cubicBezTo>
                    <a:pt x="1367589" y="1097688"/>
                    <a:pt x="1255450" y="1042908"/>
                    <a:pt x="1234586" y="1035410"/>
                  </a:cubicBezTo>
                  <a:cubicBezTo>
                    <a:pt x="1213719" y="1027884"/>
                    <a:pt x="1198407" y="1024095"/>
                    <a:pt x="1183304" y="1046697"/>
                  </a:cubicBezTo>
                  <a:cubicBezTo>
                    <a:pt x="1168097" y="1069324"/>
                    <a:pt x="1124393" y="1120290"/>
                    <a:pt x="1111053" y="1135393"/>
                  </a:cubicBezTo>
                  <a:cubicBezTo>
                    <a:pt x="1097793" y="1150521"/>
                    <a:pt x="1084531" y="1152363"/>
                    <a:pt x="1061719" y="1141049"/>
                  </a:cubicBezTo>
                  <a:cubicBezTo>
                    <a:pt x="1038880" y="1129762"/>
                    <a:pt x="965392" y="1105793"/>
                    <a:pt x="878355" y="1028831"/>
                  </a:cubicBezTo>
                  <a:cubicBezTo>
                    <a:pt x="810629" y="968788"/>
                    <a:pt x="764873" y="894801"/>
                    <a:pt x="751506" y="872172"/>
                  </a:cubicBezTo>
                  <a:cubicBezTo>
                    <a:pt x="738272" y="849570"/>
                    <a:pt x="750192" y="837335"/>
                    <a:pt x="761480" y="826048"/>
                  </a:cubicBezTo>
                  <a:cubicBezTo>
                    <a:pt x="771768" y="815865"/>
                    <a:pt x="784316" y="799632"/>
                    <a:pt x="795710" y="786476"/>
                  </a:cubicBezTo>
                  <a:cubicBezTo>
                    <a:pt x="807130" y="773215"/>
                    <a:pt x="810919" y="763742"/>
                    <a:pt x="818522" y="748641"/>
                  </a:cubicBezTo>
                  <a:cubicBezTo>
                    <a:pt x="826126" y="733537"/>
                    <a:pt x="822338" y="720383"/>
                    <a:pt x="816575" y="709068"/>
                  </a:cubicBezTo>
                  <a:cubicBezTo>
                    <a:pt x="810919" y="697781"/>
                    <a:pt x="765295" y="586457"/>
                    <a:pt x="746271" y="541122"/>
                  </a:cubicBezTo>
                  <a:cubicBezTo>
                    <a:pt x="727379" y="495919"/>
                    <a:pt x="708356" y="497607"/>
                    <a:pt x="694991" y="497607"/>
                  </a:cubicBezTo>
                  <a:cubicBezTo>
                    <a:pt x="681729" y="497607"/>
                    <a:pt x="657124" y="501549"/>
                    <a:pt x="657124" y="501549"/>
                  </a:cubicBezTo>
                  <a:cubicBezTo>
                    <a:pt x="657124" y="501549"/>
                    <a:pt x="611425" y="507206"/>
                    <a:pt x="590560" y="529835"/>
                  </a:cubicBezTo>
                  <a:cubicBezTo>
                    <a:pt x="569695" y="552437"/>
                    <a:pt x="510810" y="607216"/>
                    <a:pt x="510810" y="718435"/>
                  </a:cubicBezTo>
                  <a:cubicBezTo>
                    <a:pt x="510810" y="829732"/>
                    <a:pt x="592428" y="937346"/>
                    <a:pt x="603821" y="952344"/>
                  </a:cubicBezTo>
                  <a:cubicBezTo>
                    <a:pt x="615241" y="967472"/>
                    <a:pt x="761480" y="1203329"/>
                    <a:pt x="993257" y="1293892"/>
                  </a:cubicBezTo>
                  <a:cubicBezTo>
                    <a:pt x="1225034" y="1384431"/>
                    <a:pt x="1225034" y="1354225"/>
                    <a:pt x="1266844" y="1350409"/>
                  </a:cubicBezTo>
                  <a:cubicBezTo>
                    <a:pt x="1308573" y="1346726"/>
                    <a:pt x="1401690" y="1295733"/>
                    <a:pt x="1420712" y="1242901"/>
                  </a:cubicBezTo>
                  <a:cubicBezTo>
                    <a:pt x="1439735" y="1190067"/>
                    <a:pt x="1439735" y="1144759"/>
                    <a:pt x="1434078" y="1135393"/>
                  </a:cubicBezTo>
                  <a:lnTo>
                    <a:pt x="1434078" y="1135393"/>
                  </a:lnTo>
                  <a:close/>
                </a:path>
              </a:pathLst>
            </a:custGeom>
            <a:solidFill>
              <a:srgbClr val="FFFFFF"/>
            </a:solidFill>
            <a:ln w="9525" cap="flat">
              <a:noFill/>
              <a:prstDash val="solid"/>
              <a:miter/>
            </a:ln>
          </p:spPr>
          <p:txBody>
            <a:bodyPr/>
            <a:lstStyle>
              <a:defPPr>
                <a:defRPr lang="ru-RU"/>
              </a:defPPr>
              <a:lvl1pPr marL="0" algn="l" defTabSz="913738" rtl="0" eaLnBrk="1" latinLnBrk="0" hangingPunct="1">
                <a:defRPr sz="1800" kern="1200">
                  <a:solidFill>
                    <a:schemeClr val="tx1"/>
                  </a:solidFill>
                  <a:latin typeface="+mn-lt"/>
                  <a:ea typeface="+mn-ea"/>
                  <a:cs typeface="+mn-cs"/>
                </a:defRPr>
              </a:lvl1pPr>
              <a:lvl2pPr marL="456870" algn="l" defTabSz="913738" rtl="0" eaLnBrk="1" latinLnBrk="0" hangingPunct="1">
                <a:defRPr sz="1800" kern="1200">
                  <a:solidFill>
                    <a:schemeClr val="tx1"/>
                  </a:solidFill>
                  <a:latin typeface="+mn-lt"/>
                  <a:ea typeface="+mn-ea"/>
                  <a:cs typeface="+mn-cs"/>
                </a:defRPr>
              </a:lvl2pPr>
              <a:lvl3pPr marL="913738" algn="l" defTabSz="913738" rtl="0" eaLnBrk="1" latinLnBrk="0" hangingPunct="1">
                <a:defRPr sz="1800" kern="1200">
                  <a:solidFill>
                    <a:schemeClr val="tx1"/>
                  </a:solidFill>
                  <a:latin typeface="+mn-lt"/>
                  <a:ea typeface="+mn-ea"/>
                  <a:cs typeface="+mn-cs"/>
                </a:defRPr>
              </a:lvl3pPr>
              <a:lvl4pPr marL="1370608" algn="l" defTabSz="913738" rtl="0" eaLnBrk="1" latinLnBrk="0" hangingPunct="1">
                <a:defRPr sz="1800" kern="1200">
                  <a:solidFill>
                    <a:schemeClr val="tx1"/>
                  </a:solidFill>
                  <a:latin typeface="+mn-lt"/>
                  <a:ea typeface="+mn-ea"/>
                  <a:cs typeface="+mn-cs"/>
                </a:defRPr>
              </a:lvl4pPr>
              <a:lvl5pPr marL="1827479" algn="l" defTabSz="913738" rtl="0" eaLnBrk="1" latinLnBrk="0" hangingPunct="1">
                <a:defRPr sz="1800" kern="1200">
                  <a:solidFill>
                    <a:schemeClr val="tx1"/>
                  </a:solidFill>
                  <a:latin typeface="+mn-lt"/>
                  <a:ea typeface="+mn-ea"/>
                  <a:cs typeface="+mn-cs"/>
                </a:defRPr>
              </a:lvl5pPr>
              <a:lvl6pPr marL="2284347" algn="l" defTabSz="913738" rtl="0" eaLnBrk="1" latinLnBrk="0" hangingPunct="1">
                <a:defRPr sz="1800" kern="1200">
                  <a:solidFill>
                    <a:schemeClr val="tx1"/>
                  </a:solidFill>
                  <a:latin typeface="+mn-lt"/>
                  <a:ea typeface="+mn-ea"/>
                  <a:cs typeface="+mn-cs"/>
                </a:defRPr>
              </a:lvl6pPr>
              <a:lvl7pPr marL="2741216" algn="l" defTabSz="913738" rtl="0" eaLnBrk="1" latinLnBrk="0" hangingPunct="1">
                <a:defRPr sz="1800" kern="1200">
                  <a:solidFill>
                    <a:schemeClr val="tx1"/>
                  </a:solidFill>
                  <a:latin typeface="+mn-lt"/>
                  <a:ea typeface="+mn-ea"/>
                  <a:cs typeface="+mn-cs"/>
                </a:defRPr>
              </a:lvl7pPr>
              <a:lvl8pPr marL="3198087" algn="l" defTabSz="913738" rtl="0" eaLnBrk="1" latinLnBrk="0" hangingPunct="1">
                <a:defRPr sz="1800" kern="1200">
                  <a:solidFill>
                    <a:schemeClr val="tx1"/>
                  </a:solidFill>
                  <a:latin typeface="+mn-lt"/>
                  <a:ea typeface="+mn-ea"/>
                  <a:cs typeface="+mn-cs"/>
                </a:defRPr>
              </a:lvl8pPr>
              <a:lvl9pPr marL="3654956" algn="l" defTabSz="913738" rtl="0" eaLnBrk="1" latinLnBrk="0" hangingPunct="1">
                <a:defRPr sz="1800" kern="1200">
                  <a:solidFill>
                    <a:schemeClr val="tx1"/>
                  </a:solidFill>
                  <a:latin typeface="+mn-lt"/>
                  <a:ea typeface="+mn-ea"/>
                  <a:cs typeface="+mn-cs"/>
                </a:defRPr>
              </a:lvl9pPr>
            </a:lstStyle>
            <a:p>
              <a:endParaRPr lang="en-US"/>
            </a:p>
          </p:txBody>
        </p:sp>
      </p:grpSp>
      <p:pic>
        <p:nvPicPr>
          <p:cNvPr id="4" name="Picture 3">
            <a:hlinkClick r:id="rId7"/>
            <a:extLst>
              <a:ext uri="{FF2B5EF4-FFF2-40B4-BE49-F238E27FC236}">
                <a16:creationId xmlns:a16="http://schemas.microsoft.com/office/drawing/2014/main" id="{30677851-FD43-9074-9C7D-D0EA28F95FC5}"/>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610965" y="5390941"/>
            <a:ext cx="1062553" cy="1502784"/>
          </a:xfrm>
          <a:prstGeom prst="rect">
            <a:avLst/>
          </a:prstGeom>
          <a:ln>
            <a:solidFill>
              <a:srgbClr val="002465"/>
            </a:solidFill>
          </a:ln>
        </p:spPr>
      </p:pic>
      <p:grpSp>
        <p:nvGrpSpPr>
          <p:cNvPr id="6" name="Graphic 4">
            <a:extLst>
              <a:ext uri="{FF2B5EF4-FFF2-40B4-BE49-F238E27FC236}">
                <a16:creationId xmlns:a16="http://schemas.microsoft.com/office/drawing/2014/main" id="{0E80B3F3-2CBA-25D7-BF3C-A4757CB8DA8F}"/>
              </a:ext>
            </a:extLst>
          </p:cNvPr>
          <p:cNvGrpSpPr/>
          <p:nvPr/>
        </p:nvGrpSpPr>
        <p:grpSpPr>
          <a:xfrm rot="3928889">
            <a:off x="4880804" y="6124557"/>
            <a:ext cx="416812" cy="946355"/>
            <a:chOff x="9129274" y="2719113"/>
            <a:chExt cx="717139" cy="1386497"/>
          </a:xfrm>
          <a:solidFill>
            <a:srgbClr val="242B62"/>
          </a:solidFill>
        </p:grpSpPr>
        <p:grpSp>
          <p:nvGrpSpPr>
            <p:cNvPr id="8" name="Graphic 4">
              <a:extLst>
                <a:ext uri="{FF2B5EF4-FFF2-40B4-BE49-F238E27FC236}">
                  <a16:creationId xmlns:a16="http://schemas.microsoft.com/office/drawing/2014/main" id="{C319EAF4-3EEE-97C5-E5D4-60175FEAD2AA}"/>
                </a:ext>
              </a:extLst>
            </p:cNvPr>
            <p:cNvGrpSpPr/>
            <p:nvPr/>
          </p:nvGrpSpPr>
          <p:grpSpPr>
            <a:xfrm>
              <a:off x="9159507" y="2719113"/>
              <a:ext cx="446280" cy="440141"/>
              <a:chOff x="9159507" y="2719113"/>
              <a:chExt cx="446280" cy="440141"/>
            </a:xfrm>
            <a:grpFill/>
          </p:grpSpPr>
          <p:sp>
            <p:nvSpPr>
              <p:cNvPr id="32" name="Freeform 21">
                <a:extLst>
                  <a:ext uri="{FF2B5EF4-FFF2-40B4-BE49-F238E27FC236}">
                    <a16:creationId xmlns:a16="http://schemas.microsoft.com/office/drawing/2014/main" id="{F36BDF06-0DB1-F7C5-D46A-036E80B85F7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endParaRPr lang="en-US" dirty="0"/>
              </a:p>
            </p:txBody>
          </p:sp>
          <p:sp>
            <p:nvSpPr>
              <p:cNvPr id="33" name="Freeform 22">
                <a:extLst>
                  <a:ext uri="{FF2B5EF4-FFF2-40B4-BE49-F238E27FC236}">
                    <a16:creationId xmlns:a16="http://schemas.microsoft.com/office/drawing/2014/main" id="{7A56EB77-2236-28C3-2C06-E196777BE2F1}"/>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endParaRPr lang="en-US" dirty="0"/>
              </a:p>
            </p:txBody>
          </p:sp>
        </p:grpSp>
        <p:grpSp>
          <p:nvGrpSpPr>
            <p:cNvPr id="10" name="Graphic 4">
              <a:extLst>
                <a:ext uri="{FF2B5EF4-FFF2-40B4-BE49-F238E27FC236}">
                  <a16:creationId xmlns:a16="http://schemas.microsoft.com/office/drawing/2014/main" id="{777DA15B-2D42-4157-0A28-A61B6EFF852B}"/>
                </a:ext>
              </a:extLst>
            </p:cNvPr>
            <p:cNvGrpSpPr/>
            <p:nvPr/>
          </p:nvGrpSpPr>
          <p:grpSpPr>
            <a:xfrm>
              <a:off x="9129274" y="2893887"/>
              <a:ext cx="717139" cy="1211724"/>
              <a:chOff x="9129274" y="2893887"/>
              <a:chExt cx="717139" cy="1211724"/>
            </a:xfrm>
            <a:grpFill/>
          </p:grpSpPr>
          <p:sp>
            <p:nvSpPr>
              <p:cNvPr id="11" name="Freeform 14">
                <a:extLst>
                  <a:ext uri="{FF2B5EF4-FFF2-40B4-BE49-F238E27FC236}">
                    <a16:creationId xmlns:a16="http://schemas.microsoft.com/office/drawing/2014/main" id="{98CBCAF3-AE0A-6E1B-2FE3-BDF25B1B6C7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2" name="Freeform 15">
                <a:extLst>
                  <a:ext uri="{FF2B5EF4-FFF2-40B4-BE49-F238E27FC236}">
                    <a16:creationId xmlns:a16="http://schemas.microsoft.com/office/drawing/2014/main" id="{7E8878C2-6430-D8E2-EA9F-347F13C6445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27" name="Freeform 16">
                <a:extLst>
                  <a:ext uri="{FF2B5EF4-FFF2-40B4-BE49-F238E27FC236}">
                    <a16:creationId xmlns:a16="http://schemas.microsoft.com/office/drawing/2014/main" id="{7868B4B2-233C-1B8E-DE4C-D7BD538603A5}"/>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28" name="Freeform 17">
                <a:extLst>
                  <a:ext uri="{FF2B5EF4-FFF2-40B4-BE49-F238E27FC236}">
                    <a16:creationId xmlns:a16="http://schemas.microsoft.com/office/drawing/2014/main" id="{971DA32A-F1DC-B2B7-1C5F-9DA7F2BF6CF8}"/>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9" name="Freeform 18">
                <a:extLst>
                  <a:ext uri="{FF2B5EF4-FFF2-40B4-BE49-F238E27FC236}">
                    <a16:creationId xmlns:a16="http://schemas.microsoft.com/office/drawing/2014/main" id="{50F0E30F-6E69-B2BC-8126-4E13A9C80D4F}"/>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30" name="Freeform 19">
                <a:extLst>
                  <a:ext uri="{FF2B5EF4-FFF2-40B4-BE49-F238E27FC236}">
                    <a16:creationId xmlns:a16="http://schemas.microsoft.com/office/drawing/2014/main" id="{1F0F5BEA-E3C2-E95B-D9AF-FE5357FB4B46}"/>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31" name="Freeform 20">
                <a:extLst>
                  <a:ext uri="{FF2B5EF4-FFF2-40B4-BE49-F238E27FC236}">
                    <a16:creationId xmlns:a16="http://schemas.microsoft.com/office/drawing/2014/main" id="{33C19F79-4AA1-1F2E-326E-EAB1CB5BFD8A}"/>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
        <p:nvSpPr>
          <p:cNvPr id="34" name="TextBox 33">
            <a:extLst>
              <a:ext uri="{FF2B5EF4-FFF2-40B4-BE49-F238E27FC236}">
                <a16:creationId xmlns:a16="http://schemas.microsoft.com/office/drawing/2014/main" id="{B8D81662-6101-AF81-BDF9-E91E9E18E6EE}"/>
              </a:ext>
            </a:extLst>
          </p:cNvPr>
          <p:cNvSpPr txBox="1"/>
          <p:nvPr/>
        </p:nvSpPr>
        <p:spPr>
          <a:xfrm>
            <a:off x="637547" y="6393105"/>
            <a:ext cx="5143682" cy="397801"/>
          </a:xfrm>
          <a:prstGeom prst="rect">
            <a:avLst/>
          </a:prstGeom>
          <a:noFill/>
        </p:spPr>
        <p:txBody>
          <a:bodyPr wrap="square">
            <a:spAutoFit/>
          </a:bodyPr>
          <a:lstStyle/>
          <a:p>
            <a:pPr marL="228600" marR="0" lvl="0" indent="0" algn="l" defTabSz="914400" rtl="0" eaLnBrk="1" fontAlgn="auto" latinLnBrk="0" hangingPunct="1">
              <a:lnSpc>
                <a:spcPct val="103333"/>
              </a:lnSpc>
              <a:spcBef>
                <a:spcPts val="0"/>
              </a:spcBef>
              <a:spcAft>
                <a:spcPts val="0"/>
              </a:spcAft>
              <a:buClr>
                <a:srgbClr val="FFFFFF"/>
              </a:buClr>
              <a:buSzPts val="2400"/>
              <a:buFont typeface="Arial"/>
              <a:buNone/>
              <a:tabLst/>
              <a:defRPr/>
            </a:pPr>
            <a:r>
              <a:rPr kumimoji="0" lang="en-US" sz="2000" b="0" i="0" u="none" strike="noStrike" kern="0" cap="none" spc="0" normalizeH="0" baseline="0" noProof="0" dirty="0">
                <a:ln>
                  <a:noFill/>
                </a:ln>
                <a:solidFill>
                  <a:srgbClr val="615AA6"/>
                </a:solidFill>
                <a:effectLst/>
                <a:uLnTx/>
                <a:uFillTx/>
                <a:latin typeface="Calibri"/>
                <a:ea typeface="Calibri"/>
                <a:cs typeface="Calibri"/>
                <a:sym typeface="Calibri"/>
              </a:rPr>
              <a:t>Fler instruktioner finns här</a:t>
            </a:r>
          </a:p>
        </p:txBody>
      </p:sp>
    </p:spTree>
    <p:extLst>
      <p:ext uri="{BB962C8B-B14F-4D97-AF65-F5344CB8AC3E}">
        <p14:creationId xmlns:p14="http://schemas.microsoft.com/office/powerpoint/2010/main" val="4286318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318D80-0467-C8E5-B2E7-FF2EE19BF02C}"/>
              </a:ext>
            </a:extLst>
          </p:cNvPr>
          <p:cNvSpPr>
            <a:spLocks noGrp="1"/>
          </p:cNvSpPr>
          <p:nvPr>
            <p:ph type="body" sz="quarter" idx="13"/>
          </p:nvPr>
        </p:nvSpPr>
        <p:spPr>
          <a:xfrm>
            <a:off x="646338" y="443620"/>
            <a:ext cx="6598780" cy="1278981"/>
          </a:xfrm>
        </p:spPr>
        <p:txBody>
          <a:bodyPr>
            <a:normAutofit/>
          </a:bodyPr>
          <a:lstStyle/>
          <a:p>
            <a:r>
              <a:rPr lang="en-US" b="1" i="1" dirty="0"/>
              <a:t>Avlyssning</a:t>
            </a:r>
            <a:r>
              <a:rPr lang="en-US" b="1" dirty="0"/>
              <a:t> av smartphones </a:t>
            </a:r>
            <a:r>
              <a:rPr lang="en-US" b="1" i="1" dirty="0"/>
              <a:t>och </a:t>
            </a:r>
            <a:r>
              <a:rPr lang="en-US" b="1" dirty="0"/>
              <a:t>appbehörigheter</a:t>
            </a:r>
          </a:p>
          <a:p>
            <a:endParaRPr lang="en-IE" dirty="0"/>
          </a:p>
        </p:txBody>
      </p:sp>
      <p:sp>
        <p:nvSpPr>
          <p:cNvPr id="3" name="Text Placeholder 2">
            <a:extLst>
              <a:ext uri="{FF2B5EF4-FFF2-40B4-BE49-F238E27FC236}">
                <a16:creationId xmlns:a16="http://schemas.microsoft.com/office/drawing/2014/main" id="{7543456B-9291-ACF5-5FA1-FE6C9896AF72}"/>
              </a:ext>
            </a:extLst>
          </p:cNvPr>
          <p:cNvSpPr>
            <a:spLocks noGrp="1"/>
          </p:cNvSpPr>
          <p:nvPr>
            <p:ph type="body" sz="quarter" idx="14"/>
          </p:nvPr>
        </p:nvSpPr>
        <p:spPr>
          <a:xfrm>
            <a:off x="646337" y="1722601"/>
            <a:ext cx="6514953" cy="4021291"/>
          </a:xfrm>
        </p:spPr>
        <p:txBody>
          <a:bodyPr lIns="91440" tIns="45720" rIns="91440" bIns="45720" anchor="t">
            <a:noAutofit/>
          </a:bodyPr>
          <a:lstStyle/>
          <a:p>
            <a:pPr>
              <a:buNone/>
            </a:pPr>
            <a:r>
              <a:rPr lang="en-US" dirty="0"/>
              <a:t>Vi känner ofta att våra telefoner lyssnar på oss. Oftast beror det bara på att en app har för omfattande åtkomst.</a:t>
            </a:r>
          </a:p>
          <a:p>
            <a:pPr>
              <a:buNone/>
            </a:pPr>
            <a:r>
              <a:rPr lang="en-US" b="1" dirty="0"/>
              <a:t>Så här undviker du onödig </a:t>
            </a:r>
            <a:r>
              <a:rPr lang="en-US" b="1" i="1" dirty="0"/>
              <a:t>avlyssning…</a:t>
            </a:r>
            <a:endParaRPr lang="en-US" dirty="0"/>
          </a:p>
          <a:p>
            <a:pPr marL="457200" indent="-457200">
              <a:buFont typeface="+mj-lt"/>
              <a:buAutoNum type="arabicPeriod"/>
            </a:pPr>
            <a:r>
              <a:rPr lang="en-US" b="1" dirty="0" err="1"/>
              <a:t>Öppna</a:t>
            </a:r>
            <a:r>
              <a:rPr lang="en-US" b="1" dirty="0"/>
              <a:t>  ”    </a:t>
            </a:r>
            <a:r>
              <a:rPr lang="en-US" b="1" dirty="0" err="1"/>
              <a:t>Inställningar</a:t>
            </a:r>
            <a:r>
              <a:rPr lang="en-US" b="1" dirty="0"/>
              <a:t>” </a:t>
            </a:r>
            <a:r>
              <a:rPr lang="en-US" dirty="0" err="1"/>
              <a:t>på</a:t>
            </a:r>
            <a:r>
              <a:rPr lang="en-US" dirty="0"/>
              <a:t> din </a:t>
            </a:r>
            <a:r>
              <a:rPr lang="en-US" dirty="0" err="1"/>
              <a:t>telefon</a:t>
            </a:r>
            <a:r>
              <a:rPr lang="en-US" dirty="0"/>
              <a:t> (den </a:t>
            </a:r>
            <a:r>
              <a:rPr lang="en-US" dirty="0" err="1"/>
              <a:t>silverfärgade</a:t>
            </a:r>
            <a:r>
              <a:rPr lang="en-US" dirty="0"/>
              <a:t> </a:t>
            </a:r>
            <a:r>
              <a:rPr lang="en-US" dirty="0" err="1"/>
              <a:t>kugghjulsikonen</a:t>
            </a:r>
            <a:r>
              <a:rPr lang="en-US" dirty="0"/>
              <a:t>       ).</a:t>
            </a:r>
            <a:endParaRPr lang="en-US" dirty="0">
              <a:ea typeface="Calibri"/>
              <a:cs typeface="Calibri"/>
            </a:endParaRPr>
          </a:p>
          <a:p>
            <a:pPr marL="457200" indent="-457200">
              <a:buFont typeface="+mj-lt"/>
              <a:buAutoNum type="arabicPeriod"/>
            </a:pPr>
            <a:r>
              <a:rPr lang="en-US" b="1" dirty="0"/>
              <a:t>Leta upp ”Sekretess” eller ”Appar”.</a:t>
            </a:r>
            <a:endParaRPr lang="en-US" dirty="0"/>
          </a:p>
          <a:p>
            <a:pPr marL="457200" indent="-457200">
              <a:buFont typeface="+mj-lt"/>
              <a:buAutoNum type="arabicPeriod"/>
            </a:pPr>
            <a:r>
              <a:rPr lang="en-US" b="1" dirty="0"/>
              <a:t>Kontrollera mikrofon och plats:</a:t>
            </a:r>
            <a:endParaRPr lang="en-US" dirty="0"/>
          </a:p>
          <a:p>
            <a:pPr marL="432000" indent="-432000">
              <a:buFont typeface="Arial" panose="020B0604020202020204" pitchFamily="34" charset="0"/>
              <a:buChar char="•"/>
            </a:pPr>
            <a:r>
              <a:rPr lang="en-US" dirty="0"/>
              <a:t>Leta efter en lista över appar. Om en ficklampa- eller kalkylatorapp begär åtkomst till din </a:t>
            </a:r>
            <a:r>
              <a:rPr lang="en-US" b="1" dirty="0"/>
              <a:t>plats </a:t>
            </a:r>
            <a:r>
              <a:rPr lang="en-US" dirty="0"/>
              <a:t>eller </a:t>
            </a:r>
            <a:r>
              <a:rPr lang="en-US" b="1" dirty="0"/>
              <a:t>mikrofon</a:t>
            </a:r>
            <a:r>
              <a:rPr lang="en-US" dirty="0"/>
              <a:t>, stäng </a:t>
            </a:r>
            <a:r>
              <a:rPr lang="en-US" b="1" dirty="0"/>
              <a:t>av</a:t>
            </a:r>
            <a:r>
              <a:rPr lang="en-US" dirty="0"/>
              <a:t> den.</a:t>
            </a:r>
          </a:p>
          <a:p>
            <a:pPr marL="432000" indent="-432000">
              <a:buFont typeface="Arial" panose="020B0604020202020204" pitchFamily="34" charset="0"/>
              <a:buChar char="•"/>
            </a:pPr>
            <a:r>
              <a:rPr lang="en-US" b="1" dirty="0"/>
              <a:t>Tumregel: </a:t>
            </a:r>
            <a:r>
              <a:rPr lang="en-US" dirty="0"/>
              <a:t>Om appen inte </a:t>
            </a:r>
            <a:r>
              <a:rPr lang="en-US" i="1" dirty="0"/>
              <a:t>behöver </a:t>
            </a:r>
            <a:r>
              <a:rPr lang="en-US" dirty="0"/>
              <a:t>det för att fungera, bör den inte ha tillgång till det.</a:t>
            </a:r>
          </a:p>
          <a:p>
            <a:endParaRPr lang="en-IE" dirty="0"/>
          </a:p>
        </p:txBody>
      </p:sp>
      <p:pic>
        <p:nvPicPr>
          <p:cNvPr id="8" name="Picture Placeholder 7" descr="Person listening through wall">
            <a:extLst>
              <a:ext uri="{FF2B5EF4-FFF2-40B4-BE49-F238E27FC236}">
                <a16:creationId xmlns:a16="http://schemas.microsoft.com/office/drawing/2014/main" id="{F12FB667-8784-5ECE-46E5-F50F2BEDBC9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7735037" y="1360044"/>
            <a:ext cx="2444127" cy="4336988"/>
          </a:xfrm>
        </p:spPr>
      </p:pic>
      <p:sp>
        <p:nvSpPr>
          <p:cNvPr id="10" name="Freeform 555">
            <a:extLst>
              <a:ext uri="{FF2B5EF4-FFF2-40B4-BE49-F238E27FC236}">
                <a16:creationId xmlns:a16="http://schemas.microsoft.com/office/drawing/2014/main" id="{710D3163-A64B-35AE-7CD6-A118228B9345}"/>
              </a:ext>
            </a:extLst>
          </p:cNvPr>
          <p:cNvSpPr/>
          <p:nvPr/>
        </p:nvSpPr>
        <p:spPr>
          <a:xfrm>
            <a:off x="2318043" y="3052056"/>
            <a:ext cx="237718" cy="276833"/>
          </a:xfrm>
          <a:custGeom>
            <a:avLst/>
            <a:gdLst>
              <a:gd name="connsiteX0" fmla="*/ 525925 w 540402"/>
              <a:gd name="connsiteY0" fmla="*/ 367624 h 532173"/>
              <a:gd name="connsiteX1" fmla="*/ 518164 w 540402"/>
              <a:gd name="connsiteY1" fmla="*/ 338004 h 532173"/>
              <a:gd name="connsiteX2" fmla="*/ 513461 w 540402"/>
              <a:gd name="connsiteY2" fmla="*/ 334948 h 532173"/>
              <a:gd name="connsiteX3" fmla="*/ 473952 w 540402"/>
              <a:gd name="connsiteY3" fmla="*/ 306974 h 532173"/>
              <a:gd name="connsiteX4" fmla="*/ 477715 w 540402"/>
              <a:gd name="connsiteY4" fmla="*/ 257372 h 532173"/>
              <a:gd name="connsiteX5" fmla="*/ 489238 w 540402"/>
              <a:gd name="connsiteY5" fmla="*/ 251025 h 532173"/>
              <a:gd name="connsiteX6" fmla="*/ 519340 w 540402"/>
              <a:gd name="connsiteY6" fmla="*/ 236685 h 532173"/>
              <a:gd name="connsiteX7" fmla="*/ 537449 w 540402"/>
              <a:gd name="connsiteY7" fmla="*/ 196957 h 532173"/>
              <a:gd name="connsiteX8" fmla="*/ 532745 w 540402"/>
              <a:gd name="connsiteY8" fmla="*/ 180972 h 532173"/>
              <a:gd name="connsiteX9" fmla="*/ 496528 w 540402"/>
              <a:gd name="connsiteY9" fmla="*/ 156994 h 532173"/>
              <a:gd name="connsiteX10" fmla="*/ 449729 w 540402"/>
              <a:gd name="connsiteY10" fmla="*/ 162400 h 532173"/>
              <a:gd name="connsiteX11" fmla="*/ 401048 w 540402"/>
              <a:gd name="connsiteY11" fmla="*/ 104336 h 532173"/>
              <a:gd name="connsiteX12" fmla="*/ 405751 w 540402"/>
              <a:gd name="connsiteY12" fmla="*/ 86000 h 532173"/>
              <a:gd name="connsiteX13" fmla="*/ 415158 w 540402"/>
              <a:gd name="connsiteY13" fmla="*/ 52149 h 532173"/>
              <a:gd name="connsiteX14" fmla="*/ 403870 w 540402"/>
              <a:gd name="connsiteY14" fmla="*/ 23469 h 532173"/>
              <a:gd name="connsiteX15" fmla="*/ 372121 w 540402"/>
              <a:gd name="connsiteY15" fmla="*/ 8424 h 532173"/>
              <a:gd name="connsiteX16" fmla="*/ 342960 w 540402"/>
              <a:gd name="connsiteY16" fmla="*/ 17827 h 532173"/>
              <a:gd name="connsiteX17" fmla="*/ 331201 w 540402"/>
              <a:gd name="connsiteY17" fmla="*/ 34283 h 532173"/>
              <a:gd name="connsiteX18" fmla="*/ 311446 w 540402"/>
              <a:gd name="connsiteY18" fmla="*/ 60847 h 532173"/>
              <a:gd name="connsiteX19" fmla="*/ 248185 w 540402"/>
              <a:gd name="connsiteY19" fmla="*/ 58026 h 532173"/>
              <a:gd name="connsiteX20" fmla="*/ 240894 w 540402"/>
              <a:gd name="connsiteY20" fmla="*/ 46037 h 532173"/>
              <a:gd name="connsiteX21" fmla="*/ 222786 w 540402"/>
              <a:gd name="connsiteY21" fmla="*/ 13831 h 532173"/>
              <a:gd name="connsiteX22" fmla="*/ 191508 w 540402"/>
              <a:gd name="connsiteY22" fmla="*/ 1842 h 532173"/>
              <a:gd name="connsiteX23" fmla="*/ 163757 w 540402"/>
              <a:gd name="connsiteY23" fmla="*/ 11715 h 532173"/>
              <a:gd name="connsiteX24" fmla="*/ 147295 w 540402"/>
              <a:gd name="connsiteY24" fmla="*/ 40865 h 532173"/>
              <a:gd name="connsiteX25" fmla="*/ 153174 w 540402"/>
              <a:gd name="connsiteY25" fmla="*/ 75422 h 532173"/>
              <a:gd name="connsiteX26" fmla="*/ 155056 w 540402"/>
              <a:gd name="connsiteY26" fmla="*/ 91642 h 532173"/>
              <a:gd name="connsiteX27" fmla="*/ 108256 w 540402"/>
              <a:gd name="connsiteY27" fmla="*/ 133721 h 532173"/>
              <a:gd name="connsiteX28" fmla="*/ 99319 w 540402"/>
              <a:gd name="connsiteY28" fmla="*/ 131605 h 532173"/>
              <a:gd name="connsiteX29" fmla="*/ 56518 w 540402"/>
              <a:gd name="connsiteY29" fmla="*/ 119616 h 532173"/>
              <a:gd name="connsiteX30" fmla="*/ 28297 w 540402"/>
              <a:gd name="connsiteY30" fmla="*/ 131370 h 532173"/>
              <a:gd name="connsiteX31" fmla="*/ 13246 w 540402"/>
              <a:gd name="connsiteY31" fmla="*/ 163106 h 532173"/>
              <a:gd name="connsiteX32" fmla="*/ 19830 w 540402"/>
              <a:gd name="connsiteY32" fmla="*/ 189905 h 532173"/>
              <a:gd name="connsiteX33" fmla="*/ 30178 w 540402"/>
              <a:gd name="connsiteY33" fmla="*/ 197427 h 532173"/>
              <a:gd name="connsiteX34" fmla="*/ 66160 w 540402"/>
              <a:gd name="connsiteY34" fmla="*/ 224461 h 532173"/>
              <a:gd name="connsiteX35" fmla="*/ 61927 w 540402"/>
              <a:gd name="connsiteY35" fmla="*/ 275473 h 532173"/>
              <a:gd name="connsiteX36" fmla="*/ 40291 w 540402"/>
              <a:gd name="connsiteY36" fmla="*/ 286052 h 532173"/>
              <a:gd name="connsiteX37" fmla="*/ 13716 w 540402"/>
              <a:gd name="connsiteY37" fmla="*/ 298981 h 532173"/>
              <a:gd name="connsiteX38" fmla="*/ 781 w 540402"/>
              <a:gd name="connsiteY38" fmla="*/ 326955 h 532173"/>
              <a:gd name="connsiteX39" fmla="*/ 10188 w 540402"/>
              <a:gd name="connsiteY39" fmla="*/ 358926 h 532173"/>
              <a:gd name="connsiteX40" fmla="*/ 35822 w 540402"/>
              <a:gd name="connsiteY40" fmla="*/ 375616 h 532173"/>
              <a:gd name="connsiteX41" fmla="*/ 52284 w 540402"/>
              <a:gd name="connsiteY41" fmla="*/ 373971 h 532173"/>
              <a:gd name="connsiteX42" fmla="*/ 90148 w 540402"/>
              <a:gd name="connsiteY42" fmla="*/ 369740 h 532173"/>
              <a:gd name="connsiteX43" fmla="*/ 113195 w 540402"/>
              <a:gd name="connsiteY43" fmla="*/ 399594 h 532173"/>
              <a:gd name="connsiteX44" fmla="*/ 138593 w 540402"/>
              <a:gd name="connsiteY44" fmla="*/ 425923 h 532173"/>
              <a:gd name="connsiteX45" fmla="*/ 135301 w 540402"/>
              <a:gd name="connsiteY45" fmla="*/ 439323 h 532173"/>
              <a:gd name="connsiteX46" fmla="*/ 124483 w 540402"/>
              <a:gd name="connsiteY46" fmla="*/ 478581 h 532173"/>
              <a:gd name="connsiteX47" fmla="*/ 136712 w 540402"/>
              <a:gd name="connsiteY47" fmla="*/ 506320 h 532173"/>
              <a:gd name="connsiteX48" fmla="*/ 168461 w 540402"/>
              <a:gd name="connsiteY48" fmla="*/ 521130 h 532173"/>
              <a:gd name="connsiteX49" fmla="*/ 193624 w 540402"/>
              <a:gd name="connsiteY49" fmla="*/ 515253 h 532173"/>
              <a:gd name="connsiteX50" fmla="*/ 203737 w 540402"/>
              <a:gd name="connsiteY50" fmla="*/ 502088 h 532173"/>
              <a:gd name="connsiteX51" fmla="*/ 227960 w 540402"/>
              <a:gd name="connsiteY51" fmla="*/ 468707 h 532173"/>
              <a:gd name="connsiteX52" fmla="*/ 290751 w 540402"/>
              <a:gd name="connsiteY52" fmla="*/ 471998 h 532173"/>
              <a:gd name="connsiteX53" fmla="*/ 300628 w 540402"/>
              <a:gd name="connsiteY53" fmla="*/ 489159 h 532173"/>
              <a:gd name="connsiteX54" fmla="*/ 317091 w 540402"/>
              <a:gd name="connsiteY54" fmla="*/ 518074 h 532173"/>
              <a:gd name="connsiteX55" fmla="*/ 348134 w 540402"/>
              <a:gd name="connsiteY55" fmla="*/ 530298 h 532173"/>
              <a:gd name="connsiteX56" fmla="*/ 376119 w 540402"/>
              <a:gd name="connsiteY56" fmla="*/ 520425 h 532173"/>
              <a:gd name="connsiteX57" fmla="*/ 392817 w 540402"/>
              <a:gd name="connsiteY57" fmla="*/ 491275 h 532173"/>
              <a:gd name="connsiteX58" fmla="*/ 385761 w 540402"/>
              <a:gd name="connsiteY58" fmla="*/ 451312 h 532173"/>
              <a:gd name="connsiteX59" fmla="*/ 384586 w 540402"/>
              <a:gd name="connsiteY59" fmla="*/ 438382 h 532173"/>
              <a:gd name="connsiteX60" fmla="*/ 431620 w 540402"/>
              <a:gd name="connsiteY60" fmla="*/ 396068 h 532173"/>
              <a:gd name="connsiteX61" fmla="*/ 454432 w 540402"/>
              <a:gd name="connsiteY61" fmla="*/ 402180 h 532173"/>
              <a:gd name="connsiteX62" fmla="*/ 481007 w 540402"/>
              <a:gd name="connsiteY62" fmla="*/ 409703 h 532173"/>
              <a:gd name="connsiteX63" fmla="*/ 511815 w 540402"/>
              <a:gd name="connsiteY63" fmla="*/ 396303 h 532173"/>
              <a:gd name="connsiteX64" fmla="*/ 525220 w 540402"/>
              <a:gd name="connsiteY64" fmla="*/ 367859 h 532173"/>
              <a:gd name="connsiteX65" fmla="*/ 226313 w 540402"/>
              <a:gd name="connsiteY65" fmla="*/ 358456 h 532173"/>
              <a:gd name="connsiteX66" fmla="*/ 177632 w 540402"/>
              <a:gd name="connsiteY66" fmla="*/ 220700 h 532173"/>
              <a:gd name="connsiteX67" fmla="*/ 315444 w 540402"/>
              <a:gd name="connsiteY67" fmla="*/ 171804 h 532173"/>
              <a:gd name="connsiteX68" fmla="*/ 364125 w 540402"/>
              <a:gd name="connsiteY68" fmla="*/ 309795 h 532173"/>
              <a:gd name="connsiteX69" fmla="*/ 226313 w 540402"/>
              <a:gd name="connsiteY69" fmla="*/ 358691 h 53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540402" h="532173">
                <a:moveTo>
                  <a:pt x="525925" y="367624"/>
                </a:moveTo>
                <a:cubicBezTo>
                  <a:pt x="530864" y="355870"/>
                  <a:pt x="528042" y="345997"/>
                  <a:pt x="518164" y="338004"/>
                </a:cubicBezTo>
                <a:cubicBezTo>
                  <a:pt x="516753" y="336829"/>
                  <a:pt x="515107" y="335888"/>
                  <a:pt x="513461" y="334948"/>
                </a:cubicBezTo>
                <a:cubicBezTo>
                  <a:pt x="500291" y="325780"/>
                  <a:pt x="487357" y="316377"/>
                  <a:pt x="473952" y="306974"/>
                </a:cubicBezTo>
                <a:cubicBezTo>
                  <a:pt x="475128" y="290518"/>
                  <a:pt x="476539" y="274063"/>
                  <a:pt x="477715" y="257372"/>
                </a:cubicBezTo>
                <a:cubicBezTo>
                  <a:pt x="481712" y="255256"/>
                  <a:pt x="485475" y="252906"/>
                  <a:pt x="489238" y="251025"/>
                </a:cubicBezTo>
                <a:cubicBezTo>
                  <a:pt x="499115" y="246089"/>
                  <a:pt x="508993" y="240917"/>
                  <a:pt x="519340" y="236685"/>
                </a:cubicBezTo>
                <a:cubicBezTo>
                  <a:pt x="539095" y="228458"/>
                  <a:pt x="544504" y="215763"/>
                  <a:pt x="537449" y="196957"/>
                </a:cubicBezTo>
                <a:cubicBezTo>
                  <a:pt x="535567" y="191785"/>
                  <a:pt x="534391" y="186379"/>
                  <a:pt x="532745" y="180972"/>
                </a:cubicBezTo>
                <a:cubicBezTo>
                  <a:pt x="525925" y="158639"/>
                  <a:pt x="519575" y="154408"/>
                  <a:pt x="496528" y="156994"/>
                </a:cubicBezTo>
                <a:cubicBezTo>
                  <a:pt x="481242" y="158639"/>
                  <a:pt x="465956" y="160520"/>
                  <a:pt x="449729" y="162400"/>
                </a:cubicBezTo>
                <a:cubicBezTo>
                  <a:pt x="437029" y="140068"/>
                  <a:pt x="420097" y="121732"/>
                  <a:pt x="401048" y="104336"/>
                </a:cubicBezTo>
                <a:cubicBezTo>
                  <a:pt x="402694" y="97754"/>
                  <a:pt x="404105" y="91877"/>
                  <a:pt x="405751" y="86000"/>
                </a:cubicBezTo>
                <a:cubicBezTo>
                  <a:pt x="408809" y="74717"/>
                  <a:pt x="412101" y="63433"/>
                  <a:pt x="415158" y="52149"/>
                </a:cubicBezTo>
                <a:cubicBezTo>
                  <a:pt x="418451" y="39925"/>
                  <a:pt x="414453" y="29817"/>
                  <a:pt x="403870" y="23469"/>
                </a:cubicBezTo>
                <a:cubicBezTo>
                  <a:pt x="393757" y="17592"/>
                  <a:pt x="383174" y="12421"/>
                  <a:pt x="372121" y="8424"/>
                </a:cubicBezTo>
                <a:cubicBezTo>
                  <a:pt x="360598" y="4428"/>
                  <a:pt x="350250" y="7014"/>
                  <a:pt x="342960" y="17827"/>
                </a:cubicBezTo>
                <a:cubicBezTo>
                  <a:pt x="339197" y="23469"/>
                  <a:pt x="335434" y="29111"/>
                  <a:pt x="331201" y="34283"/>
                </a:cubicBezTo>
                <a:cubicBezTo>
                  <a:pt x="323675" y="43216"/>
                  <a:pt x="319677" y="54500"/>
                  <a:pt x="311446" y="60847"/>
                </a:cubicBezTo>
                <a:cubicBezTo>
                  <a:pt x="289340" y="59907"/>
                  <a:pt x="269350" y="58966"/>
                  <a:pt x="248185" y="58026"/>
                </a:cubicBezTo>
                <a:cubicBezTo>
                  <a:pt x="246068" y="54265"/>
                  <a:pt x="243246" y="50268"/>
                  <a:pt x="240894" y="46037"/>
                </a:cubicBezTo>
                <a:cubicBezTo>
                  <a:pt x="234780" y="35223"/>
                  <a:pt x="229135" y="24410"/>
                  <a:pt x="222786" y="13831"/>
                </a:cubicBezTo>
                <a:cubicBezTo>
                  <a:pt x="215025" y="902"/>
                  <a:pt x="205618" y="-2624"/>
                  <a:pt x="191508" y="1842"/>
                </a:cubicBezTo>
                <a:cubicBezTo>
                  <a:pt x="182101" y="4663"/>
                  <a:pt x="172694" y="8189"/>
                  <a:pt x="163757" y="11715"/>
                </a:cubicBezTo>
                <a:cubicBezTo>
                  <a:pt x="149647" y="17357"/>
                  <a:pt x="145178" y="25585"/>
                  <a:pt x="147295" y="40865"/>
                </a:cubicBezTo>
                <a:cubicBezTo>
                  <a:pt x="148941" y="52384"/>
                  <a:pt x="151528" y="63903"/>
                  <a:pt x="153174" y="75422"/>
                </a:cubicBezTo>
                <a:cubicBezTo>
                  <a:pt x="154115" y="81299"/>
                  <a:pt x="156937" y="87176"/>
                  <a:pt x="155056" y="91642"/>
                </a:cubicBezTo>
                <a:cubicBezTo>
                  <a:pt x="138593" y="106452"/>
                  <a:pt x="123777" y="119851"/>
                  <a:pt x="108256" y="133721"/>
                </a:cubicBezTo>
                <a:cubicBezTo>
                  <a:pt x="105199" y="133016"/>
                  <a:pt x="102377" y="132311"/>
                  <a:pt x="99319" y="131605"/>
                </a:cubicBezTo>
                <a:cubicBezTo>
                  <a:pt x="84974" y="127609"/>
                  <a:pt x="70863" y="123378"/>
                  <a:pt x="56518" y="119616"/>
                </a:cubicBezTo>
                <a:cubicBezTo>
                  <a:pt x="44053" y="116560"/>
                  <a:pt x="34176" y="120557"/>
                  <a:pt x="28297" y="131370"/>
                </a:cubicBezTo>
                <a:cubicBezTo>
                  <a:pt x="22653" y="141714"/>
                  <a:pt x="17714" y="152292"/>
                  <a:pt x="13246" y="163106"/>
                </a:cubicBezTo>
                <a:cubicBezTo>
                  <a:pt x="9012" y="173214"/>
                  <a:pt x="11835" y="182617"/>
                  <a:pt x="19830" y="189905"/>
                </a:cubicBezTo>
                <a:cubicBezTo>
                  <a:pt x="22888" y="192726"/>
                  <a:pt x="26886" y="194841"/>
                  <a:pt x="30178" y="197427"/>
                </a:cubicBezTo>
                <a:cubicBezTo>
                  <a:pt x="42172" y="207065"/>
                  <a:pt x="56282" y="213413"/>
                  <a:pt x="66160" y="224461"/>
                </a:cubicBezTo>
                <a:cubicBezTo>
                  <a:pt x="64749" y="242092"/>
                  <a:pt x="63338" y="258547"/>
                  <a:pt x="61927" y="275473"/>
                </a:cubicBezTo>
                <a:cubicBezTo>
                  <a:pt x="54636" y="278999"/>
                  <a:pt x="47346" y="282526"/>
                  <a:pt x="40291" y="286052"/>
                </a:cubicBezTo>
                <a:cubicBezTo>
                  <a:pt x="31354" y="290283"/>
                  <a:pt x="22417" y="294280"/>
                  <a:pt x="13716" y="298981"/>
                </a:cubicBezTo>
                <a:cubicBezTo>
                  <a:pt x="2898" y="305093"/>
                  <a:pt x="-2041" y="314966"/>
                  <a:pt x="781" y="326955"/>
                </a:cubicBezTo>
                <a:cubicBezTo>
                  <a:pt x="3368" y="337769"/>
                  <a:pt x="6426" y="348347"/>
                  <a:pt x="10188" y="358926"/>
                </a:cubicBezTo>
                <a:cubicBezTo>
                  <a:pt x="14657" y="371385"/>
                  <a:pt x="22653" y="376322"/>
                  <a:pt x="35822" y="375616"/>
                </a:cubicBezTo>
                <a:cubicBezTo>
                  <a:pt x="41231" y="375381"/>
                  <a:pt x="46875" y="374441"/>
                  <a:pt x="52284" y="373971"/>
                </a:cubicBezTo>
                <a:cubicBezTo>
                  <a:pt x="64984" y="372560"/>
                  <a:pt x="77918" y="371150"/>
                  <a:pt x="90148" y="369740"/>
                </a:cubicBezTo>
                <a:cubicBezTo>
                  <a:pt x="98143" y="380318"/>
                  <a:pt x="105199" y="390426"/>
                  <a:pt x="113195" y="399594"/>
                </a:cubicBezTo>
                <a:cubicBezTo>
                  <a:pt x="121190" y="408762"/>
                  <a:pt x="130127" y="417225"/>
                  <a:pt x="138593" y="425923"/>
                </a:cubicBezTo>
                <a:cubicBezTo>
                  <a:pt x="137417" y="430860"/>
                  <a:pt x="136477" y="435091"/>
                  <a:pt x="135301" y="439323"/>
                </a:cubicBezTo>
                <a:cubicBezTo>
                  <a:pt x="131773" y="452487"/>
                  <a:pt x="127775" y="465416"/>
                  <a:pt x="124483" y="478581"/>
                </a:cubicBezTo>
                <a:cubicBezTo>
                  <a:pt x="121426" y="491510"/>
                  <a:pt x="125188" y="500208"/>
                  <a:pt x="136712" y="506320"/>
                </a:cubicBezTo>
                <a:cubicBezTo>
                  <a:pt x="147060" y="511727"/>
                  <a:pt x="157642" y="516663"/>
                  <a:pt x="168461" y="521130"/>
                </a:cubicBezTo>
                <a:cubicBezTo>
                  <a:pt x="178103" y="525126"/>
                  <a:pt x="186804" y="522775"/>
                  <a:pt x="193624" y="515253"/>
                </a:cubicBezTo>
                <a:cubicBezTo>
                  <a:pt x="197387" y="511256"/>
                  <a:pt x="200209" y="506320"/>
                  <a:pt x="203737" y="502088"/>
                </a:cubicBezTo>
                <a:cubicBezTo>
                  <a:pt x="212438" y="491040"/>
                  <a:pt x="218553" y="478110"/>
                  <a:pt x="227960" y="468707"/>
                </a:cubicBezTo>
                <a:cubicBezTo>
                  <a:pt x="249596" y="469883"/>
                  <a:pt x="269585" y="470823"/>
                  <a:pt x="290751" y="471998"/>
                </a:cubicBezTo>
                <a:cubicBezTo>
                  <a:pt x="294043" y="477405"/>
                  <a:pt x="297336" y="483282"/>
                  <a:pt x="300628" y="489159"/>
                </a:cubicBezTo>
                <a:cubicBezTo>
                  <a:pt x="306037" y="498797"/>
                  <a:pt x="311211" y="508671"/>
                  <a:pt x="317091" y="518074"/>
                </a:cubicBezTo>
                <a:cubicBezTo>
                  <a:pt x="325322" y="531473"/>
                  <a:pt x="333788" y="534764"/>
                  <a:pt x="348134" y="530298"/>
                </a:cubicBezTo>
                <a:cubicBezTo>
                  <a:pt x="357541" y="527477"/>
                  <a:pt x="366947" y="524186"/>
                  <a:pt x="376119" y="520425"/>
                </a:cubicBezTo>
                <a:cubicBezTo>
                  <a:pt x="389524" y="515018"/>
                  <a:pt x="394933" y="505614"/>
                  <a:pt x="392817" y="491275"/>
                </a:cubicBezTo>
                <a:cubicBezTo>
                  <a:pt x="390935" y="477875"/>
                  <a:pt x="388113" y="464476"/>
                  <a:pt x="385761" y="451312"/>
                </a:cubicBezTo>
                <a:cubicBezTo>
                  <a:pt x="385056" y="446610"/>
                  <a:pt x="384821" y="441673"/>
                  <a:pt x="384586" y="438382"/>
                </a:cubicBezTo>
                <a:cubicBezTo>
                  <a:pt x="400577" y="424043"/>
                  <a:pt x="415158" y="410878"/>
                  <a:pt x="431620" y="396068"/>
                </a:cubicBezTo>
                <a:cubicBezTo>
                  <a:pt x="438911" y="397949"/>
                  <a:pt x="446671" y="400065"/>
                  <a:pt x="454432" y="402180"/>
                </a:cubicBezTo>
                <a:cubicBezTo>
                  <a:pt x="463369" y="404766"/>
                  <a:pt x="472070" y="407587"/>
                  <a:pt x="481007" y="409703"/>
                </a:cubicBezTo>
                <a:cubicBezTo>
                  <a:pt x="495353" y="413229"/>
                  <a:pt x="504995" y="408997"/>
                  <a:pt x="511815" y="396303"/>
                </a:cubicBezTo>
                <a:cubicBezTo>
                  <a:pt x="516518" y="386900"/>
                  <a:pt x="521222" y="377497"/>
                  <a:pt x="525220" y="367859"/>
                </a:cubicBezTo>
                <a:close/>
                <a:moveTo>
                  <a:pt x="226313" y="358456"/>
                </a:moveTo>
                <a:cubicBezTo>
                  <a:pt x="167990" y="330246"/>
                  <a:pt x="155291" y="264659"/>
                  <a:pt x="177632" y="220700"/>
                </a:cubicBezTo>
                <a:cubicBezTo>
                  <a:pt x="202090" y="167572"/>
                  <a:pt x="266998" y="148766"/>
                  <a:pt x="315444" y="171804"/>
                </a:cubicBezTo>
                <a:cubicBezTo>
                  <a:pt x="357305" y="191550"/>
                  <a:pt x="393052" y="248674"/>
                  <a:pt x="364125" y="309795"/>
                </a:cubicBezTo>
                <a:cubicBezTo>
                  <a:pt x="339432" y="361982"/>
                  <a:pt x="278287" y="383609"/>
                  <a:pt x="226313" y="358691"/>
                </a:cubicBezTo>
                <a:close/>
              </a:path>
            </a:pathLst>
          </a:custGeom>
          <a:solidFill>
            <a:schemeClr val="tx2">
              <a:lumMod val="65000"/>
            </a:schemeClr>
          </a:solidFill>
          <a:ln w="30564" cap="rnd">
            <a:solidFill>
              <a:srgbClr val="585858"/>
            </a:solidFill>
            <a:prstDash val="solid"/>
            <a:miter/>
          </a:ln>
        </p:spPr>
        <p:txBody>
          <a:bodyPr rtlCol="0" anchor="ctr"/>
          <a:lstStyle/>
          <a:p>
            <a:endParaRPr lang="en-US"/>
          </a:p>
        </p:txBody>
      </p:sp>
      <p:pic>
        <p:nvPicPr>
          <p:cNvPr id="4" name="Picture 3">
            <a:hlinkClick r:id="rId3"/>
            <a:extLst>
              <a:ext uri="{FF2B5EF4-FFF2-40B4-BE49-F238E27FC236}">
                <a16:creationId xmlns:a16="http://schemas.microsoft.com/office/drawing/2014/main" id="{45CAD33A-4CF8-6B70-712C-DCD0ADEF673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30812" y="5281670"/>
            <a:ext cx="1062553" cy="1502784"/>
          </a:xfrm>
          <a:prstGeom prst="rect">
            <a:avLst/>
          </a:prstGeom>
          <a:ln>
            <a:solidFill>
              <a:srgbClr val="002465"/>
            </a:solidFill>
          </a:ln>
        </p:spPr>
      </p:pic>
      <p:grpSp>
        <p:nvGrpSpPr>
          <p:cNvPr id="5" name="Graphic 4">
            <a:extLst>
              <a:ext uri="{FF2B5EF4-FFF2-40B4-BE49-F238E27FC236}">
                <a16:creationId xmlns:a16="http://schemas.microsoft.com/office/drawing/2014/main" id="{B7DFEBF9-E07F-DF79-442C-74A60198FF55}"/>
              </a:ext>
            </a:extLst>
          </p:cNvPr>
          <p:cNvGrpSpPr/>
          <p:nvPr/>
        </p:nvGrpSpPr>
        <p:grpSpPr>
          <a:xfrm rot="3928889">
            <a:off x="5600651" y="6015286"/>
            <a:ext cx="416812" cy="946355"/>
            <a:chOff x="9129274" y="2719113"/>
            <a:chExt cx="717139" cy="1386497"/>
          </a:xfrm>
          <a:solidFill>
            <a:srgbClr val="242B62"/>
          </a:solidFill>
        </p:grpSpPr>
        <p:grpSp>
          <p:nvGrpSpPr>
            <p:cNvPr id="6" name="Graphic 4">
              <a:extLst>
                <a:ext uri="{FF2B5EF4-FFF2-40B4-BE49-F238E27FC236}">
                  <a16:creationId xmlns:a16="http://schemas.microsoft.com/office/drawing/2014/main" id="{C8CD2749-D466-B1FE-893F-E5ADCEF56C9E}"/>
                </a:ext>
              </a:extLst>
            </p:cNvPr>
            <p:cNvGrpSpPr/>
            <p:nvPr/>
          </p:nvGrpSpPr>
          <p:grpSpPr>
            <a:xfrm>
              <a:off x="9159507" y="2719113"/>
              <a:ext cx="446280" cy="440141"/>
              <a:chOff x="9159507" y="2719113"/>
              <a:chExt cx="446280" cy="440141"/>
            </a:xfrm>
            <a:grpFill/>
          </p:grpSpPr>
          <p:sp>
            <p:nvSpPr>
              <p:cNvPr id="17" name="Freeform 21">
                <a:extLst>
                  <a:ext uri="{FF2B5EF4-FFF2-40B4-BE49-F238E27FC236}">
                    <a16:creationId xmlns:a16="http://schemas.microsoft.com/office/drawing/2014/main" id="{2820CF78-A735-5ADE-E18D-49C51C346F83}"/>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endParaRPr lang="en-US" dirty="0"/>
              </a:p>
            </p:txBody>
          </p:sp>
          <p:sp>
            <p:nvSpPr>
              <p:cNvPr id="18" name="Freeform 22">
                <a:extLst>
                  <a:ext uri="{FF2B5EF4-FFF2-40B4-BE49-F238E27FC236}">
                    <a16:creationId xmlns:a16="http://schemas.microsoft.com/office/drawing/2014/main" id="{D1218936-AF8B-FB37-F9B0-2A68E6A9F62F}"/>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endParaRPr lang="en-US" dirty="0"/>
              </a:p>
            </p:txBody>
          </p:sp>
        </p:grpSp>
        <p:grpSp>
          <p:nvGrpSpPr>
            <p:cNvPr id="7" name="Graphic 4">
              <a:extLst>
                <a:ext uri="{FF2B5EF4-FFF2-40B4-BE49-F238E27FC236}">
                  <a16:creationId xmlns:a16="http://schemas.microsoft.com/office/drawing/2014/main" id="{163B5584-480E-70F2-CAA5-AA29A897DE8D}"/>
                </a:ext>
              </a:extLst>
            </p:cNvPr>
            <p:cNvGrpSpPr/>
            <p:nvPr/>
          </p:nvGrpSpPr>
          <p:grpSpPr>
            <a:xfrm>
              <a:off x="9129274" y="2893887"/>
              <a:ext cx="717139" cy="1211724"/>
              <a:chOff x="9129274" y="2893887"/>
              <a:chExt cx="717139" cy="1211724"/>
            </a:xfrm>
            <a:grpFill/>
          </p:grpSpPr>
          <p:sp>
            <p:nvSpPr>
              <p:cNvPr id="9" name="Freeform 14">
                <a:extLst>
                  <a:ext uri="{FF2B5EF4-FFF2-40B4-BE49-F238E27FC236}">
                    <a16:creationId xmlns:a16="http://schemas.microsoft.com/office/drawing/2014/main" id="{67736BA5-85A6-2781-5C38-A9774391EE7F}"/>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1" name="Freeform 15">
                <a:extLst>
                  <a:ext uri="{FF2B5EF4-FFF2-40B4-BE49-F238E27FC236}">
                    <a16:creationId xmlns:a16="http://schemas.microsoft.com/office/drawing/2014/main" id="{91F93B06-7DC9-25D2-DA5E-E79A0ECCCFFB}"/>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2" name="Freeform 16">
                <a:extLst>
                  <a:ext uri="{FF2B5EF4-FFF2-40B4-BE49-F238E27FC236}">
                    <a16:creationId xmlns:a16="http://schemas.microsoft.com/office/drawing/2014/main" id="{87E92320-5783-7A71-20F4-53EBF1CB656D}"/>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3" name="Freeform 17">
                <a:extLst>
                  <a:ext uri="{FF2B5EF4-FFF2-40B4-BE49-F238E27FC236}">
                    <a16:creationId xmlns:a16="http://schemas.microsoft.com/office/drawing/2014/main" id="{AD13AE1E-5C00-740B-7DDE-5178CAC90660}"/>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4" name="Freeform 18">
                <a:extLst>
                  <a:ext uri="{FF2B5EF4-FFF2-40B4-BE49-F238E27FC236}">
                    <a16:creationId xmlns:a16="http://schemas.microsoft.com/office/drawing/2014/main" id="{B7643DBC-17D1-74CB-5463-610658BD554C}"/>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5" name="Freeform 19">
                <a:extLst>
                  <a:ext uri="{FF2B5EF4-FFF2-40B4-BE49-F238E27FC236}">
                    <a16:creationId xmlns:a16="http://schemas.microsoft.com/office/drawing/2014/main" id="{BE6148A9-A9D0-9B03-6118-A90D2DBE9C73}"/>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6" name="Freeform 20">
                <a:extLst>
                  <a:ext uri="{FF2B5EF4-FFF2-40B4-BE49-F238E27FC236}">
                    <a16:creationId xmlns:a16="http://schemas.microsoft.com/office/drawing/2014/main" id="{FE9703BB-A70D-94E9-8197-708B4A93DC3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
        <p:nvSpPr>
          <p:cNvPr id="19" name="TextBox 18">
            <a:extLst>
              <a:ext uri="{FF2B5EF4-FFF2-40B4-BE49-F238E27FC236}">
                <a16:creationId xmlns:a16="http://schemas.microsoft.com/office/drawing/2014/main" id="{263E4A36-E1B1-FE88-E413-31D233AC126F}"/>
              </a:ext>
            </a:extLst>
          </p:cNvPr>
          <p:cNvSpPr txBox="1"/>
          <p:nvPr/>
        </p:nvSpPr>
        <p:spPr>
          <a:xfrm>
            <a:off x="1321108" y="6262516"/>
            <a:ext cx="5143682" cy="397801"/>
          </a:xfrm>
          <a:prstGeom prst="rect">
            <a:avLst/>
          </a:prstGeom>
          <a:noFill/>
        </p:spPr>
        <p:txBody>
          <a:bodyPr wrap="square">
            <a:spAutoFit/>
          </a:bodyPr>
          <a:lstStyle/>
          <a:p>
            <a:pPr marL="228600" marR="0" lvl="0" indent="0" algn="l" defTabSz="914400" rtl="0" eaLnBrk="1" fontAlgn="auto" latinLnBrk="0" hangingPunct="1">
              <a:lnSpc>
                <a:spcPct val="103333"/>
              </a:lnSpc>
              <a:spcBef>
                <a:spcPts val="0"/>
              </a:spcBef>
              <a:spcAft>
                <a:spcPts val="0"/>
              </a:spcAft>
              <a:buClr>
                <a:srgbClr val="FFFFFF"/>
              </a:buClr>
              <a:buSzPts val="2400"/>
              <a:buFont typeface="Arial"/>
              <a:buNone/>
              <a:tabLst/>
              <a:defRPr/>
            </a:pPr>
            <a:r>
              <a:rPr kumimoji="0" lang="en-US" sz="2000" b="0" i="0" u="none" strike="noStrike" kern="0" cap="none" spc="0" normalizeH="0" baseline="0" noProof="0" dirty="0">
                <a:ln>
                  <a:noFill/>
                </a:ln>
                <a:solidFill>
                  <a:srgbClr val="615AA6"/>
                </a:solidFill>
                <a:effectLst/>
                <a:uLnTx/>
                <a:uFillTx/>
                <a:latin typeface="Calibri"/>
                <a:ea typeface="Calibri"/>
                <a:cs typeface="Calibri"/>
                <a:sym typeface="Calibri"/>
              </a:rPr>
              <a:t>Mer information finns här</a:t>
            </a:r>
          </a:p>
        </p:txBody>
      </p:sp>
    </p:spTree>
    <p:extLst>
      <p:ext uri="{BB962C8B-B14F-4D97-AF65-F5344CB8AC3E}">
        <p14:creationId xmlns:p14="http://schemas.microsoft.com/office/powerpoint/2010/main" val="36502810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E9D431-032E-D6F4-565B-1034F1EED00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B5A73D5-B135-C32A-B84B-7DB70CBF1BFC}"/>
              </a:ext>
            </a:extLst>
          </p:cNvPr>
          <p:cNvSpPr>
            <a:spLocks noGrp="1"/>
          </p:cNvSpPr>
          <p:nvPr>
            <p:ph type="body" sz="quarter" idx="15"/>
          </p:nvPr>
        </p:nvSpPr>
        <p:spPr/>
        <p:txBody>
          <a:bodyPr/>
          <a:lstStyle/>
          <a:p>
            <a:r>
              <a:rPr lang="en-US" b="1" dirty="0"/>
              <a:t>The </a:t>
            </a:r>
            <a:r>
              <a:rPr lang="en-US" b="1" i="1" dirty="0">
                <a:solidFill>
                  <a:srgbClr val="615AA6"/>
                </a:solidFill>
              </a:rPr>
              <a:t>Vault</a:t>
            </a:r>
            <a:r>
              <a:rPr lang="en-US" b="1" dirty="0"/>
              <a:t>: Dataskydd</a:t>
            </a:r>
            <a:endParaRPr lang="en-IE" b="1" dirty="0"/>
          </a:p>
        </p:txBody>
      </p:sp>
      <p:sp>
        <p:nvSpPr>
          <p:cNvPr id="3" name="Text Placeholder 2">
            <a:extLst>
              <a:ext uri="{FF2B5EF4-FFF2-40B4-BE49-F238E27FC236}">
                <a16:creationId xmlns:a16="http://schemas.microsoft.com/office/drawing/2014/main" id="{00959792-4E1F-651E-70F8-8208AFBE07C4}"/>
              </a:ext>
            </a:extLst>
          </p:cNvPr>
          <p:cNvSpPr>
            <a:spLocks noGrp="1"/>
          </p:cNvSpPr>
          <p:nvPr>
            <p:ph type="body" sz="quarter" idx="17"/>
          </p:nvPr>
        </p:nvSpPr>
        <p:spPr>
          <a:xfrm>
            <a:off x="885786" y="1627192"/>
            <a:ext cx="5672957" cy="4021291"/>
          </a:xfrm>
        </p:spPr>
        <p:txBody>
          <a:bodyPr/>
          <a:lstStyle/>
          <a:p>
            <a:pPr>
              <a:spcAft>
                <a:spcPts val="600"/>
              </a:spcAft>
            </a:pPr>
            <a:r>
              <a:rPr lang="en-US" dirty="0"/>
              <a:t>Dataskydd innebär att skydda dina </a:t>
            </a:r>
            <a:r>
              <a:rPr lang="en-US" i="1" dirty="0"/>
              <a:t>digitala dokument </a:t>
            </a:r>
            <a:r>
              <a:rPr lang="en-US" dirty="0"/>
              <a:t>mot stöld eller förlust.</a:t>
            </a:r>
          </a:p>
          <a:p>
            <a:pPr fontAlgn="base"/>
            <a:r>
              <a:rPr lang="en-US" b="1" dirty="0"/>
              <a:t>Vad är data? </a:t>
            </a:r>
            <a:r>
              <a:rPr lang="en-US" dirty="0"/>
              <a:t> Varje gång du använder internet samlar teknikföretag in information om dig. Detta är dina ...</a:t>
            </a:r>
            <a:r>
              <a:rPr lang="en-US" b="1" dirty="0"/>
              <a:t>personuppgifter</a:t>
            </a:r>
            <a:r>
              <a:rPr lang="en-US" dirty="0"/>
              <a:t>.</a:t>
            </a:r>
            <a:endParaRPr lang="en-US" b="1" dirty="0"/>
          </a:p>
          <a:p>
            <a:pPr fontAlgn="base"/>
            <a:endParaRPr lang="en-US" b="1" dirty="0"/>
          </a:p>
          <a:p>
            <a:pPr fontAlgn="base"/>
            <a:endParaRPr lang="en-US" sz="2000" b="1" dirty="0"/>
          </a:p>
          <a:p>
            <a:pPr fontAlgn="base"/>
            <a:r>
              <a:rPr lang="en-US" sz="2200" b="1" dirty="0"/>
              <a:t>Målet: </a:t>
            </a:r>
            <a:r>
              <a:rPr lang="en-US" sz="2200" dirty="0"/>
              <a:t>Att se till att om en </a:t>
            </a:r>
            <a:r>
              <a:rPr lang="en-US" sz="2200" i="1" dirty="0"/>
              <a:t>digital tjuv </a:t>
            </a:r>
            <a:r>
              <a:rPr lang="en-US" sz="2200" dirty="0"/>
              <a:t>(hacker) försöker ta sig in på en webbplats du använder, så är dina personuppgifter krypterade så att de inte kan läsas.</a:t>
            </a:r>
          </a:p>
          <a:p>
            <a:pPr>
              <a:spcAft>
                <a:spcPts val="600"/>
              </a:spcAft>
            </a:pPr>
            <a:endParaRPr lang="en-IE" dirty="0"/>
          </a:p>
        </p:txBody>
      </p:sp>
      <p:pic>
        <p:nvPicPr>
          <p:cNvPr id="5122" name="Picture 2">
            <a:extLst>
              <a:ext uri="{FF2B5EF4-FFF2-40B4-BE49-F238E27FC236}">
                <a16:creationId xmlns:a16="http://schemas.microsoft.com/office/drawing/2014/main" id="{55BDE4C2-3473-22D2-CE78-2BE29ED52810}"/>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t="-483" r="222" b="-1"/>
          <a:stretch>
            <a:fillRect/>
          </a:stretch>
        </p:blipFill>
        <p:spPr bwMode="auto">
          <a:xfrm>
            <a:off x="6727564" y="1009985"/>
            <a:ext cx="4197110" cy="515924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Diagonal Corners Rounded 3">
            <a:extLst>
              <a:ext uri="{FF2B5EF4-FFF2-40B4-BE49-F238E27FC236}">
                <a16:creationId xmlns:a16="http://schemas.microsoft.com/office/drawing/2014/main" id="{4241B166-F62E-0EA8-D758-3C235BC1038F}"/>
              </a:ext>
            </a:extLst>
          </p:cNvPr>
          <p:cNvSpPr/>
          <p:nvPr/>
        </p:nvSpPr>
        <p:spPr>
          <a:xfrm>
            <a:off x="7584259" y="1512578"/>
            <a:ext cx="2752627" cy="697353"/>
          </a:xfrm>
          <a:prstGeom prst="round2DiagRect">
            <a:avLst/>
          </a:prstGeom>
          <a:solidFill>
            <a:srgbClr val="E5BDDA"/>
          </a:solidFill>
          <a:ln>
            <a:solidFill>
              <a:srgbClr val="CA7BB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solidFill>
                  <a:srgbClr val="292668"/>
                </a:solidFill>
              </a:rPr>
              <a:t>Personuppgifter</a:t>
            </a:r>
          </a:p>
        </p:txBody>
      </p:sp>
      <p:cxnSp>
        <p:nvCxnSpPr>
          <p:cNvPr id="6" name="Straight Arrow Connector 5">
            <a:extLst>
              <a:ext uri="{FF2B5EF4-FFF2-40B4-BE49-F238E27FC236}">
                <a16:creationId xmlns:a16="http://schemas.microsoft.com/office/drawing/2014/main" id="{EDD674AE-B558-5C1F-3E35-AFFB64E52169}"/>
              </a:ext>
            </a:extLst>
          </p:cNvPr>
          <p:cNvCxnSpPr>
            <a:cxnSpLocks/>
          </p:cNvCxnSpPr>
          <p:nvPr/>
        </p:nvCxnSpPr>
        <p:spPr>
          <a:xfrm flipH="1">
            <a:off x="7218002" y="2215344"/>
            <a:ext cx="529320" cy="1689736"/>
          </a:xfrm>
          <a:prstGeom prst="straightConnector1">
            <a:avLst/>
          </a:prstGeom>
          <a:ln w="57150">
            <a:solidFill>
              <a:srgbClr val="CA7BB3"/>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328F432D-2A8D-91A7-1731-7D80D9C11CFF}"/>
              </a:ext>
            </a:extLst>
          </p:cNvPr>
          <p:cNvCxnSpPr>
            <a:cxnSpLocks/>
          </p:cNvCxnSpPr>
          <p:nvPr/>
        </p:nvCxnSpPr>
        <p:spPr>
          <a:xfrm>
            <a:off x="9888718" y="2215344"/>
            <a:ext cx="167369" cy="770673"/>
          </a:xfrm>
          <a:prstGeom prst="straightConnector1">
            <a:avLst/>
          </a:prstGeom>
          <a:ln w="57150">
            <a:solidFill>
              <a:srgbClr val="CA7BB3"/>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Diagonal Corners Rounded 11">
            <a:extLst>
              <a:ext uri="{FF2B5EF4-FFF2-40B4-BE49-F238E27FC236}">
                <a16:creationId xmlns:a16="http://schemas.microsoft.com/office/drawing/2014/main" id="{0CA63B6E-A3F4-DFAD-AB3F-4A8DD9CF404D}"/>
              </a:ext>
            </a:extLst>
          </p:cNvPr>
          <p:cNvSpPr/>
          <p:nvPr/>
        </p:nvSpPr>
        <p:spPr>
          <a:xfrm>
            <a:off x="6797505" y="4028855"/>
            <a:ext cx="1970699" cy="1200329"/>
          </a:xfrm>
          <a:prstGeom prst="round2DiagRect">
            <a:avLst/>
          </a:prstGeom>
          <a:solidFill>
            <a:srgbClr val="E5BDDA"/>
          </a:solidFill>
          <a:ln>
            <a:solidFill>
              <a:srgbClr val="CA7BB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IE" b="1" dirty="0">
                <a:solidFill>
                  <a:srgbClr val="292668"/>
                </a:solidFill>
              </a:rPr>
              <a:t>Vad du delar</a:t>
            </a:r>
            <a:r>
              <a:rPr lang="en-IE" dirty="0">
                <a:solidFill>
                  <a:srgbClr val="292668"/>
                </a:solidFill>
              </a:rPr>
              <a:t>:</a:t>
            </a:r>
          </a:p>
          <a:p>
            <a:r>
              <a:rPr lang="en-IE" dirty="0">
                <a:solidFill>
                  <a:srgbClr val="292668"/>
                </a:solidFill>
              </a:rPr>
              <a:t>Ditt namn</a:t>
            </a:r>
          </a:p>
          <a:p>
            <a:r>
              <a:rPr lang="en-IE" dirty="0">
                <a:solidFill>
                  <a:srgbClr val="292668"/>
                </a:solidFill>
              </a:rPr>
              <a:t>Din e-postadress</a:t>
            </a:r>
          </a:p>
          <a:p>
            <a:r>
              <a:rPr lang="en-IE" dirty="0">
                <a:solidFill>
                  <a:srgbClr val="292668"/>
                </a:solidFill>
              </a:rPr>
              <a:t>Din födelsedag</a:t>
            </a:r>
          </a:p>
        </p:txBody>
      </p:sp>
      <p:sp>
        <p:nvSpPr>
          <p:cNvPr id="13" name="Rectangle: Diagonal Corners Rounded 12">
            <a:extLst>
              <a:ext uri="{FF2B5EF4-FFF2-40B4-BE49-F238E27FC236}">
                <a16:creationId xmlns:a16="http://schemas.microsoft.com/office/drawing/2014/main" id="{AA3BBA26-85E7-D600-0DFA-74F97B8039BE}"/>
              </a:ext>
            </a:extLst>
          </p:cNvPr>
          <p:cNvSpPr/>
          <p:nvPr/>
        </p:nvSpPr>
        <p:spPr>
          <a:xfrm>
            <a:off x="9175227" y="3062174"/>
            <a:ext cx="2058186" cy="1409879"/>
          </a:xfrm>
          <a:prstGeom prst="round2DiagRect">
            <a:avLst/>
          </a:prstGeom>
          <a:solidFill>
            <a:srgbClr val="E5BDDA"/>
          </a:solidFill>
          <a:ln>
            <a:solidFill>
              <a:srgbClr val="CA7BB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IE" b="1" dirty="0">
                <a:solidFill>
                  <a:srgbClr val="292668"/>
                </a:solidFill>
              </a:rPr>
              <a:t>Vad de ser</a:t>
            </a:r>
            <a:r>
              <a:rPr lang="en-IE" dirty="0">
                <a:solidFill>
                  <a:srgbClr val="292668"/>
                </a:solidFill>
              </a:rPr>
              <a:t>:</a:t>
            </a:r>
          </a:p>
          <a:p>
            <a:pPr algn="r"/>
            <a:r>
              <a:rPr lang="en-IE" dirty="0">
                <a:solidFill>
                  <a:srgbClr val="292668"/>
                </a:solidFill>
              </a:rPr>
              <a:t>Webbplatser du besöker</a:t>
            </a:r>
          </a:p>
          <a:p>
            <a:pPr algn="r"/>
            <a:r>
              <a:rPr lang="en-IE" dirty="0">
                <a:solidFill>
                  <a:srgbClr val="292668"/>
                </a:solidFill>
              </a:rPr>
              <a:t>Vad du köper</a:t>
            </a:r>
          </a:p>
          <a:p>
            <a:pPr algn="r"/>
            <a:r>
              <a:rPr lang="en-IE" dirty="0">
                <a:solidFill>
                  <a:srgbClr val="292668"/>
                </a:solidFill>
              </a:rPr>
              <a:t>Saker du klickar på</a:t>
            </a:r>
          </a:p>
        </p:txBody>
      </p:sp>
    </p:spTree>
    <p:extLst>
      <p:ext uri="{BB962C8B-B14F-4D97-AF65-F5344CB8AC3E}">
        <p14:creationId xmlns:p14="http://schemas.microsoft.com/office/powerpoint/2010/main" val="8109448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9C7821-03C4-0144-C30D-7C89EF9851B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66DC6BB-EE4F-9666-02B0-7DCF295F3884}"/>
              </a:ext>
            </a:extLst>
          </p:cNvPr>
          <p:cNvSpPr>
            <a:spLocks noGrp="1"/>
          </p:cNvSpPr>
          <p:nvPr>
            <p:ph type="body" sz="quarter" idx="15"/>
          </p:nvPr>
        </p:nvSpPr>
        <p:spPr/>
        <p:txBody>
          <a:bodyPr/>
          <a:lstStyle/>
          <a:p>
            <a:r>
              <a:rPr lang="en-US" b="1" dirty="0"/>
              <a:t>Dataskydd: Skydda dina digitala dokument</a:t>
            </a:r>
            <a:endParaRPr lang="en-IE" b="1" dirty="0"/>
          </a:p>
        </p:txBody>
      </p:sp>
      <p:sp>
        <p:nvSpPr>
          <p:cNvPr id="3" name="Text Placeholder 2">
            <a:extLst>
              <a:ext uri="{FF2B5EF4-FFF2-40B4-BE49-F238E27FC236}">
                <a16:creationId xmlns:a16="http://schemas.microsoft.com/office/drawing/2014/main" id="{2D01C164-7524-4EC8-0F70-FF0AB5949DBD}"/>
              </a:ext>
            </a:extLst>
          </p:cNvPr>
          <p:cNvSpPr>
            <a:spLocks noGrp="1"/>
          </p:cNvSpPr>
          <p:nvPr>
            <p:ph type="body" sz="quarter" idx="17"/>
          </p:nvPr>
        </p:nvSpPr>
        <p:spPr>
          <a:xfrm>
            <a:off x="885786" y="1627192"/>
            <a:ext cx="7353145" cy="4021291"/>
          </a:xfrm>
        </p:spPr>
        <p:txBody>
          <a:bodyPr/>
          <a:lstStyle/>
          <a:p>
            <a:pPr>
              <a:spcAft>
                <a:spcPts val="600"/>
              </a:spcAft>
            </a:pPr>
            <a:r>
              <a:rPr lang="en-US" b="1" dirty="0"/>
              <a:t>Några TIPS för bättre dataskydd:</a:t>
            </a:r>
          </a:p>
          <a:p>
            <a:pPr marL="342900" indent="-342900">
              <a:spcAft>
                <a:spcPts val="600"/>
              </a:spcAft>
              <a:buFont typeface="Arial" panose="020B0604020202020204" pitchFamily="34" charset="0"/>
              <a:buChar char="•"/>
            </a:pPr>
            <a:r>
              <a:rPr lang="en-US" b="1" dirty="0"/>
              <a:t>Farorna med offentligt Wi-Fi: </a:t>
            </a:r>
            <a:r>
              <a:rPr lang="en-US" dirty="0"/>
              <a:t>Att använda </a:t>
            </a:r>
            <a:r>
              <a:rPr lang="en-US" i="1" dirty="0"/>
              <a:t>gratis Wi-Fi på flygplatser eller kaféer </a:t>
            </a:r>
            <a:r>
              <a:rPr lang="en-US" dirty="0"/>
              <a:t>för bankärenden är som att prata om din ekonomi i en fullsatt hiss. Det bästa är att vänta tills du är ansluten till ett pålitligt hemnätverk.</a:t>
            </a:r>
          </a:p>
          <a:p>
            <a:pPr marL="342900" indent="-342900">
              <a:spcAft>
                <a:spcPts val="600"/>
              </a:spcAft>
              <a:buFont typeface="Arial" panose="020B0604020202020204" pitchFamily="34" charset="0"/>
              <a:buChar char="•"/>
            </a:pPr>
            <a:r>
              <a:rPr lang="en-US" b="1" dirty="0"/>
              <a:t>Myten om uppdateringar: </a:t>
            </a:r>
            <a:r>
              <a:rPr lang="en-US" dirty="0"/>
              <a:t>Många klickar på</a:t>
            </a:r>
            <a:r>
              <a:rPr lang="en-US" b="1" i="1" dirty="0"/>
              <a:t> ”Påminn mig senare” </a:t>
            </a:r>
            <a:r>
              <a:rPr lang="en-US" dirty="0"/>
              <a:t>när det gäller programuppdateringar eftersom de är rädda att det ska ändra deras layout. Uppdateringar är dock i själva verket </a:t>
            </a:r>
            <a:r>
              <a:rPr lang="en-US" i="1" dirty="0"/>
              <a:t>digitala plåster </a:t>
            </a:r>
            <a:r>
              <a:rPr lang="en-US" dirty="0"/>
              <a:t>som täpper till hålen som hackare använder för att ta sig in.</a:t>
            </a:r>
          </a:p>
          <a:p>
            <a:pPr marL="342900" indent="-342900">
              <a:spcAft>
                <a:spcPts val="600"/>
              </a:spcAft>
              <a:buFont typeface="Arial" panose="020B0604020202020204" pitchFamily="34" charset="0"/>
              <a:buChar char="•"/>
            </a:pPr>
            <a:r>
              <a:rPr lang="en-US" b="1" dirty="0"/>
              <a:t>Enhetslåsning: </a:t>
            </a:r>
            <a:r>
              <a:rPr lang="en-US" dirty="0"/>
              <a:t>Se till att din surfplatta eller telefon kräver en PIN-kod, fingeravtryck eller ansiktsigenkänning för att låsas upp.</a:t>
            </a:r>
            <a:endParaRPr lang="en-IE" dirty="0"/>
          </a:p>
        </p:txBody>
      </p:sp>
      <p:pic>
        <p:nvPicPr>
          <p:cNvPr id="5122" name="Picture 2" descr="Transparent padlock">
            <a:extLst>
              <a:ext uri="{FF2B5EF4-FFF2-40B4-BE49-F238E27FC236}">
                <a16:creationId xmlns:a16="http://schemas.microsoft.com/office/drawing/2014/main" id="{84766F1A-C779-FED5-2C1D-4269A611A57E}"/>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b="-357"/>
          <a:stretch>
            <a:fillRect/>
          </a:stretch>
        </p:blipFill>
        <p:spPr bwMode="auto">
          <a:xfrm>
            <a:off x="8237376" y="1713183"/>
            <a:ext cx="3067283" cy="3935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30521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BD2D27-6891-9B64-368E-446C15B2D9FB}"/>
              </a:ext>
            </a:extLst>
          </p:cNvPr>
          <p:cNvSpPr>
            <a:spLocks noGrp="1"/>
          </p:cNvSpPr>
          <p:nvPr>
            <p:ph type="body" sz="quarter" idx="13"/>
          </p:nvPr>
        </p:nvSpPr>
        <p:spPr>
          <a:xfrm>
            <a:off x="3263068" y="1677286"/>
            <a:ext cx="6128571" cy="3117538"/>
          </a:xfrm>
        </p:spPr>
        <p:txBody>
          <a:bodyPr/>
          <a:lstStyle/>
          <a:p>
            <a:r>
              <a:rPr lang="en-IE" dirty="0"/>
              <a:t>Under hela den här modulen och kursen ”AI för seniorer”… Om du stöter på ord eller facktermer som du inte känner till kan du när som helst hitta enkla förklaringar i </a:t>
            </a:r>
            <a:r>
              <a:rPr lang="en-IE" b="1" dirty="0"/>
              <a:t>ordlistan</a:t>
            </a:r>
            <a:r>
              <a:rPr lang="en-IE" dirty="0"/>
              <a:t> för ”AI för seniorer” på vår webbplats! </a:t>
            </a:r>
          </a:p>
        </p:txBody>
      </p:sp>
      <p:sp>
        <p:nvSpPr>
          <p:cNvPr id="4" name="Text Placeholder 1">
            <a:extLst>
              <a:ext uri="{FF2B5EF4-FFF2-40B4-BE49-F238E27FC236}">
                <a16:creationId xmlns:a16="http://schemas.microsoft.com/office/drawing/2014/main" id="{2A227B00-8530-E563-C75F-D5EDE6F8D65B}"/>
              </a:ext>
            </a:extLst>
          </p:cNvPr>
          <p:cNvSpPr txBox="1">
            <a:spLocks/>
          </p:cNvSpPr>
          <p:nvPr/>
        </p:nvSpPr>
        <p:spPr>
          <a:xfrm>
            <a:off x="3081067" y="5194969"/>
            <a:ext cx="6021745" cy="466127"/>
          </a:xfrm>
        </p:spPr>
        <p:txBody>
          <a:bodyPr anchor="ctr">
            <a:noAutofit/>
          </a:bodyPr>
          <a:lstStyle>
            <a:lvl1pPr marL="0" indent="0" algn="ctr" defTabSz="914400" rtl="0" eaLnBrk="1" latinLnBrk="0" hangingPunct="1">
              <a:lnSpc>
                <a:spcPts val="3100"/>
              </a:lnSpc>
              <a:spcBef>
                <a:spcPts val="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solidFill>
                  <a:srgbClr val="292668"/>
                </a:solidFill>
              </a:rPr>
              <a:t>www.ai4seniorsproject.eu</a:t>
            </a:r>
          </a:p>
          <a:p>
            <a:endParaRPr lang="en-US" sz="3200" dirty="0">
              <a:solidFill>
                <a:srgbClr val="292668"/>
              </a:solidFill>
            </a:endParaRPr>
          </a:p>
        </p:txBody>
      </p:sp>
    </p:spTree>
    <p:extLst>
      <p:ext uri="{BB962C8B-B14F-4D97-AF65-F5344CB8AC3E}">
        <p14:creationId xmlns:p14="http://schemas.microsoft.com/office/powerpoint/2010/main" val="42013794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D69521-0AD1-4ADC-70C5-26AF88CBD5A5}"/>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688F49AB-78C9-AE33-24F3-5AE83DEE25A0}"/>
              </a:ext>
            </a:extLst>
          </p:cNvPr>
          <p:cNvSpPr>
            <a:spLocks noGrp="1"/>
          </p:cNvSpPr>
          <p:nvPr>
            <p:ph type="body" sz="quarter" idx="15"/>
          </p:nvPr>
        </p:nvSpPr>
        <p:spPr>
          <a:prstGeom prst="rect">
            <a:avLst/>
          </a:prstGeom>
        </p:spPr>
        <p:txBody>
          <a:bodyPr/>
          <a:lstStyle/>
          <a:p>
            <a:r>
              <a:rPr lang="en-US" b="1" dirty="0"/>
              <a:t>Ta kontrollen</a:t>
            </a:r>
          </a:p>
        </p:txBody>
      </p:sp>
      <p:sp>
        <p:nvSpPr>
          <p:cNvPr id="12" name="Text Placeholder 11">
            <a:extLst>
              <a:ext uri="{FF2B5EF4-FFF2-40B4-BE49-F238E27FC236}">
                <a16:creationId xmlns:a16="http://schemas.microsoft.com/office/drawing/2014/main" id="{B841A4FC-CC65-CBBB-8486-F4F0B911D509}"/>
              </a:ext>
            </a:extLst>
          </p:cNvPr>
          <p:cNvSpPr>
            <a:spLocks noGrp="1"/>
          </p:cNvSpPr>
          <p:nvPr>
            <p:ph type="body" sz="quarter" idx="16"/>
          </p:nvPr>
        </p:nvSpPr>
        <p:spPr>
          <a:xfrm>
            <a:off x="1565484" y="1604530"/>
            <a:ext cx="8237375" cy="1824470"/>
          </a:xfrm>
          <a:prstGeom prst="rect">
            <a:avLst/>
          </a:prstGeom>
        </p:spPr>
        <p:txBody>
          <a:bodyPr/>
          <a:lstStyle/>
          <a:p>
            <a:r>
              <a:rPr lang="en-US" dirty="0"/>
              <a:t>Att säkra ditt digitala liv är precis som att låsa ytterdörren och dra för gardinerna. Genom att byta till </a:t>
            </a:r>
            <a:r>
              <a:rPr lang="en-US" b="1" dirty="0"/>
              <a:t>lösenfraser </a:t>
            </a:r>
            <a:r>
              <a:rPr lang="en-US" dirty="0"/>
              <a:t>har du gjort dina </a:t>
            </a:r>
            <a:r>
              <a:rPr lang="en-US" b="1" i="1" dirty="0"/>
              <a:t>digitala lås </a:t>
            </a:r>
            <a:r>
              <a:rPr lang="en-US" dirty="0"/>
              <a:t>mycket starkare. Genom att justera dina </a:t>
            </a:r>
            <a:r>
              <a:rPr lang="en-US" b="1" dirty="0"/>
              <a:t>sekretessinställningar </a:t>
            </a:r>
            <a:r>
              <a:rPr lang="en-US" dirty="0"/>
              <a:t>har du bestämt exakt vem som får komma in i ditt digitala vardagsrum. Dessa enkla vanor är grunden för en säker (dataskyddad) onlineupplevelse.</a:t>
            </a:r>
          </a:p>
        </p:txBody>
      </p:sp>
      <p:sp>
        <p:nvSpPr>
          <p:cNvPr id="15" name="Rectangle 14">
            <a:extLst>
              <a:ext uri="{FF2B5EF4-FFF2-40B4-BE49-F238E27FC236}">
                <a16:creationId xmlns:a16="http://schemas.microsoft.com/office/drawing/2014/main" id="{6CE92371-F652-C8B1-628C-458EF7E47EC3}"/>
              </a:ext>
            </a:extLst>
          </p:cNvPr>
          <p:cNvSpPr/>
          <p:nvPr/>
        </p:nvSpPr>
        <p:spPr>
          <a:xfrm>
            <a:off x="6961" y="3211551"/>
            <a:ext cx="1407911" cy="3646450"/>
          </a:xfrm>
          <a:prstGeom prst="rect">
            <a:avLst/>
          </a:prstGeom>
          <a:solidFill>
            <a:srgbClr val="5696D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911A023A-FC4C-8FAD-FFF6-F36A18A93E6C}"/>
              </a:ext>
            </a:extLst>
          </p:cNvPr>
          <p:cNvSpPr/>
          <p:nvPr/>
        </p:nvSpPr>
        <p:spPr>
          <a:xfrm>
            <a:off x="10784089" y="0"/>
            <a:ext cx="1407911" cy="5042136"/>
          </a:xfrm>
          <a:prstGeom prst="rect">
            <a:avLst/>
          </a:prstGeom>
          <a:gradFill>
            <a:gsLst>
              <a:gs pos="0">
                <a:srgbClr val="502F91">
                  <a:alpha val="79635"/>
                </a:srgbClr>
              </a:gs>
              <a:gs pos="100000">
                <a:srgbClr val="935AA5"/>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a:extLst>
              <a:ext uri="{FF2B5EF4-FFF2-40B4-BE49-F238E27FC236}">
                <a16:creationId xmlns:a16="http://schemas.microsoft.com/office/drawing/2014/main" id="{484194CA-89D9-322D-31D5-E33A2D8524D3}"/>
              </a:ext>
            </a:extLst>
          </p:cNvPr>
          <p:cNvSpPr>
            <a:spLocks noGrp="1"/>
          </p:cNvSpPr>
          <p:nvPr>
            <p:ph type="pic" sz="quarter" idx="10"/>
          </p:nvPr>
        </p:nvSpPr>
        <p:spPr>
          <a:solidFill>
            <a:srgbClr val="CA7BB3"/>
          </a:solidFill>
        </p:spPr>
        <p:txBody>
          <a:bodyPr/>
          <a:lstStyle/>
          <a:p>
            <a:endParaRPr lang="en-IE"/>
          </a:p>
        </p:txBody>
      </p:sp>
      <p:graphicFrame>
        <p:nvGraphicFramePr>
          <p:cNvPr id="4" name="Table 3">
            <a:extLst>
              <a:ext uri="{FF2B5EF4-FFF2-40B4-BE49-F238E27FC236}">
                <a16:creationId xmlns:a16="http://schemas.microsoft.com/office/drawing/2014/main" id="{07835FF5-12D6-7828-69E2-B66CC1052B6F}"/>
              </a:ext>
            </a:extLst>
          </p:cNvPr>
          <p:cNvGraphicFramePr>
            <a:graphicFrameLocks noGrp="1"/>
          </p:cNvGraphicFramePr>
          <p:nvPr>
            <p:extLst>
              <p:ext uri="{D42A27DB-BD31-4B8C-83A1-F6EECF244321}">
                <p14:modId xmlns:p14="http://schemas.microsoft.com/office/powerpoint/2010/main" val="3727888487"/>
              </p:ext>
            </p:extLst>
          </p:nvPr>
        </p:nvGraphicFramePr>
        <p:xfrm>
          <a:off x="428625" y="3981450"/>
          <a:ext cx="10515600" cy="1940560"/>
        </p:xfrm>
        <a:graphic>
          <a:graphicData uri="http://schemas.openxmlformats.org/drawingml/2006/table">
            <a:tbl>
              <a:tblPr/>
              <a:tblGrid>
                <a:gridCol w="3505200">
                  <a:extLst>
                    <a:ext uri="{9D8B030D-6E8A-4147-A177-3AD203B41FA5}">
                      <a16:colId xmlns:a16="http://schemas.microsoft.com/office/drawing/2014/main" val="3993707640"/>
                    </a:ext>
                  </a:extLst>
                </a:gridCol>
                <a:gridCol w="2858527">
                  <a:extLst>
                    <a:ext uri="{9D8B030D-6E8A-4147-A177-3AD203B41FA5}">
                      <a16:colId xmlns:a16="http://schemas.microsoft.com/office/drawing/2014/main" val="479888894"/>
                    </a:ext>
                  </a:extLst>
                </a:gridCol>
                <a:gridCol w="4151873">
                  <a:extLst>
                    <a:ext uri="{9D8B030D-6E8A-4147-A177-3AD203B41FA5}">
                      <a16:colId xmlns:a16="http://schemas.microsoft.com/office/drawing/2014/main" val="3614541639"/>
                    </a:ext>
                  </a:extLst>
                </a:gridCol>
              </a:tblGrid>
              <a:tr h="538480">
                <a:tc>
                  <a:txBody>
                    <a:bodyPr/>
                    <a:lstStyle/>
                    <a:p>
                      <a:pPr rtl="0">
                        <a:buNone/>
                      </a:pPr>
                      <a:r>
                        <a:rPr lang="en-IE" b="1" dirty="0">
                          <a:solidFill>
                            <a:srgbClr val="292668"/>
                          </a:solidFill>
                          <a:effectLst/>
                          <a:latin typeface="Google Sans Text"/>
                        </a:rPr>
                        <a:t>Den </a:t>
                      </a:r>
                      <a:r>
                        <a:rPr lang="en-IE" b="1" dirty="0" err="1">
                          <a:solidFill>
                            <a:srgbClr val="292668"/>
                          </a:solidFill>
                          <a:effectLst/>
                          <a:latin typeface="Google Sans Text"/>
                        </a:rPr>
                        <a:t>fysiska</a:t>
                      </a:r>
                      <a:r>
                        <a:rPr lang="en-IE" b="1" dirty="0">
                          <a:solidFill>
                            <a:srgbClr val="292668"/>
                          </a:solidFill>
                          <a:effectLst/>
                          <a:latin typeface="Google Sans Text"/>
                        </a:rPr>
                        <a:t> </a:t>
                      </a:r>
                      <a:r>
                        <a:rPr lang="en-IE" b="1" dirty="0" err="1">
                          <a:solidFill>
                            <a:srgbClr val="292668"/>
                          </a:solidFill>
                          <a:effectLst/>
                          <a:latin typeface="Google Sans Text"/>
                        </a:rPr>
                        <a:t>världen</a:t>
                      </a:r>
                      <a:endParaRPr lang="en-IE" dirty="0" err="1">
                        <a:solidFill>
                          <a:srgbClr val="292668"/>
                        </a:solidFill>
                        <a:effectLst/>
                        <a:latin typeface="Google Sans Text"/>
                      </a:endParaRPr>
                    </a:p>
                  </a:txBody>
                  <a:tcPr marL="76200" marR="76200" marT="50800" marB="508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5BDDA"/>
                    </a:solidFill>
                  </a:tcPr>
                </a:tc>
                <a:tc>
                  <a:txBody>
                    <a:bodyPr/>
                    <a:lstStyle/>
                    <a:p>
                      <a:pPr rtl="0">
                        <a:buNone/>
                      </a:pPr>
                      <a:r>
                        <a:rPr lang="en-IE" b="1" dirty="0">
                          <a:solidFill>
                            <a:srgbClr val="292668"/>
                          </a:solidFill>
                          <a:effectLst/>
                          <a:latin typeface="Google Sans Text"/>
                        </a:rPr>
                        <a:t>Den </a:t>
                      </a:r>
                      <a:r>
                        <a:rPr lang="en-IE" b="1" dirty="0" err="1">
                          <a:solidFill>
                            <a:srgbClr val="292668"/>
                          </a:solidFill>
                          <a:effectLst/>
                          <a:latin typeface="Google Sans Text"/>
                        </a:rPr>
                        <a:t>digitala</a:t>
                      </a:r>
                      <a:r>
                        <a:rPr lang="en-IE" b="1" dirty="0">
                          <a:solidFill>
                            <a:srgbClr val="292668"/>
                          </a:solidFill>
                          <a:effectLst/>
                          <a:latin typeface="Google Sans Text"/>
                        </a:rPr>
                        <a:t> </a:t>
                      </a:r>
                      <a:r>
                        <a:rPr lang="en-IE" b="1" dirty="0" err="1">
                          <a:solidFill>
                            <a:srgbClr val="292668"/>
                          </a:solidFill>
                          <a:effectLst/>
                          <a:latin typeface="Google Sans Text"/>
                        </a:rPr>
                        <a:t>världen</a:t>
                      </a:r>
                      <a:endParaRPr lang="en-IE" dirty="0" err="1">
                        <a:solidFill>
                          <a:srgbClr val="292668"/>
                        </a:solidFill>
                        <a:effectLst/>
                        <a:latin typeface="Google Sans Text"/>
                      </a:endParaRPr>
                    </a:p>
                  </a:txBody>
                  <a:tcPr marL="76200" marR="76200" marT="50800" marB="508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5BDDA"/>
                    </a:solidFill>
                  </a:tcPr>
                </a:tc>
                <a:tc>
                  <a:txBody>
                    <a:bodyPr/>
                    <a:lstStyle/>
                    <a:p>
                      <a:pPr rtl="0">
                        <a:buNone/>
                      </a:pPr>
                      <a:r>
                        <a:rPr lang="en-IE" b="1" dirty="0">
                          <a:solidFill>
                            <a:srgbClr val="292668"/>
                          </a:solidFill>
                          <a:effectLst/>
                          <a:latin typeface="Google Sans Text"/>
                        </a:rPr>
                        <a:t>Vad det skyddar</a:t>
                      </a:r>
                      <a:endParaRPr lang="en-IE" dirty="0">
                        <a:solidFill>
                          <a:srgbClr val="292668"/>
                        </a:solidFill>
                        <a:effectLst/>
                        <a:latin typeface="Google Sans Text"/>
                      </a:endParaRPr>
                    </a:p>
                  </a:txBody>
                  <a:tcPr marL="76200" marR="76200" marT="50800" marB="508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5BDDA"/>
                    </a:solidFill>
                  </a:tcPr>
                </a:tc>
                <a:extLst>
                  <a:ext uri="{0D108BD9-81ED-4DB2-BD59-A6C34878D82A}">
                    <a16:rowId xmlns:a16="http://schemas.microsoft.com/office/drawing/2014/main" val="3607089277"/>
                  </a:ext>
                </a:extLst>
              </a:tr>
              <a:tr h="0">
                <a:tc>
                  <a:txBody>
                    <a:bodyPr/>
                    <a:lstStyle/>
                    <a:p>
                      <a:pPr rtl="0">
                        <a:buNone/>
                      </a:pPr>
                      <a:r>
                        <a:rPr lang="en-IE" b="1" dirty="0" err="1">
                          <a:solidFill>
                            <a:srgbClr val="292668"/>
                          </a:solidFill>
                          <a:effectLst/>
                          <a:latin typeface="Google Sans Text"/>
                        </a:rPr>
                        <a:t>Ytterdörrnyckel</a:t>
                      </a:r>
                      <a:endParaRPr lang="en-IE" dirty="0" err="1">
                        <a:solidFill>
                          <a:srgbClr val="292668"/>
                        </a:solidFill>
                        <a:effectLst/>
                        <a:latin typeface="Google Sans Text"/>
                      </a:endParaRPr>
                    </a:p>
                  </a:txBody>
                  <a:tcPr marL="76200" marR="76200" marT="50800" marB="508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CA7BB3"/>
                    </a:solidFill>
                  </a:tcPr>
                </a:tc>
                <a:tc>
                  <a:txBody>
                    <a:bodyPr/>
                    <a:lstStyle/>
                    <a:p>
                      <a:pPr rtl="0">
                        <a:buNone/>
                      </a:pPr>
                      <a:r>
                        <a:rPr lang="en-IE" b="1" dirty="0" err="1">
                          <a:solidFill>
                            <a:srgbClr val="292668"/>
                          </a:solidFill>
                          <a:effectLst/>
                          <a:latin typeface="Google Sans Text"/>
                        </a:rPr>
                        <a:t>Lösenord</a:t>
                      </a:r>
                      <a:endParaRPr lang="en-IE" dirty="0" err="1">
                        <a:solidFill>
                          <a:srgbClr val="292668"/>
                        </a:solidFill>
                        <a:effectLst/>
                        <a:latin typeface="Google Sans Text"/>
                      </a:endParaRPr>
                    </a:p>
                  </a:txBody>
                  <a:tcPr marL="76200" marR="76200" marT="50800" marB="508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CA7BB3"/>
                    </a:solidFill>
                  </a:tcPr>
                </a:tc>
                <a:tc>
                  <a:txBody>
                    <a:bodyPr/>
                    <a:lstStyle/>
                    <a:p>
                      <a:pPr rtl="0">
                        <a:buNone/>
                      </a:pPr>
                      <a:r>
                        <a:rPr lang="en-IE" dirty="0">
                          <a:solidFill>
                            <a:srgbClr val="292668"/>
                          </a:solidFill>
                          <a:effectLst/>
                          <a:latin typeface="Google Sans Text"/>
                        </a:rPr>
                        <a:t>Din "inloggning"</a:t>
                      </a:r>
                    </a:p>
                  </a:txBody>
                  <a:tcPr marL="76200" marR="76200" marT="50800" marB="508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CA7BB3"/>
                    </a:solidFill>
                  </a:tcPr>
                </a:tc>
                <a:extLst>
                  <a:ext uri="{0D108BD9-81ED-4DB2-BD59-A6C34878D82A}">
                    <a16:rowId xmlns:a16="http://schemas.microsoft.com/office/drawing/2014/main" val="4255996609"/>
                  </a:ext>
                </a:extLst>
              </a:tr>
              <a:tr h="0">
                <a:tc>
                  <a:txBody>
                    <a:bodyPr/>
                    <a:lstStyle/>
                    <a:p>
                      <a:pPr rtl="0">
                        <a:buNone/>
                      </a:pPr>
                      <a:r>
                        <a:rPr lang="en-IE" b="1" dirty="0">
                          <a:solidFill>
                            <a:srgbClr val="292668"/>
                          </a:solidFill>
                          <a:effectLst/>
                          <a:latin typeface="Google Sans Text"/>
                        </a:rPr>
                        <a:t>Fönstergardiner</a:t>
                      </a:r>
                      <a:endParaRPr lang="en-IE" dirty="0">
                        <a:solidFill>
                          <a:srgbClr val="292668"/>
                        </a:solidFill>
                        <a:effectLst/>
                        <a:latin typeface="Google Sans Text"/>
                      </a:endParaRPr>
                    </a:p>
                  </a:txBody>
                  <a:tcPr marL="76200" marR="76200" marT="50800" marB="508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CA7BB3"/>
                    </a:solidFill>
                  </a:tcPr>
                </a:tc>
                <a:tc>
                  <a:txBody>
                    <a:bodyPr/>
                    <a:lstStyle/>
                    <a:p>
                      <a:pPr rtl="0">
                        <a:buNone/>
                      </a:pPr>
                      <a:r>
                        <a:rPr lang="en-IE" b="1" dirty="0" err="1">
                          <a:solidFill>
                            <a:srgbClr val="292668"/>
                          </a:solidFill>
                          <a:effectLst/>
                          <a:latin typeface="Google Sans Text"/>
                        </a:rPr>
                        <a:t>Sekretessinställningar</a:t>
                      </a:r>
                      <a:endParaRPr lang="en-IE" dirty="0" err="1">
                        <a:solidFill>
                          <a:srgbClr val="292668"/>
                        </a:solidFill>
                        <a:effectLst/>
                        <a:latin typeface="Google Sans Text"/>
                      </a:endParaRPr>
                    </a:p>
                  </a:txBody>
                  <a:tcPr marL="76200" marR="76200" marT="50800" marB="508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CA7BB3"/>
                    </a:solidFill>
                  </a:tcPr>
                </a:tc>
                <a:tc>
                  <a:txBody>
                    <a:bodyPr/>
                    <a:lstStyle/>
                    <a:p>
                      <a:pPr rtl="0">
                        <a:buNone/>
                      </a:pPr>
                      <a:r>
                        <a:rPr lang="en-US" dirty="0">
                          <a:solidFill>
                            <a:srgbClr val="292668"/>
                          </a:solidFill>
                          <a:effectLst/>
                          <a:latin typeface="Google Sans Text"/>
                        </a:rPr>
                        <a:t>Din "</a:t>
                      </a:r>
                      <a:r>
                        <a:rPr lang="en-US" dirty="0" err="1">
                          <a:solidFill>
                            <a:srgbClr val="292668"/>
                          </a:solidFill>
                          <a:effectLst/>
                          <a:latin typeface="Google Sans Text"/>
                        </a:rPr>
                        <a:t>synlighet</a:t>
                      </a:r>
                      <a:r>
                        <a:rPr lang="en-US" dirty="0">
                          <a:solidFill>
                            <a:srgbClr val="292668"/>
                          </a:solidFill>
                          <a:effectLst/>
                          <a:latin typeface="Google Sans Text"/>
                        </a:rPr>
                        <a:t>" (</a:t>
                      </a:r>
                      <a:r>
                        <a:rPr lang="en-US" dirty="0" err="1">
                          <a:solidFill>
                            <a:srgbClr val="292668"/>
                          </a:solidFill>
                          <a:effectLst/>
                          <a:latin typeface="Google Sans Text"/>
                        </a:rPr>
                        <a:t>vem</a:t>
                      </a:r>
                      <a:r>
                        <a:rPr lang="en-US" dirty="0">
                          <a:solidFill>
                            <a:srgbClr val="292668"/>
                          </a:solidFill>
                          <a:effectLst/>
                          <a:latin typeface="Google Sans Text"/>
                        </a:rPr>
                        <a:t> </a:t>
                      </a:r>
                      <a:r>
                        <a:rPr lang="en-US" dirty="0" err="1">
                          <a:solidFill>
                            <a:srgbClr val="292668"/>
                          </a:solidFill>
                          <a:effectLst/>
                          <a:latin typeface="Google Sans Text"/>
                        </a:rPr>
                        <a:t>som</a:t>
                      </a:r>
                      <a:r>
                        <a:rPr lang="en-US" dirty="0">
                          <a:solidFill>
                            <a:srgbClr val="292668"/>
                          </a:solidFill>
                          <a:effectLst/>
                          <a:latin typeface="Google Sans Text"/>
                        </a:rPr>
                        <a:t> ser </a:t>
                      </a:r>
                      <a:r>
                        <a:rPr lang="en-US" dirty="0" err="1">
                          <a:solidFill>
                            <a:srgbClr val="292668"/>
                          </a:solidFill>
                          <a:effectLst/>
                          <a:latin typeface="Google Sans Text"/>
                        </a:rPr>
                        <a:t>dina</a:t>
                      </a:r>
                      <a:r>
                        <a:rPr lang="en-US" dirty="0">
                          <a:solidFill>
                            <a:srgbClr val="292668"/>
                          </a:solidFill>
                          <a:effectLst/>
                          <a:latin typeface="Google Sans Text"/>
                        </a:rPr>
                        <a:t> </a:t>
                      </a:r>
                      <a:r>
                        <a:rPr lang="en-US" dirty="0" err="1">
                          <a:solidFill>
                            <a:srgbClr val="292668"/>
                          </a:solidFill>
                          <a:effectLst/>
                          <a:latin typeface="Google Sans Text"/>
                        </a:rPr>
                        <a:t>inlägg</a:t>
                      </a:r>
                      <a:r>
                        <a:rPr lang="en-US" dirty="0">
                          <a:solidFill>
                            <a:srgbClr val="292668"/>
                          </a:solidFill>
                          <a:effectLst/>
                          <a:latin typeface="Google Sans Text"/>
                        </a:rPr>
                        <a:t>)</a:t>
                      </a:r>
                    </a:p>
                  </a:txBody>
                  <a:tcPr marL="76200" marR="76200" marT="50800" marB="508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CA7BB3"/>
                    </a:solidFill>
                  </a:tcPr>
                </a:tc>
                <a:extLst>
                  <a:ext uri="{0D108BD9-81ED-4DB2-BD59-A6C34878D82A}">
                    <a16:rowId xmlns:a16="http://schemas.microsoft.com/office/drawing/2014/main" val="1427813562"/>
                  </a:ext>
                </a:extLst>
              </a:tr>
              <a:tr h="0">
                <a:tc>
                  <a:txBody>
                    <a:bodyPr/>
                    <a:lstStyle/>
                    <a:p>
                      <a:pPr rtl="0">
                        <a:buNone/>
                      </a:pPr>
                      <a:r>
                        <a:rPr lang="en-IE" b="1" dirty="0" err="1">
                          <a:solidFill>
                            <a:srgbClr val="292668"/>
                          </a:solidFill>
                          <a:effectLst/>
                          <a:latin typeface="Google Sans Text"/>
                        </a:rPr>
                        <a:t>Brandskyddat</a:t>
                      </a:r>
                      <a:r>
                        <a:rPr lang="en-IE" b="1" dirty="0">
                          <a:solidFill>
                            <a:srgbClr val="292668"/>
                          </a:solidFill>
                          <a:effectLst/>
                          <a:latin typeface="Google Sans Text"/>
                        </a:rPr>
                        <a:t> </a:t>
                      </a:r>
                      <a:r>
                        <a:rPr lang="en-IE" b="1" dirty="0" err="1">
                          <a:solidFill>
                            <a:srgbClr val="292668"/>
                          </a:solidFill>
                          <a:effectLst/>
                          <a:latin typeface="Google Sans Text"/>
                        </a:rPr>
                        <a:t>skåp</a:t>
                      </a:r>
                      <a:endParaRPr lang="en-IE" dirty="0" err="1">
                        <a:solidFill>
                          <a:srgbClr val="292668"/>
                        </a:solidFill>
                        <a:effectLst/>
                        <a:latin typeface="Google Sans Text"/>
                      </a:endParaRPr>
                    </a:p>
                  </a:txBody>
                  <a:tcPr marL="76200" marR="76200" marT="50800" marB="508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CA7BB3"/>
                    </a:solidFill>
                  </a:tcPr>
                </a:tc>
                <a:tc>
                  <a:txBody>
                    <a:bodyPr/>
                    <a:lstStyle/>
                    <a:p>
                      <a:pPr rtl="0">
                        <a:buNone/>
                      </a:pPr>
                      <a:r>
                        <a:rPr lang="en-IE" b="1" dirty="0" err="1">
                          <a:solidFill>
                            <a:srgbClr val="292668"/>
                          </a:solidFill>
                          <a:effectLst/>
                          <a:latin typeface="Google Sans Text"/>
                        </a:rPr>
                        <a:t>Dataskydd</a:t>
                      </a:r>
                      <a:endParaRPr lang="en-IE" dirty="0" err="1">
                        <a:solidFill>
                          <a:srgbClr val="292668"/>
                        </a:solidFill>
                        <a:effectLst/>
                        <a:latin typeface="Google Sans Text"/>
                      </a:endParaRPr>
                    </a:p>
                  </a:txBody>
                  <a:tcPr marL="76200" marR="76200" marT="50800" marB="508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CA7BB3"/>
                    </a:solidFill>
                  </a:tcPr>
                </a:tc>
                <a:tc>
                  <a:txBody>
                    <a:bodyPr/>
                    <a:lstStyle/>
                    <a:p>
                      <a:pPr rtl="0">
                        <a:buNone/>
                      </a:pPr>
                      <a:r>
                        <a:rPr lang="en-US" dirty="0">
                          <a:solidFill>
                            <a:srgbClr val="292668"/>
                          </a:solidFill>
                          <a:effectLst/>
                          <a:latin typeface="Google Sans Text"/>
                        </a:rPr>
                        <a:t>Dina ”värdesaker” (kreditkort, ID-handlingar, foton)</a:t>
                      </a:r>
                    </a:p>
                  </a:txBody>
                  <a:tcPr marL="76200" marR="76200" marT="50800" marB="5080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CA7BB3"/>
                    </a:solidFill>
                  </a:tcPr>
                </a:tc>
                <a:extLst>
                  <a:ext uri="{0D108BD9-81ED-4DB2-BD59-A6C34878D82A}">
                    <a16:rowId xmlns:a16="http://schemas.microsoft.com/office/drawing/2014/main" val="1791687370"/>
                  </a:ext>
                </a:extLst>
              </a:tr>
            </a:tbl>
          </a:graphicData>
        </a:graphic>
      </p:graphicFrame>
    </p:spTree>
    <p:extLst>
      <p:ext uri="{BB962C8B-B14F-4D97-AF65-F5344CB8AC3E}">
        <p14:creationId xmlns:p14="http://schemas.microsoft.com/office/powerpoint/2010/main" val="23967373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1DB23C-2B4C-1CAE-31E4-5273986101CE}"/>
              </a:ext>
            </a:extLst>
          </p:cNvPr>
          <p:cNvSpPr>
            <a:spLocks noGrp="1"/>
          </p:cNvSpPr>
          <p:nvPr>
            <p:ph type="body" sz="quarter" idx="15"/>
          </p:nvPr>
        </p:nvSpPr>
        <p:spPr/>
        <p:txBody>
          <a:bodyPr/>
          <a:lstStyle/>
          <a:p>
            <a:r>
              <a:rPr lang="en-IE" dirty="0"/>
              <a:t>Övning för elever</a:t>
            </a:r>
          </a:p>
        </p:txBody>
      </p:sp>
      <p:sp>
        <p:nvSpPr>
          <p:cNvPr id="3" name="Text Placeholder 2">
            <a:extLst>
              <a:ext uri="{FF2B5EF4-FFF2-40B4-BE49-F238E27FC236}">
                <a16:creationId xmlns:a16="http://schemas.microsoft.com/office/drawing/2014/main" id="{EBEE6F1B-1CC6-51BA-0C9E-90204642DC88}"/>
              </a:ext>
            </a:extLst>
          </p:cNvPr>
          <p:cNvSpPr>
            <a:spLocks noGrp="1"/>
          </p:cNvSpPr>
          <p:nvPr>
            <p:ph type="body" sz="quarter" idx="17"/>
          </p:nvPr>
        </p:nvSpPr>
        <p:spPr>
          <a:xfrm>
            <a:off x="1178265" y="2122545"/>
            <a:ext cx="10288740" cy="4021291"/>
          </a:xfrm>
        </p:spPr>
        <p:txBody>
          <a:bodyPr lIns="91440" tIns="45720" rIns="91440" bIns="45720" anchor="t">
            <a:noAutofit/>
          </a:bodyPr>
          <a:lstStyle/>
          <a:p>
            <a:r>
              <a:rPr lang="en-IE" b="1" dirty="0"/>
              <a:t>Lösenord: </a:t>
            </a:r>
          </a:p>
          <a:p>
            <a:r>
              <a:rPr lang="en-IE" dirty="0"/>
              <a:t>Överväg att byta ut dina mest använda lösenord – omvandla texten till din favoritlåt eller ett fint minne till en fras på minst 12 tecken (inkludera ett specialtecken och en siffra)</a:t>
            </a:r>
          </a:p>
          <a:p>
            <a:r>
              <a:rPr lang="en-IE" b="1" dirty="0" err="1"/>
              <a:t>Uppdateringar</a:t>
            </a:r>
            <a:r>
              <a:rPr lang="en-IE" b="1" dirty="0"/>
              <a:t>:</a:t>
            </a:r>
            <a:endParaRPr lang="en-IE" dirty="0">
              <a:ea typeface="Calibri" panose="020F0502020204030204"/>
              <a:cs typeface="Calibri" panose="020F0502020204030204"/>
            </a:endParaRPr>
          </a:p>
          <a:p>
            <a:r>
              <a:rPr lang="en-IE" dirty="0"/>
              <a:t>Kontrollera om det finns programuppdateringar på din telefon eller andra enheter och klicka på </a:t>
            </a:r>
            <a:r>
              <a:rPr lang="en-IE" i="1" dirty="0"/>
              <a:t>Installera nu</a:t>
            </a:r>
          </a:p>
          <a:p>
            <a:r>
              <a:rPr lang="en-IE" b="1" dirty="0" err="1"/>
              <a:t>Sekretess</a:t>
            </a:r>
            <a:r>
              <a:rPr lang="en-IE" b="1" dirty="0"/>
              <a:t>:</a:t>
            </a:r>
            <a:endParaRPr lang="en-IE" i="1" dirty="0">
              <a:ea typeface="Calibri" panose="020F0502020204030204"/>
              <a:cs typeface="Calibri" panose="020F0502020204030204"/>
            </a:endParaRPr>
          </a:p>
          <a:p>
            <a:r>
              <a:rPr lang="en-IE" dirty="0"/>
              <a:t>Kontrollera dina appar för sociala medier – använd genvägarna för sekretess för att stänga av alla onödiga inställningar</a:t>
            </a:r>
          </a:p>
          <a:p>
            <a:endParaRPr lang="en-IE" dirty="0"/>
          </a:p>
          <a:p>
            <a:r>
              <a:rPr lang="en-IE" b="1" dirty="0"/>
              <a:t>Delning: </a:t>
            </a:r>
          </a:p>
          <a:p>
            <a:r>
              <a:rPr lang="en-IE" dirty="0"/>
              <a:t>Skicka aldrig lösenord eller PAN-koder (personliga åtkomstnummer) via SMS eller e-post</a:t>
            </a:r>
          </a:p>
        </p:txBody>
      </p:sp>
      <p:grpSp>
        <p:nvGrpSpPr>
          <p:cNvPr id="4" name="Group 3">
            <a:extLst>
              <a:ext uri="{FF2B5EF4-FFF2-40B4-BE49-F238E27FC236}">
                <a16:creationId xmlns:a16="http://schemas.microsoft.com/office/drawing/2014/main" id="{274BE556-C112-CB21-4E37-5542ABA5F001}"/>
              </a:ext>
            </a:extLst>
          </p:cNvPr>
          <p:cNvGrpSpPr/>
          <p:nvPr/>
        </p:nvGrpSpPr>
        <p:grpSpPr>
          <a:xfrm>
            <a:off x="8030313" y="529028"/>
            <a:ext cx="920484" cy="919581"/>
            <a:chOff x="10376768" y="2334933"/>
            <a:chExt cx="920484" cy="919581"/>
          </a:xfrm>
          <a:solidFill>
            <a:srgbClr val="292668"/>
          </a:solidFill>
        </p:grpSpPr>
        <p:sp>
          <p:nvSpPr>
            <p:cNvPr id="5" name="Freeform 240">
              <a:extLst>
                <a:ext uri="{FF2B5EF4-FFF2-40B4-BE49-F238E27FC236}">
                  <a16:creationId xmlns:a16="http://schemas.microsoft.com/office/drawing/2014/main" id="{4843575D-63C3-6501-EFC4-0D69814CC161}"/>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BCB1F"/>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 name="Freeform 241">
              <a:extLst>
                <a:ext uri="{FF2B5EF4-FFF2-40B4-BE49-F238E27FC236}">
                  <a16:creationId xmlns:a16="http://schemas.microsoft.com/office/drawing/2014/main" id="{BC853183-5A70-EB8C-F3F1-D9CA37EBFE05}"/>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BCB1F"/>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7" name="Graphic 2">
              <a:extLst>
                <a:ext uri="{FF2B5EF4-FFF2-40B4-BE49-F238E27FC236}">
                  <a16:creationId xmlns:a16="http://schemas.microsoft.com/office/drawing/2014/main" id="{BF10C1EF-A9B5-9D43-A16E-F9EE86710C68}"/>
                </a:ext>
              </a:extLst>
            </p:cNvPr>
            <p:cNvGrpSpPr/>
            <p:nvPr/>
          </p:nvGrpSpPr>
          <p:grpSpPr>
            <a:xfrm>
              <a:off x="10376768" y="2334933"/>
              <a:ext cx="920484" cy="919581"/>
              <a:chOff x="10376768" y="2334933"/>
              <a:chExt cx="920484" cy="919581"/>
            </a:xfrm>
            <a:grpFill/>
          </p:grpSpPr>
          <p:sp>
            <p:nvSpPr>
              <p:cNvPr id="8" name="Freeform 243">
                <a:extLst>
                  <a:ext uri="{FF2B5EF4-FFF2-40B4-BE49-F238E27FC236}">
                    <a16:creationId xmlns:a16="http://schemas.microsoft.com/office/drawing/2014/main" id="{32425747-2A00-3655-825A-19100F151320}"/>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Freeform 244">
                <a:extLst>
                  <a:ext uri="{FF2B5EF4-FFF2-40B4-BE49-F238E27FC236}">
                    <a16:creationId xmlns:a16="http://schemas.microsoft.com/office/drawing/2014/main" id="{503C06B3-14CA-AD36-8AEC-9E4DF2134DB0}"/>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10" name="TextBox 9">
            <a:extLst>
              <a:ext uri="{FF2B5EF4-FFF2-40B4-BE49-F238E27FC236}">
                <a16:creationId xmlns:a16="http://schemas.microsoft.com/office/drawing/2014/main" id="{C7CF4110-0C5A-6504-74DD-8B8045D95A4E}"/>
              </a:ext>
            </a:extLst>
          </p:cNvPr>
          <p:cNvSpPr txBox="1"/>
          <p:nvPr/>
        </p:nvSpPr>
        <p:spPr>
          <a:xfrm>
            <a:off x="190122" y="5569956"/>
            <a:ext cx="988143" cy="461665"/>
          </a:xfrm>
          <a:prstGeom prst="rect">
            <a:avLst/>
          </a:prstGeom>
          <a:solidFill>
            <a:srgbClr val="EBCB1F"/>
          </a:solidFill>
        </p:spPr>
        <p:txBody>
          <a:bodyPr wrap="square" lIns="91440" tIns="45720" rIns="91440" bIns="45720" rtlCol="0" anchor="t">
            <a:spAutoFit/>
          </a:bodyPr>
          <a:lstStyle/>
          <a:p>
            <a:r>
              <a:rPr lang="en-IE" sz="2400" b="1" dirty="0">
                <a:solidFill>
                  <a:srgbClr val="292668"/>
                </a:solidFill>
              </a:rPr>
              <a:t>TIPS:</a:t>
            </a:r>
          </a:p>
        </p:txBody>
      </p:sp>
    </p:spTree>
    <p:extLst>
      <p:ext uri="{BB962C8B-B14F-4D97-AF65-F5344CB8AC3E}">
        <p14:creationId xmlns:p14="http://schemas.microsoft.com/office/powerpoint/2010/main" val="36848897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03301AA-7DE9-3109-60F1-1F30D73AC350}"/>
              </a:ext>
            </a:extLst>
          </p:cNvPr>
          <p:cNvSpPr>
            <a:spLocks noGrp="1"/>
          </p:cNvSpPr>
          <p:nvPr>
            <p:ph type="body" sz="quarter" idx="17"/>
          </p:nvPr>
        </p:nvSpPr>
        <p:spPr/>
        <p:txBody>
          <a:bodyPr/>
          <a:lstStyle/>
          <a:p>
            <a:r>
              <a:rPr lang="en-IE" dirty="0"/>
              <a:t>02</a:t>
            </a:r>
          </a:p>
        </p:txBody>
      </p:sp>
      <p:pic>
        <p:nvPicPr>
          <p:cNvPr id="7" name="Picture Placeholder 6">
            <a:extLst>
              <a:ext uri="{FF2B5EF4-FFF2-40B4-BE49-F238E27FC236}">
                <a16:creationId xmlns:a16="http://schemas.microsoft.com/office/drawing/2014/main" id="{592D2075-281A-F592-D954-80B53025F15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a:fillRect/>
          </a:stretch>
        </p:blipFill>
        <p:spPr/>
      </p:pic>
      <p:sp>
        <p:nvSpPr>
          <p:cNvPr id="4" name="Rectangle 3">
            <a:extLst>
              <a:ext uri="{FF2B5EF4-FFF2-40B4-BE49-F238E27FC236}">
                <a16:creationId xmlns:a16="http://schemas.microsoft.com/office/drawing/2014/main" id="{11127891-4D2E-1EDE-F523-6BC12DC89AB0}"/>
              </a:ext>
            </a:extLst>
          </p:cNvPr>
          <p:cNvSpPr/>
          <p:nvPr/>
        </p:nvSpPr>
        <p:spPr>
          <a:xfrm>
            <a:off x="5722297" y="3429000"/>
            <a:ext cx="4680135" cy="13783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5" name="TextBox 4">
            <a:extLst>
              <a:ext uri="{FF2B5EF4-FFF2-40B4-BE49-F238E27FC236}">
                <a16:creationId xmlns:a16="http://schemas.microsoft.com/office/drawing/2014/main" id="{AA3DB6AC-C3FC-8302-169B-ED03EFBA1F45}"/>
              </a:ext>
            </a:extLst>
          </p:cNvPr>
          <p:cNvSpPr txBox="1"/>
          <p:nvPr/>
        </p:nvSpPr>
        <p:spPr>
          <a:xfrm>
            <a:off x="5906320" y="3481298"/>
            <a:ext cx="4604753" cy="1200329"/>
          </a:xfrm>
          <a:prstGeom prst="rect">
            <a:avLst/>
          </a:prstGeom>
          <a:noFill/>
        </p:spPr>
        <p:txBody>
          <a:bodyPr wrap="square" rtlCol="0">
            <a:spAutoFit/>
          </a:bodyPr>
          <a:lstStyle/>
          <a:p>
            <a:r>
              <a:rPr lang="en-US" sz="3600" b="1" spc="324" dirty="0">
                <a:solidFill>
                  <a:srgbClr val="242B62"/>
                </a:solidFill>
                <a:latin typeface="Calibri" panose="020F0502020204030204" pitchFamily="34" charset="0"/>
                <a:cs typeface="Calibri" panose="020F0502020204030204" pitchFamily="34" charset="0"/>
              </a:rPr>
              <a:t>ATT FÖRSTÅ ALGORITMER</a:t>
            </a:r>
          </a:p>
        </p:txBody>
      </p:sp>
    </p:spTree>
    <p:extLst>
      <p:ext uri="{BB962C8B-B14F-4D97-AF65-F5344CB8AC3E}">
        <p14:creationId xmlns:p14="http://schemas.microsoft.com/office/powerpoint/2010/main" val="41044360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5"/>
          </p:nvPr>
        </p:nvSpPr>
        <p:spPr>
          <a:xfrm>
            <a:off x="1700213" y="820615"/>
            <a:ext cx="9424988" cy="697353"/>
          </a:xfrm>
          <a:prstGeom prst="rect">
            <a:avLst/>
          </a:prstGeom>
        </p:spPr>
        <p:txBody>
          <a:bodyPr/>
          <a:lstStyle/>
          <a:p>
            <a:r>
              <a:rPr lang="en-US" b="1" dirty="0"/>
              <a:t>Algoritmer och spårning</a:t>
            </a:r>
          </a:p>
        </p:txBody>
      </p:sp>
      <p:sp>
        <p:nvSpPr>
          <p:cNvPr id="12" name="Text Placeholder 11"/>
          <p:cNvSpPr>
            <a:spLocks noGrp="1"/>
          </p:cNvSpPr>
          <p:nvPr>
            <p:ph type="body" sz="quarter" idx="16"/>
          </p:nvPr>
        </p:nvSpPr>
        <p:spPr>
          <a:xfrm>
            <a:off x="1702945" y="1275303"/>
            <a:ext cx="9412978" cy="1824470"/>
          </a:xfrm>
          <a:prstGeom prst="rect">
            <a:avLst/>
          </a:prstGeom>
        </p:spPr>
        <p:txBody>
          <a:bodyPr/>
          <a:lstStyle/>
          <a:p>
            <a:pPr>
              <a:spcAft>
                <a:spcPts val="600"/>
              </a:spcAft>
            </a:pPr>
            <a:r>
              <a:rPr lang="en-US" dirty="0"/>
              <a:t>Tänk på en algoritm som ett digitalt recept. Precis som ett recept följer steg för att baka en tårta, är en algoritm en uppsättning instruktioner som en dator följer för att lösa ett problem eller bestämma vad som ska visas för dig härnäst.</a:t>
            </a:r>
          </a:p>
          <a:p>
            <a:r>
              <a:rPr lang="en-US" dirty="0"/>
              <a:t>Algoritmer är utformade för att vara till hjälp, men deras huvudsakliga mål är att </a:t>
            </a:r>
            <a:r>
              <a:rPr lang="en-US" b="1" dirty="0"/>
              <a:t>få dig att fortsätta titta på skärmen</a:t>
            </a:r>
            <a:r>
              <a:rPr lang="en-US" dirty="0"/>
              <a:t>. De bryr sig inte alltid om informationen är sann eller hälsosam; de bryr sig bara om det är något du sannolikt kommer att klicka på.</a:t>
            </a:r>
          </a:p>
        </p:txBody>
      </p:sp>
      <p:pic>
        <p:nvPicPr>
          <p:cNvPr id="4" name="Picture Placeholder 5" descr="A group of people standing in a line&#10;&#10;AI-generated content may be incorrect.">
            <a:extLst>
              <a:ext uri="{FF2B5EF4-FFF2-40B4-BE49-F238E27FC236}">
                <a16:creationId xmlns:a16="http://schemas.microsoft.com/office/drawing/2014/main" id="{36EBB81E-0C9F-131A-834C-2E0EEF47CFC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0" y="3919655"/>
            <a:ext cx="11125201" cy="2342319"/>
          </a:xfrm>
        </p:spPr>
      </p:pic>
      <p:sp>
        <p:nvSpPr>
          <p:cNvPr id="6" name="Rectangle 5">
            <a:extLst>
              <a:ext uri="{FF2B5EF4-FFF2-40B4-BE49-F238E27FC236}">
                <a16:creationId xmlns:a16="http://schemas.microsoft.com/office/drawing/2014/main" id="{2F423177-F1E9-532E-E056-3448EF18FAA9}"/>
              </a:ext>
            </a:extLst>
          </p:cNvPr>
          <p:cNvSpPr/>
          <p:nvPr/>
        </p:nvSpPr>
        <p:spPr>
          <a:xfrm>
            <a:off x="0" y="3099040"/>
            <a:ext cx="1407911" cy="2938345"/>
          </a:xfrm>
          <a:prstGeom prst="rect">
            <a:avLst/>
          </a:prstGeom>
          <a:solidFill>
            <a:srgbClr val="CA7BB3">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351545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7BDF803-4C44-B249-A9DA-0218BA13AF1A}"/>
              </a:ext>
            </a:extLst>
          </p:cNvPr>
          <p:cNvSpPr>
            <a:spLocks noGrp="1"/>
          </p:cNvSpPr>
          <p:nvPr>
            <p:ph type="body" sz="quarter" idx="16"/>
          </p:nvPr>
        </p:nvSpPr>
        <p:spPr>
          <a:xfrm>
            <a:off x="1005879" y="331731"/>
            <a:ext cx="6876805" cy="1176614"/>
          </a:xfrm>
          <a:prstGeom prst="rect">
            <a:avLst/>
          </a:prstGeom>
        </p:spPr>
        <p:txBody>
          <a:bodyPr>
            <a:normAutofit/>
          </a:bodyPr>
          <a:lstStyle/>
          <a:p>
            <a:r>
              <a:rPr lang="en-US" b="1" dirty="0"/>
              <a:t>Hur de spårar och </a:t>
            </a:r>
            <a:r>
              <a:rPr lang="en-US" b="1" dirty="0" err="1"/>
              <a:t>anpassar innehållet</a:t>
            </a:r>
            <a:endParaRPr lang="en-US" b="1" dirty="0"/>
          </a:p>
        </p:txBody>
      </p:sp>
      <p:sp>
        <p:nvSpPr>
          <p:cNvPr id="6" name="Text Placeholder 5">
            <a:extLst>
              <a:ext uri="{FF2B5EF4-FFF2-40B4-BE49-F238E27FC236}">
                <a16:creationId xmlns:a16="http://schemas.microsoft.com/office/drawing/2014/main" id="{C3F1ACCF-338A-A749-A357-0B067600D1D2}"/>
              </a:ext>
            </a:extLst>
          </p:cNvPr>
          <p:cNvSpPr>
            <a:spLocks noGrp="1"/>
          </p:cNvSpPr>
          <p:nvPr>
            <p:ph type="body" sz="quarter" idx="17"/>
          </p:nvPr>
        </p:nvSpPr>
        <p:spPr>
          <a:xfrm>
            <a:off x="967779" y="1275614"/>
            <a:ext cx="5637962" cy="4021291"/>
          </a:xfrm>
          <a:prstGeom prst="rect">
            <a:avLst/>
          </a:prstGeom>
        </p:spPr>
        <p:txBody>
          <a:bodyPr lIns="91440" tIns="45720" rIns="91440" bIns="45720" anchor="t">
            <a:noAutofit/>
          </a:bodyPr>
          <a:lstStyle/>
          <a:p>
            <a:r>
              <a:rPr lang="en-US" dirty="0"/>
              <a:t>Algoritmerna observerar ditt </a:t>
            </a:r>
            <a:r>
              <a:rPr lang="en-US" i="1" dirty="0"/>
              <a:t>digitala kroppsspråk </a:t>
            </a:r>
            <a:r>
              <a:rPr lang="en-US" dirty="0"/>
              <a:t>för att lära sig vad du gillar. Så här fungerar de:</a:t>
            </a:r>
            <a:endParaRPr lang="sv-SE"/>
          </a:p>
          <a:p>
            <a:pPr marL="342900" indent="-342900">
              <a:spcAft>
                <a:spcPts val="600"/>
              </a:spcAft>
              <a:buFont typeface="Arial" panose="020B0604020202020204" pitchFamily="34" charset="0"/>
              <a:buChar char="•"/>
            </a:pPr>
            <a:r>
              <a:rPr lang="en-US" b="1" dirty="0"/>
              <a:t>Spåret: </a:t>
            </a:r>
            <a:r>
              <a:rPr lang="en-US" dirty="0"/>
              <a:t>Varje gång du </a:t>
            </a:r>
            <a:r>
              <a:rPr lang="en-US" b="1" i="1" dirty="0"/>
              <a:t>gillar </a:t>
            </a:r>
            <a:r>
              <a:rPr lang="en-US" dirty="0"/>
              <a:t>en bild, tittar på en video eller söker på en webbplats registrerar algoritmen detta.</a:t>
            </a:r>
            <a:endParaRPr lang="en-US" dirty="0">
              <a:ea typeface="Calibri"/>
              <a:cs typeface="Calibri"/>
            </a:endParaRPr>
          </a:p>
          <a:p>
            <a:pPr marL="342900" indent="-342900">
              <a:spcAft>
                <a:spcPts val="600"/>
              </a:spcAft>
              <a:buFont typeface="Arial" panose="020B0604020202020204" pitchFamily="34" charset="0"/>
              <a:buChar char="•"/>
            </a:pPr>
            <a:r>
              <a:rPr lang="en-US" b="1" dirty="0"/>
              <a:t>Profilen: </a:t>
            </a:r>
            <a:r>
              <a:rPr lang="en-US" dirty="0"/>
              <a:t>Den använder dessa anteckningar för att skapa en profil över dina intressen (t.ex. </a:t>
            </a:r>
            <a:r>
              <a:rPr lang="en-US" i="1" dirty="0"/>
              <a:t>älskar trädgårdsskötsel, är intresserad av historia</a:t>
            </a:r>
            <a:r>
              <a:rPr lang="en-US" dirty="0"/>
              <a:t>).</a:t>
            </a:r>
            <a:endParaRPr lang="en-US" dirty="0">
              <a:ea typeface="Calibri"/>
              <a:cs typeface="Calibri"/>
            </a:endParaRPr>
          </a:p>
          <a:p>
            <a:pPr marL="342900" indent="-342900">
              <a:spcAft>
                <a:spcPts val="600"/>
              </a:spcAft>
              <a:buFont typeface="Arial" panose="020B0604020202020204" pitchFamily="34" charset="0"/>
              <a:buChar char="•"/>
            </a:pPr>
            <a:r>
              <a:rPr lang="en-US" b="1" dirty="0" err="1"/>
              <a:t>Anpassningen</a:t>
            </a:r>
            <a:r>
              <a:rPr lang="en-US" b="1" dirty="0"/>
              <a:t>: </a:t>
            </a:r>
            <a:r>
              <a:rPr lang="en-US" dirty="0" err="1"/>
              <a:t>Nästa</a:t>
            </a:r>
            <a:r>
              <a:rPr lang="en-US" dirty="0"/>
              <a:t> </a:t>
            </a:r>
            <a:r>
              <a:rPr lang="en-US" dirty="0" err="1"/>
              <a:t>gång</a:t>
            </a:r>
            <a:r>
              <a:rPr lang="en-US" dirty="0"/>
              <a:t> du </a:t>
            </a:r>
            <a:r>
              <a:rPr lang="en-US" dirty="0" err="1"/>
              <a:t>loggar</a:t>
            </a:r>
            <a:r>
              <a:rPr lang="en-US" dirty="0"/>
              <a:t> in </a:t>
            </a:r>
            <a:r>
              <a:rPr lang="en-US" i="1" dirty="0"/>
              <a:t>visar</a:t>
            </a:r>
            <a:r>
              <a:rPr lang="en-US" dirty="0"/>
              <a:t> algoritmen innehåll som den tror att du kommer att stanna kvar och titta på. Det är därför två personer kan titta på samma app men se helt olika nyheter och annonser</a:t>
            </a:r>
            <a:endParaRPr lang="en-US" dirty="0">
              <a:ea typeface="Calibri"/>
              <a:cs typeface="Calibri"/>
            </a:endParaRPr>
          </a:p>
        </p:txBody>
      </p:sp>
      <p:pic>
        <p:nvPicPr>
          <p:cNvPr id="7" name="Picture Placeholder 6" descr="Illuminated polka dots">
            <a:extLst>
              <a:ext uri="{FF2B5EF4-FFF2-40B4-BE49-F238E27FC236}">
                <a16:creationId xmlns:a16="http://schemas.microsoft.com/office/drawing/2014/main" id="{454D455C-9042-FF64-B828-5F2F23C233F8}"/>
              </a:ext>
            </a:extLst>
          </p:cNvPr>
          <p:cNvPicPr>
            <a:picLocks noGrp="1" noChangeAspect="1"/>
          </p:cNvPicPr>
          <p:nvPr>
            <p:ph type="pic" sz="quarter" idx="15"/>
          </p:nvPr>
        </p:nvPicPr>
        <p:blipFill>
          <a:blip r:embed="rId2" cstate="screen">
            <a:extLst>
              <a:ext uri="{28A0092B-C50C-407E-A947-70E740481C1C}">
                <a14:useLocalDpi xmlns:a14="http://schemas.microsoft.com/office/drawing/2010/main"/>
              </a:ext>
            </a:extLst>
          </a:blip>
          <a:srcRect/>
          <a:stretch/>
        </p:blipFill>
        <p:spPr/>
      </p:pic>
      <p:pic>
        <p:nvPicPr>
          <p:cNvPr id="3" name="Graphic 2" descr="Thumbs up sign outline">
            <a:extLst>
              <a:ext uri="{FF2B5EF4-FFF2-40B4-BE49-F238E27FC236}">
                <a16:creationId xmlns:a16="http://schemas.microsoft.com/office/drawing/2014/main" id="{CD33936E-E0D0-7792-AB02-655E6874D26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0067" y="2634558"/>
            <a:ext cx="649586" cy="649586"/>
          </a:xfrm>
          <a:prstGeom prst="rect">
            <a:avLst/>
          </a:prstGeom>
        </p:spPr>
      </p:pic>
      <p:pic>
        <p:nvPicPr>
          <p:cNvPr id="8" name="Graphic 7" descr="User outline">
            <a:extLst>
              <a:ext uri="{FF2B5EF4-FFF2-40B4-BE49-F238E27FC236}">
                <a16:creationId xmlns:a16="http://schemas.microsoft.com/office/drawing/2014/main" id="{1639174E-3C8B-6D04-3AF2-43771BE36C3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53863" y="3671445"/>
            <a:ext cx="781993" cy="781993"/>
          </a:xfrm>
          <a:prstGeom prst="rect">
            <a:avLst/>
          </a:prstGeom>
        </p:spPr>
      </p:pic>
      <p:pic>
        <p:nvPicPr>
          <p:cNvPr id="12" name="Graphic 11" descr="Smiling with hearts face outline outline">
            <a:extLst>
              <a:ext uri="{FF2B5EF4-FFF2-40B4-BE49-F238E27FC236}">
                <a16:creationId xmlns:a16="http://schemas.microsoft.com/office/drawing/2014/main" id="{AA154DBE-3042-A5D2-6C78-638DBE2AF9A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84484" y="4871243"/>
            <a:ext cx="720749" cy="720749"/>
          </a:xfrm>
          <a:prstGeom prst="rect">
            <a:avLst/>
          </a:prstGeom>
        </p:spPr>
      </p:pic>
      <p:sp>
        <p:nvSpPr>
          <p:cNvPr id="13" name="Speech Bubble: Rectangle with Corners Rounded 12">
            <a:extLst>
              <a:ext uri="{FF2B5EF4-FFF2-40B4-BE49-F238E27FC236}">
                <a16:creationId xmlns:a16="http://schemas.microsoft.com/office/drawing/2014/main" id="{139A45B0-14E9-6365-93A2-3E0E2981475B}"/>
              </a:ext>
            </a:extLst>
          </p:cNvPr>
          <p:cNvSpPr/>
          <p:nvPr/>
        </p:nvSpPr>
        <p:spPr>
          <a:xfrm>
            <a:off x="6931180" y="3225294"/>
            <a:ext cx="3896842" cy="3238879"/>
          </a:xfrm>
          <a:prstGeom prst="wedgeRoundRectCallout">
            <a:avLst>
              <a:gd name="adj1" fmla="val -75484"/>
              <a:gd name="adj2" fmla="val -49424"/>
              <a:gd name="adj3" fmla="val 16667"/>
            </a:avLst>
          </a:prstGeom>
          <a:solidFill>
            <a:srgbClr val="CA7BB3"/>
          </a:solidFill>
          <a:ln>
            <a:solidFill>
              <a:srgbClr val="CA7BB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dirty="0"/>
              <a:t>En </a:t>
            </a:r>
            <a:r>
              <a:rPr lang="en-US" sz="2200" b="1" dirty="0">
                <a:solidFill>
                  <a:srgbClr val="292668"/>
                </a:solidFill>
              </a:rPr>
              <a:t>cookie </a:t>
            </a:r>
            <a:r>
              <a:rPr lang="en-US" sz="2200" dirty="0"/>
              <a:t>är en liten fil som en webbplats placerar på din enhet. Det är inget </a:t>
            </a:r>
            <a:r>
              <a:rPr lang="en-US" sz="2200" dirty="0" err="1"/>
              <a:t>program</a:t>
            </a:r>
            <a:r>
              <a:rPr lang="en-US" sz="2200" dirty="0"/>
              <a:t>, utan bara en liten anteckning.</a:t>
            </a:r>
          </a:p>
          <a:p>
            <a:pPr algn="ctr"/>
            <a:r>
              <a:rPr lang="en-US" sz="2200" dirty="0"/>
              <a:t>Om en cookie (anteckning) beskriver vad du har gjort, är algoritmen hjärnan som bestämmer vad den ska göra med den informationen.</a:t>
            </a:r>
            <a:endParaRPr lang="en-IE" sz="2200" dirty="0"/>
          </a:p>
        </p:txBody>
      </p:sp>
    </p:spTree>
    <p:extLst>
      <p:ext uri="{BB962C8B-B14F-4D97-AF65-F5344CB8AC3E}">
        <p14:creationId xmlns:p14="http://schemas.microsoft.com/office/powerpoint/2010/main" val="35053139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7FD68A6F-66CB-FF6A-CC92-3EA101A4818D}"/>
              </a:ext>
            </a:extLst>
          </p:cNvPr>
          <p:cNvSpPr>
            <a:spLocks noGrp="1"/>
          </p:cNvSpPr>
          <p:nvPr>
            <p:ph type="pic" sz="quarter" idx="10"/>
          </p:nvPr>
        </p:nvSpPr>
        <p:spPr/>
        <p:txBody>
          <a:bodyPr/>
          <a:lstStyle/>
          <a:p>
            <a:endParaRPr lang="en-IE"/>
          </a:p>
        </p:txBody>
      </p:sp>
      <p:sp>
        <p:nvSpPr>
          <p:cNvPr id="3" name="Text Placeholder 2">
            <a:extLst>
              <a:ext uri="{FF2B5EF4-FFF2-40B4-BE49-F238E27FC236}">
                <a16:creationId xmlns:a16="http://schemas.microsoft.com/office/drawing/2014/main" id="{AC615180-A949-0483-A7CF-816DF4C3D3FA}"/>
              </a:ext>
            </a:extLst>
          </p:cNvPr>
          <p:cNvSpPr>
            <a:spLocks noGrp="1"/>
          </p:cNvSpPr>
          <p:nvPr>
            <p:ph type="body" sz="quarter" idx="15"/>
          </p:nvPr>
        </p:nvSpPr>
        <p:spPr>
          <a:xfrm>
            <a:off x="5896805" y="742446"/>
            <a:ext cx="4550975" cy="697353"/>
          </a:xfrm>
        </p:spPr>
        <p:txBody>
          <a:bodyPr/>
          <a:lstStyle/>
          <a:p>
            <a:r>
              <a:rPr lang="en-IE" dirty="0"/>
              <a:t>Så här raderar du cookies</a:t>
            </a:r>
          </a:p>
        </p:txBody>
      </p:sp>
      <p:sp>
        <p:nvSpPr>
          <p:cNvPr id="4" name="Text Placeholder 3">
            <a:extLst>
              <a:ext uri="{FF2B5EF4-FFF2-40B4-BE49-F238E27FC236}">
                <a16:creationId xmlns:a16="http://schemas.microsoft.com/office/drawing/2014/main" id="{CA6AA4B1-ABF3-43A3-C012-3E489BD472B3}"/>
              </a:ext>
            </a:extLst>
          </p:cNvPr>
          <p:cNvSpPr>
            <a:spLocks noGrp="1"/>
          </p:cNvSpPr>
          <p:nvPr>
            <p:ph type="body" sz="quarter" idx="16"/>
          </p:nvPr>
        </p:nvSpPr>
        <p:spPr>
          <a:xfrm>
            <a:off x="6340350" y="1788769"/>
            <a:ext cx="5664451" cy="3283543"/>
          </a:xfrm>
        </p:spPr>
        <p:txBody>
          <a:bodyPr/>
          <a:lstStyle/>
          <a:p>
            <a:pPr marL="342900" indent="-342900">
              <a:buFont typeface="Arial" panose="020B0604020202020204" pitchFamily="34" charset="0"/>
              <a:buChar char="•"/>
            </a:pPr>
            <a:r>
              <a:rPr lang="en-US" dirty="0">
                <a:solidFill>
                  <a:srgbClr val="292668"/>
                </a:solidFill>
                <a:hlinkClick r:id="rId3">
                  <a:extLst>
                    <a:ext uri="{A12FA001-AC4F-418D-AE19-62706E023703}">
                      <ahyp:hlinkClr xmlns:ahyp="http://schemas.microsoft.com/office/drawing/2018/hyperlinkcolor" val="tx"/>
                    </a:ext>
                  </a:extLst>
                </a:hlinkClick>
              </a:rPr>
              <a:t>Så här rensar du cookies på Android</a:t>
            </a:r>
            <a:endParaRPr lang="en-US" dirty="0">
              <a:solidFill>
                <a:srgbClr val="292668"/>
              </a:solidFill>
            </a:endParaRPr>
          </a:p>
          <a:p>
            <a:pPr marL="342900" indent="-342900">
              <a:buFont typeface="Arial" panose="020B0604020202020204" pitchFamily="34" charset="0"/>
              <a:buChar char="•"/>
            </a:pPr>
            <a:endParaRPr lang="en-US" dirty="0">
              <a:solidFill>
                <a:srgbClr val="292668"/>
              </a:solidFill>
            </a:endParaRPr>
          </a:p>
          <a:p>
            <a:pPr marL="342900" indent="-342900">
              <a:buFont typeface="Arial" panose="020B0604020202020204" pitchFamily="34" charset="0"/>
              <a:buChar char="•"/>
            </a:pPr>
            <a:r>
              <a:rPr lang="en-US" dirty="0">
                <a:solidFill>
                  <a:srgbClr val="292668"/>
                </a:solidFill>
                <a:hlinkClick r:id="rId4">
                  <a:extLst>
                    <a:ext uri="{A12FA001-AC4F-418D-AE19-62706E023703}">
                      <ahyp:hlinkClr xmlns:ahyp="http://schemas.microsoft.com/office/drawing/2018/hyperlinkcolor" val="tx"/>
                    </a:ext>
                  </a:extLst>
                </a:hlinkClick>
              </a:rPr>
              <a:t>Så här rensar eller tar du bort cookies på iPhone (2025)</a:t>
            </a:r>
            <a:endParaRPr lang="en-US" dirty="0">
              <a:solidFill>
                <a:srgbClr val="292668"/>
              </a:solidFill>
            </a:endParaRPr>
          </a:p>
          <a:p>
            <a:pPr marL="342900" indent="-342900">
              <a:buFont typeface="Arial" panose="020B0604020202020204" pitchFamily="34" charset="0"/>
              <a:buChar char="•"/>
            </a:pPr>
            <a:endParaRPr lang="en-US" dirty="0">
              <a:solidFill>
                <a:srgbClr val="292668"/>
              </a:solidFill>
            </a:endParaRPr>
          </a:p>
          <a:p>
            <a:pPr marL="342900" indent="-342900">
              <a:buFont typeface="Arial" panose="020B0604020202020204" pitchFamily="34" charset="0"/>
              <a:buChar char="•"/>
            </a:pPr>
            <a:r>
              <a:rPr lang="en-US" dirty="0">
                <a:solidFill>
                  <a:srgbClr val="292668"/>
                </a:solidFill>
                <a:hlinkClick r:id="rId5">
                  <a:extLst>
                    <a:ext uri="{A12FA001-AC4F-418D-AE19-62706E023703}">
                      <ahyp:hlinkClr xmlns:ahyp="http://schemas.microsoft.com/office/drawing/2018/hyperlinkcolor" val="tx"/>
                    </a:ext>
                  </a:extLst>
                </a:hlinkClick>
              </a:rPr>
              <a:t>Så här rensar du cookies i Microsoft Edge [2026 – fullständig guide]</a:t>
            </a:r>
            <a:endParaRPr lang="en-US" dirty="0">
              <a:solidFill>
                <a:srgbClr val="292668"/>
              </a:solidFill>
            </a:endParaRPr>
          </a:p>
          <a:p>
            <a:pPr marL="342900" indent="-342900">
              <a:buFont typeface="Arial" panose="020B0604020202020204" pitchFamily="34" charset="0"/>
              <a:buChar char="•"/>
            </a:pPr>
            <a:endParaRPr lang="en-US" dirty="0">
              <a:solidFill>
                <a:srgbClr val="292668"/>
              </a:solidFill>
            </a:endParaRPr>
          </a:p>
          <a:p>
            <a:r>
              <a:rPr lang="en-US" b="1" dirty="0">
                <a:solidFill>
                  <a:srgbClr val="292668"/>
                </a:solidFill>
              </a:rPr>
              <a:t>Obs: </a:t>
            </a:r>
            <a:r>
              <a:rPr lang="en-US" sz="2200" dirty="0">
                <a:solidFill>
                  <a:srgbClr val="292668"/>
                </a:solidFill>
              </a:rPr>
              <a:t>genom att rensa cookies säger du i princip till webbplatserna: </a:t>
            </a:r>
            <a:r>
              <a:rPr lang="en-US" sz="2200" i="1" dirty="0">
                <a:solidFill>
                  <a:srgbClr val="292668"/>
                </a:solidFill>
              </a:rPr>
              <a:t>”Glöm allt ni vet om mig</a:t>
            </a:r>
            <a:r>
              <a:rPr lang="en-US" sz="2200" dirty="0">
                <a:solidFill>
                  <a:srgbClr val="292668"/>
                </a:solidFill>
              </a:rPr>
              <a:t>”. Du kommer automatiskt att loggas ut från de webbplatser du har öppna och behandlas som en ny besökare.</a:t>
            </a:r>
            <a:endParaRPr lang="en-IE" sz="2200" dirty="0">
              <a:solidFill>
                <a:srgbClr val="292668"/>
              </a:solidFill>
            </a:endParaRPr>
          </a:p>
        </p:txBody>
      </p:sp>
      <p:pic>
        <p:nvPicPr>
          <p:cNvPr id="5" name="Online Media 4" title="How to Clear Cache and Cookies in Google Chrome (2025 Update)">
            <a:hlinkClick r:id="" action="ppaction://media"/>
            <a:extLst>
              <a:ext uri="{FF2B5EF4-FFF2-40B4-BE49-F238E27FC236}">
                <a16:creationId xmlns:a16="http://schemas.microsoft.com/office/drawing/2014/main" id="{76CC4314-B3FE-1C28-428A-66B1FE22AAF1}"/>
              </a:ext>
            </a:extLst>
          </p:cNvPr>
          <p:cNvPicPr>
            <a:picLocks noRot="1" noChangeAspect="1"/>
          </p:cNvPicPr>
          <p:nvPr>
            <a:videoFile r:link="rId1"/>
          </p:nvPr>
        </p:nvPicPr>
        <p:blipFill>
          <a:blip r:embed="rId6"/>
          <a:stretch>
            <a:fillRect/>
          </a:stretch>
        </p:blipFill>
        <p:spPr>
          <a:xfrm>
            <a:off x="1079241" y="2735738"/>
            <a:ext cx="5016759" cy="3283543"/>
          </a:xfrm>
          <a:prstGeom prst="rect">
            <a:avLst/>
          </a:prstGeom>
        </p:spPr>
      </p:pic>
      <p:sp>
        <p:nvSpPr>
          <p:cNvPr id="7" name="TextBox 6">
            <a:extLst>
              <a:ext uri="{FF2B5EF4-FFF2-40B4-BE49-F238E27FC236}">
                <a16:creationId xmlns:a16="http://schemas.microsoft.com/office/drawing/2014/main" id="{0DD4DCE2-695A-B686-1010-35FFB9F52FDD}"/>
              </a:ext>
            </a:extLst>
          </p:cNvPr>
          <p:cNvSpPr txBox="1"/>
          <p:nvPr/>
        </p:nvSpPr>
        <p:spPr>
          <a:xfrm>
            <a:off x="720051" y="6358726"/>
            <a:ext cx="7796309" cy="369332"/>
          </a:xfrm>
          <a:prstGeom prst="rect">
            <a:avLst/>
          </a:prstGeom>
          <a:noFill/>
        </p:spPr>
        <p:txBody>
          <a:bodyPr wrap="square">
            <a:spAutoFit/>
          </a:bodyPr>
          <a:lstStyle/>
          <a:p>
            <a:r>
              <a:rPr lang="en-US" dirty="0">
                <a:hlinkClick r:id="rId7"/>
              </a:rPr>
              <a:t>Så här rensar du cacheminnet och cookies i Google Chrome (uppdatering 2025)</a:t>
            </a:r>
            <a:endParaRPr lang="en-IE" dirty="0"/>
          </a:p>
        </p:txBody>
      </p:sp>
      <p:sp>
        <p:nvSpPr>
          <p:cNvPr id="8" name="TextBox 7">
            <a:extLst>
              <a:ext uri="{FF2B5EF4-FFF2-40B4-BE49-F238E27FC236}">
                <a16:creationId xmlns:a16="http://schemas.microsoft.com/office/drawing/2014/main" id="{0D8C269C-1300-A54F-4147-715C380117C3}"/>
              </a:ext>
            </a:extLst>
          </p:cNvPr>
          <p:cNvSpPr txBox="1"/>
          <p:nvPr/>
        </p:nvSpPr>
        <p:spPr>
          <a:xfrm>
            <a:off x="901120" y="744434"/>
            <a:ext cx="4186927" cy="1323439"/>
          </a:xfrm>
          <a:prstGeom prst="rect">
            <a:avLst/>
          </a:prstGeom>
          <a:noFill/>
        </p:spPr>
        <p:txBody>
          <a:bodyPr wrap="square" rtlCol="0">
            <a:spAutoFit/>
          </a:bodyPr>
          <a:lstStyle/>
          <a:p>
            <a:r>
              <a:rPr lang="en-IE" sz="4000" dirty="0">
                <a:solidFill>
                  <a:srgbClr val="292668"/>
                </a:solidFill>
              </a:rPr>
              <a:t>Titta på den VIDEO som är relevant för dig…</a:t>
            </a:r>
          </a:p>
        </p:txBody>
      </p:sp>
    </p:spTree>
    <p:extLst>
      <p:ext uri="{BB962C8B-B14F-4D97-AF65-F5344CB8AC3E}">
        <p14:creationId xmlns:p14="http://schemas.microsoft.com/office/powerpoint/2010/main" val="3553229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443857-5418-B86C-FFF5-6591FC88A2A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A8B088A-691E-357B-6035-F05567BCCE6A}"/>
              </a:ext>
            </a:extLst>
          </p:cNvPr>
          <p:cNvSpPr>
            <a:spLocks noGrp="1"/>
          </p:cNvSpPr>
          <p:nvPr>
            <p:ph type="body" sz="quarter" idx="17"/>
          </p:nvPr>
        </p:nvSpPr>
        <p:spPr/>
        <p:txBody>
          <a:bodyPr/>
          <a:lstStyle/>
          <a:p>
            <a:r>
              <a:rPr lang="en-IE" dirty="0"/>
              <a:t>03</a:t>
            </a:r>
          </a:p>
        </p:txBody>
      </p:sp>
      <p:pic>
        <p:nvPicPr>
          <p:cNvPr id="7" name="Picture Placeholder 6">
            <a:extLst>
              <a:ext uri="{FF2B5EF4-FFF2-40B4-BE49-F238E27FC236}">
                <a16:creationId xmlns:a16="http://schemas.microsoft.com/office/drawing/2014/main" id="{4C689CB2-18FE-8043-E13D-60579DCD3086}"/>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190122" y="2626822"/>
            <a:ext cx="7756845" cy="3396829"/>
          </a:xfrm>
        </p:spPr>
      </p:pic>
      <p:sp>
        <p:nvSpPr>
          <p:cNvPr id="4" name="Rectangle 3">
            <a:extLst>
              <a:ext uri="{FF2B5EF4-FFF2-40B4-BE49-F238E27FC236}">
                <a16:creationId xmlns:a16="http://schemas.microsoft.com/office/drawing/2014/main" id="{72A56C5B-FEFE-C5A6-4A21-1687BA37F320}"/>
              </a:ext>
            </a:extLst>
          </p:cNvPr>
          <p:cNvSpPr/>
          <p:nvPr/>
        </p:nvSpPr>
        <p:spPr>
          <a:xfrm>
            <a:off x="2942376" y="3476625"/>
            <a:ext cx="7460057" cy="16831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5" name="TextBox 4">
            <a:extLst>
              <a:ext uri="{FF2B5EF4-FFF2-40B4-BE49-F238E27FC236}">
                <a16:creationId xmlns:a16="http://schemas.microsoft.com/office/drawing/2014/main" id="{31488C77-B4FE-AF48-3486-B4A2654EE836}"/>
              </a:ext>
            </a:extLst>
          </p:cNvPr>
          <p:cNvSpPr txBox="1"/>
          <p:nvPr/>
        </p:nvSpPr>
        <p:spPr>
          <a:xfrm>
            <a:off x="3150606" y="3481298"/>
            <a:ext cx="7360467" cy="1200329"/>
          </a:xfrm>
          <a:prstGeom prst="rect">
            <a:avLst/>
          </a:prstGeom>
          <a:noFill/>
        </p:spPr>
        <p:txBody>
          <a:bodyPr wrap="square" rtlCol="0">
            <a:spAutoFit/>
          </a:bodyPr>
          <a:lstStyle/>
          <a:p>
            <a:r>
              <a:rPr lang="en-US" sz="3600" b="1" spc="324" dirty="0">
                <a:solidFill>
                  <a:srgbClr val="242B62"/>
                </a:solidFill>
                <a:latin typeface="Calibri" panose="020F0502020204030204" pitchFamily="34" charset="0"/>
                <a:cs typeface="Calibri" panose="020F0502020204030204" pitchFamily="34" charset="0"/>
              </a:rPr>
              <a:t>HUR AI ANVÄNDS I BEDRÄGERIER, PHISHING OCH DESINFORMATION</a:t>
            </a:r>
          </a:p>
        </p:txBody>
      </p:sp>
    </p:spTree>
    <p:extLst>
      <p:ext uri="{BB962C8B-B14F-4D97-AF65-F5344CB8AC3E}">
        <p14:creationId xmlns:p14="http://schemas.microsoft.com/office/powerpoint/2010/main" val="3783790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44">
            <a:extLst>
              <a:ext uri="{FF2B5EF4-FFF2-40B4-BE49-F238E27FC236}">
                <a16:creationId xmlns:a16="http://schemas.microsoft.com/office/drawing/2014/main" id="{8BE3C4E2-5257-473B-3341-BDCB4510EF87}"/>
              </a:ext>
            </a:extLst>
          </p:cNvPr>
          <p:cNvSpPr>
            <a:spLocks noChangeArrowheads="1"/>
          </p:cNvSpPr>
          <p:nvPr/>
        </p:nvSpPr>
        <p:spPr bwMode="auto">
          <a:xfrm>
            <a:off x="1000520" y="2004932"/>
            <a:ext cx="2784079" cy="3942346"/>
          </a:xfrm>
          <a:custGeom>
            <a:avLst/>
            <a:gdLst>
              <a:gd name="T0" fmla="*/ 4115 w 4381"/>
              <a:gd name="T1" fmla="*/ 3420 h 3421"/>
              <a:gd name="T2" fmla="*/ 265 w 4381"/>
              <a:gd name="T3" fmla="*/ 3420 h 3421"/>
              <a:gd name="T4" fmla="*/ 265 w 4381"/>
              <a:gd name="T5" fmla="*/ 3420 h 3421"/>
              <a:gd name="T6" fmla="*/ 0 w 4381"/>
              <a:gd name="T7" fmla="*/ 3155 h 3421"/>
              <a:gd name="T8" fmla="*/ 0 w 4381"/>
              <a:gd name="T9" fmla="*/ 264 h 3421"/>
              <a:gd name="T10" fmla="*/ 0 w 4381"/>
              <a:gd name="T11" fmla="*/ 264 h 3421"/>
              <a:gd name="T12" fmla="*/ 265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615AA6"/>
          </a:solidFill>
          <a:ln w="19050">
            <a:solidFill>
              <a:srgbClr val="292668"/>
            </a:solidFill>
            <a:prstDash val="sysDash"/>
          </a:ln>
          <a:effectLst/>
        </p:spPr>
        <p:txBody>
          <a:bodyPr wrap="none" anchor="ctr"/>
          <a:lstStyle/>
          <a:p>
            <a:endParaRPr lang="en-US" sz="900" dirty="0"/>
          </a:p>
        </p:txBody>
      </p:sp>
      <p:sp>
        <p:nvSpPr>
          <p:cNvPr id="3" name="Freeform 319">
            <a:extLst>
              <a:ext uri="{FF2B5EF4-FFF2-40B4-BE49-F238E27FC236}">
                <a16:creationId xmlns:a16="http://schemas.microsoft.com/office/drawing/2014/main" id="{866D2646-13F5-877F-C6F0-06532E696A04}"/>
              </a:ext>
            </a:extLst>
          </p:cNvPr>
          <p:cNvSpPr>
            <a:spLocks noChangeArrowheads="1"/>
          </p:cNvSpPr>
          <p:nvPr/>
        </p:nvSpPr>
        <p:spPr bwMode="auto">
          <a:xfrm>
            <a:off x="1603263" y="875393"/>
            <a:ext cx="1581757" cy="1595929"/>
          </a:xfrm>
          <a:custGeom>
            <a:avLst/>
            <a:gdLst>
              <a:gd name="T0" fmla="*/ 1086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1 w 2756"/>
              <a:gd name="T13" fmla="*/ 417 h 2964"/>
              <a:gd name="T14" fmla="*/ 2338 w 2756"/>
              <a:gd name="T15" fmla="*/ 624 h 2964"/>
              <a:gd name="T16" fmla="*/ 2338 w 2756"/>
              <a:gd name="T17" fmla="*/ 624 h 2964"/>
              <a:gd name="T18" fmla="*/ 2338 w 2756"/>
              <a:gd name="T19" fmla="*/ 2131 h 2964"/>
              <a:gd name="T20" fmla="*/ 1668 w 2756"/>
              <a:gd name="T21" fmla="*/ 2802 h 2964"/>
              <a:gd name="T22" fmla="*/ 1668 w 2756"/>
              <a:gd name="T23" fmla="*/ 2802 h 2964"/>
              <a:gd name="T24" fmla="*/ 1086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242B62"/>
          </a:solidFill>
          <a:ln>
            <a:noFill/>
          </a:ln>
          <a:effectLst/>
        </p:spPr>
        <p:txBody>
          <a:bodyPr wrap="none" anchor="ctr"/>
          <a:lstStyle/>
          <a:p>
            <a:endParaRPr lang="en-US" sz="900" dirty="0"/>
          </a:p>
        </p:txBody>
      </p:sp>
      <p:sp>
        <p:nvSpPr>
          <p:cNvPr id="4" name="Freeform 320">
            <a:extLst>
              <a:ext uri="{FF2B5EF4-FFF2-40B4-BE49-F238E27FC236}">
                <a16:creationId xmlns:a16="http://schemas.microsoft.com/office/drawing/2014/main" id="{8127D100-DFC5-BBFC-79E8-74FB154A9633}"/>
              </a:ext>
            </a:extLst>
          </p:cNvPr>
          <p:cNvSpPr>
            <a:spLocks noChangeArrowheads="1"/>
          </p:cNvSpPr>
          <p:nvPr/>
        </p:nvSpPr>
        <p:spPr bwMode="auto">
          <a:xfrm>
            <a:off x="4716363" y="2009843"/>
            <a:ext cx="2784079" cy="4847221"/>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CA7BB3"/>
          </a:solidFill>
          <a:ln w="19050">
            <a:solidFill>
              <a:srgbClr val="292668"/>
            </a:solidFill>
            <a:prstDash val="sysDash"/>
          </a:ln>
          <a:effectLst/>
        </p:spPr>
        <p:txBody>
          <a:bodyPr wrap="none" anchor="ctr"/>
          <a:lstStyle/>
          <a:p>
            <a:endParaRPr lang="en-US" sz="900"/>
          </a:p>
        </p:txBody>
      </p:sp>
      <p:sp>
        <p:nvSpPr>
          <p:cNvPr id="5" name="Freeform 393">
            <a:extLst>
              <a:ext uri="{FF2B5EF4-FFF2-40B4-BE49-F238E27FC236}">
                <a16:creationId xmlns:a16="http://schemas.microsoft.com/office/drawing/2014/main" id="{1FE547A4-E279-3AA5-40C4-6A51E7B9FCD5}"/>
              </a:ext>
            </a:extLst>
          </p:cNvPr>
          <p:cNvSpPr>
            <a:spLocks noChangeArrowheads="1"/>
          </p:cNvSpPr>
          <p:nvPr/>
        </p:nvSpPr>
        <p:spPr bwMode="auto">
          <a:xfrm>
            <a:off x="5297741" y="983221"/>
            <a:ext cx="1581755" cy="1586404"/>
          </a:xfrm>
          <a:custGeom>
            <a:avLst/>
            <a:gdLst>
              <a:gd name="T0" fmla="*/ 1087 w 2756"/>
              <a:gd name="T1" fmla="*/ 2802 h 2964"/>
              <a:gd name="T2" fmla="*/ 416 w 2756"/>
              <a:gd name="T3" fmla="*/ 2131 h 2964"/>
              <a:gd name="T4" fmla="*/ 416 w 2756"/>
              <a:gd name="T5" fmla="*/ 2131 h 2964"/>
              <a:gd name="T6" fmla="*/ 416 w 2756"/>
              <a:gd name="T7" fmla="*/ 624 h 2964"/>
              <a:gd name="T8" fmla="*/ 623 w 2756"/>
              <a:gd name="T9" fmla="*/ 417 h 2964"/>
              <a:gd name="T10" fmla="*/ 623 w 2756"/>
              <a:gd name="T11" fmla="*/ 417 h 2964"/>
              <a:gd name="T12" fmla="*/ 2132 w 2756"/>
              <a:gd name="T13" fmla="*/ 417 h 2964"/>
              <a:gd name="T14" fmla="*/ 2339 w 2756"/>
              <a:gd name="T15" fmla="*/ 624 h 2964"/>
              <a:gd name="T16" fmla="*/ 2339 w 2756"/>
              <a:gd name="T17" fmla="*/ 624 h 2964"/>
              <a:gd name="T18" fmla="*/ 2339 w 2756"/>
              <a:gd name="T19" fmla="*/ 2131 h 2964"/>
              <a:gd name="T20" fmla="*/ 1668 w 2756"/>
              <a:gd name="T21" fmla="*/ 2802 h 2964"/>
              <a:gd name="T22" fmla="*/ 1668 w 2756"/>
              <a:gd name="T23" fmla="*/ 2802 h 2964"/>
              <a:gd name="T24" fmla="*/ 1087 w 2756"/>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6" h="2964">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242B62"/>
          </a:solidFill>
          <a:ln>
            <a:noFill/>
          </a:ln>
          <a:effectLst/>
        </p:spPr>
        <p:txBody>
          <a:bodyPr wrap="none" anchor="ctr"/>
          <a:lstStyle/>
          <a:p>
            <a:endParaRPr lang="en-US" sz="900" dirty="0"/>
          </a:p>
        </p:txBody>
      </p:sp>
      <p:sp>
        <p:nvSpPr>
          <p:cNvPr id="6" name="Freeform 394">
            <a:extLst>
              <a:ext uri="{FF2B5EF4-FFF2-40B4-BE49-F238E27FC236}">
                <a16:creationId xmlns:a16="http://schemas.microsoft.com/office/drawing/2014/main" id="{5BFEF465-B3D0-7F2A-C87D-070CB917F6B1}"/>
              </a:ext>
            </a:extLst>
          </p:cNvPr>
          <p:cNvSpPr>
            <a:spLocks noChangeArrowheads="1"/>
          </p:cNvSpPr>
          <p:nvPr/>
        </p:nvSpPr>
        <p:spPr bwMode="auto">
          <a:xfrm>
            <a:off x="8432207" y="2019368"/>
            <a:ext cx="2784078" cy="3942346"/>
          </a:xfrm>
          <a:custGeom>
            <a:avLst/>
            <a:gdLst>
              <a:gd name="T0" fmla="*/ 4115 w 4381"/>
              <a:gd name="T1" fmla="*/ 3420 h 3421"/>
              <a:gd name="T2" fmla="*/ 264 w 4381"/>
              <a:gd name="T3" fmla="*/ 3420 h 3421"/>
              <a:gd name="T4" fmla="*/ 264 w 4381"/>
              <a:gd name="T5" fmla="*/ 3420 h 3421"/>
              <a:gd name="T6" fmla="*/ 0 w 4381"/>
              <a:gd name="T7" fmla="*/ 3155 h 3421"/>
              <a:gd name="T8" fmla="*/ 0 w 4381"/>
              <a:gd name="T9" fmla="*/ 264 h 3421"/>
              <a:gd name="T10" fmla="*/ 0 w 4381"/>
              <a:gd name="T11" fmla="*/ 264 h 3421"/>
              <a:gd name="T12" fmla="*/ 264 w 4381"/>
              <a:gd name="T13" fmla="*/ 0 h 3421"/>
              <a:gd name="T14" fmla="*/ 4115 w 4381"/>
              <a:gd name="T15" fmla="*/ 0 h 3421"/>
              <a:gd name="T16" fmla="*/ 4115 w 4381"/>
              <a:gd name="T17" fmla="*/ 0 h 3421"/>
              <a:gd name="T18" fmla="*/ 4380 w 4381"/>
              <a:gd name="T19" fmla="*/ 264 h 3421"/>
              <a:gd name="T20" fmla="*/ 4380 w 4381"/>
              <a:gd name="T21" fmla="*/ 3155 h 3421"/>
              <a:gd name="T22" fmla="*/ 4380 w 4381"/>
              <a:gd name="T23" fmla="*/ 3155 h 3421"/>
              <a:gd name="T24" fmla="*/ 4115 w 4381"/>
              <a:gd name="T25" fmla="*/ 3420 h 3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81" h="3421">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F26F46"/>
          </a:solidFill>
          <a:ln w="19050">
            <a:solidFill>
              <a:srgbClr val="292668"/>
            </a:solidFill>
            <a:prstDash val="sysDash"/>
          </a:ln>
          <a:effectLst/>
        </p:spPr>
        <p:txBody>
          <a:bodyPr wrap="none" anchor="ctr"/>
          <a:lstStyle/>
          <a:p>
            <a:endParaRPr lang="en-US" sz="900"/>
          </a:p>
        </p:txBody>
      </p:sp>
      <p:sp>
        <p:nvSpPr>
          <p:cNvPr id="7" name="Freeform 469">
            <a:extLst>
              <a:ext uri="{FF2B5EF4-FFF2-40B4-BE49-F238E27FC236}">
                <a16:creationId xmlns:a16="http://schemas.microsoft.com/office/drawing/2014/main" id="{1947FCE4-B6BE-4125-E808-83C464087984}"/>
              </a:ext>
            </a:extLst>
          </p:cNvPr>
          <p:cNvSpPr>
            <a:spLocks noChangeArrowheads="1"/>
          </p:cNvSpPr>
          <p:nvPr/>
        </p:nvSpPr>
        <p:spPr bwMode="auto">
          <a:xfrm>
            <a:off x="9079642" y="980550"/>
            <a:ext cx="1581755" cy="1595929"/>
          </a:xfrm>
          <a:custGeom>
            <a:avLst/>
            <a:gdLst>
              <a:gd name="T0" fmla="*/ 1087 w 2757"/>
              <a:gd name="T1" fmla="*/ 2802 h 2964"/>
              <a:gd name="T2" fmla="*/ 416 w 2757"/>
              <a:gd name="T3" fmla="*/ 2131 h 2964"/>
              <a:gd name="T4" fmla="*/ 416 w 2757"/>
              <a:gd name="T5" fmla="*/ 2131 h 2964"/>
              <a:gd name="T6" fmla="*/ 416 w 2757"/>
              <a:gd name="T7" fmla="*/ 624 h 2964"/>
              <a:gd name="T8" fmla="*/ 623 w 2757"/>
              <a:gd name="T9" fmla="*/ 417 h 2964"/>
              <a:gd name="T10" fmla="*/ 623 w 2757"/>
              <a:gd name="T11" fmla="*/ 417 h 2964"/>
              <a:gd name="T12" fmla="*/ 2132 w 2757"/>
              <a:gd name="T13" fmla="*/ 417 h 2964"/>
              <a:gd name="T14" fmla="*/ 2339 w 2757"/>
              <a:gd name="T15" fmla="*/ 624 h 2964"/>
              <a:gd name="T16" fmla="*/ 2339 w 2757"/>
              <a:gd name="T17" fmla="*/ 624 h 2964"/>
              <a:gd name="T18" fmla="*/ 2339 w 2757"/>
              <a:gd name="T19" fmla="*/ 2131 h 2964"/>
              <a:gd name="T20" fmla="*/ 1669 w 2757"/>
              <a:gd name="T21" fmla="*/ 2802 h 2964"/>
              <a:gd name="T22" fmla="*/ 1669 w 2757"/>
              <a:gd name="T23" fmla="*/ 2802 h 2964"/>
              <a:gd name="T24" fmla="*/ 1087 w 2757"/>
              <a:gd name="T25" fmla="*/ 2802 h 2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7" h="2964">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6" y="1041"/>
                  <a:pt x="2756" y="1715"/>
                  <a:pt x="2339" y="2131"/>
                </a:cubicBezTo>
                <a:lnTo>
                  <a:pt x="1669" y="2802"/>
                </a:lnTo>
                <a:lnTo>
                  <a:pt x="1669" y="2802"/>
                </a:lnTo>
                <a:cubicBezTo>
                  <a:pt x="1508" y="2963"/>
                  <a:pt x="1248" y="2963"/>
                  <a:pt x="1087" y="2802"/>
                </a:cubicBezTo>
              </a:path>
            </a:pathLst>
          </a:custGeom>
          <a:solidFill>
            <a:srgbClr val="242B62"/>
          </a:solidFill>
          <a:ln>
            <a:noFill/>
          </a:ln>
          <a:effectLst/>
        </p:spPr>
        <p:txBody>
          <a:bodyPr wrap="none" anchor="ctr"/>
          <a:lstStyle/>
          <a:p>
            <a:endParaRPr lang="en-US" sz="900"/>
          </a:p>
        </p:txBody>
      </p:sp>
      <p:sp>
        <p:nvSpPr>
          <p:cNvPr id="8" name="CuadroTexto 555">
            <a:extLst>
              <a:ext uri="{FF2B5EF4-FFF2-40B4-BE49-F238E27FC236}">
                <a16:creationId xmlns:a16="http://schemas.microsoft.com/office/drawing/2014/main" id="{1DE37850-8FC3-5283-4A06-3929718A9D8C}"/>
              </a:ext>
            </a:extLst>
          </p:cNvPr>
          <p:cNvSpPr txBox="1"/>
          <p:nvPr/>
        </p:nvSpPr>
        <p:spPr>
          <a:xfrm>
            <a:off x="1189231" y="2473463"/>
            <a:ext cx="2483557" cy="400110"/>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Bedrägeri </a:t>
            </a:r>
            <a:r>
              <a:rPr lang="en-US" sz="2000" dirty="0">
                <a:solidFill>
                  <a:schemeClr val="bg1"/>
                </a:solidFill>
                <a:latin typeface="Calibri" panose="020F0502020204030204" pitchFamily="34" charset="0"/>
                <a:ea typeface="Lato" charset="0"/>
                <a:cs typeface="Calibri" panose="020F0502020204030204" pitchFamily="34" charset="0"/>
              </a:rPr>
              <a:t>(stölden)</a:t>
            </a:r>
          </a:p>
        </p:txBody>
      </p:sp>
      <p:sp>
        <p:nvSpPr>
          <p:cNvPr id="9" name="CuadroTexto 557">
            <a:extLst>
              <a:ext uri="{FF2B5EF4-FFF2-40B4-BE49-F238E27FC236}">
                <a16:creationId xmlns:a16="http://schemas.microsoft.com/office/drawing/2014/main" id="{0D929145-3BAA-590A-F693-79645026B722}"/>
              </a:ext>
            </a:extLst>
          </p:cNvPr>
          <p:cNvSpPr txBox="1"/>
          <p:nvPr/>
        </p:nvSpPr>
        <p:spPr>
          <a:xfrm>
            <a:off x="4848978" y="2568924"/>
            <a:ext cx="2513093" cy="400110"/>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Phishing </a:t>
            </a:r>
            <a:r>
              <a:rPr lang="en-US" sz="2000" dirty="0">
                <a:solidFill>
                  <a:schemeClr val="bg1"/>
                </a:solidFill>
                <a:latin typeface="Calibri" panose="020F0502020204030204" pitchFamily="34" charset="0"/>
                <a:ea typeface="Lato" charset="0"/>
                <a:cs typeface="Calibri" panose="020F0502020204030204" pitchFamily="34" charset="0"/>
              </a:rPr>
              <a:t>(kroken)</a:t>
            </a:r>
          </a:p>
        </p:txBody>
      </p:sp>
      <p:sp>
        <p:nvSpPr>
          <p:cNvPr id="10" name="CuadroTexto 559">
            <a:extLst>
              <a:ext uri="{FF2B5EF4-FFF2-40B4-BE49-F238E27FC236}">
                <a16:creationId xmlns:a16="http://schemas.microsoft.com/office/drawing/2014/main" id="{AD735DDF-92AE-E78A-20E2-9794EA229F0C}"/>
              </a:ext>
            </a:extLst>
          </p:cNvPr>
          <p:cNvSpPr txBox="1"/>
          <p:nvPr/>
        </p:nvSpPr>
        <p:spPr>
          <a:xfrm>
            <a:off x="8451075" y="2608357"/>
            <a:ext cx="2513094" cy="400110"/>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Felaktig information</a:t>
            </a:r>
          </a:p>
        </p:txBody>
      </p:sp>
      <p:sp>
        <p:nvSpPr>
          <p:cNvPr id="40" name="TextBox 39">
            <a:extLst>
              <a:ext uri="{FF2B5EF4-FFF2-40B4-BE49-F238E27FC236}">
                <a16:creationId xmlns:a16="http://schemas.microsoft.com/office/drawing/2014/main" id="{8BD36113-CD44-BFB3-94E2-DEBC6677E081}"/>
              </a:ext>
            </a:extLst>
          </p:cNvPr>
          <p:cNvSpPr txBox="1"/>
          <p:nvPr/>
        </p:nvSpPr>
        <p:spPr>
          <a:xfrm>
            <a:off x="1111682" y="3011926"/>
            <a:ext cx="2570631" cy="2031325"/>
          </a:xfrm>
          <a:prstGeom prst="rect">
            <a:avLst/>
          </a:prstGeom>
          <a:noFill/>
        </p:spPr>
        <p:txBody>
          <a:bodyPr wrap="square" rtlCol="0">
            <a:spAutoFit/>
          </a:bodyPr>
          <a:lstStyle/>
          <a:p>
            <a:r>
              <a:rPr lang="en-US" sz="2100" dirty="0">
                <a:solidFill>
                  <a:schemeClr val="bg1"/>
                </a:solidFill>
              </a:rPr>
              <a:t>En </a:t>
            </a:r>
            <a:r>
              <a:rPr lang="en-US" sz="2100" b="1" dirty="0">
                <a:solidFill>
                  <a:schemeClr val="bg1"/>
                </a:solidFill>
              </a:rPr>
              <a:t>bedrägeri </a:t>
            </a:r>
            <a:r>
              <a:rPr lang="en-US" sz="2100" dirty="0">
                <a:solidFill>
                  <a:schemeClr val="bg1"/>
                </a:solidFill>
              </a:rPr>
              <a:t>är en oärlig plan som syftar till att lura dig på något värdefullt – oftast dina pengar eller din identitet.</a:t>
            </a:r>
            <a:endParaRPr lang="en-IE" sz="2100" dirty="0">
              <a:solidFill>
                <a:schemeClr val="bg1"/>
              </a:solidFill>
            </a:endParaRPr>
          </a:p>
        </p:txBody>
      </p:sp>
      <p:sp>
        <p:nvSpPr>
          <p:cNvPr id="41" name="TextBox 40">
            <a:extLst>
              <a:ext uri="{FF2B5EF4-FFF2-40B4-BE49-F238E27FC236}">
                <a16:creationId xmlns:a16="http://schemas.microsoft.com/office/drawing/2014/main" id="{F95552BC-0C98-9223-6EC7-CD31ECA7B2B1}"/>
              </a:ext>
            </a:extLst>
          </p:cNvPr>
          <p:cNvSpPr txBox="1"/>
          <p:nvPr/>
        </p:nvSpPr>
        <p:spPr>
          <a:xfrm>
            <a:off x="8572791" y="3028209"/>
            <a:ext cx="2502425" cy="2354491"/>
          </a:xfrm>
          <a:prstGeom prst="rect">
            <a:avLst/>
          </a:prstGeom>
          <a:noFill/>
        </p:spPr>
        <p:txBody>
          <a:bodyPr wrap="square" rtlCol="0">
            <a:spAutoFit/>
          </a:bodyPr>
          <a:lstStyle/>
          <a:p>
            <a:r>
              <a:rPr lang="en-US" sz="2100" dirty="0">
                <a:solidFill>
                  <a:schemeClr val="bg1"/>
                </a:solidFill>
              </a:rPr>
              <a:t>Felaktig information är falsk eller oriktig information som sprids online, oftast för att påverka din åsikt om något</a:t>
            </a:r>
            <a:endParaRPr lang="en-IE" sz="2100" dirty="0">
              <a:solidFill>
                <a:schemeClr val="bg1"/>
              </a:solidFill>
            </a:endParaRPr>
          </a:p>
        </p:txBody>
      </p:sp>
      <p:sp>
        <p:nvSpPr>
          <p:cNvPr id="42" name="TextBox 41">
            <a:extLst>
              <a:ext uri="{FF2B5EF4-FFF2-40B4-BE49-F238E27FC236}">
                <a16:creationId xmlns:a16="http://schemas.microsoft.com/office/drawing/2014/main" id="{3222E4A6-D4AE-6731-2F24-52430B6CCC02}"/>
              </a:ext>
            </a:extLst>
          </p:cNvPr>
          <p:cNvSpPr txBox="1"/>
          <p:nvPr/>
        </p:nvSpPr>
        <p:spPr>
          <a:xfrm>
            <a:off x="4852757" y="2875587"/>
            <a:ext cx="2502425" cy="2677656"/>
          </a:xfrm>
          <a:prstGeom prst="rect">
            <a:avLst/>
          </a:prstGeom>
          <a:noFill/>
        </p:spPr>
        <p:txBody>
          <a:bodyPr wrap="square" rtlCol="0">
            <a:spAutoFit/>
          </a:bodyPr>
          <a:lstStyle/>
          <a:p>
            <a:r>
              <a:rPr lang="en-US" sz="2100" dirty="0">
                <a:solidFill>
                  <a:schemeClr val="bg1"/>
                </a:solidFill>
              </a:rPr>
              <a:t>Phishing är den metod som används för att genomföra ett bedrägeri. Det är ett e-postmeddelande, ett sms (smishing) eller ett telefonsamtal som utger sig för att komma från en pålitlig källa för att </a:t>
            </a:r>
            <a:r>
              <a:rPr lang="en-US" sz="2100" i="1" dirty="0">
                <a:solidFill>
                  <a:schemeClr val="bg1"/>
                </a:solidFill>
              </a:rPr>
              <a:t>lura </a:t>
            </a:r>
            <a:r>
              <a:rPr lang="en-US" sz="2100" dirty="0">
                <a:solidFill>
                  <a:schemeClr val="bg1"/>
                </a:solidFill>
              </a:rPr>
              <a:t>dig</a:t>
            </a:r>
            <a:endParaRPr lang="en-IE" sz="2100" dirty="0">
              <a:solidFill>
                <a:schemeClr val="bg1"/>
              </a:solidFill>
            </a:endParaRPr>
          </a:p>
        </p:txBody>
      </p:sp>
      <p:sp>
        <p:nvSpPr>
          <p:cNvPr id="11" name="TextBox 10">
            <a:extLst>
              <a:ext uri="{FF2B5EF4-FFF2-40B4-BE49-F238E27FC236}">
                <a16:creationId xmlns:a16="http://schemas.microsoft.com/office/drawing/2014/main" id="{83AD1A00-289A-7B7D-F038-23FAF34BF58F}"/>
              </a:ext>
            </a:extLst>
          </p:cNvPr>
          <p:cNvSpPr txBox="1"/>
          <p:nvPr/>
        </p:nvSpPr>
        <p:spPr>
          <a:xfrm>
            <a:off x="670963" y="342891"/>
            <a:ext cx="9618312" cy="646331"/>
          </a:xfrm>
          <a:prstGeom prst="rect">
            <a:avLst/>
          </a:prstGeom>
          <a:noFill/>
        </p:spPr>
        <p:txBody>
          <a:bodyPr wrap="square" rtlCol="0">
            <a:spAutoFit/>
          </a:bodyPr>
          <a:lstStyle/>
          <a:p>
            <a:r>
              <a:rPr lang="en-IE" sz="3600" b="1" dirty="0">
                <a:solidFill>
                  <a:srgbClr val="292668"/>
                </a:solidFill>
              </a:rPr>
              <a:t>Förklaring av termerna…</a:t>
            </a:r>
          </a:p>
        </p:txBody>
      </p:sp>
      <p:grpSp>
        <p:nvGrpSpPr>
          <p:cNvPr id="12" name="Group 11">
            <a:extLst>
              <a:ext uri="{FF2B5EF4-FFF2-40B4-BE49-F238E27FC236}">
                <a16:creationId xmlns:a16="http://schemas.microsoft.com/office/drawing/2014/main" id="{55916C30-A553-5D41-B6FA-6DC98D93F336}"/>
              </a:ext>
            </a:extLst>
          </p:cNvPr>
          <p:cNvGrpSpPr/>
          <p:nvPr/>
        </p:nvGrpSpPr>
        <p:grpSpPr>
          <a:xfrm>
            <a:off x="9577016" y="1381833"/>
            <a:ext cx="668083" cy="825821"/>
            <a:chOff x="8138828" y="4016838"/>
            <a:chExt cx="981393" cy="1151177"/>
          </a:xfrm>
          <a:solidFill>
            <a:schemeClr val="bg1"/>
          </a:solidFill>
        </p:grpSpPr>
        <p:sp>
          <p:nvSpPr>
            <p:cNvPr id="13" name="Freeform 245">
              <a:extLst>
                <a:ext uri="{FF2B5EF4-FFF2-40B4-BE49-F238E27FC236}">
                  <a16:creationId xmlns:a16="http://schemas.microsoft.com/office/drawing/2014/main" id="{3D22D21A-5E90-379E-3D5A-423D12A9C3C5}"/>
                </a:ext>
              </a:extLst>
            </p:cNvPr>
            <p:cNvSpPr/>
            <p:nvPr/>
          </p:nvSpPr>
          <p:spPr>
            <a:xfrm>
              <a:off x="8169112" y="4554473"/>
              <a:ext cx="928064" cy="288186"/>
            </a:xfrm>
            <a:custGeom>
              <a:avLst/>
              <a:gdLst>
                <a:gd name="connsiteX0" fmla="*/ 0 w 928064"/>
                <a:gd name="connsiteY0" fmla="*/ 0 h 288186"/>
                <a:gd name="connsiteX1" fmla="*/ 928064 w 928064"/>
                <a:gd name="connsiteY1" fmla="*/ 0 h 288186"/>
                <a:gd name="connsiteX2" fmla="*/ 928064 w 928064"/>
                <a:gd name="connsiteY2" fmla="*/ 288187 h 288186"/>
                <a:gd name="connsiteX3" fmla="*/ 0 w 928064"/>
                <a:gd name="connsiteY3" fmla="*/ 288187 h 288186"/>
              </a:gdLst>
              <a:ahLst/>
              <a:cxnLst>
                <a:cxn ang="0">
                  <a:pos x="connsiteX0" y="connsiteY0"/>
                </a:cxn>
                <a:cxn ang="0">
                  <a:pos x="connsiteX1" y="connsiteY1"/>
                </a:cxn>
                <a:cxn ang="0">
                  <a:pos x="connsiteX2" y="connsiteY2"/>
                </a:cxn>
                <a:cxn ang="0">
                  <a:pos x="connsiteX3" y="connsiteY3"/>
                </a:cxn>
              </a:cxnLst>
              <a:rect l="l" t="t" r="r" b="b"/>
              <a:pathLst>
                <a:path w="928064" h="288186">
                  <a:moveTo>
                    <a:pt x="0" y="0"/>
                  </a:moveTo>
                  <a:lnTo>
                    <a:pt x="928064" y="0"/>
                  </a:lnTo>
                  <a:lnTo>
                    <a:pt x="928064" y="288187"/>
                  </a:lnTo>
                  <a:lnTo>
                    <a:pt x="0" y="288187"/>
                  </a:lnTo>
                  <a:close/>
                </a:path>
              </a:pathLst>
            </a:custGeom>
            <a:solidFill>
              <a:srgbClr val="EBCB1F"/>
            </a:solidFill>
            <a:ln w="4819" cap="flat">
              <a:noFill/>
              <a:prstDash val="solid"/>
              <a:miter/>
            </a:ln>
          </p:spPr>
          <p:txBody>
            <a:bodyPr rtlCol="0" anchor="ctr"/>
            <a:lstStyle/>
            <a:p>
              <a:endParaRPr lang="en-US"/>
            </a:p>
          </p:txBody>
        </p:sp>
        <p:grpSp>
          <p:nvGrpSpPr>
            <p:cNvPr id="14" name="Group 13">
              <a:extLst>
                <a:ext uri="{FF2B5EF4-FFF2-40B4-BE49-F238E27FC236}">
                  <a16:creationId xmlns:a16="http://schemas.microsoft.com/office/drawing/2014/main" id="{C21EF5D4-E55D-95FF-FD3B-4C36293217EC}"/>
                </a:ext>
              </a:extLst>
            </p:cNvPr>
            <p:cNvGrpSpPr/>
            <p:nvPr/>
          </p:nvGrpSpPr>
          <p:grpSpPr>
            <a:xfrm>
              <a:off x="8138828" y="4016838"/>
              <a:ext cx="981393" cy="1151177"/>
              <a:chOff x="8138828" y="4016838"/>
              <a:chExt cx="981393" cy="1151177"/>
            </a:xfrm>
            <a:grpFill/>
          </p:grpSpPr>
          <p:sp>
            <p:nvSpPr>
              <p:cNvPr id="15" name="Freeform 228">
                <a:extLst>
                  <a:ext uri="{FF2B5EF4-FFF2-40B4-BE49-F238E27FC236}">
                    <a16:creationId xmlns:a16="http://schemas.microsoft.com/office/drawing/2014/main" id="{A8F6AB07-822B-D1B3-0E04-4E3E8DD30AE8}"/>
                  </a:ext>
                </a:extLst>
              </p:cNvPr>
              <p:cNvSpPr/>
              <p:nvPr/>
            </p:nvSpPr>
            <p:spPr>
              <a:xfrm>
                <a:off x="8453330" y="4596248"/>
                <a:ext cx="160267" cy="195292"/>
              </a:xfrm>
              <a:custGeom>
                <a:avLst/>
                <a:gdLst>
                  <a:gd name="connsiteX0" fmla="*/ 159785 w 160267"/>
                  <a:gd name="connsiteY0" fmla="*/ 178347 h 195292"/>
                  <a:gd name="connsiteX1" fmla="*/ 146754 w 160267"/>
                  <a:gd name="connsiteY1" fmla="*/ 194760 h 195292"/>
                  <a:gd name="connsiteX2" fmla="*/ 128415 w 160267"/>
                  <a:gd name="connsiteY2" fmla="*/ 185588 h 195292"/>
                  <a:gd name="connsiteX3" fmla="*/ 119245 w 160267"/>
                  <a:gd name="connsiteY3" fmla="*/ 162900 h 195292"/>
                  <a:gd name="connsiteX4" fmla="*/ 109111 w 160267"/>
                  <a:gd name="connsiteY4" fmla="*/ 155659 h 195292"/>
                  <a:gd name="connsiteX5" fmla="*/ 50714 w 160267"/>
                  <a:gd name="connsiteY5" fmla="*/ 155659 h 195292"/>
                  <a:gd name="connsiteX6" fmla="*/ 40580 w 160267"/>
                  <a:gd name="connsiteY6" fmla="*/ 162900 h 195292"/>
                  <a:gd name="connsiteX7" fmla="*/ 32375 w 160267"/>
                  <a:gd name="connsiteY7" fmla="*/ 183657 h 195292"/>
                  <a:gd name="connsiteX8" fmla="*/ 10658 w 160267"/>
                  <a:gd name="connsiteY8" fmla="*/ 193794 h 195292"/>
                  <a:gd name="connsiteX9" fmla="*/ 1488 w 160267"/>
                  <a:gd name="connsiteY9" fmla="*/ 171589 h 195292"/>
                  <a:gd name="connsiteX10" fmla="*/ 61815 w 160267"/>
                  <a:gd name="connsiteY10" fmla="*/ 13255 h 195292"/>
                  <a:gd name="connsiteX11" fmla="*/ 80636 w 160267"/>
                  <a:gd name="connsiteY11" fmla="*/ 222 h 195292"/>
                  <a:gd name="connsiteX12" fmla="*/ 98976 w 160267"/>
                  <a:gd name="connsiteY12" fmla="*/ 12290 h 195292"/>
                  <a:gd name="connsiteX13" fmla="*/ 160268 w 160267"/>
                  <a:gd name="connsiteY13" fmla="*/ 172555 h 195292"/>
                  <a:gd name="connsiteX14" fmla="*/ 159785 w 160267"/>
                  <a:gd name="connsiteY14" fmla="*/ 178347 h 195292"/>
                  <a:gd name="connsiteX15" fmla="*/ 55541 w 160267"/>
                  <a:gd name="connsiteY15" fmla="*/ 121386 h 195292"/>
                  <a:gd name="connsiteX16" fmla="*/ 103319 w 160267"/>
                  <a:gd name="connsiteY16" fmla="*/ 121386 h 195292"/>
                  <a:gd name="connsiteX17" fmla="*/ 79671 w 160267"/>
                  <a:gd name="connsiteY17" fmla="*/ 58149 h 195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0267" h="195292">
                    <a:moveTo>
                      <a:pt x="159785" y="178347"/>
                    </a:moveTo>
                    <a:cubicBezTo>
                      <a:pt x="159302" y="187036"/>
                      <a:pt x="154959" y="192829"/>
                      <a:pt x="146754" y="194760"/>
                    </a:cubicBezTo>
                    <a:cubicBezTo>
                      <a:pt x="138550" y="196691"/>
                      <a:pt x="131793" y="193312"/>
                      <a:pt x="128415" y="185588"/>
                    </a:cubicBezTo>
                    <a:cubicBezTo>
                      <a:pt x="125037" y="178347"/>
                      <a:pt x="123106" y="170141"/>
                      <a:pt x="119245" y="162900"/>
                    </a:cubicBezTo>
                    <a:cubicBezTo>
                      <a:pt x="117315" y="159521"/>
                      <a:pt x="112489" y="156142"/>
                      <a:pt x="109111" y="155659"/>
                    </a:cubicBezTo>
                    <a:cubicBezTo>
                      <a:pt x="89806" y="155176"/>
                      <a:pt x="70019" y="155176"/>
                      <a:pt x="50714" y="155659"/>
                    </a:cubicBezTo>
                    <a:cubicBezTo>
                      <a:pt x="47336" y="155659"/>
                      <a:pt x="42510" y="159521"/>
                      <a:pt x="40580" y="162900"/>
                    </a:cubicBezTo>
                    <a:cubicBezTo>
                      <a:pt x="36719" y="169175"/>
                      <a:pt x="35271" y="176899"/>
                      <a:pt x="32375" y="183657"/>
                    </a:cubicBezTo>
                    <a:cubicBezTo>
                      <a:pt x="28032" y="193312"/>
                      <a:pt x="19345" y="197173"/>
                      <a:pt x="10658" y="193794"/>
                    </a:cubicBezTo>
                    <a:cubicBezTo>
                      <a:pt x="1488" y="190415"/>
                      <a:pt x="-2373" y="181726"/>
                      <a:pt x="1488" y="171589"/>
                    </a:cubicBezTo>
                    <a:cubicBezTo>
                      <a:pt x="21275" y="118489"/>
                      <a:pt x="41545" y="65872"/>
                      <a:pt x="61815" y="13255"/>
                    </a:cubicBezTo>
                    <a:cubicBezTo>
                      <a:pt x="65193" y="4566"/>
                      <a:pt x="71949" y="-1226"/>
                      <a:pt x="80636" y="222"/>
                    </a:cubicBezTo>
                    <a:cubicBezTo>
                      <a:pt x="87393" y="1670"/>
                      <a:pt x="96563" y="6497"/>
                      <a:pt x="98976" y="12290"/>
                    </a:cubicBezTo>
                    <a:cubicBezTo>
                      <a:pt x="120211" y="65390"/>
                      <a:pt x="139998" y="118972"/>
                      <a:pt x="160268" y="172555"/>
                    </a:cubicBezTo>
                    <a:cubicBezTo>
                      <a:pt x="159785" y="174968"/>
                      <a:pt x="159785" y="176899"/>
                      <a:pt x="159785" y="178347"/>
                    </a:cubicBezTo>
                    <a:close/>
                    <a:moveTo>
                      <a:pt x="55541" y="121386"/>
                    </a:moveTo>
                    <a:cubicBezTo>
                      <a:pt x="72432" y="121386"/>
                      <a:pt x="87393" y="121386"/>
                      <a:pt x="103319" y="121386"/>
                    </a:cubicBezTo>
                    <a:cubicBezTo>
                      <a:pt x="95597" y="100628"/>
                      <a:pt x="87876" y="80837"/>
                      <a:pt x="79671" y="58149"/>
                    </a:cubicBezTo>
                  </a:path>
                </a:pathLst>
              </a:custGeom>
              <a:grpFill/>
              <a:ln w="4819" cap="flat">
                <a:noFill/>
                <a:prstDash val="solid"/>
                <a:miter/>
              </a:ln>
            </p:spPr>
            <p:txBody>
              <a:bodyPr rtlCol="0" anchor="ctr"/>
              <a:lstStyle/>
              <a:p>
                <a:endParaRPr lang="en-US"/>
              </a:p>
            </p:txBody>
          </p:sp>
          <p:sp>
            <p:nvSpPr>
              <p:cNvPr id="58" name="Freeform 234">
                <a:extLst>
                  <a:ext uri="{FF2B5EF4-FFF2-40B4-BE49-F238E27FC236}">
                    <a16:creationId xmlns:a16="http://schemas.microsoft.com/office/drawing/2014/main" id="{2E251109-93BA-84AA-A9FE-5FBD8CB97031}"/>
                  </a:ext>
                </a:extLst>
              </p:cNvPr>
              <p:cNvSpPr/>
              <p:nvPr/>
            </p:nvSpPr>
            <p:spPr>
              <a:xfrm>
                <a:off x="8349394" y="4326412"/>
                <a:ext cx="558201" cy="463509"/>
              </a:xfrm>
              <a:custGeom>
                <a:avLst/>
                <a:gdLst>
                  <a:gd name="connsiteX0" fmla="*/ 330322 w 558201"/>
                  <a:gd name="connsiteY0" fmla="*/ 327985 h 463509"/>
                  <a:gd name="connsiteX1" fmla="*/ 330322 w 558201"/>
                  <a:gd name="connsiteY1" fmla="*/ 285022 h 463509"/>
                  <a:gd name="connsiteX2" fmla="*/ 313430 w 558201"/>
                  <a:gd name="connsiteY2" fmla="*/ 267644 h 463509"/>
                  <a:gd name="connsiteX3" fmla="*/ 297021 w 558201"/>
                  <a:gd name="connsiteY3" fmla="*/ 285505 h 463509"/>
                  <a:gd name="connsiteX4" fmla="*/ 297021 w 558201"/>
                  <a:gd name="connsiteY4" fmla="*/ 294677 h 463509"/>
                  <a:gd name="connsiteX5" fmla="*/ 297021 w 558201"/>
                  <a:gd name="connsiteY5" fmla="*/ 419220 h 463509"/>
                  <a:gd name="connsiteX6" fmla="*/ 297021 w 558201"/>
                  <a:gd name="connsiteY6" fmla="*/ 445287 h 463509"/>
                  <a:gd name="connsiteX7" fmla="*/ 313430 w 558201"/>
                  <a:gd name="connsiteY7" fmla="*/ 463148 h 463509"/>
                  <a:gd name="connsiteX8" fmla="*/ 330322 w 558201"/>
                  <a:gd name="connsiteY8" fmla="*/ 445769 h 463509"/>
                  <a:gd name="connsiteX9" fmla="*/ 330804 w 558201"/>
                  <a:gd name="connsiteY9" fmla="*/ 407634 h 463509"/>
                  <a:gd name="connsiteX10" fmla="*/ 332252 w 558201"/>
                  <a:gd name="connsiteY10" fmla="*/ 398462 h 463509"/>
                  <a:gd name="connsiteX11" fmla="*/ 394509 w 558201"/>
                  <a:gd name="connsiteY11" fmla="*/ 457838 h 463509"/>
                  <a:gd name="connsiteX12" fmla="*/ 418640 w 558201"/>
                  <a:gd name="connsiteY12" fmla="*/ 458320 h 463509"/>
                  <a:gd name="connsiteX13" fmla="*/ 418157 w 558201"/>
                  <a:gd name="connsiteY13" fmla="*/ 434184 h 463509"/>
                  <a:gd name="connsiteX14" fmla="*/ 384374 w 558201"/>
                  <a:gd name="connsiteY14" fmla="*/ 401359 h 463509"/>
                  <a:gd name="connsiteX15" fmla="*/ 346730 w 558201"/>
                  <a:gd name="connsiteY15" fmla="*/ 360327 h 463509"/>
                  <a:gd name="connsiteX16" fmla="*/ 359761 w 558201"/>
                  <a:gd name="connsiteY16" fmla="*/ 348259 h 463509"/>
                  <a:gd name="connsiteX17" fmla="*/ 411883 w 558201"/>
                  <a:gd name="connsiteY17" fmla="*/ 299987 h 463509"/>
                  <a:gd name="connsiteX18" fmla="*/ 413814 w 558201"/>
                  <a:gd name="connsiteY18" fmla="*/ 275850 h 463509"/>
                  <a:gd name="connsiteX19" fmla="*/ 388718 w 558201"/>
                  <a:gd name="connsiteY19" fmla="*/ 275368 h 463509"/>
                  <a:gd name="connsiteX20" fmla="*/ 380513 w 558201"/>
                  <a:gd name="connsiteY20" fmla="*/ 283091 h 463509"/>
                  <a:gd name="connsiteX21" fmla="*/ 330322 w 558201"/>
                  <a:gd name="connsiteY21" fmla="*/ 327985 h 463509"/>
                  <a:gd name="connsiteX22" fmla="*/ 491514 w 558201"/>
                  <a:gd name="connsiteY22" fmla="*/ 303366 h 463509"/>
                  <a:gd name="connsiteX23" fmla="*/ 538810 w 558201"/>
                  <a:gd name="connsiteY23" fmla="*/ 303366 h 463509"/>
                  <a:gd name="connsiteX24" fmla="*/ 558115 w 558201"/>
                  <a:gd name="connsiteY24" fmla="*/ 285988 h 463509"/>
                  <a:gd name="connsiteX25" fmla="*/ 539293 w 558201"/>
                  <a:gd name="connsiteY25" fmla="*/ 269575 h 463509"/>
                  <a:gd name="connsiteX26" fmla="*/ 475106 w 558201"/>
                  <a:gd name="connsiteY26" fmla="*/ 269575 h 463509"/>
                  <a:gd name="connsiteX27" fmla="*/ 457249 w 558201"/>
                  <a:gd name="connsiteY27" fmla="*/ 286953 h 463509"/>
                  <a:gd name="connsiteX28" fmla="*/ 457249 w 558201"/>
                  <a:gd name="connsiteY28" fmla="*/ 445287 h 463509"/>
                  <a:gd name="connsiteX29" fmla="*/ 475106 w 558201"/>
                  <a:gd name="connsiteY29" fmla="*/ 463148 h 463509"/>
                  <a:gd name="connsiteX30" fmla="*/ 541224 w 558201"/>
                  <a:gd name="connsiteY30" fmla="*/ 463148 h 463509"/>
                  <a:gd name="connsiteX31" fmla="*/ 558115 w 558201"/>
                  <a:gd name="connsiteY31" fmla="*/ 444804 h 463509"/>
                  <a:gd name="connsiteX32" fmla="*/ 539293 w 558201"/>
                  <a:gd name="connsiteY32" fmla="*/ 429357 h 463509"/>
                  <a:gd name="connsiteX33" fmla="*/ 491514 w 558201"/>
                  <a:gd name="connsiteY33" fmla="*/ 429357 h 463509"/>
                  <a:gd name="connsiteX34" fmla="*/ 491514 w 558201"/>
                  <a:gd name="connsiteY34" fmla="*/ 382532 h 463509"/>
                  <a:gd name="connsiteX35" fmla="*/ 535915 w 558201"/>
                  <a:gd name="connsiteY35" fmla="*/ 382050 h 463509"/>
                  <a:gd name="connsiteX36" fmla="*/ 550393 w 558201"/>
                  <a:gd name="connsiteY36" fmla="*/ 372395 h 463509"/>
                  <a:gd name="connsiteX37" fmla="*/ 548945 w 558201"/>
                  <a:gd name="connsiteY37" fmla="*/ 356465 h 463509"/>
                  <a:gd name="connsiteX38" fmla="*/ 531571 w 558201"/>
                  <a:gd name="connsiteY38" fmla="*/ 349224 h 463509"/>
                  <a:gd name="connsiteX39" fmla="*/ 491032 w 558201"/>
                  <a:gd name="connsiteY39" fmla="*/ 348742 h 463509"/>
                  <a:gd name="connsiteX40" fmla="*/ 491514 w 558201"/>
                  <a:gd name="connsiteY40" fmla="*/ 303366 h 463509"/>
                  <a:gd name="connsiteX41" fmla="*/ 236212 w 558201"/>
                  <a:gd name="connsiteY41" fmla="*/ 33523 h 463509"/>
                  <a:gd name="connsiteX42" fmla="*/ 396922 w 558201"/>
                  <a:gd name="connsiteY42" fmla="*/ 33523 h 463509"/>
                  <a:gd name="connsiteX43" fmla="*/ 407057 w 558201"/>
                  <a:gd name="connsiteY43" fmla="*/ 33523 h 463509"/>
                  <a:gd name="connsiteX44" fmla="*/ 422018 w 558201"/>
                  <a:gd name="connsiteY44" fmla="*/ 16627 h 463509"/>
                  <a:gd name="connsiteX45" fmla="*/ 407057 w 558201"/>
                  <a:gd name="connsiteY45" fmla="*/ 215 h 463509"/>
                  <a:gd name="connsiteX46" fmla="*/ 399335 w 558201"/>
                  <a:gd name="connsiteY46" fmla="*/ 215 h 463509"/>
                  <a:gd name="connsiteX47" fmla="*/ 73572 w 558201"/>
                  <a:gd name="connsiteY47" fmla="*/ 215 h 463509"/>
                  <a:gd name="connsiteX48" fmla="*/ 64402 w 558201"/>
                  <a:gd name="connsiteY48" fmla="*/ 697 h 463509"/>
                  <a:gd name="connsiteX49" fmla="*/ 50406 w 558201"/>
                  <a:gd name="connsiteY49" fmla="*/ 17110 h 463509"/>
                  <a:gd name="connsiteX50" fmla="*/ 64402 w 558201"/>
                  <a:gd name="connsiteY50" fmla="*/ 33523 h 463509"/>
                  <a:gd name="connsiteX51" fmla="*/ 74537 w 558201"/>
                  <a:gd name="connsiteY51" fmla="*/ 34005 h 463509"/>
                  <a:gd name="connsiteX52" fmla="*/ 236212 w 558201"/>
                  <a:gd name="connsiteY52" fmla="*/ 33523 h 463509"/>
                  <a:gd name="connsiteX53" fmla="*/ 236695 w 558201"/>
                  <a:gd name="connsiteY53" fmla="*/ 101104 h 463509"/>
                  <a:gd name="connsiteX54" fmla="*/ 75019 w 558201"/>
                  <a:gd name="connsiteY54" fmla="*/ 101104 h 463509"/>
                  <a:gd name="connsiteX55" fmla="*/ 63919 w 558201"/>
                  <a:gd name="connsiteY55" fmla="*/ 101587 h 463509"/>
                  <a:gd name="connsiteX56" fmla="*/ 50406 w 558201"/>
                  <a:gd name="connsiteY56" fmla="*/ 117517 h 463509"/>
                  <a:gd name="connsiteX57" fmla="*/ 63919 w 558201"/>
                  <a:gd name="connsiteY57" fmla="*/ 134412 h 463509"/>
                  <a:gd name="connsiteX58" fmla="*/ 75019 w 558201"/>
                  <a:gd name="connsiteY58" fmla="*/ 134895 h 463509"/>
                  <a:gd name="connsiteX59" fmla="*/ 397405 w 558201"/>
                  <a:gd name="connsiteY59" fmla="*/ 134895 h 463509"/>
                  <a:gd name="connsiteX60" fmla="*/ 407540 w 558201"/>
                  <a:gd name="connsiteY60" fmla="*/ 134412 h 463509"/>
                  <a:gd name="connsiteX61" fmla="*/ 422018 w 558201"/>
                  <a:gd name="connsiteY61" fmla="*/ 117517 h 463509"/>
                  <a:gd name="connsiteX62" fmla="*/ 407540 w 558201"/>
                  <a:gd name="connsiteY62" fmla="*/ 101587 h 463509"/>
                  <a:gd name="connsiteX63" fmla="*/ 397405 w 558201"/>
                  <a:gd name="connsiteY63" fmla="*/ 101104 h 463509"/>
                  <a:gd name="connsiteX64" fmla="*/ 236695 w 558201"/>
                  <a:gd name="connsiteY64" fmla="*/ 101104 h 463509"/>
                  <a:gd name="connsiteX65" fmla="*/ 35445 w 558201"/>
                  <a:gd name="connsiteY65" fmla="*/ 347776 h 463509"/>
                  <a:gd name="connsiteX66" fmla="*/ 35445 w 558201"/>
                  <a:gd name="connsiteY66" fmla="*/ 302883 h 463509"/>
                  <a:gd name="connsiteX67" fmla="*/ 78880 w 558201"/>
                  <a:gd name="connsiteY67" fmla="*/ 302883 h 463509"/>
                  <a:gd name="connsiteX68" fmla="*/ 99150 w 558201"/>
                  <a:gd name="connsiteY68" fmla="*/ 285505 h 463509"/>
                  <a:gd name="connsiteX69" fmla="*/ 78880 w 558201"/>
                  <a:gd name="connsiteY69" fmla="*/ 269575 h 463509"/>
                  <a:gd name="connsiteX70" fmla="*/ 21449 w 558201"/>
                  <a:gd name="connsiteY70" fmla="*/ 269575 h 463509"/>
                  <a:gd name="connsiteX71" fmla="*/ 215 w 558201"/>
                  <a:gd name="connsiteY71" fmla="*/ 290332 h 463509"/>
                  <a:gd name="connsiteX72" fmla="*/ 215 w 558201"/>
                  <a:gd name="connsiteY72" fmla="*/ 397014 h 463509"/>
                  <a:gd name="connsiteX73" fmla="*/ 215 w 558201"/>
                  <a:gd name="connsiteY73" fmla="*/ 446252 h 463509"/>
                  <a:gd name="connsiteX74" fmla="*/ 16623 w 558201"/>
                  <a:gd name="connsiteY74" fmla="*/ 463148 h 463509"/>
                  <a:gd name="connsiteX75" fmla="*/ 33515 w 558201"/>
                  <a:gd name="connsiteY75" fmla="*/ 447218 h 463509"/>
                  <a:gd name="connsiteX76" fmla="*/ 33515 w 558201"/>
                  <a:gd name="connsiteY76" fmla="*/ 434667 h 463509"/>
                  <a:gd name="connsiteX77" fmla="*/ 33515 w 558201"/>
                  <a:gd name="connsiteY77" fmla="*/ 381567 h 463509"/>
                  <a:gd name="connsiteX78" fmla="*/ 53784 w 558201"/>
                  <a:gd name="connsiteY78" fmla="*/ 381567 h 463509"/>
                  <a:gd name="connsiteX79" fmla="*/ 74054 w 558201"/>
                  <a:gd name="connsiteY79" fmla="*/ 381567 h 463509"/>
                  <a:gd name="connsiteX80" fmla="*/ 91911 w 558201"/>
                  <a:gd name="connsiteY80" fmla="*/ 370464 h 463509"/>
                  <a:gd name="connsiteX81" fmla="*/ 75985 w 558201"/>
                  <a:gd name="connsiteY81" fmla="*/ 348259 h 463509"/>
                  <a:gd name="connsiteX82" fmla="*/ 35445 w 558201"/>
                  <a:gd name="connsiteY82" fmla="*/ 347776 h 463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558201" h="463509">
                    <a:moveTo>
                      <a:pt x="330322" y="327985"/>
                    </a:moveTo>
                    <a:cubicBezTo>
                      <a:pt x="330322" y="311572"/>
                      <a:pt x="330804" y="298538"/>
                      <a:pt x="330322" y="285022"/>
                    </a:cubicBezTo>
                    <a:cubicBezTo>
                      <a:pt x="329839" y="274402"/>
                      <a:pt x="322600" y="267644"/>
                      <a:pt x="313430" y="267644"/>
                    </a:cubicBezTo>
                    <a:cubicBezTo>
                      <a:pt x="304261" y="267644"/>
                      <a:pt x="297504" y="274885"/>
                      <a:pt x="297021" y="285505"/>
                    </a:cubicBezTo>
                    <a:cubicBezTo>
                      <a:pt x="297021" y="288401"/>
                      <a:pt x="297021" y="291298"/>
                      <a:pt x="297021" y="294677"/>
                    </a:cubicBezTo>
                    <a:cubicBezTo>
                      <a:pt x="297021" y="336191"/>
                      <a:pt x="297021" y="377705"/>
                      <a:pt x="297021" y="419220"/>
                    </a:cubicBezTo>
                    <a:cubicBezTo>
                      <a:pt x="297021" y="427909"/>
                      <a:pt x="297021" y="436598"/>
                      <a:pt x="297021" y="445287"/>
                    </a:cubicBezTo>
                    <a:cubicBezTo>
                      <a:pt x="297504" y="455907"/>
                      <a:pt x="304261" y="463148"/>
                      <a:pt x="313430" y="463148"/>
                    </a:cubicBezTo>
                    <a:cubicBezTo>
                      <a:pt x="322600" y="463148"/>
                      <a:pt x="329839" y="456389"/>
                      <a:pt x="330322" y="445769"/>
                    </a:cubicBezTo>
                    <a:cubicBezTo>
                      <a:pt x="330804" y="433219"/>
                      <a:pt x="330322" y="420185"/>
                      <a:pt x="330804" y="407634"/>
                    </a:cubicBezTo>
                    <a:cubicBezTo>
                      <a:pt x="330804" y="404738"/>
                      <a:pt x="331287" y="402324"/>
                      <a:pt x="332252" y="398462"/>
                    </a:cubicBezTo>
                    <a:cubicBezTo>
                      <a:pt x="353970" y="419220"/>
                      <a:pt x="373757" y="439011"/>
                      <a:pt x="394509" y="457838"/>
                    </a:cubicBezTo>
                    <a:cubicBezTo>
                      <a:pt x="402231" y="465078"/>
                      <a:pt x="411883" y="465078"/>
                      <a:pt x="418640" y="458320"/>
                    </a:cubicBezTo>
                    <a:cubicBezTo>
                      <a:pt x="425396" y="451562"/>
                      <a:pt x="425396" y="441908"/>
                      <a:pt x="418157" y="434184"/>
                    </a:cubicBezTo>
                    <a:cubicBezTo>
                      <a:pt x="407057" y="423081"/>
                      <a:pt x="395474" y="412461"/>
                      <a:pt x="384374" y="401359"/>
                    </a:cubicBezTo>
                    <a:cubicBezTo>
                      <a:pt x="371826" y="388325"/>
                      <a:pt x="359761" y="374326"/>
                      <a:pt x="346730" y="360327"/>
                    </a:cubicBezTo>
                    <a:cubicBezTo>
                      <a:pt x="350109" y="357431"/>
                      <a:pt x="354935" y="352604"/>
                      <a:pt x="359761" y="348259"/>
                    </a:cubicBezTo>
                    <a:cubicBezTo>
                      <a:pt x="377135" y="332329"/>
                      <a:pt x="394509" y="316399"/>
                      <a:pt x="411883" y="299987"/>
                    </a:cubicBezTo>
                    <a:cubicBezTo>
                      <a:pt x="419605" y="292746"/>
                      <a:pt x="420088" y="283091"/>
                      <a:pt x="413814" y="275850"/>
                    </a:cubicBezTo>
                    <a:cubicBezTo>
                      <a:pt x="407057" y="268127"/>
                      <a:pt x="397405" y="268127"/>
                      <a:pt x="388718" y="275368"/>
                    </a:cubicBezTo>
                    <a:cubicBezTo>
                      <a:pt x="385822" y="277781"/>
                      <a:pt x="383409" y="280678"/>
                      <a:pt x="380513" y="283091"/>
                    </a:cubicBezTo>
                    <a:cubicBezTo>
                      <a:pt x="364105" y="297090"/>
                      <a:pt x="348178" y="311572"/>
                      <a:pt x="330322" y="327985"/>
                    </a:cubicBezTo>
                    <a:close/>
                    <a:moveTo>
                      <a:pt x="491514" y="303366"/>
                    </a:moveTo>
                    <a:cubicBezTo>
                      <a:pt x="507923" y="303366"/>
                      <a:pt x="523367" y="303366"/>
                      <a:pt x="538810" y="303366"/>
                    </a:cubicBezTo>
                    <a:cubicBezTo>
                      <a:pt x="550876" y="302883"/>
                      <a:pt x="558115" y="296125"/>
                      <a:pt x="558115" y="285988"/>
                    </a:cubicBezTo>
                    <a:cubicBezTo>
                      <a:pt x="558115" y="276333"/>
                      <a:pt x="550876" y="270058"/>
                      <a:pt x="539293" y="269575"/>
                    </a:cubicBezTo>
                    <a:cubicBezTo>
                      <a:pt x="518058" y="269575"/>
                      <a:pt x="496823" y="269575"/>
                      <a:pt x="475106" y="269575"/>
                    </a:cubicBezTo>
                    <a:cubicBezTo>
                      <a:pt x="464005" y="269575"/>
                      <a:pt x="457249" y="275850"/>
                      <a:pt x="457249" y="286953"/>
                    </a:cubicBezTo>
                    <a:cubicBezTo>
                      <a:pt x="456766" y="339570"/>
                      <a:pt x="456766" y="392670"/>
                      <a:pt x="457249" y="445287"/>
                    </a:cubicBezTo>
                    <a:cubicBezTo>
                      <a:pt x="457249" y="456389"/>
                      <a:pt x="464005" y="462665"/>
                      <a:pt x="475106" y="463148"/>
                    </a:cubicBezTo>
                    <a:cubicBezTo>
                      <a:pt x="497306" y="463630"/>
                      <a:pt x="519506" y="463630"/>
                      <a:pt x="541224" y="463148"/>
                    </a:cubicBezTo>
                    <a:cubicBezTo>
                      <a:pt x="551841" y="463148"/>
                      <a:pt x="559080" y="454459"/>
                      <a:pt x="558115" y="444804"/>
                    </a:cubicBezTo>
                    <a:cubicBezTo>
                      <a:pt x="557150" y="435632"/>
                      <a:pt x="550393" y="429840"/>
                      <a:pt x="539293" y="429357"/>
                    </a:cubicBezTo>
                    <a:cubicBezTo>
                      <a:pt x="523367" y="429357"/>
                      <a:pt x="507441" y="429357"/>
                      <a:pt x="491514" y="429357"/>
                    </a:cubicBezTo>
                    <a:cubicBezTo>
                      <a:pt x="491514" y="412944"/>
                      <a:pt x="491514" y="397980"/>
                      <a:pt x="491514" y="382532"/>
                    </a:cubicBezTo>
                    <a:cubicBezTo>
                      <a:pt x="506958" y="382532"/>
                      <a:pt x="521436" y="383498"/>
                      <a:pt x="535915" y="382050"/>
                    </a:cubicBezTo>
                    <a:cubicBezTo>
                      <a:pt x="541224" y="381567"/>
                      <a:pt x="547980" y="377223"/>
                      <a:pt x="550393" y="372395"/>
                    </a:cubicBezTo>
                    <a:cubicBezTo>
                      <a:pt x="552806" y="368051"/>
                      <a:pt x="551841" y="359362"/>
                      <a:pt x="548945" y="356465"/>
                    </a:cubicBezTo>
                    <a:cubicBezTo>
                      <a:pt x="545084" y="352121"/>
                      <a:pt x="537363" y="349707"/>
                      <a:pt x="531571" y="349224"/>
                    </a:cubicBezTo>
                    <a:cubicBezTo>
                      <a:pt x="518541" y="348259"/>
                      <a:pt x="505028" y="348742"/>
                      <a:pt x="491032" y="348742"/>
                    </a:cubicBezTo>
                    <a:cubicBezTo>
                      <a:pt x="491514" y="333295"/>
                      <a:pt x="491514" y="318813"/>
                      <a:pt x="491514" y="303366"/>
                    </a:cubicBezTo>
                    <a:close/>
                    <a:moveTo>
                      <a:pt x="236212" y="33523"/>
                    </a:moveTo>
                    <a:cubicBezTo>
                      <a:pt x="289782" y="33523"/>
                      <a:pt x="343352" y="33523"/>
                      <a:pt x="396922" y="33523"/>
                    </a:cubicBezTo>
                    <a:cubicBezTo>
                      <a:pt x="400301" y="33523"/>
                      <a:pt x="403679" y="34005"/>
                      <a:pt x="407057" y="33523"/>
                    </a:cubicBezTo>
                    <a:cubicBezTo>
                      <a:pt x="416227" y="32074"/>
                      <a:pt x="422018" y="26282"/>
                      <a:pt x="422018" y="16627"/>
                    </a:cubicBezTo>
                    <a:cubicBezTo>
                      <a:pt x="422018" y="6973"/>
                      <a:pt x="416227" y="1663"/>
                      <a:pt x="407057" y="215"/>
                    </a:cubicBezTo>
                    <a:cubicBezTo>
                      <a:pt x="404644" y="-268"/>
                      <a:pt x="401748" y="215"/>
                      <a:pt x="399335" y="215"/>
                    </a:cubicBezTo>
                    <a:cubicBezTo>
                      <a:pt x="290747" y="215"/>
                      <a:pt x="182160" y="215"/>
                      <a:pt x="73572" y="215"/>
                    </a:cubicBezTo>
                    <a:cubicBezTo>
                      <a:pt x="70676" y="215"/>
                      <a:pt x="67298" y="-268"/>
                      <a:pt x="64402" y="697"/>
                    </a:cubicBezTo>
                    <a:cubicBezTo>
                      <a:pt x="55715" y="2628"/>
                      <a:pt x="50406" y="8421"/>
                      <a:pt x="50406" y="17110"/>
                    </a:cubicBezTo>
                    <a:cubicBezTo>
                      <a:pt x="50406" y="26282"/>
                      <a:pt x="55715" y="31592"/>
                      <a:pt x="64402" y="33523"/>
                    </a:cubicBezTo>
                    <a:cubicBezTo>
                      <a:pt x="67780" y="34005"/>
                      <a:pt x="71159" y="34005"/>
                      <a:pt x="74537" y="34005"/>
                    </a:cubicBezTo>
                    <a:cubicBezTo>
                      <a:pt x="128589" y="34005"/>
                      <a:pt x="182160" y="33523"/>
                      <a:pt x="236212" y="33523"/>
                    </a:cubicBezTo>
                    <a:close/>
                    <a:moveTo>
                      <a:pt x="236695" y="101104"/>
                    </a:moveTo>
                    <a:cubicBezTo>
                      <a:pt x="182642" y="101104"/>
                      <a:pt x="129072" y="101104"/>
                      <a:pt x="75019" y="101104"/>
                    </a:cubicBezTo>
                    <a:cubicBezTo>
                      <a:pt x="71159" y="101104"/>
                      <a:pt x="67298" y="100621"/>
                      <a:pt x="63919" y="101587"/>
                    </a:cubicBezTo>
                    <a:cubicBezTo>
                      <a:pt x="55715" y="103518"/>
                      <a:pt x="50889" y="108828"/>
                      <a:pt x="50406" y="117517"/>
                    </a:cubicBezTo>
                    <a:cubicBezTo>
                      <a:pt x="49924" y="126688"/>
                      <a:pt x="55232" y="132481"/>
                      <a:pt x="63919" y="134412"/>
                    </a:cubicBezTo>
                    <a:cubicBezTo>
                      <a:pt x="67298" y="135377"/>
                      <a:pt x="71159" y="134895"/>
                      <a:pt x="75019" y="134895"/>
                    </a:cubicBezTo>
                    <a:cubicBezTo>
                      <a:pt x="182642" y="134895"/>
                      <a:pt x="289782" y="134895"/>
                      <a:pt x="397405" y="134895"/>
                    </a:cubicBezTo>
                    <a:cubicBezTo>
                      <a:pt x="400783" y="134895"/>
                      <a:pt x="404161" y="135377"/>
                      <a:pt x="407540" y="134412"/>
                    </a:cubicBezTo>
                    <a:cubicBezTo>
                      <a:pt x="416709" y="132481"/>
                      <a:pt x="422018" y="127171"/>
                      <a:pt x="422018" y="117517"/>
                    </a:cubicBezTo>
                    <a:cubicBezTo>
                      <a:pt x="422018" y="108345"/>
                      <a:pt x="416709" y="103035"/>
                      <a:pt x="407540" y="101587"/>
                    </a:cubicBezTo>
                    <a:cubicBezTo>
                      <a:pt x="404161" y="101104"/>
                      <a:pt x="400783" y="101104"/>
                      <a:pt x="397405" y="101104"/>
                    </a:cubicBezTo>
                    <a:cubicBezTo>
                      <a:pt x="343835" y="101104"/>
                      <a:pt x="290265" y="101104"/>
                      <a:pt x="236695" y="101104"/>
                    </a:cubicBezTo>
                    <a:close/>
                    <a:moveTo>
                      <a:pt x="35445" y="347776"/>
                    </a:moveTo>
                    <a:cubicBezTo>
                      <a:pt x="35445" y="331846"/>
                      <a:pt x="35445" y="317847"/>
                      <a:pt x="35445" y="302883"/>
                    </a:cubicBezTo>
                    <a:cubicBezTo>
                      <a:pt x="50406" y="302883"/>
                      <a:pt x="64885" y="302883"/>
                      <a:pt x="78880" y="302883"/>
                    </a:cubicBezTo>
                    <a:cubicBezTo>
                      <a:pt x="91428" y="302883"/>
                      <a:pt x="99633" y="295642"/>
                      <a:pt x="99150" y="285505"/>
                    </a:cubicBezTo>
                    <a:cubicBezTo>
                      <a:pt x="98667" y="275850"/>
                      <a:pt x="91428" y="269575"/>
                      <a:pt x="78880" y="269575"/>
                    </a:cubicBezTo>
                    <a:cubicBezTo>
                      <a:pt x="59576" y="269575"/>
                      <a:pt x="40754" y="269575"/>
                      <a:pt x="21449" y="269575"/>
                    </a:cubicBezTo>
                    <a:cubicBezTo>
                      <a:pt x="6006" y="269575"/>
                      <a:pt x="697" y="275368"/>
                      <a:pt x="215" y="290332"/>
                    </a:cubicBezTo>
                    <a:cubicBezTo>
                      <a:pt x="215" y="326054"/>
                      <a:pt x="215" y="361293"/>
                      <a:pt x="215" y="397014"/>
                    </a:cubicBezTo>
                    <a:cubicBezTo>
                      <a:pt x="215" y="413427"/>
                      <a:pt x="-268" y="429840"/>
                      <a:pt x="215" y="446252"/>
                    </a:cubicBezTo>
                    <a:cubicBezTo>
                      <a:pt x="697" y="455907"/>
                      <a:pt x="7454" y="462665"/>
                      <a:pt x="16623" y="463148"/>
                    </a:cubicBezTo>
                    <a:cubicBezTo>
                      <a:pt x="25310" y="463148"/>
                      <a:pt x="32550" y="456872"/>
                      <a:pt x="33515" y="447218"/>
                    </a:cubicBezTo>
                    <a:cubicBezTo>
                      <a:pt x="33997" y="443356"/>
                      <a:pt x="33515" y="439011"/>
                      <a:pt x="33515" y="434667"/>
                    </a:cubicBezTo>
                    <a:cubicBezTo>
                      <a:pt x="33515" y="417289"/>
                      <a:pt x="33515" y="399911"/>
                      <a:pt x="33515" y="381567"/>
                    </a:cubicBezTo>
                    <a:cubicBezTo>
                      <a:pt x="41237" y="381567"/>
                      <a:pt x="47511" y="381567"/>
                      <a:pt x="53784" y="381567"/>
                    </a:cubicBezTo>
                    <a:cubicBezTo>
                      <a:pt x="60541" y="381567"/>
                      <a:pt x="67298" y="381567"/>
                      <a:pt x="74054" y="381567"/>
                    </a:cubicBezTo>
                    <a:cubicBezTo>
                      <a:pt x="82259" y="381567"/>
                      <a:pt x="89015" y="378671"/>
                      <a:pt x="91911" y="370464"/>
                    </a:cubicBezTo>
                    <a:cubicBezTo>
                      <a:pt x="96254" y="359362"/>
                      <a:pt x="89015" y="348742"/>
                      <a:pt x="75985" y="348259"/>
                    </a:cubicBezTo>
                    <a:cubicBezTo>
                      <a:pt x="62954" y="347294"/>
                      <a:pt x="49441" y="347776"/>
                      <a:pt x="35445" y="347776"/>
                    </a:cubicBezTo>
                    <a:close/>
                  </a:path>
                </a:pathLst>
              </a:custGeom>
              <a:grpFill/>
              <a:ln w="4819" cap="flat">
                <a:noFill/>
                <a:prstDash val="solid"/>
                <a:miter/>
              </a:ln>
            </p:spPr>
            <p:txBody>
              <a:bodyPr rtlCol="0" anchor="ctr"/>
              <a:lstStyle/>
              <a:p>
                <a:endParaRPr lang="en-US"/>
              </a:p>
            </p:txBody>
          </p:sp>
          <p:sp>
            <p:nvSpPr>
              <p:cNvPr id="59" name="Freeform 235">
                <a:extLst>
                  <a:ext uri="{FF2B5EF4-FFF2-40B4-BE49-F238E27FC236}">
                    <a16:creationId xmlns:a16="http://schemas.microsoft.com/office/drawing/2014/main" id="{6603BEEB-F02C-3DFF-8A5A-A25893B468B9}"/>
                  </a:ext>
                </a:extLst>
              </p:cNvPr>
              <p:cNvSpPr/>
              <p:nvPr/>
            </p:nvSpPr>
            <p:spPr>
              <a:xfrm>
                <a:off x="8138828" y="4016838"/>
                <a:ext cx="981393" cy="1151177"/>
              </a:xfrm>
              <a:custGeom>
                <a:avLst/>
                <a:gdLst>
                  <a:gd name="connsiteX0" fmla="*/ 215607 w 981393"/>
                  <a:gd name="connsiteY0" fmla="*/ 1150695 h 1151177"/>
                  <a:gd name="connsiteX1" fmla="*/ 175550 w 981393"/>
                  <a:gd name="connsiteY1" fmla="*/ 1131386 h 1151177"/>
                  <a:gd name="connsiteX2" fmla="*/ 145146 w 981393"/>
                  <a:gd name="connsiteY2" fmla="*/ 1082148 h 1151177"/>
                  <a:gd name="connsiteX3" fmla="*/ 116672 w 981393"/>
                  <a:gd name="connsiteY3" fmla="*/ 1082148 h 1151177"/>
                  <a:gd name="connsiteX4" fmla="*/ 43315 w 981393"/>
                  <a:gd name="connsiteY4" fmla="*/ 996223 h 1151177"/>
                  <a:gd name="connsiteX5" fmla="*/ 43315 w 981393"/>
                  <a:gd name="connsiteY5" fmla="*/ 854785 h 1151177"/>
                  <a:gd name="connsiteX6" fmla="*/ 32697 w 981393"/>
                  <a:gd name="connsiteY6" fmla="*/ 838855 h 1151177"/>
                  <a:gd name="connsiteX7" fmla="*/ 362 w 981393"/>
                  <a:gd name="connsiteY7" fmla="*/ 793479 h 1151177"/>
                  <a:gd name="connsiteX8" fmla="*/ 362 w 981393"/>
                  <a:gd name="connsiteY8" fmla="*/ 558392 h 1151177"/>
                  <a:gd name="connsiteX9" fmla="*/ 33180 w 981393"/>
                  <a:gd name="connsiteY9" fmla="*/ 513498 h 1151177"/>
                  <a:gd name="connsiteX10" fmla="*/ 43315 w 981393"/>
                  <a:gd name="connsiteY10" fmla="*/ 498534 h 1151177"/>
                  <a:gd name="connsiteX11" fmla="*/ 43315 w 981393"/>
                  <a:gd name="connsiteY11" fmla="*/ 405368 h 1151177"/>
                  <a:gd name="connsiteX12" fmla="*/ 43315 w 981393"/>
                  <a:gd name="connsiteY12" fmla="*/ 397645 h 1151177"/>
                  <a:gd name="connsiteX13" fmla="*/ 61171 w 981393"/>
                  <a:gd name="connsiteY13" fmla="*/ 380266 h 1151177"/>
                  <a:gd name="connsiteX14" fmla="*/ 77097 w 981393"/>
                  <a:gd name="connsiteY14" fmla="*/ 398610 h 1151177"/>
                  <a:gd name="connsiteX15" fmla="*/ 77097 w 981393"/>
                  <a:gd name="connsiteY15" fmla="*/ 497569 h 1151177"/>
                  <a:gd name="connsiteX16" fmla="*/ 77097 w 981393"/>
                  <a:gd name="connsiteY16" fmla="*/ 510602 h 1151177"/>
                  <a:gd name="connsiteX17" fmla="*/ 91576 w 981393"/>
                  <a:gd name="connsiteY17" fmla="*/ 510602 h 1151177"/>
                  <a:gd name="connsiteX18" fmla="*/ 621002 w 981393"/>
                  <a:gd name="connsiteY18" fmla="*/ 510602 h 1151177"/>
                  <a:gd name="connsiteX19" fmla="*/ 632102 w 981393"/>
                  <a:gd name="connsiteY19" fmla="*/ 510602 h 1151177"/>
                  <a:gd name="connsiteX20" fmla="*/ 648028 w 981393"/>
                  <a:gd name="connsiteY20" fmla="*/ 527498 h 1151177"/>
                  <a:gd name="connsiteX21" fmla="*/ 632585 w 981393"/>
                  <a:gd name="connsiteY21" fmla="*/ 543910 h 1151177"/>
                  <a:gd name="connsiteX22" fmla="*/ 621485 w 981393"/>
                  <a:gd name="connsiteY22" fmla="*/ 543910 h 1151177"/>
                  <a:gd name="connsiteX23" fmla="*/ 59723 w 981393"/>
                  <a:gd name="connsiteY23" fmla="*/ 543910 h 1151177"/>
                  <a:gd name="connsiteX24" fmla="*/ 34145 w 981393"/>
                  <a:gd name="connsiteY24" fmla="*/ 569977 h 1151177"/>
                  <a:gd name="connsiteX25" fmla="*/ 34145 w 981393"/>
                  <a:gd name="connsiteY25" fmla="*/ 785755 h 1151177"/>
                  <a:gd name="connsiteX26" fmla="*/ 57310 w 981393"/>
                  <a:gd name="connsiteY26" fmla="*/ 809409 h 1151177"/>
                  <a:gd name="connsiteX27" fmla="*/ 924083 w 981393"/>
                  <a:gd name="connsiteY27" fmla="*/ 809409 h 1151177"/>
                  <a:gd name="connsiteX28" fmla="*/ 947248 w 981393"/>
                  <a:gd name="connsiteY28" fmla="*/ 786721 h 1151177"/>
                  <a:gd name="connsiteX29" fmla="*/ 947248 w 981393"/>
                  <a:gd name="connsiteY29" fmla="*/ 566598 h 1151177"/>
                  <a:gd name="connsiteX30" fmla="*/ 925048 w 981393"/>
                  <a:gd name="connsiteY30" fmla="*/ 544393 h 1151177"/>
                  <a:gd name="connsiteX31" fmla="*/ 720420 w 981393"/>
                  <a:gd name="connsiteY31" fmla="*/ 544393 h 1151177"/>
                  <a:gd name="connsiteX32" fmla="*/ 711251 w 981393"/>
                  <a:gd name="connsiteY32" fmla="*/ 544393 h 1151177"/>
                  <a:gd name="connsiteX33" fmla="*/ 693394 w 981393"/>
                  <a:gd name="connsiteY33" fmla="*/ 527980 h 1151177"/>
                  <a:gd name="connsiteX34" fmla="*/ 711733 w 981393"/>
                  <a:gd name="connsiteY34" fmla="*/ 511085 h 1151177"/>
                  <a:gd name="connsiteX35" fmla="*/ 801499 w 981393"/>
                  <a:gd name="connsiteY35" fmla="*/ 511085 h 1151177"/>
                  <a:gd name="connsiteX36" fmla="*/ 816460 w 981393"/>
                  <a:gd name="connsiteY36" fmla="*/ 511085 h 1151177"/>
                  <a:gd name="connsiteX37" fmla="*/ 816460 w 981393"/>
                  <a:gd name="connsiteY37" fmla="*/ 499017 h 1151177"/>
                  <a:gd name="connsiteX38" fmla="*/ 816460 w 981393"/>
                  <a:gd name="connsiteY38" fmla="*/ 91114 h 1151177"/>
                  <a:gd name="connsiteX39" fmla="*/ 759995 w 981393"/>
                  <a:gd name="connsiteY39" fmla="*/ 34636 h 1151177"/>
                  <a:gd name="connsiteX40" fmla="*/ 300065 w 981393"/>
                  <a:gd name="connsiteY40" fmla="*/ 34636 h 1151177"/>
                  <a:gd name="connsiteX41" fmla="*/ 288482 w 981393"/>
                  <a:gd name="connsiteY41" fmla="*/ 34636 h 1151177"/>
                  <a:gd name="connsiteX42" fmla="*/ 288482 w 981393"/>
                  <a:gd name="connsiteY42" fmla="*/ 97872 h 1151177"/>
                  <a:gd name="connsiteX43" fmla="*/ 301512 w 981393"/>
                  <a:gd name="connsiteY43" fmla="*/ 97872 h 1151177"/>
                  <a:gd name="connsiteX44" fmla="*/ 701598 w 981393"/>
                  <a:gd name="connsiteY44" fmla="*/ 97872 h 1151177"/>
                  <a:gd name="connsiteX45" fmla="*/ 741655 w 981393"/>
                  <a:gd name="connsiteY45" fmla="*/ 117181 h 1151177"/>
                  <a:gd name="connsiteX46" fmla="*/ 748412 w 981393"/>
                  <a:gd name="connsiteY46" fmla="*/ 140352 h 1151177"/>
                  <a:gd name="connsiteX47" fmla="*/ 748895 w 981393"/>
                  <a:gd name="connsiteY47" fmla="*/ 199727 h 1151177"/>
                  <a:gd name="connsiteX48" fmla="*/ 703046 w 981393"/>
                  <a:gd name="connsiteY48" fmla="*/ 245586 h 1151177"/>
                  <a:gd name="connsiteX49" fmla="*/ 91576 w 981393"/>
                  <a:gd name="connsiteY49" fmla="*/ 245586 h 1151177"/>
                  <a:gd name="connsiteX50" fmla="*/ 77580 w 981393"/>
                  <a:gd name="connsiteY50" fmla="*/ 245586 h 1151177"/>
                  <a:gd name="connsiteX51" fmla="*/ 77097 w 981393"/>
                  <a:gd name="connsiteY51" fmla="*/ 256206 h 1151177"/>
                  <a:gd name="connsiteX52" fmla="*/ 77097 w 981393"/>
                  <a:gd name="connsiteY52" fmla="*/ 314616 h 1151177"/>
                  <a:gd name="connsiteX53" fmla="*/ 60206 w 981393"/>
                  <a:gd name="connsiteY53" fmla="*/ 335373 h 1151177"/>
                  <a:gd name="connsiteX54" fmla="*/ 43315 w 981393"/>
                  <a:gd name="connsiteY54" fmla="*/ 314133 h 1151177"/>
                  <a:gd name="connsiteX55" fmla="*/ 43797 w 981393"/>
                  <a:gd name="connsiteY55" fmla="*/ 233035 h 1151177"/>
                  <a:gd name="connsiteX56" fmla="*/ 52002 w 981393"/>
                  <a:gd name="connsiteY56" fmla="*/ 213244 h 1151177"/>
                  <a:gd name="connsiteX57" fmla="*/ 257112 w 981393"/>
                  <a:gd name="connsiteY57" fmla="*/ 8086 h 1151177"/>
                  <a:gd name="connsiteX58" fmla="*/ 275934 w 981393"/>
                  <a:gd name="connsiteY58" fmla="*/ 362 h 1151177"/>
                  <a:gd name="connsiteX59" fmla="*/ 767234 w 981393"/>
                  <a:gd name="connsiteY59" fmla="*/ 362 h 1151177"/>
                  <a:gd name="connsiteX60" fmla="*/ 849278 w 981393"/>
                  <a:gd name="connsiteY60" fmla="*/ 66495 h 1151177"/>
                  <a:gd name="connsiteX61" fmla="*/ 876787 w 981393"/>
                  <a:gd name="connsiteY61" fmla="*/ 71323 h 1151177"/>
                  <a:gd name="connsiteX62" fmla="*/ 938079 w 981393"/>
                  <a:gd name="connsiteY62" fmla="*/ 156765 h 1151177"/>
                  <a:gd name="connsiteX63" fmla="*/ 938079 w 981393"/>
                  <a:gd name="connsiteY63" fmla="*/ 495155 h 1151177"/>
                  <a:gd name="connsiteX64" fmla="*/ 951109 w 981393"/>
                  <a:gd name="connsiteY64" fmla="*/ 515429 h 1151177"/>
                  <a:gd name="connsiteX65" fmla="*/ 981031 w 981393"/>
                  <a:gd name="connsiteY65" fmla="*/ 558875 h 1151177"/>
                  <a:gd name="connsiteX66" fmla="*/ 981031 w 981393"/>
                  <a:gd name="connsiteY66" fmla="*/ 794927 h 1151177"/>
                  <a:gd name="connsiteX67" fmla="*/ 946766 w 981393"/>
                  <a:gd name="connsiteY67" fmla="*/ 840303 h 1151177"/>
                  <a:gd name="connsiteX68" fmla="*/ 938079 w 981393"/>
                  <a:gd name="connsiteY68" fmla="*/ 852854 h 1151177"/>
                  <a:gd name="connsiteX69" fmla="*/ 938079 w 981393"/>
                  <a:gd name="connsiteY69" fmla="*/ 1048357 h 1151177"/>
                  <a:gd name="connsiteX70" fmla="*/ 866652 w 981393"/>
                  <a:gd name="connsiteY70" fmla="*/ 1151178 h 1151177"/>
                  <a:gd name="connsiteX71" fmla="*/ 215607 w 981393"/>
                  <a:gd name="connsiteY71" fmla="*/ 1150695 h 1151177"/>
                  <a:gd name="connsiteX72" fmla="*/ 77580 w 981393"/>
                  <a:gd name="connsiteY72" fmla="*/ 843199 h 1151177"/>
                  <a:gd name="connsiteX73" fmla="*/ 77097 w 981393"/>
                  <a:gd name="connsiteY73" fmla="*/ 852371 h 1151177"/>
                  <a:gd name="connsiteX74" fmla="*/ 77097 w 981393"/>
                  <a:gd name="connsiteY74" fmla="*/ 995258 h 1151177"/>
                  <a:gd name="connsiteX75" fmla="*/ 132115 w 981393"/>
                  <a:gd name="connsiteY75" fmla="*/ 1049806 h 1151177"/>
                  <a:gd name="connsiteX76" fmla="*/ 761442 w 981393"/>
                  <a:gd name="connsiteY76" fmla="*/ 1049806 h 1151177"/>
                  <a:gd name="connsiteX77" fmla="*/ 816460 w 981393"/>
                  <a:gd name="connsiteY77" fmla="*/ 994775 h 1151177"/>
                  <a:gd name="connsiteX78" fmla="*/ 816460 w 981393"/>
                  <a:gd name="connsiteY78" fmla="*/ 854302 h 1151177"/>
                  <a:gd name="connsiteX79" fmla="*/ 815978 w 981393"/>
                  <a:gd name="connsiteY79" fmla="*/ 843682 h 1151177"/>
                  <a:gd name="connsiteX80" fmla="*/ 77580 w 981393"/>
                  <a:gd name="connsiteY80" fmla="*/ 843199 h 1151177"/>
                  <a:gd name="connsiteX81" fmla="*/ 903331 w 981393"/>
                  <a:gd name="connsiteY81" fmla="*/ 843199 h 1151177"/>
                  <a:gd name="connsiteX82" fmla="*/ 850243 w 981393"/>
                  <a:gd name="connsiteY82" fmla="*/ 843199 h 1151177"/>
                  <a:gd name="connsiteX83" fmla="*/ 850243 w 981393"/>
                  <a:gd name="connsiteY83" fmla="*/ 855750 h 1151177"/>
                  <a:gd name="connsiteX84" fmla="*/ 850243 w 981393"/>
                  <a:gd name="connsiteY84" fmla="*/ 992844 h 1151177"/>
                  <a:gd name="connsiteX85" fmla="*/ 848795 w 981393"/>
                  <a:gd name="connsiteY85" fmla="*/ 1015049 h 1151177"/>
                  <a:gd name="connsiteX86" fmla="*/ 762890 w 981393"/>
                  <a:gd name="connsiteY86" fmla="*/ 1083114 h 1151177"/>
                  <a:gd name="connsiteX87" fmla="*/ 195338 w 981393"/>
                  <a:gd name="connsiteY87" fmla="*/ 1083114 h 1151177"/>
                  <a:gd name="connsiteX88" fmla="*/ 182307 w 981393"/>
                  <a:gd name="connsiteY88" fmla="*/ 1083114 h 1151177"/>
                  <a:gd name="connsiteX89" fmla="*/ 182307 w 981393"/>
                  <a:gd name="connsiteY89" fmla="*/ 1086493 h 1151177"/>
                  <a:gd name="connsiteX90" fmla="*/ 183755 w 981393"/>
                  <a:gd name="connsiteY90" fmla="*/ 1089389 h 1151177"/>
                  <a:gd name="connsiteX91" fmla="*/ 234429 w 981393"/>
                  <a:gd name="connsiteY91" fmla="*/ 1116422 h 1151177"/>
                  <a:gd name="connsiteX92" fmla="*/ 846865 w 981393"/>
                  <a:gd name="connsiteY92" fmla="*/ 1116422 h 1151177"/>
                  <a:gd name="connsiteX93" fmla="*/ 903331 w 981393"/>
                  <a:gd name="connsiteY93" fmla="*/ 1059943 h 1151177"/>
                  <a:gd name="connsiteX94" fmla="*/ 903331 w 981393"/>
                  <a:gd name="connsiteY94" fmla="*/ 853337 h 1151177"/>
                  <a:gd name="connsiteX95" fmla="*/ 903331 w 981393"/>
                  <a:gd name="connsiteY95" fmla="*/ 843199 h 1151177"/>
                  <a:gd name="connsiteX96" fmla="*/ 286069 w 981393"/>
                  <a:gd name="connsiteY96" fmla="*/ 210347 h 1151177"/>
                  <a:gd name="connsiteX97" fmla="*/ 286551 w 981393"/>
                  <a:gd name="connsiteY97" fmla="*/ 210347 h 1151177"/>
                  <a:gd name="connsiteX98" fmla="*/ 703529 w 981393"/>
                  <a:gd name="connsiteY98" fmla="*/ 210347 h 1151177"/>
                  <a:gd name="connsiteX99" fmla="*/ 715112 w 981393"/>
                  <a:gd name="connsiteY99" fmla="*/ 198279 h 1151177"/>
                  <a:gd name="connsiteX100" fmla="*/ 715112 w 981393"/>
                  <a:gd name="connsiteY100" fmla="*/ 146628 h 1151177"/>
                  <a:gd name="connsiteX101" fmla="*/ 697738 w 981393"/>
                  <a:gd name="connsiteY101" fmla="*/ 129732 h 1151177"/>
                  <a:gd name="connsiteX102" fmla="*/ 301030 w 981393"/>
                  <a:gd name="connsiteY102" fmla="*/ 129732 h 1151177"/>
                  <a:gd name="connsiteX103" fmla="*/ 286069 w 981393"/>
                  <a:gd name="connsiteY103" fmla="*/ 129732 h 1151177"/>
                  <a:gd name="connsiteX104" fmla="*/ 286069 w 981393"/>
                  <a:gd name="connsiteY104" fmla="*/ 210347 h 1151177"/>
                  <a:gd name="connsiteX105" fmla="*/ 851208 w 981393"/>
                  <a:gd name="connsiteY105" fmla="*/ 101252 h 1151177"/>
                  <a:gd name="connsiteX106" fmla="*/ 851208 w 981393"/>
                  <a:gd name="connsiteY106" fmla="*/ 508671 h 1151177"/>
                  <a:gd name="connsiteX107" fmla="*/ 903813 w 981393"/>
                  <a:gd name="connsiteY107" fmla="*/ 508671 h 1151177"/>
                  <a:gd name="connsiteX108" fmla="*/ 903813 w 981393"/>
                  <a:gd name="connsiteY108" fmla="*/ 495638 h 1151177"/>
                  <a:gd name="connsiteX109" fmla="*/ 903813 w 981393"/>
                  <a:gd name="connsiteY109" fmla="*/ 159661 h 1151177"/>
                  <a:gd name="connsiteX110" fmla="*/ 903813 w 981393"/>
                  <a:gd name="connsiteY110" fmla="*/ 148559 h 1151177"/>
                  <a:gd name="connsiteX111" fmla="*/ 851208 w 981393"/>
                  <a:gd name="connsiteY111" fmla="*/ 101252 h 1151177"/>
                  <a:gd name="connsiteX112" fmla="*/ 254216 w 981393"/>
                  <a:gd name="connsiteY112" fmla="*/ 63116 h 1151177"/>
                  <a:gd name="connsiteX113" fmla="*/ 106537 w 981393"/>
                  <a:gd name="connsiteY113" fmla="*/ 210830 h 1151177"/>
                  <a:gd name="connsiteX114" fmla="*/ 221881 w 981393"/>
                  <a:gd name="connsiteY114" fmla="*/ 210830 h 1151177"/>
                  <a:gd name="connsiteX115" fmla="*/ 254216 w 981393"/>
                  <a:gd name="connsiteY115" fmla="*/ 178487 h 1151177"/>
                  <a:gd name="connsiteX116" fmla="*/ 254216 w 981393"/>
                  <a:gd name="connsiteY116" fmla="*/ 68426 h 1151177"/>
                  <a:gd name="connsiteX117" fmla="*/ 254216 w 981393"/>
                  <a:gd name="connsiteY117" fmla="*/ 63116 h 1151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981393" h="1151177">
                    <a:moveTo>
                      <a:pt x="215607" y="1150695"/>
                    </a:moveTo>
                    <a:cubicBezTo>
                      <a:pt x="202094" y="1144420"/>
                      <a:pt x="187616" y="1139592"/>
                      <a:pt x="175550" y="1131386"/>
                    </a:cubicBezTo>
                    <a:cubicBezTo>
                      <a:pt x="159142" y="1120283"/>
                      <a:pt x="150455" y="1103388"/>
                      <a:pt x="145146" y="1082148"/>
                    </a:cubicBezTo>
                    <a:cubicBezTo>
                      <a:pt x="135494" y="1082148"/>
                      <a:pt x="125841" y="1083114"/>
                      <a:pt x="116672" y="1082148"/>
                    </a:cubicBezTo>
                    <a:cubicBezTo>
                      <a:pt x="73237" y="1075873"/>
                      <a:pt x="43797" y="1041117"/>
                      <a:pt x="43315" y="996223"/>
                    </a:cubicBezTo>
                    <a:cubicBezTo>
                      <a:pt x="42832" y="948916"/>
                      <a:pt x="42832" y="901609"/>
                      <a:pt x="43315" y="854785"/>
                    </a:cubicBezTo>
                    <a:cubicBezTo>
                      <a:pt x="43315" y="846578"/>
                      <a:pt x="41867" y="841751"/>
                      <a:pt x="32697" y="838855"/>
                    </a:cubicBezTo>
                    <a:cubicBezTo>
                      <a:pt x="11945" y="831614"/>
                      <a:pt x="362" y="815684"/>
                      <a:pt x="362" y="793479"/>
                    </a:cubicBezTo>
                    <a:cubicBezTo>
                      <a:pt x="-121" y="715277"/>
                      <a:pt x="-121" y="637076"/>
                      <a:pt x="362" y="558392"/>
                    </a:cubicBezTo>
                    <a:cubicBezTo>
                      <a:pt x="362" y="536669"/>
                      <a:pt x="12427" y="520739"/>
                      <a:pt x="33180" y="513498"/>
                    </a:cubicBezTo>
                    <a:cubicBezTo>
                      <a:pt x="41867" y="510602"/>
                      <a:pt x="43315" y="506258"/>
                      <a:pt x="43315" y="498534"/>
                    </a:cubicBezTo>
                    <a:cubicBezTo>
                      <a:pt x="42832" y="467640"/>
                      <a:pt x="43315" y="436263"/>
                      <a:pt x="43315" y="405368"/>
                    </a:cubicBezTo>
                    <a:cubicBezTo>
                      <a:pt x="43315" y="402954"/>
                      <a:pt x="43315" y="400058"/>
                      <a:pt x="43315" y="397645"/>
                    </a:cubicBezTo>
                    <a:cubicBezTo>
                      <a:pt x="44280" y="386542"/>
                      <a:pt x="51519" y="379301"/>
                      <a:pt x="61171" y="380266"/>
                    </a:cubicBezTo>
                    <a:cubicBezTo>
                      <a:pt x="70341" y="380749"/>
                      <a:pt x="76615" y="387507"/>
                      <a:pt x="77097" y="398610"/>
                    </a:cubicBezTo>
                    <a:cubicBezTo>
                      <a:pt x="77097" y="431435"/>
                      <a:pt x="77097" y="464743"/>
                      <a:pt x="77097" y="497569"/>
                    </a:cubicBezTo>
                    <a:cubicBezTo>
                      <a:pt x="77097" y="501430"/>
                      <a:pt x="77097" y="505775"/>
                      <a:pt x="77097" y="510602"/>
                    </a:cubicBezTo>
                    <a:cubicBezTo>
                      <a:pt x="82889" y="510602"/>
                      <a:pt x="87232" y="510602"/>
                      <a:pt x="91576" y="510602"/>
                    </a:cubicBezTo>
                    <a:cubicBezTo>
                      <a:pt x="268212" y="510602"/>
                      <a:pt x="444366" y="510602"/>
                      <a:pt x="621002" y="510602"/>
                    </a:cubicBezTo>
                    <a:cubicBezTo>
                      <a:pt x="624863" y="510602"/>
                      <a:pt x="628724" y="510602"/>
                      <a:pt x="632102" y="510602"/>
                    </a:cubicBezTo>
                    <a:cubicBezTo>
                      <a:pt x="641754" y="511568"/>
                      <a:pt x="648511" y="518326"/>
                      <a:pt x="648028" y="527498"/>
                    </a:cubicBezTo>
                    <a:cubicBezTo>
                      <a:pt x="647546" y="537152"/>
                      <a:pt x="642237" y="542462"/>
                      <a:pt x="632585" y="543910"/>
                    </a:cubicBezTo>
                    <a:cubicBezTo>
                      <a:pt x="628724" y="544393"/>
                      <a:pt x="625346" y="543910"/>
                      <a:pt x="621485" y="543910"/>
                    </a:cubicBezTo>
                    <a:cubicBezTo>
                      <a:pt x="434231" y="543910"/>
                      <a:pt x="246977" y="543910"/>
                      <a:pt x="59723" y="543910"/>
                    </a:cubicBezTo>
                    <a:cubicBezTo>
                      <a:pt x="38488" y="543910"/>
                      <a:pt x="34145" y="548255"/>
                      <a:pt x="34145" y="569977"/>
                    </a:cubicBezTo>
                    <a:cubicBezTo>
                      <a:pt x="34145" y="641903"/>
                      <a:pt x="34145" y="713829"/>
                      <a:pt x="34145" y="785755"/>
                    </a:cubicBezTo>
                    <a:cubicBezTo>
                      <a:pt x="34145" y="804099"/>
                      <a:pt x="39454" y="809409"/>
                      <a:pt x="57310" y="809409"/>
                    </a:cubicBezTo>
                    <a:cubicBezTo>
                      <a:pt x="346395" y="809409"/>
                      <a:pt x="634998" y="809409"/>
                      <a:pt x="924083" y="809409"/>
                    </a:cubicBezTo>
                    <a:cubicBezTo>
                      <a:pt x="941457" y="809409"/>
                      <a:pt x="947248" y="804099"/>
                      <a:pt x="947248" y="786721"/>
                    </a:cubicBezTo>
                    <a:cubicBezTo>
                      <a:pt x="947248" y="713347"/>
                      <a:pt x="947248" y="639972"/>
                      <a:pt x="947248" y="566598"/>
                    </a:cubicBezTo>
                    <a:cubicBezTo>
                      <a:pt x="947248" y="549703"/>
                      <a:pt x="941457" y="544393"/>
                      <a:pt x="925048" y="544393"/>
                    </a:cubicBezTo>
                    <a:cubicBezTo>
                      <a:pt x="857000" y="544393"/>
                      <a:pt x="788469" y="544393"/>
                      <a:pt x="720420" y="544393"/>
                    </a:cubicBezTo>
                    <a:cubicBezTo>
                      <a:pt x="717525" y="544393"/>
                      <a:pt x="714629" y="544393"/>
                      <a:pt x="711251" y="544393"/>
                    </a:cubicBezTo>
                    <a:cubicBezTo>
                      <a:pt x="700633" y="543910"/>
                      <a:pt x="693394" y="537152"/>
                      <a:pt x="693394" y="527980"/>
                    </a:cubicBezTo>
                    <a:cubicBezTo>
                      <a:pt x="693394" y="518326"/>
                      <a:pt x="700633" y="511085"/>
                      <a:pt x="711733" y="511085"/>
                    </a:cubicBezTo>
                    <a:cubicBezTo>
                      <a:pt x="741655" y="511085"/>
                      <a:pt x="771577" y="511085"/>
                      <a:pt x="801499" y="511085"/>
                    </a:cubicBezTo>
                    <a:cubicBezTo>
                      <a:pt x="805843" y="511085"/>
                      <a:pt x="810186" y="511085"/>
                      <a:pt x="816460" y="511085"/>
                    </a:cubicBezTo>
                    <a:cubicBezTo>
                      <a:pt x="816460" y="506740"/>
                      <a:pt x="816460" y="502879"/>
                      <a:pt x="816460" y="499017"/>
                    </a:cubicBezTo>
                    <a:cubicBezTo>
                      <a:pt x="816460" y="362888"/>
                      <a:pt x="816460" y="226760"/>
                      <a:pt x="816460" y="91114"/>
                    </a:cubicBezTo>
                    <a:cubicBezTo>
                      <a:pt x="816460" y="54910"/>
                      <a:pt x="796191" y="34636"/>
                      <a:pt x="759995" y="34636"/>
                    </a:cubicBezTo>
                    <a:cubicBezTo>
                      <a:pt x="606524" y="34636"/>
                      <a:pt x="453535" y="34636"/>
                      <a:pt x="300065" y="34636"/>
                    </a:cubicBezTo>
                    <a:cubicBezTo>
                      <a:pt x="296204" y="34636"/>
                      <a:pt x="292825" y="34636"/>
                      <a:pt x="288482" y="34636"/>
                    </a:cubicBezTo>
                    <a:cubicBezTo>
                      <a:pt x="288482" y="55875"/>
                      <a:pt x="288482" y="75667"/>
                      <a:pt x="288482" y="97872"/>
                    </a:cubicBezTo>
                    <a:cubicBezTo>
                      <a:pt x="292825" y="97872"/>
                      <a:pt x="297169" y="97872"/>
                      <a:pt x="301512" y="97872"/>
                    </a:cubicBezTo>
                    <a:cubicBezTo>
                      <a:pt x="434714" y="97872"/>
                      <a:pt x="568397" y="97872"/>
                      <a:pt x="701598" y="97872"/>
                    </a:cubicBezTo>
                    <a:cubicBezTo>
                      <a:pt x="718490" y="97872"/>
                      <a:pt x="732968" y="102217"/>
                      <a:pt x="741655" y="117181"/>
                    </a:cubicBezTo>
                    <a:cubicBezTo>
                      <a:pt x="745516" y="123940"/>
                      <a:pt x="747929" y="132629"/>
                      <a:pt x="748412" y="140352"/>
                    </a:cubicBezTo>
                    <a:cubicBezTo>
                      <a:pt x="749377" y="160144"/>
                      <a:pt x="748895" y="179936"/>
                      <a:pt x="748895" y="199727"/>
                    </a:cubicBezTo>
                    <a:cubicBezTo>
                      <a:pt x="748895" y="229174"/>
                      <a:pt x="732486" y="245586"/>
                      <a:pt x="703046" y="245586"/>
                    </a:cubicBezTo>
                    <a:cubicBezTo>
                      <a:pt x="499384" y="245586"/>
                      <a:pt x="295238" y="245586"/>
                      <a:pt x="91576" y="245586"/>
                    </a:cubicBezTo>
                    <a:cubicBezTo>
                      <a:pt x="87232" y="245586"/>
                      <a:pt x="82889" y="245586"/>
                      <a:pt x="77580" y="245586"/>
                    </a:cubicBezTo>
                    <a:cubicBezTo>
                      <a:pt x="77097" y="249448"/>
                      <a:pt x="77097" y="252827"/>
                      <a:pt x="77097" y="256206"/>
                    </a:cubicBezTo>
                    <a:cubicBezTo>
                      <a:pt x="77097" y="275515"/>
                      <a:pt x="77097" y="295307"/>
                      <a:pt x="77097" y="314616"/>
                    </a:cubicBezTo>
                    <a:cubicBezTo>
                      <a:pt x="77097" y="327649"/>
                      <a:pt x="70341" y="335373"/>
                      <a:pt x="60206" y="335373"/>
                    </a:cubicBezTo>
                    <a:cubicBezTo>
                      <a:pt x="50071" y="335373"/>
                      <a:pt x="43315" y="327167"/>
                      <a:pt x="43315" y="314133"/>
                    </a:cubicBezTo>
                    <a:cubicBezTo>
                      <a:pt x="43315" y="287101"/>
                      <a:pt x="42832" y="260068"/>
                      <a:pt x="43797" y="233035"/>
                    </a:cubicBezTo>
                    <a:cubicBezTo>
                      <a:pt x="43797" y="226277"/>
                      <a:pt x="47175" y="218071"/>
                      <a:pt x="52002" y="213244"/>
                    </a:cubicBezTo>
                    <a:cubicBezTo>
                      <a:pt x="120050" y="144697"/>
                      <a:pt x="188098" y="76150"/>
                      <a:pt x="257112" y="8086"/>
                    </a:cubicBezTo>
                    <a:cubicBezTo>
                      <a:pt x="261456" y="3741"/>
                      <a:pt x="269660" y="362"/>
                      <a:pt x="275934" y="362"/>
                    </a:cubicBezTo>
                    <a:cubicBezTo>
                      <a:pt x="439540" y="-121"/>
                      <a:pt x="603145" y="-121"/>
                      <a:pt x="767234" y="362"/>
                    </a:cubicBezTo>
                    <a:cubicBezTo>
                      <a:pt x="806808" y="362"/>
                      <a:pt x="836247" y="24498"/>
                      <a:pt x="849278" y="66495"/>
                    </a:cubicBezTo>
                    <a:cubicBezTo>
                      <a:pt x="858448" y="67944"/>
                      <a:pt x="867617" y="68909"/>
                      <a:pt x="876787" y="71323"/>
                    </a:cubicBezTo>
                    <a:cubicBezTo>
                      <a:pt x="914913" y="82425"/>
                      <a:pt x="938079" y="114768"/>
                      <a:pt x="938079" y="156765"/>
                    </a:cubicBezTo>
                    <a:cubicBezTo>
                      <a:pt x="938079" y="269722"/>
                      <a:pt x="938079" y="382197"/>
                      <a:pt x="938079" y="495155"/>
                    </a:cubicBezTo>
                    <a:cubicBezTo>
                      <a:pt x="938079" y="505292"/>
                      <a:pt x="939527" y="511085"/>
                      <a:pt x="951109" y="515429"/>
                    </a:cubicBezTo>
                    <a:cubicBezTo>
                      <a:pt x="970414" y="522188"/>
                      <a:pt x="981031" y="538600"/>
                      <a:pt x="981031" y="558875"/>
                    </a:cubicBezTo>
                    <a:cubicBezTo>
                      <a:pt x="981514" y="637559"/>
                      <a:pt x="981514" y="716243"/>
                      <a:pt x="981031" y="794927"/>
                    </a:cubicBezTo>
                    <a:cubicBezTo>
                      <a:pt x="981031" y="815684"/>
                      <a:pt x="967035" y="834028"/>
                      <a:pt x="946766" y="840303"/>
                    </a:cubicBezTo>
                    <a:cubicBezTo>
                      <a:pt x="939527" y="842717"/>
                      <a:pt x="938079" y="846096"/>
                      <a:pt x="938079" y="852854"/>
                    </a:cubicBezTo>
                    <a:cubicBezTo>
                      <a:pt x="938079" y="918022"/>
                      <a:pt x="938079" y="983190"/>
                      <a:pt x="938079" y="1048357"/>
                    </a:cubicBezTo>
                    <a:cubicBezTo>
                      <a:pt x="938079" y="1108698"/>
                      <a:pt x="922635" y="1130903"/>
                      <a:pt x="866652" y="1151178"/>
                    </a:cubicBezTo>
                    <a:cubicBezTo>
                      <a:pt x="648994" y="1150695"/>
                      <a:pt x="432300" y="1150695"/>
                      <a:pt x="215607" y="1150695"/>
                    </a:cubicBezTo>
                    <a:close/>
                    <a:moveTo>
                      <a:pt x="77580" y="843199"/>
                    </a:moveTo>
                    <a:cubicBezTo>
                      <a:pt x="77580" y="846578"/>
                      <a:pt x="77097" y="849475"/>
                      <a:pt x="77097" y="852371"/>
                    </a:cubicBezTo>
                    <a:cubicBezTo>
                      <a:pt x="77097" y="900161"/>
                      <a:pt x="77097" y="947468"/>
                      <a:pt x="77097" y="995258"/>
                    </a:cubicBezTo>
                    <a:cubicBezTo>
                      <a:pt x="77097" y="1028566"/>
                      <a:pt x="98332" y="1049806"/>
                      <a:pt x="132115" y="1049806"/>
                    </a:cubicBezTo>
                    <a:cubicBezTo>
                      <a:pt x="342052" y="1049806"/>
                      <a:pt x="551506" y="1049806"/>
                      <a:pt x="761442" y="1049806"/>
                    </a:cubicBezTo>
                    <a:cubicBezTo>
                      <a:pt x="796191" y="1049806"/>
                      <a:pt x="816460" y="1029531"/>
                      <a:pt x="816460" y="994775"/>
                    </a:cubicBezTo>
                    <a:cubicBezTo>
                      <a:pt x="816460" y="947951"/>
                      <a:pt x="816460" y="901126"/>
                      <a:pt x="816460" y="854302"/>
                    </a:cubicBezTo>
                    <a:cubicBezTo>
                      <a:pt x="816460" y="850923"/>
                      <a:pt x="815978" y="847061"/>
                      <a:pt x="815978" y="843682"/>
                    </a:cubicBezTo>
                    <a:cubicBezTo>
                      <a:pt x="569362" y="843199"/>
                      <a:pt x="323713" y="843199"/>
                      <a:pt x="77580" y="843199"/>
                    </a:cubicBezTo>
                    <a:close/>
                    <a:moveTo>
                      <a:pt x="903331" y="843199"/>
                    </a:moveTo>
                    <a:cubicBezTo>
                      <a:pt x="884991" y="843199"/>
                      <a:pt x="868100" y="843199"/>
                      <a:pt x="850243" y="843199"/>
                    </a:cubicBezTo>
                    <a:cubicBezTo>
                      <a:pt x="850243" y="847544"/>
                      <a:pt x="850243" y="851888"/>
                      <a:pt x="850243" y="855750"/>
                    </a:cubicBezTo>
                    <a:cubicBezTo>
                      <a:pt x="850243" y="901609"/>
                      <a:pt x="850243" y="946985"/>
                      <a:pt x="850243" y="992844"/>
                    </a:cubicBezTo>
                    <a:cubicBezTo>
                      <a:pt x="850243" y="1000085"/>
                      <a:pt x="850243" y="1007809"/>
                      <a:pt x="848795" y="1015049"/>
                    </a:cubicBezTo>
                    <a:cubicBezTo>
                      <a:pt x="840108" y="1056081"/>
                      <a:pt x="806808" y="1083114"/>
                      <a:pt x="762890" y="1083114"/>
                    </a:cubicBezTo>
                    <a:cubicBezTo>
                      <a:pt x="573706" y="1083114"/>
                      <a:pt x="384522" y="1083114"/>
                      <a:pt x="195338" y="1083114"/>
                    </a:cubicBezTo>
                    <a:cubicBezTo>
                      <a:pt x="190994" y="1083114"/>
                      <a:pt x="186651" y="1083114"/>
                      <a:pt x="182307" y="1083114"/>
                    </a:cubicBezTo>
                    <a:cubicBezTo>
                      <a:pt x="182307" y="1085527"/>
                      <a:pt x="182307" y="1086010"/>
                      <a:pt x="182307" y="1086493"/>
                    </a:cubicBezTo>
                    <a:cubicBezTo>
                      <a:pt x="182790" y="1087458"/>
                      <a:pt x="183272" y="1088424"/>
                      <a:pt x="183755" y="1089389"/>
                    </a:cubicBezTo>
                    <a:cubicBezTo>
                      <a:pt x="194855" y="1109181"/>
                      <a:pt x="212229" y="1116422"/>
                      <a:pt x="234429" y="1116422"/>
                    </a:cubicBezTo>
                    <a:cubicBezTo>
                      <a:pt x="438574" y="1116422"/>
                      <a:pt x="642720" y="1116422"/>
                      <a:pt x="846865" y="1116422"/>
                    </a:cubicBezTo>
                    <a:cubicBezTo>
                      <a:pt x="882578" y="1116422"/>
                      <a:pt x="903331" y="1096147"/>
                      <a:pt x="903331" y="1059943"/>
                    </a:cubicBezTo>
                    <a:cubicBezTo>
                      <a:pt x="903331" y="990913"/>
                      <a:pt x="903331" y="921884"/>
                      <a:pt x="903331" y="853337"/>
                    </a:cubicBezTo>
                    <a:cubicBezTo>
                      <a:pt x="903331" y="850440"/>
                      <a:pt x="903331" y="847061"/>
                      <a:pt x="903331" y="843199"/>
                    </a:cubicBezTo>
                    <a:close/>
                    <a:moveTo>
                      <a:pt x="286069" y="210347"/>
                    </a:moveTo>
                    <a:cubicBezTo>
                      <a:pt x="284621" y="209865"/>
                      <a:pt x="285586" y="210347"/>
                      <a:pt x="286551" y="210347"/>
                    </a:cubicBezTo>
                    <a:cubicBezTo>
                      <a:pt x="425544" y="210347"/>
                      <a:pt x="564536" y="210347"/>
                      <a:pt x="703529" y="210347"/>
                    </a:cubicBezTo>
                    <a:cubicBezTo>
                      <a:pt x="712216" y="210347"/>
                      <a:pt x="715594" y="206486"/>
                      <a:pt x="715112" y="198279"/>
                    </a:cubicBezTo>
                    <a:cubicBezTo>
                      <a:pt x="714629" y="180901"/>
                      <a:pt x="715112" y="164006"/>
                      <a:pt x="715112" y="146628"/>
                    </a:cubicBezTo>
                    <a:cubicBezTo>
                      <a:pt x="715112" y="130215"/>
                      <a:pt x="714629" y="129732"/>
                      <a:pt x="697738" y="129732"/>
                    </a:cubicBezTo>
                    <a:cubicBezTo>
                      <a:pt x="565502" y="129732"/>
                      <a:pt x="433266" y="129732"/>
                      <a:pt x="301030" y="129732"/>
                    </a:cubicBezTo>
                    <a:cubicBezTo>
                      <a:pt x="297169" y="129732"/>
                      <a:pt x="292825" y="129732"/>
                      <a:pt x="286069" y="129732"/>
                    </a:cubicBezTo>
                    <a:cubicBezTo>
                      <a:pt x="286069" y="157248"/>
                      <a:pt x="286069" y="182832"/>
                      <a:pt x="286069" y="210347"/>
                    </a:cubicBezTo>
                    <a:close/>
                    <a:moveTo>
                      <a:pt x="851208" y="101252"/>
                    </a:moveTo>
                    <a:cubicBezTo>
                      <a:pt x="851208" y="237863"/>
                      <a:pt x="851208" y="373508"/>
                      <a:pt x="851208" y="508671"/>
                    </a:cubicBezTo>
                    <a:cubicBezTo>
                      <a:pt x="869065" y="508671"/>
                      <a:pt x="885957" y="508671"/>
                      <a:pt x="903813" y="508671"/>
                    </a:cubicBezTo>
                    <a:cubicBezTo>
                      <a:pt x="903813" y="503844"/>
                      <a:pt x="903813" y="499499"/>
                      <a:pt x="903813" y="495638"/>
                    </a:cubicBezTo>
                    <a:cubicBezTo>
                      <a:pt x="903813" y="383645"/>
                      <a:pt x="903813" y="271653"/>
                      <a:pt x="903813" y="159661"/>
                    </a:cubicBezTo>
                    <a:cubicBezTo>
                      <a:pt x="903813" y="155799"/>
                      <a:pt x="903813" y="151938"/>
                      <a:pt x="903813" y="148559"/>
                    </a:cubicBezTo>
                    <a:cubicBezTo>
                      <a:pt x="900435" y="120078"/>
                      <a:pt x="878717" y="99803"/>
                      <a:pt x="851208" y="101252"/>
                    </a:cubicBezTo>
                    <a:close/>
                    <a:moveTo>
                      <a:pt x="254216" y="63116"/>
                    </a:moveTo>
                    <a:cubicBezTo>
                      <a:pt x="205472" y="111872"/>
                      <a:pt x="155281" y="162075"/>
                      <a:pt x="106537" y="210830"/>
                    </a:cubicBezTo>
                    <a:cubicBezTo>
                      <a:pt x="143215" y="210830"/>
                      <a:pt x="182790" y="210830"/>
                      <a:pt x="221881" y="210830"/>
                    </a:cubicBezTo>
                    <a:cubicBezTo>
                      <a:pt x="243599" y="210830"/>
                      <a:pt x="254216" y="200210"/>
                      <a:pt x="254216" y="178487"/>
                    </a:cubicBezTo>
                    <a:cubicBezTo>
                      <a:pt x="254216" y="141800"/>
                      <a:pt x="254216" y="105113"/>
                      <a:pt x="254216" y="68426"/>
                    </a:cubicBezTo>
                    <a:cubicBezTo>
                      <a:pt x="254216" y="65530"/>
                      <a:pt x="254216" y="63116"/>
                      <a:pt x="254216" y="63116"/>
                    </a:cubicBezTo>
                    <a:close/>
                  </a:path>
                </a:pathLst>
              </a:custGeom>
              <a:grpFill/>
              <a:ln w="4819" cap="flat">
                <a:noFill/>
                <a:prstDash val="solid"/>
                <a:miter/>
              </a:ln>
            </p:spPr>
            <p:txBody>
              <a:bodyPr rtlCol="0" anchor="ctr"/>
              <a:lstStyle/>
              <a:p>
                <a:endParaRPr lang="en-US"/>
              </a:p>
            </p:txBody>
          </p:sp>
          <p:sp>
            <p:nvSpPr>
              <p:cNvPr id="60" name="Freeform 236">
                <a:extLst>
                  <a:ext uri="{FF2B5EF4-FFF2-40B4-BE49-F238E27FC236}">
                    <a16:creationId xmlns:a16="http://schemas.microsoft.com/office/drawing/2014/main" id="{D2B9A724-8826-7672-3EDD-6359BD0340AB}"/>
                  </a:ext>
                </a:extLst>
              </p:cNvPr>
              <p:cNvSpPr/>
              <p:nvPr/>
            </p:nvSpPr>
            <p:spPr>
              <a:xfrm>
                <a:off x="8645236" y="4594056"/>
                <a:ext cx="127021" cy="195865"/>
              </a:xfrm>
              <a:custGeom>
                <a:avLst/>
                <a:gdLst>
                  <a:gd name="connsiteX0" fmla="*/ 34480 w 127021"/>
                  <a:gd name="connsiteY0" fmla="*/ 60341 h 195865"/>
                  <a:gd name="connsiteX1" fmla="*/ 83707 w 127021"/>
                  <a:gd name="connsiteY1" fmla="*/ 15447 h 195865"/>
                  <a:gd name="connsiteX2" fmla="*/ 91911 w 127021"/>
                  <a:gd name="connsiteY2" fmla="*/ 7724 h 195865"/>
                  <a:gd name="connsiteX3" fmla="*/ 117007 w 127021"/>
                  <a:gd name="connsiteY3" fmla="*/ 8206 h 195865"/>
                  <a:gd name="connsiteX4" fmla="*/ 115076 w 127021"/>
                  <a:gd name="connsiteY4" fmla="*/ 32343 h 195865"/>
                  <a:gd name="connsiteX5" fmla="*/ 62954 w 127021"/>
                  <a:gd name="connsiteY5" fmla="*/ 80615 h 195865"/>
                  <a:gd name="connsiteX6" fmla="*/ 49924 w 127021"/>
                  <a:gd name="connsiteY6" fmla="*/ 92683 h 195865"/>
                  <a:gd name="connsiteX7" fmla="*/ 87567 w 127021"/>
                  <a:gd name="connsiteY7" fmla="*/ 133715 h 195865"/>
                  <a:gd name="connsiteX8" fmla="*/ 121350 w 127021"/>
                  <a:gd name="connsiteY8" fmla="*/ 166540 h 195865"/>
                  <a:gd name="connsiteX9" fmla="*/ 121833 w 127021"/>
                  <a:gd name="connsiteY9" fmla="*/ 190676 h 195865"/>
                  <a:gd name="connsiteX10" fmla="*/ 97702 w 127021"/>
                  <a:gd name="connsiteY10" fmla="*/ 190194 h 195865"/>
                  <a:gd name="connsiteX11" fmla="*/ 35445 w 127021"/>
                  <a:gd name="connsiteY11" fmla="*/ 130818 h 195865"/>
                  <a:gd name="connsiteX12" fmla="*/ 33997 w 127021"/>
                  <a:gd name="connsiteY12" fmla="*/ 139990 h 195865"/>
                  <a:gd name="connsiteX13" fmla="*/ 33515 w 127021"/>
                  <a:gd name="connsiteY13" fmla="*/ 178125 h 195865"/>
                  <a:gd name="connsiteX14" fmla="*/ 16623 w 127021"/>
                  <a:gd name="connsiteY14" fmla="*/ 195504 h 195865"/>
                  <a:gd name="connsiteX15" fmla="*/ 214 w 127021"/>
                  <a:gd name="connsiteY15" fmla="*/ 177643 h 195865"/>
                  <a:gd name="connsiteX16" fmla="*/ 214 w 127021"/>
                  <a:gd name="connsiteY16" fmla="*/ 151576 h 195865"/>
                  <a:gd name="connsiteX17" fmla="*/ 214 w 127021"/>
                  <a:gd name="connsiteY17" fmla="*/ 27033 h 195865"/>
                  <a:gd name="connsiteX18" fmla="*/ 214 w 127021"/>
                  <a:gd name="connsiteY18" fmla="*/ 17861 h 195865"/>
                  <a:gd name="connsiteX19" fmla="*/ 16623 w 127021"/>
                  <a:gd name="connsiteY19" fmla="*/ 0 h 195865"/>
                  <a:gd name="connsiteX20" fmla="*/ 33515 w 127021"/>
                  <a:gd name="connsiteY20" fmla="*/ 17378 h 195865"/>
                  <a:gd name="connsiteX21" fmla="*/ 34480 w 127021"/>
                  <a:gd name="connsiteY21" fmla="*/ 60341 h 195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7021" h="195865">
                    <a:moveTo>
                      <a:pt x="34480" y="60341"/>
                    </a:moveTo>
                    <a:cubicBezTo>
                      <a:pt x="52337" y="43928"/>
                      <a:pt x="68263" y="29446"/>
                      <a:pt x="83707" y="15447"/>
                    </a:cubicBezTo>
                    <a:cubicBezTo>
                      <a:pt x="86602" y="13034"/>
                      <a:pt x="89015" y="10137"/>
                      <a:pt x="91911" y="7724"/>
                    </a:cubicBezTo>
                    <a:cubicBezTo>
                      <a:pt x="100598" y="483"/>
                      <a:pt x="110250" y="483"/>
                      <a:pt x="117007" y="8206"/>
                    </a:cubicBezTo>
                    <a:cubicBezTo>
                      <a:pt x="123281" y="14964"/>
                      <a:pt x="122798" y="25102"/>
                      <a:pt x="115076" y="32343"/>
                    </a:cubicBezTo>
                    <a:cubicBezTo>
                      <a:pt x="98185" y="48755"/>
                      <a:pt x="80328" y="64202"/>
                      <a:pt x="62954" y="80615"/>
                    </a:cubicBezTo>
                    <a:cubicBezTo>
                      <a:pt x="58128" y="84960"/>
                      <a:pt x="53302" y="89787"/>
                      <a:pt x="49924" y="92683"/>
                    </a:cubicBezTo>
                    <a:cubicBezTo>
                      <a:pt x="62954" y="106682"/>
                      <a:pt x="75019" y="120681"/>
                      <a:pt x="87567" y="133715"/>
                    </a:cubicBezTo>
                    <a:cubicBezTo>
                      <a:pt x="98668" y="144817"/>
                      <a:pt x="110250" y="155437"/>
                      <a:pt x="121350" y="166540"/>
                    </a:cubicBezTo>
                    <a:cubicBezTo>
                      <a:pt x="129072" y="174264"/>
                      <a:pt x="128590" y="183918"/>
                      <a:pt x="121833" y="190676"/>
                    </a:cubicBezTo>
                    <a:cubicBezTo>
                      <a:pt x="115076" y="197434"/>
                      <a:pt x="105907" y="197917"/>
                      <a:pt x="97702" y="190194"/>
                    </a:cubicBezTo>
                    <a:cubicBezTo>
                      <a:pt x="77433" y="170885"/>
                      <a:pt x="57163" y="151576"/>
                      <a:pt x="35445" y="130818"/>
                    </a:cubicBezTo>
                    <a:cubicBezTo>
                      <a:pt x="34963" y="134680"/>
                      <a:pt x="33997" y="137577"/>
                      <a:pt x="33997" y="139990"/>
                    </a:cubicBezTo>
                    <a:cubicBezTo>
                      <a:pt x="33997" y="152541"/>
                      <a:pt x="34480" y="165575"/>
                      <a:pt x="33515" y="178125"/>
                    </a:cubicBezTo>
                    <a:cubicBezTo>
                      <a:pt x="33032" y="188745"/>
                      <a:pt x="25793" y="195504"/>
                      <a:pt x="16623" y="195504"/>
                    </a:cubicBezTo>
                    <a:cubicBezTo>
                      <a:pt x="7454" y="195504"/>
                      <a:pt x="697" y="188263"/>
                      <a:pt x="214" y="177643"/>
                    </a:cubicBezTo>
                    <a:cubicBezTo>
                      <a:pt x="-268" y="168954"/>
                      <a:pt x="214" y="160265"/>
                      <a:pt x="214" y="151576"/>
                    </a:cubicBezTo>
                    <a:cubicBezTo>
                      <a:pt x="214" y="110061"/>
                      <a:pt x="214" y="68547"/>
                      <a:pt x="214" y="27033"/>
                    </a:cubicBezTo>
                    <a:cubicBezTo>
                      <a:pt x="214" y="24136"/>
                      <a:pt x="214" y="21240"/>
                      <a:pt x="214" y="17861"/>
                    </a:cubicBezTo>
                    <a:cubicBezTo>
                      <a:pt x="697" y="7241"/>
                      <a:pt x="7454" y="0"/>
                      <a:pt x="16623" y="0"/>
                    </a:cubicBezTo>
                    <a:cubicBezTo>
                      <a:pt x="25793" y="0"/>
                      <a:pt x="33032" y="6758"/>
                      <a:pt x="33515" y="17378"/>
                    </a:cubicBezTo>
                    <a:cubicBezTo>
                      <a:pt x="34963" y="30894"/>
                      <a:pt x="34480" y="43928"/>
                      <a:pt x="34480" y="60341"/>
                    </a:cubicBezTo>
                    <a:close/>
                  </a:path>
                </a:pathLst>
              </a:custGeom>
              <a:grpFill/>
              <a:ln w="4819" cap="flat">
                <a:noFill/>
                <a:prstDash val="solid"/>
                <a:miter/>
              </a:ln>
            </p:spPr>
            <p:txBody>
              <a:bodyPr rtlCol="0" anchor="ctr"/>
              <a:lstStyle/>
              <a:p>
                <a:endParaRPr lang="en-US"/>
              </a:p>
            </p:txBody>
          </p:sp>
          <p:sp>
            <p:nvSpPr>
              <p:cNvPr id="61" name="Freeform 237">
                <a:extLst>
                  <a:ext uri="{FF2B5EF4-FFF2-40B4-BE49-F238E27FC236}">
                    <a16:creationId xmlns:a16="http://schemas.microsoft.com/office/drawing/2014/main" id="{332E1730-FBEE-B765-7FFA-7C9837A37569}"/>
                  </a:ext>
                </a:extLst>
              </p:cNvPr>
              <p:cNvSpPr/>
              <p:nvPr/>
            </p:nvSpPr>
            <p:spPr>
              <a:xfrm>
                <a:off x="8806911" y="4596255"/>
                <a:ext cx="101166" cy="194149"/>
              </a:xfrm>
              <a:custGeom>
                <a:avLst/>
                <a:gdLst>
                  <a:gd name="connsiteX0" fmla="*/ 33997 w 101166"/>
                  <a:gd name="connsiteY0" fmla="*/ 33523 h 194149"/>
                  <a:gd name="connsiteX1" fmla="*/ 33997 w 101166"/>
                  <a:gd name="connsiteY1" fmla="*/ 79381 h 194149"/>
                  <a:gd name="connsiteX2" fmla="*/ 74537 w 101166"/>
                  <a:gd name="connsiteY2" fmla="*/ 79864 h 194149"/>
                  <a:gd name="connsiteX3" fmla="*/ 91911 w 101166"/>
                  <a:gd name="connsiteY3" fmla="*/ 87105 h 194149"/>
                  <a:gd name="connsiteX4" fmla="*/ 93359 w 101166"/>
                  <a:gd name="connsiteY4" fmla="*/ 103035 h 194149"/>
                  <a:gd name="connsiteX5" fmla="*/ 78880 w 101166"/>
                  <a:gd name="connsiteY5" fmla="*/ 112689 h 194149"/>
                  <a:gd name="connsiteX6" fmla="*/ 34480 w 101166"/>
                  <a:gd name="connsiteY6" fmla="*/ 113172 h 194149"/>
                  <a:gd name="connsiteX7" fmla="*/ 34480 w 101166"/>
                  <a:gd name="connsiteY7" fmla="*/ 159996 h 194149"/>
                  <a:gd name="connsiteX8" fmla="*/ 82259 w 101166"/>
                  <a:gd name="connsiteY8" fmla="*/ 159996 h 194149"/>
                  <a:gd name="connsiteX9" fmla="*/ 101081 w 101166"/>
                  <a:gd name="connsiteY9" fmla="*/ 175444 h 194149"/>
                  <a:gd name="connsiteX10" fmla="*/ 84189 w 101166"/>
                  <a:gd name="connsiteY10" fmla="*/ 193787 h 194149"/>
                  <a:gd name="connsiteX11" fmla="*/ 18071 w 101166"/>
                  <a:gd name="connsiteY11" fmla="*/ 193787 h 194149"/>
                  <a:gd name="connsiteX12" fmla="*/ 214 w 101166"/>
                  <a:gd name="connsiteY12" fmla="*/ 175926 h 194149"/>
                  <a:gd name="connsiteX13" fmla="*/ 214 w 101166"/>
                  <a:gd name="connsiteY13" fmla="*/ 17593 h 194149"/>
                  <a:gd name="connsiteX14" fmla="*/ 18071 w 101166"/>
                  <a:gd name="connsiteY14" fmla="*/ 215 h 194149"/>
                  <a:gd name="connsiteX15" fmla="*/ 82259 w 101166"/>
                  <a:gd name="connsiteY15" fmla="*/ 215 h 194149"/>
                  <a:gd name="connsiteX16" fmla="*/ 101081 w 101166"/>
                  <a:gd name="connsiteY16" fmla="*/ 16627 h 194149"/>
                  <a:gd name="connsiteX17" fmla="*/ 81776 w 101166"/>
                  <a:gd name="connsiteY17" fmla="*/ 34005 h 194149"/>
                  <a:gd name="connsiteX18" fmla="*/ 33997 w 101166"/>
                  <a:gd name="connsiteY18" fmla="*/ 33523 h 19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1166" h="194149">
                    <a:moveTo>
                      <a:pt x="33997" y="33523"/>
                    </a:moveTo>
                    <a:cubicBezTo>
                      <a:pt x="33997" y="48970"/>
                      <a:pt x="33997" y="63452"/>
                      <a:pt x="33997" y="79381"/>
                    </a:cubicBezTo>
                    <a:cubicBezTo>
                      <a:pt x="47993" y="79381"/>
                      <a:pt x="61024" y="78416"/>
                      <a:pt x="74537" y="79864"/>
                    </a:cubicBezTo>
                    <a:cubicBezTo>
                      <a:pt x="80811" y="80347"/>
                      <a:pt x="88050" y="82761"/>
                      <a:pt x="91911" y="87105"/>
                    </a:cubicBezTo>
                    <a:cubicBezTo>
                      <a:pt x="94807" y="90484"/>
                      <a:pt x="95772" y="99173"/>
                      <a:pt x="93359" y="103035"/>
                    </a:cubicBezTo>
                    <a:cubicBezTo>
                      <a:pt x="90946" y="107862"/>
                      <a:pt x="84189" y="112207"/>
                      <a:pt x="78880" y="112689"/>
                    </a:cubicBezTo>
                    <a:cubicBezTo>
                      <a:pt x="64402" y="114138"/>
                      <a:pt x="49924" y="113172"/>
                      <a:pt x="34480" y="113172"/>
                    </a:cubicBezTo>
                    <a:cubicBezTo>
                      <a:pt x="34480" y="128619"/>
                      <a:pt x="34480" y="143584"/>
                      <a:pt x="34480" y="159996"/>
                    </a:cubicBezTo>
                    <a:cubicBezTo>
                      <a:pt x="50406" y="159996"/>
                      <a:pt x="66332" y="159996"/>
                      <a:pt x="82259" y="159996"/>
                    </a:cubicBezTo>
                    <a:cubicBezTo>
                      <a:pt x="93359" y="159996"/>
                      <a:pt x="100115" y="165789"/>
                      <a:pt x="101081" y="175444"/>
                    </a:cubicBezTo>
                    <a:cubicBezTo>
                      <a:pt x="102046" y="185098"/>
                      <a:pt x="94807" y="193304"/>
                      <a:pt x="84189" y="193787"/>
                    </a:cubicBezTo>
                    <a:cubicBezTo>
                      <a:pt x="61989" y="194270"/>
                      <a:pt x="39789" y="194270"/>
                      <a:pt x="18071" y="193787"/>
                    </a:cubicBezTo>
                    <a:cubicBezTo>
                      <a:pt x="6971" y="193787"/>
                      <a:pt x="697" y="187029"/>
                      <a:pt x="214" y="175926"/>
                    </a:cubicBezTo>
                    <a:cubicBezTo>
                      <a:pt x="214" y="123309"/>
                      <a:pt x="-268" y="70210"/>
                      <a:pt x="214" y="17593"/>
                    </a:cubicBezTo>
                    <a:cubicBezTo>
                      <a:pt x="214" y="6490"/>
                      <a:pt x="6971" y="697"/>
                      <a:pt x="18071" y="215"/>
                    </a:cubicBezTo>
                    <a:cubicBezTo>
                      <a:pt x="39306" y="-268"/>
                      <a:pt x="60541" y="215"/>
                      <a:pt x="82259" y="215"/>
                    </a:cubicBezTo>
                    <a:cubicBezTo>
                      <a:pt x="93841" y="215"/>
                      <a:pt x="101081" y="6490"/>
                      <a:pt x="101081" y="16627"/>
                    </a:cubicBezTo>
                    <a:cubicBezTo>
                      <a:pt x="101081" y="26764"/>
                      <a:pt x="93841" y="33523"/>
                      <a:pt x="81776" y="34005"/>
                    </a:cubicBezTo>
                    <a:cubicBezTo>
                      <a:pt x="65850" y="33523"/>
                      <a:pt x="50406" y="33523"/>
                      <a:pt x="33997" y="33523"/>
                    </a:cubicBezTo>
                    <a:close/>
                  </a:path>
                </a:pathLst>
              </a:custGeom>
              <a:grpFill/>
              <a:ln w="4819" cap="flat">
                <a:noFill/>
                <a:prstDash val="solid"/>
                <a:miter/>
              </a:ln>
            </p:spPr>
            <p:txBody>
              <a:bodyPr rtlCol="0" anchor="ctr"/>
              <a:lstStyle/>
              <a:p>
                <a:endParaRPr lang="en-US"/>
              </a:p>
            </p:txBody>
          </p:sp>
          <p:sp>
            <p:nvSpPr>
              <p:cNvPr id="62" name="Freeform 238">
                <a:extLst>
                  <a:ext uri="{FF2B5EF4-FFF2-40B4-BE49-F238E27FC236}">
                    <a16:creationId xmlns:a16="http://schemas.microsoft.com/office/drawing/2014/main" id="{5BF6DD55-E70A-E372-570A-A29D69DCCC4E}"/>
                  </a:ext>
                </a:extLst>
              </p:cNvPr>
              <p:cNvSpPr/>
              <p:nvPr/>
            </p:nvSpPr>
            <p:spPr>
              <a:xfrm>
                <a:off x="8399800" y="4326144"/>
                <a:ext cx="371611" cy="33911"/>
              </a:xfrm>
              <a:custGeom>
                <a:avLst/>
                <a:gdLst>
                  <a:gd name="connsiteX0" fmla="*/ 185806 w 371611"/>
                  <a:gd name="connsiteY0" fmla="*/ 33791 h 33911"/>
                  <a:gd name="connsiteX1" fmla="*/ 24131 w 371611"/>
                  <a:gd name="connsiteY1" fmla="*/ 33791 h 33911"/>
                  <a:gd name="connsiteX2" fmla="*/ 13996 w 371611"/>
                  <a:gd name="connsiteY2" fmla="*/ 33308 h 33911"/>
                  <a:gd name="connsiteX3" fmla="*/ 0 w 371611"/>
                  <a:gd name="connsiteY3" fmla="*/ 16895 h 33911"/>
                  <a:gd name="connsiteX4" fmla="*/ 13996 w 371611"/>
                  <a:gd name="connsiteY4" fmla="*/ 483 h 33911"/>
                  <a:gd name="connsiteX5" fmla="*/ 23165 w 371611"/>
                  <a:gd name="connsiteY5" fmla="*/ 0 h 33911"/>
                  <a:gd name="connsiteX6" fmla="*/ 348929 w 371611"/>
                  <a:gd name="connsiteY6" fmla="*/ 0 h 33911"/>
                  <a:gd name="connsiteX7" fmla="*/ 356651 w 371611"/>
                  <a:gd name="connsiteY7" fmla="*/ 0 h 33911"/>
                  <a:gd name="connsiteX8" fmla="*/ 371612 w 371611"/>
                  <a:gd name="connsiteY8" fmla="*/ 16413 h 33911"/>
                  <a:gd name="connsiteX9" fmla="*/ 356651 w 371611"/>
                  <a:gd name="connsiteY9" fmla="*/ 33308 h 33911"/>
                  <a:gd name="connsiteX10" fmla="*/ 346516 w 371611"/>
                  <a:gd name="connsiteY10" fmla="*/ 33308 h 33911"/>
                  <a:gd name="connsiteX11" fmla="*/ 185806 w 371611"/>
                  <a:gd name="connsiteY11" fmla="*/ 33791 h 33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1611" h="33911">
                    <a:moveTo>
                      <a:pt x="185806" y="33791"/>
                    </a:moveTo>
                    <a:cubicBezTo>
                      <a:pt x="131753" y="33791"/>
                      <a:pt x="78183" y="33791"/>
                      <a:pt x="24131" y="33791"/>
                    </a:cubicBezTo>
                    <a:cubicBezTo>
                      <a:pt x="20752" y="33791"/>
                      <a:pt x="17374" y="34273"/>
                      <a:pt x="13996" y="33308"/>
                    </a:cubicBezTo>
                    <a:cubicBezTo>
                      <a:pt x="5309" y="31377"/>
                      <a:pt x="0" y="26067"/>
                      <a:pt x="0" y="16895"/>
                    </a:cubicBezTo>
                    <a:cubicBezTo>
                      <a:pt x="0" y="7724"/>
                      <a:pt x="5309" y="2414"/>
                      <a:pt x="13996" y="483"/>
                    </a:cubicBezTo>
                    <a:cubicBezTo>
                      <a:pt x="16891" y="0"/>
                      <a:pt x="19787" y="0"/>
                      <a:pt x="23165" y="0"/>
                    </a:cubicBezTo>
                    <a:cubicBezTo>
                      <a:pt x="131753" y="0"/>
                      <a:pt x="240341" y="0"/>
                      <a:pt x="348929" y="0"/>
                    </a:cubicBezTo>
                    <a:cubicBezTo>
                      <a:pt x="351342" y="0"/>
                      <a:pt x="354238" y="0"/>
                      <a:pt x="356651" y="0"/>
                    </a:cubicBezTo>
                    <a:cubicBezTo>
                      <a:pt x="365821" y="1448"/>
                      <a:pt x="371612" y="7241"/>
                      <a:pt x="371612" y="16413"/>
                    </a:cubicBezTo>
                    <a:cubicBezTo>
                      <a:pt x="371612" y="26067"/>
                      <a:pt x="365821" y="31377"/>
                      <a:pt x="356651" y="33308"/>
                    </a:cubicBezTo>
                    <a:cubicBezTo>
                      <a:pt x="353273" y="33791"/>
                      <a:pt x="349894" y="33308"/>
                      <a:pt x="346516" y="33308"/>
                    </a:cubicBezTo>
                    <a:cubicBezTo>
                      <a:pt x="292946" y="34273"/>
                      <a:pt x="239376" y="33791"/>
                      <a:pt x="185806" y="33791"/>
                    </a:cubicBezTo>
                    <a:close/>
                  </a:path>
                </a:pathLst>
              </a:custGeom>
              <a:grpFill/>
              <a:ln w="4819" cap="flat">
                <a:noFill/>
                <a:prstDash val="solid"/>
                <a:miter/>
              </a:ln>
            </p:spPr>
            <p:txBody>
              <a:bodyPr rtlCol="0" anchor="ctr"/>
              <a:lstStyle/>
              <a:p>
                <a:endParaRPr lang="en-US"/>
              </a:p>
            </p:txBody>
          </p:sp>
          <p:sp>
            <p:nvSpPr>
              <p:cNvPr id="63" name="Freeform 239">
                <a:extLst>
                  <a:ext uri="{FF2B5EF4-FFF2-40B4-BE49-F238E27FC236}">
                    <a16:creationId xmlns:a16="http://schemas.microsoft.com/office/drawing/2014/main" id="{08C81CEE-23C7-54D8-09CD-580F4CE7B0D3}"/>
                  </a:ext>
                </a:extLst>
              </p:cNvPr>
              <p:cNvSpPr/>
              <p:nvPr/>
            </p:nvSpPr>
            <p:spPr>
              <a:xfrm>
                <a:off x="8399800" y="4427395"/>
                <a:ext cx="371611" cy="34032"/>
              </a:xfrm>
              <a:custGeom>
                <a:avLst/>
                <a:gdLst>
                  <a:gd name="connsiteX0" fmla="*/ 186289 w 371611"/>
                  <a:gd name="connsiteY0" fmla="*/ 121 h 34032"/>
                  <a:gd name="connsiteX1" fmla="*/ 346999 w 371611"/>
                  <a:gd name="connsiteY1" fmla="*/ 121 h 34032"/>
                  <a:gd name="connsiteX2" fmla="*/ 357134 w 371611"/>
                  <a:gd name="connsiteY2" fmla="*/ 603 h 34032"/>
                  <a:gd name="connsiteX3" fmla="*/ 371612 w 371611"/>
                  <a:gd name="connsiteY3" fmla="*/ 16533 h 34032"/>
                  <a:gd name="connsiteX4" fmla="*/ 357134 w 371611"/>
                  <a:gd name="connsiteY4" fmla="*/ 33429 h 34032"/>
                  <a:gd name="connsiteX5" fmla="*/ 346999 w 371611"/>
                  <a:gd name="connsiteY5" fmla="*/ 33911 h 34032"/>
                  <a:gd name="connsiteX6" fmla="*/ 24613 w 371611"/>
                  <a:gd name="connsiteY6" fmla="*/ 33911 h 34032"/>
                  <a:gd name="connsiteX7" fmla="*/ 13513 w 371611"/>
                  <a:gd name="connsiteY7" fmla="*/ 33429 h 34032"/>
                  <a:gd name="connsiteX8" fmla="*/ 0 w 371611"/>
                  <a:gd name="connsiteY8" fmla="*/ 16533 h 34032"/>
                  <a:gd name="connsiteX9" fmla="*/ 13513 w 371611"/>
                  <a:gd name="connsiteY9" fmla="*/ 603 h 34032"/>
                  <a:gd name="connsiteX10" fmla="*/ 24613 w 371611"/>
                  <a:gd name="connsiteY10" fmla="*/ 121 h 34032"/>
                  <a:gd name="connsiteX11" fmla="*/ 186289 w 371611"/>
                  <a:gd name="connsiteY11" fmla="*/ 121 h 34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1611" h="34032">
                    <a:moveTo>
                      <a:pt x="186289" y="121"/>
                    </a:moveTo>
                    <a:cubicBezTo>
                      <a:pt x="239859" y="121"/>
                      <a:pt x="293429" y="121"/>
                      <a:pt x="346999" y="121"/>
                    </a:cubicBezTo>
                    <a:cubicBezTo>
                      <a:pt x="350377" y="121"/>
                      <a:pt x="353755" y="-362"/>
                      <a:pt x="357134" y="603"/>
                    </a:cubicBezTo>
                    <a:cubicBezTo>
                      <a:pt x="365821" y="2052"/>
                      <a:pt x="371129" y="7844"/>
                      <a:pt x="371612" y="16533"/>
                    </a:cubicBezTo>
                    <a:cubicBezTo>
                      <a:pt x="371612" y="26188"/>
                      <a:pt x="366303" y="31981"/>
                      <a:pt x="357134" y="33429"/>
                    </a:cubicBezTo>
                    <a:cubicBezTo>
                      <a:pt x="353755" y="33911"/>
                      <a:pt x="350377" y="33911"/>
                      <a:pt x="346999" y="33911"/>
                    </a:cubicBezTo>
                    <a:cubicBezTo>
                      <a:pt x="239376" y="33911"/>
                      <a:pt x="132236" y="33911"/>
                      <a:pt x="24613" y="33911"/>
                    </a:cubicBezTo>
                    <a:cubicBezTo>
                      <a:pt x="20752" y="33911"/>
                      <a:pt x="16891" y="34394"/>
                      <a:pt x="13513" y="33429"/>
                    </a:cubicBezTo>
                    <a:cubicBezTo>
                      <a:pt x="4826" y="31498"/>
                      <a:pt x="0" y="25705"/>
                      <a:pt x="0" y="16533"/>
                    </a:cubicBezTo>
                    <a:cubicBezTo>
                      <a:pt x="483" y="7844"/>
                      <a:pt x="5309" y="2534"/>
                      <a:pt x="13513" y="603"/>
                    </a:cubicBezTo>
                    <a:cubicBezTo>
                      <a:pt x="16891" y="-362"/>
                      <a:pt x="20752" y="121"/>
                      <a:pt x="24613" y="121"/>
                    </a:cubicBezTo>
                    <a:cubicBezTo>
                      <a:pt x="78666" y="121"/>
                      <a:pt x="132719" y="121"/>
                      <a:pt x="186289" y="121"/>
                    </a:cubicBezTo>
                    <a:close/>
                  </a:path>
                </a:pathLst>
              </a:custGeom>
              <a:grpFill/>
              <a:ln w="4819" cap="flat">
                <a:noFill/>
                <a:prstDash val="solid"/>
                <a:miter/>
              </a:ln>
            </p:spPr>
            <p:txBody>
              <a:bodyPr rtlCol="0" anchor="ctr"/>
              <a:lstStyle/>
              <a:p>
                <a:endParaRPr lang="en-US"/>
              </a:p>
            </p:txBody>
          </p:sp>
          <p:sp>
            <p:nvSpPr>
              <p:cNvPr id="64" name="Freeform 240">
                <a:extLst>
                  <a:ext uri="{FF2B5EF4-FFF2-40B4-BE49-F238E27FC236}">
                    <a16:creationId xmlns:a16="http://schemas.microsoft.com/office/drawing/2014/main" id="{B28B1BDF-3247-A1CA-E547-9CFD9A04612C}"/>
                  </a:ext>
                </a:extLst>
              </p:cNvPr>
              <p:cNvSpPr/>
              <p:nvPr/>
            </p:nvSpPr>
            <p:spPr>
              <a:xfrm>
                <a:off x="8350359" y="4595504"/>
                <a:ext cx="99170" cy="193596"/>
              </a:xfrm>
              <a:custGeom>
                <a:avLst/>
                <a:gdLst>
                  <a:gd name="connsiteX0" fmla="*/ 34480 w 99170"/>
                  <a:gd name="connsiteY0" fmla="*/ 78684 h 193596"/>
                  <a:gd name="connsiteX1" fmla="*/ 75985 w 99170"/>
                  <a:gd name="connsiteY1" fmla="*/ 78684 h 193596"/>
                  <a:gd name="connsiteX2" fmla="*/ 91911 w 99170"/>
                  <a:gd name="connsiteY2" fmla="*/ 100890 h 193596"/>
                  <a:gd name="connsiteX3" fmla="*/ 74054 w 99170"/>
                  <a:gd name="connsiteY3" fmla="*/ 111992 h 193596"/>
                  <a:gd name="connsiteX4" fmla="*/ 53784 w 99170"/>
                  <a:gd name="connsiteY4" fmla="*/ 111992 h 193596"/>
                  <a:gd name="connsiteX5" fmla="*/ 33515 w 99170"/>
                  <a:gd name="connsiteY5" fmla="*/ 111992 h 193596"/>
                  <a:gd name="connsiteX6" fmla="*/ 33515 w 99170"/>
                  <a:gd name="connsiteY6" fmla="*/ 165092 h 193596"/>
                  <a:gd name="connsiteX7" fmla="*/ 33515 w 99170"/>
                  <a:gd name="connsiteY7" fmla="*/ 177643 h 193596"/>
                  <a:gd name="connsiteX8" fmla="*/ 16623 w 99170"/>
                  <a:gd name="connsiteY8" fmla="*/ 193573 h 193596"/>
                  <a:gd name="connsiteX9" fmla="*/ 215 w 99170"/>
                  <a:gd name="connsiteY9" fmla="*/ 176677 h 193596"/>
                  <a:gd name="connsiteX10" fmla="*/ 215 w 99170"/>
                  <a:gd name="connsiteY10" fmla="*/ 127439 h 193596"/>
                  <a:gd name="connsiteX11" fmla="*/ 215 w 99170"/>
                  <a:gd name="connsiteY11" fmla="*/ 20757 h 193596"/>
                  <a:gd name="connsiteX12" fmla="*/ 21449 w 99170"/>
                  <a:gd name="connsiteY12" fmla="*/ 0 h 193596"/>
                  <a:gd name="connsiteX13" fmla="*/ 78880 w 99170"/>
                  <a:gd name="connsiteY13" fmla="*/ 0 h 193596"/>
                  <a:gd name="connsiteX14" fmla="*/ 99150 w 99170"/>
                  <a:gd name="connsiteY14" fmla="*/ 15930 h 193596"/>
                  <a:gd name="connsiteX15" fmla="*/ 78880 w 99170"/>
                  <a:gd name="connsiteY15" fmla="*/ 33308 h 193596"/>
                  <a:gd name="connsiteX16" fmla="*/ 35445 w 99170"/>
                  <a:gd name="connsiteY16" fmla="*/ 33308 h 193596"/>
                  <a:gd name="connsiteX17" fmla="*/ 34480 w 99170"/>
                  <a:gd name="connsiteY17" fmla="*/ 78684 h 193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9170" h="193596">
                    <a:moveTo>
                      <a:pt x="34480" y="78684"/>
                    </a:moveTo>
                    <a:cubicBezTo>
                      <a:pt x="48476" y="78684"/>
                      <a:pt x="61989" y="78201"/>
                      <a:pt x="75985" y="78684"/>
                    </a:cubicBezTo>
                    <a:cubicBezTo>
                      <a:pt x="89015" y="79167"/>
                      <a:pt x="96254" y="89787"/>
                      <a:pt x="91911" y="100890"/>
                    </a:cubicBezTo>
                    <a:cubicBezTo>
                      <a:pt x="89015" y="109096"/>
                      <a:pt x="82259" y="111992"/>
                      <a:pt x="74054" y="111992"/>
                    </a:cubicBezTo>
                    <a:cubicBezTo>
                      <a:pt x="67298" y="111992"/>
                      <a:pt x="60541" y="111992"/>
                      <a:pt x="53784" y="111992"/>
                    </a:cubicBezTo>
                    <a:cubicBezTo>
                      <a:pt x="47511" y="111992"/>
                      <a:pt x="41237" y="111992"/>
                      <a:pt x="33515" y="111992"/>
                    </a:cubicBezTo>
                    <a:cubicBezTo>
                      <a:pt x="33515" y="130336"/>
                      <a:pt x="33515" y="147714"/>
                      <a:pt x="33515" y="165092"/>
                    </a:cubicBezTo>
                    <a:cubicBezTo>
                      <a:pt x="33515" y="169436"/>
                      <a:pt x="33997" y="173298"/>
                      <a:pt x="33515" y="177643"/>
                    </a:cubicBezTo>
                    <a:cubicBezTo>
                      <a:pt x="32550" y="187297"/>
                      <a:pt x="25310" y="194055"/>
                      <a:pt x="16623" y="193573"/>
                    </a:cubicBezTo>
                    <a:cubicBezTo>
                      <a:pt x="7936" y="193573"/>
                      <a:pt x="697" y="186332"/>
                      <a:pt x="215" y="176677"/>
                    </a:cubicBezTo>
                    <a:cubicBezTo>
                      <a:pt x="-268" y="160265"/>
                      <a:pt x="215" y="143852"/>
                      <a:pt x="215" y="127439"/>
                    </a:cubicBezTo>
                    <a:cubicBezTo>
                      <a:pt x="215" y="91718"/>
                      <a:pt x="215" y="56479"/>
                      <a:pt x="215" y="20757"/>
                    </a:cubicBezTo>
                    <a:cubicBezTo>
                      <a:pt x="215" y="5310"/>
                      <a:pt x="6006" y="0"/>
                      <a:pt x="21449" y="0"/>
                    </a:cubicBezTo>
                    <a:cubicBezTo>
                      <a:pt x="40754" y="0"/>
                      <a:pt x="59576" y="0"/>
                      <a:pt x="78880" y="0"/>
                    </a:cubicBezTo>
                    <a:cubicBezTo>
                      <a:pt x="91428" y="0"/>
                      <a:pt x="98667" y="6276"/>
                      <a:pt x="99150" y="15930"/>
                    </a:cubicBezTo>
                    <a:cubicBezTo>
                      <a:pt x="99633" y="26067"/>
                      <a:pt x="91428" y="33308"/>
                      <a:pt x="78880" y="33308"/>
                    </a:cubicBezTo>
                    <a:cubicBezTo>
                      <a:pt x="64885" y="33791"/>
                      <a:pt x="50406" y="33308"/>
                      <a:pt x="35445" y="33308"/>
                    </a:cubicBezTo>
                    <a:cubicBezTo>
                      <a:pt x="34480" y="48755"/>
                      <a:pt x="34480" y="62754"/>
                      <a:pt x="34480" y="78684"/>
                    </a:cubicBezTo>
                    <a:close/>
                  </a:path>
                </a:pathLst>
              </a:custGeom>
              <a:grpFill/>
              <a:ln w="4819" cap="flat">
                <a:noFill/>
                <a:prstDash val="solid"/>
                <a:miter/>
              </a:ln>
            </p:spPr>
            <p:txBody>
              <a:bodyPr rtlCol="0" anchor="ctr"/>
              <a:lstStyle/>
              <a:p>
                <a:endParaRPr lang="en-US"/>
              </a:p>
            </p:txBody>
          </p:sp>
          <p:sp>
            <p:nvSpPr>
              <p:cNvPr id="65" name="Freeform 241">
                <a:extLst>
                  <a:ext uri="{FF2B5EF4-FFF2-40B4-BE49-F238E27FC236}">
                    <a16:creationId xmlns:a16="http://schemas.microsoft.com/office/drawing/2014/main" id="{0E1EF4D4-3751-BE21-3258-A3736771108C}"/>
                  </a:ext>
                </a:extLst>
              </p:cNvPr>
              <p:cNvSpPr/>
              <p:nvPr/>
            </p:nvSpPr>
            <p:spPr>
              <a:xfrm>
                <a:off x="8989553" y="4118016"/>
                <a:ext cx="52819" cy="407492"/>
              </a:xfrm>
              <a:custGeom>
                <a:avLst/>
                <a:gdLst>
                  <a:gd name="connsiteX0" fmla="*/ 482 w 52819"/>
                  <a:gd name="connsiteY0" fmla="*/ 73 h 407492"/>
                  <a:gd name="connsiteX1" fmla="*/ 52605 w 52819"/>
                  <a:gd name="connsiteY1" fmla="*/ 47380 h 407492"/>
                  <a:gd name="connsiteX2" fmla="*/ 52605 w 52819"/>
                  <a:gd name="connsiteY2" fmla="*/ 58483 h 407492"/>
                  <a:gd name="connsiteX3" fmla="*/ 52605 w 52819"/>
                  <a:gd name="connsiteY3" fmla="*/ 394459 h 407492"/>
                  <a:gd name="connsiteX4" fmla="*/ 52605 w 52819"/>
                  <a:gd name="connsiteY4" fmla="*/ 407493 h 407492"/>
                  <a:gd name="connsiteX5" fmla="*/ 0 w 52819"/>
                  <a:gd name="connsiteY5" fmla="*/ 407493 h 407492"/>
                  <a:gd name="connsiteX6" fmla="*/ 482 w 52819"/>
                  <a:gd name="connsiteY6" fmla="*/ 73 h 407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819" h="407492">
                    <a:moveTo>
                      <a:pt x="482" y="73"/>
                    </a:moveTo>
                    <a:cubicBezTo>
                      <a:pt x="27991" y="-1375"/>
                      <a:pt x="50192" y="18899"/>
                      <a:pt x="52605" y="47380"/>
                    </a:cubicBezTo>
                    <a:cubicBezTo>
                      <a:pt x="53087" y="51242"/>
                      <a:pt x="52605" y="55104"/>
                      <a:pt x="52605" y="58483"/>
                    </a:cubicBezTo>
                    <a:cubicBezTo>
                      <a:pt x="52605" y="170475"/>
                      <a:pt x="52605" y="282467"/>
                      <a:pt x="52605" y="394459"/>
                    </a:cubicBezTo>
                    <a:cubicBezTo>
                      <a:pt x="52605" y="398321"/>
                      <a:pt x="52605" y="402665"/>
                      <a:pt x="52605" y="407493"/>
                    </a:cubicBezTo>
                    <a:cubicBezTo>
                      <a:pt x="35231" y="407493"/>
                      <a:pt x="17857" y="407493"/>
                      <a:pt x="0" y="407493"/>
                    </a:cubicBezTo>
                    <a:cubicBezTo>
                      <a:pt x="482" y="272330"/>
                      <a:pt x="482" y="136201"/>
                      <a:pt x="482" y="73"/>
                    </a:cubicBezTo>
                    <a:close/>
                  </a:path>
                </a:pathLst>
              </a:custGeom>
              <a:grpFill/>
              <a:ln w="4819" cap="flat">
                <a:noFill/>
                <a:prstDash val="solid"/>
                <a:miter/>
              </a:ln>
            </p:spPr>
            <p:txBody>
              <a:bodyPr rtlCol="0" anchor="ctr"/>
              <a:lstStyle/>
              <a:p>
                <a:endParaRPr lang="en-US"/>
              </a:p>
            </p:txBody>
          </p:sp>
          <p:sp>
            <p:nvSpPr>
              <p:cNvPr id="66" name="Freeform 242">
                <a:extLst>
                  <a:ext uri="{FF2B5EF4-FFF2-40B4-BE49-F238E27FC236}">
                    <a16:creationId xmlns:a16="http://schemas.microsoft.com/office/drawing/2014/main" id="{70C8DBB5-F5CE-AFBC-559B-4EF8CD95E0B7}"/>
                  </a:ext>
                </a:extLst>
              </p:cNvPr>
              <p:cNvSpPr/>
              <p:nvPr/>
            </p:nvSpPr>
            <p:spPr>
              <a:xfrm>
                <a:off x="8399800" y="4928852"/>
                <a:ext cx="371611" cy="34125"/>
              </a:xfrm>
              <a:custGeom>
                <a:avLst/>
                <a:gdLst>
                  <a:gd name="connsiteX0" fmla="*/ 185806 w 371611"/>
                  <a:gd name="connsiteY0" fmla="*/ 34005 h 34125"/>
                  <a:gd name="connsiteX1" fmla="*/ 24131 w 371611"/>
                  <a:gd name="connsiteY1" fmla="*/ 34005 h 34125"/>
                  <a:gd name="connsiteX2" fmla="*/ 13996 w 371611"/>
                  <a:gd name="connsiteY2" fmla="*/ 33523 h 34125"/>
                  <a:gd name="connsiteX3" fmla="*/ 0 w 371611"/>
                  <a:gd name="connsiteY3" fmla="*/ 17110 h 34125"/>
                  <a:gd name="connsiteX4" fmla="*/ 13996 w 371611"/>
                  <a:gd name="connsiteY4" fmla="*/ 697 h 34125"/>
                  <a:gd name="connsiteX5" fmla="*/ 24131 w 371611"/>
                  <a:gd name="connsiteY5" fmla="*/ 215 h 34125"/>
                  <a:gd name="connsiteX6" fmla="*/ 347481 w 371611"/>
                  <a:gd name="connsiteY6" fmla="*/ 215 h 34125"/>
                  <a:gd name="connsiteX7" fmla="*/ 356651 w 371611"/>
                  <a:gd name="connsiteY7" fmla="*/ 215 h 34125"/>
                  <a:gd name="connsiteX8" fmla="*/ 371612 w 371611"/>
                  <a:gd name="connsiteY8" fmla="*/ 17110 h 34125"/>
                  <a:gd name="connsiteX9" fmla="*/ 356651 w 371611"/>
                  <a:gd name="connsiteY9" fmla="*/ 33523 h 34125"/>
                  <a:gd name="connsiteX10" fmla="*/ 343138 w 371611"/>
                  <a:gd name="connsiteY10" fmla="*/ 33523 h 34125"/>
                  <a:gd name="connsiteX11" fmla="*/ 185806 w 371611"/>
                  <a:gd name="connsiteY11" fmla="*/ 34005 h 34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1611" h="34125">
                    <a:moveTo>
                      <a:pt x="185806" y="34005"/>
                    </a:moveTo>
                    <a:cubicBezTo>
                      <a:pt x="131753" y="34005"/>
                      <a:pt x="78183" y="34005"/>
                      <a:pt x="24131" y="34005"/>
                    </a:cubicBezTo>
                    <a:cubicBezTo>
                      <a:pt x="20752" y="34005"/>
                      <a:pt x="17374" y="34488"/>
                      <a:pt x="13996" y="33523"/>
                    </a:cubicBezTo>
                    <a:cubicBezTo>
                      <a:pt x="5309" y="31592"/>
                      <a:pt x="0" y="25799"/>
                      <a:pt x="0" y="17110"/>
                    </a:cubicBezTo>
                    <a:cubicBezTo>
                      <a:pt x="0" y="7938"/>
                      <a:pt x="5309" y="2628"/>
                      <a:pt x="13996" y="697"/>
                    </a:cubicBezTo>
                    <a:cubicBezTo>
                      <a:pt x="17374" y="215"/>
                      <a:pt x="20752" y="215"/>
                      <a:pt x="24131" y="215"/>
                    </a:cubicBezTo>
                    <a:cubicBezTo>
                      <a:pt x="131753" y="215"/>
                      <a:pt x="239859" y="215"/>
                      <a:pt x="347481" y="215"/>
                    </a:cubicBezTo>
                    <a:cubicBezTo>
                      <a:pt x="350377" y="215"/>
                      <a:pt x="353755" y="-268"/>
                      <a:pt x="356651" y="215"/>
                    </a:cubicBezTo>
                    <a:cubicBezTo>
                      <a:pt x="365821" y="1663"/>
                      <a:pt x="371612" y="7455"/>
                      <a:pt x="371612" y="17110"/>
                    </a:cubicBezTo>
                    <a:cubicBezTo>
                      <a:pt x="371612" y="26764"/>
                      <a:pt x="365821" y="32557"/>
                      <a:pt x="356651" y="33523"/>
                    </a:cubicBezTo>
                    <a:cubicBezTo>
                      <a:pt x="352307" y="34005"/>
                      <a:pt x="347481" y="33523"/>
                      <a:pt x="343138" y="33523"/>
                    </a:cubicBezTo>
                    <a:cubicBezTo>
                      <a:pt x="290533" y="34005"/>
                      <a:pt x="237928" y="34005"/>
                      <a:pt x="185806" y="34005"/>
                    </a:cubicBezTo>
                    <a:close/>
                  </a:path>
                </a:pathLst>
              </a:custGeom>
              <a:grpFill/>
              <a:ln w="4819" cap="flat">
                <a:noFill/>
                <a:prstDash val="solid"/>
                <a:miter/>
              </a:ln>
            </p:spPr>
            <p:txBody>
              <a:bodyPr rtlCol="0" anchor="ctr"/>
              <a:lstStyle/>
              <a:p>
                <a:endParaRPr lang="en-US"/>
              </a:p>
            </p:txBody>
          </p:sp>
        </p:grpSp>
      </p:grpSp>
      <p:grpSp>
        <p:nvGrpSpPr>
          <p:cNvPr id="67" name="Group 66">
            <a:extLst>
              <a:ext uri="{FF2B5EF4-FFF2-40B4-BE49-F238E27FC236}">
                <a16:creationId xmlns:a16="http://schemas.microsoft.com/office/drawing/2014/main" id="{F1BE4198-4637-D1FC-4D72-03BC87A3D268}"/>
              </a:ext>
            </a:extLst>
          </p:cNvPr>
          <p:cNvGrpSpPr/>
          <p:nvPr/>
        </p:nvGrpSpPr>
        <p:grpSpPr>
          <a:xfrm>
            <a:off x="1999310" y="1213636"/>
            <a:ext cx="872871" cy="839969"/>
            <a:chOff x="10605571" y="5357494"/>
            <a:chExt cx="1081655" cy="1100278"/>
          </a:xfrm>
          <a:solidFill>
            <a:schemeClr val="bg1"/>
          </a:solidFill>
        </p:grpSpPr>
        <p:sp>
          <p:nvSpPr>
            <p:cNvPr id="68" name="Freeform 334">
              <a:extLst>
                <a:ext uri="{FF2B5EF4-FFF2-40B4-BE49-F238E27FC236}">
                  <a16:creationId xmlns:a16="http://schemas.microsoft.com/office/drawing/2014/main" id="{97B676D4-E6A6-5D58-C34F-D82B98A94E53}"/>
                </a:ext>
              </a:extLst>
            </p:cNvPr>
            <p:cNvSpPr/>
            <p:nvPr/>
          </p:nvSpPr>
          <p:spPr>
            <a:xfrm>
              <a:off x="10803775" y="5892079"/>
              <a:ext cx="354627" cy="355004"/>
            </a:xfrm>
            <a:custGeom>
              <a:avLst/>
              <a:gdLst>
                <a:gd name="connsiteX0" fmla="*/ 177166 w 354627"/>
                <a:gd name="connsiteY0" fmla="*/ 355003 h 355004"/>
                <a:gd name="connsiteX1" fmla="*/ 354625 w 354627"/>
                <a:gd name="connsiteY1" fmla="*/ 179281 h 355004"/>
                <a:gd name="connsiteX2" fmla="*/ 179536 w 354627"/>
                <a:gd name="connsiteY2" fmla="*/ 3 h 355004"/>
                <a:gd name="connsiteX3" fmla="*/ 3 w 354627"/>
                <a:gd name="connsiteY3" fmla="*/ 176911 h 355004"/>
                <a:gd name="connsiteX4" fmla="*/ 177166 w 354627"/>
                <a:gd name="connsiteY4" fmla="*/ 355003 h 355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627" h="355004">
                  <a:moveTo>
                    <a:pt x="177166" y="355003"/>
                  </a:moveTo>
                  <a:cubicBezTo>
                    <a:pt x="274042" y="355299"/>
                    <a:pt x="354032" y="275884"/>
                    <a:pt x="354625" y="179281"/>
                  </a:cubicBezTo>
                  <a:cubicBezTo>
                    <a:pt x="355217" y="81197"/>
                    <a:pt x="276412" y="596"/>
                    <a:pt x="179536" y="3"/>
                  </a:cubicBezTo>
                  <a:cubicBezTo>
                    <a:pt x="80289" y="-589"/>
                    <a:pt x="300" y="78234"/>
                    <a:pt x="3" y="176911"/>
                  </a:cubicBezTo>
                  <a:cubicBezTo>
                    <a:pt x="-589" y="274995"/>
                    <a:pt x="78808" y="354707"/>
                    <a:pt x="177166" y="355003"/>
                  </a:cubicBezTo>
                  <a:close/>
                </a:path>
              </a:pathLst>
            </a:custGeom>
            <a:solidFill>
              <a:srgbClr val="EBCB1F"/>
            </a:solidFill>
            <a:ln w="2953" cap="flat">
              <a:noFill/>
              <a:prstDash val="solid"/>
              <a:miter/>
            </a:ln>
          </p:spPr>
          <p:txBody>
            <a:bodyPr rtlCol="0" anchor="ctr"/>
            <a:lstStyle/>
            <a:p>
              <a:endParaRPr lang="en-US"/>
            </a:p>
          </p:txBody>
        </p:sp>
        <p:sp>
          <p:nvSpPr>
            <p:cNvPr id="69" name="Freeform 335">
              <a:extLst>
                <a:ext uri="{FF2B5EF4-FFF2-40B4-BE49-F238E27FC236}">
                  <a16:creationId xmlns:a16="http://schemas.microsoft.com/office/drawing/2014/main" id="{A892F0E6-080F-58E7-0CBD-664D993C8DB9}"/>
                </a:ext>
              </a:extLst>
            </p:cNvPr>
            <p:cNvSpPr/>
            <p:nvPr/>
          </p:nvSpPr>
          <p:spPr>
            <a:xfrm>
              <a:off x="10605571" y="5357494"/>
              <a:ext cx="763327" cy="1100136"/>
            </a:xfrm>
            <a:custGeom>
              <a:avLst/>
              <a:gdLst>
                <a:gd name="connsiteX0" fmla="*/ 212725 w 763327"/>
                <a:gd name="connsiteY0" fmla="*/ 355904 h 1100136"/>
                <a:gd name="connsiteX1" fmla="*/ 212725 w 763327"/>
                <a:gd name="connsiteY1" fmla="*/ 311158 h 1100136"/>
                <a:gd name="connsiteX2" fmla="*/ 242054 w 763327"/>
                <a:gd name="connsiteY2" fmla="*/ 253374 h 1100136"/>
                <a:gd name="connsiteX3" fmla="*/ 238203 w 763327"/>
                <a:gd name="connsiteY3" fmla="*/ 241521 h 1100136"/>
                <a:gd name="connsiteX4" fmla="*/ 179247 w 763327"/>
                <a:gd name="connsiteY4" fmla="*/ 74689 h 1100136"/>
                <a:gd name="connsiteX5" fmla="*/ 176581 w 763327"/>
                <a:gd name="connsiteY5" fmla="*/ 40315 h 1100136"/>
                <a:gd name="connsiteX6" fmla="*/ 227241 w 763327"/>
                <a:gd name="connsiteY6" fmla="*/ 311 h 1100136"/>
                <a:gd name="connsiteX7" fmla="*/ 386924 w 763327"/>
                <a:gd name="connsiteY7" fmla="*/ 15 h 1100136"/>
                <a:gd name="connsiteX8" fmla="*/ 407959 w 763327"/>
                <a:gd name="connsiteY8" fmla="*/ 13349 h 1100136"/>
                <a:gd name="connsiteX9" fmla="*/ 425734 w 763327"/>
                <a:gd name="connsiteY9" fmla="*/ 48909 h 1100136"/>
                <a:gd name="connsiteX10" fmla="*/ 443213 w 763327"/>
                <a:gd name="connsiteY10" fmla="*/ 13942 h 1100136"/>
                <a:gd name="connsiteX11" fmla="*/ 466025 w 763327"/>
                <a:gd name="connsiteY11" fmla="*/ 15 h 1100136"/>
                <a:gd name="connsiteX12" fmla="*/ 515797 w 763327"/>
                <a:gd name="connsiteY12" fmla="*/ 311 h 1100136"/>
                <a:gd name="connsiteX13" fmla="*/ 566753 w 763327"/>
                <a:gd name="connsiteY13" fmla="*/ 73208 h 1100136"/>
                <a:gd name="connsiteX14" fmla="*/ 506909 w 763327"/>
                <a:gd name="connsiteY14" fmla="*/ 240929 h 1100136"/>
                <a:gd name="connsiteX15" fmla="*/ 502465 w 763327"/>
                <a:gd name="connsiteY15" fmla="*/ 253967 h 1100136"/>
                <a:gd name="connsiteX16" fmla="*/ 532387 w 763327"/>
                <a:gd name="connsiteY16" fmla="*/ 315010 h 1100136"/>
                <a:gd name="connsiteX17" fmla="*/ 532387 w 763327"/>
                <a:gd name="connsiteY17" fmla="*/ 352348 h 1100136"/>
                <a:gd name="connsiteX18" fmla="*/ 595786 w 763327"/>
                <a:gd name="connsiteY18" fmla="*/ 379906 h 1100136"/>
                <a:gd name="connsiteX19" fmla="*/ 658593 w 763327"/>
                <a:gd name="connsiteY19" fmla="*/ 453692 h 1100136"/>
                <a:gd name="connsiteX20" fmla="*/ 712512 w 763327"/>
                <a:gd name="connsiteY20" fmla="*/ 578742 h 1100136"/>
                <a:gd name="connsiteX21" fmla="*/ 739472 w 763327"/>
                <a:gd name="connsiteY21" fmla="*/ 667343 h 1100136"/>
                <a:gd name="connsiteX22" fmla="*/ 719623 w 763327"/>
                <a:gd name="connsiteY22" fmla="*/ 691642 h 1100136"/>
                <a:gd name="connsiteX23" fmla="*/ 675776 w 763327"/>
                <a:gd name="connsiteY23" fmla="*/ 691642 h 1100136"/>
                <a:gd name="connsiteX24" fmla="*/ 683479 w 763327"/>
                <a:gd name="connsiteY24" fmla="*/ 706755 h 1100136"/>
                <a:gd name="connsiteX25" fmla="*/ 762284 w 763327"/>
                <a:gd name="connsiteY25" fmla="*/ 848695 h 1100136"/>
                <a:gd name="connsiteX26" fmla="*/ 651779 w 763327"/>
                <a:gd name="connsiteY26" fmla="*/ 972264 h 1100136"/>
                <a:gd name="connsiteX27" fmla="*/ 561124 w 763327"/>
                <a:gd name="connsiteY27" fmla="*/ 961892 h 1100136"/>
                <a:gd name="connsiteX28" fmla="*/ 550459 w 763327"/>
                <a:gd name="connsiteY28" fmla="*/ 959522 h 1100136"/>
                <a:gd name="connsiteX29" fmla="*/ 595786 w 763327"/>
                <a:gd name="connsiteY29" fmla="*/ 988562 h 1100136"/>
                <a:gd name="connsiteX30" fmla="*/ 597268 w 763327"/>
                <a:gd name="connsiteY30" fmla="*/ 1024417 h 1100136"/>
                <a:gd name="connsiteX31" fmla="*/ 9195 w 763327"/>
                <a:gd name="connsiteY31" fmla="*/ 808988 h 1100136"/>
                <a:gd name="connsiteX32" fmla="*/ 31711 w 763327"/>
                <a:gd name="connsiteY32" fmla="*/ 580519 h 1100136"/>
                <a:gd name="connsiteX33" fmla="*/ 84445 w 763327"/>
                <a:gd name="connsiteY33" fmla="*/ 459914 h 1100136"/>
                <a:gd name="connsiteX34" fmla="*/ 212725 w 763327"/>
                <a:gd name="connsiteY34" fmla="*/ 355904 h 1100136"/>
                <a:gd name="connsiteX35" fmla="*/ 559050 w 763327"/>
                <a:gd name="connsiteY35" fmla="*/ 1007823 h 1100136"/>
                <a:gd name="connsiteX36" fmla="*/ 509279 w 763327"/>
                <a:gd name="connsiteY36" fmla="*/ 976116 h 1100136"/>
                <a:gd name="connsiteX37" fmla="*/ 509279 w 763327"/>
                <a:gd name="connsiteY37" fmla="*/ 940261 h 1100136"/>
                <a:gd name="connsiteX38" fmla="*/ 575937 w 763327"/>
                <a:gd name="connsiteY38" fmla="*/ 900553 h 1100136"/>
                <a:gd name="connsiteX39" fmla="*/ 581566 w 763327"/>
                <a:gd name="connsiteY39" fmla="*/ 888403 h 1100136"/>
                <a:gd name="connsiteX40" fmla="*/ 568531 w 763327"/>
                <a:gd name="connsiteY40" fmla="*/ 823211 h 1100136"/>
                <a:gd name="connsiteX41" fmla="*/ 580085 w 763327"/>
                <a:gd name="connsiteY41" fmla="*/ 798913 h 1100136"/>
                <a:gd name="connsiteX42" fmla="*/ 630745 w 763327"/>
                <a:gd name="connsiteY42" fmla="*/ 773725 h 1100136"/>
                <a:gd name="connsiteX43" fmla="*/ 638448 w 763327"/>
                <a:gd name="connsiteY43" fmla="*/ 760983 h 1100136"/>
                <a:gd name="connsiteX44" fmla="*/ 638448 w 763327"/>
                <a:gd name="connsiteY44" fmla="*/ 677715 h 1100136"/>
                <a:gd name="connsiteX45" fmla="*/ 660075 w 763327"/>
                <a:gd name="connsiteY45" fmla="*/ 656379 h 1100136"/>
                <a:gd name="connsiteX46" fmla="*/ 701254 w 763327"/>
                <a:gd name="connsiteY46" fmla="*/ 656379 h 1100136"/>
                <a:gd name="connsiteX47" fmla="*/ 690589 w 763327"/>
                <a:gd name="connsiteY47" fmla="*/ 620227 h 1100136"/>
                <a:gd name="connsiteX48" fmla="*/ 619487 w 763327"/>
                <a:gd name="connsiteY48" fmla="*/ 456951 h 1100136"/>
                <a:gd name="connsiteX49" fmla="*/ 509872 w 763327"/>
                <a:gd name="connsiteY49" fmla="*/ 390278 h 1100136"/>
                <a:gd name="connsiteX50" fmla="*/ 237018 w 763327"/>
                <a:gd name="connsiteY50" fmla="*/ 390278 h 1100136"/>
                <a:gd name="connsiteX51" fmla="*/ 119996 w 763327"/>
                <a:gd name="connsiteY51" fmla="*/ 466434 h 1100136"/>
                <a:gd name="connsiteX52" fmla="*/ 62225 w 763327"/>
                <a:gd name="connsiteY52" fmla="*/ 598299 h 1100136"/>
                <a:gd name="connsiteX53" fmla="*/ 70817 w 763327"/>
                <a:gd name="connsiteY53" fmla="*/ 876847 h 1100136"/>
                <a:gd name="connsiteX54" fmla="*/ 353743 w 763327"/>
                <a:gd name="connsiteY54" fmla="*/ 1063829 h 1100136"/>
                <a:gd name="connsiteX55" fmla="*/ 559050 w 763327"/>
                <a:gd name="connsiteY55" fmla="*/ 1007823 h 1100136"/>
                <a:gd name="connsiteX56" fmla="*/ 372408 w 763327"/>
                <a:gd name="connsiteY56" fmla="*/ 248337 h 1100136"/>
                <a:gd name="connsiteX57" fmla="*/ 425734 w 763327"/>
                <a:gd name="connsiteY57" fmla="*/ 248337 h 1100136"/>
                <a:gd name="connsiteX58" fmla="*/ 464544 w 763327"/>
                <a:gd name="connsiteY58" fmla="*/ 246263 h 1100136"/>
                <a:gd name="connsiteX59" fmla="*/ 480246 w 763327"/>
                <a:gd name="connsiteY59" fmla="*/ 209518 h 1100136"/>
                <a:gd name="connsiteX60" fmla="*/ 532091 w 763327"/>
                <a:gd name="connsiteY60" fmla="*/ 63725 h 1100136"/>
                <a:gd name="connsiteX61" fmla="*/ 512538 w 763327"/>
                <a:gd name="connsiteY61" fmla="*/ 35278 h 1100136"/>
                <a:gd name="connsiteX62" fmla="*/ 480542 w 763327"/>
                <a:gd name="connsiteY62" fmla="*/ 34981 h 1100136"/>
                <a:gd name="connsiteX63" fmla="*/ 468099 w 763327"/>
                <a:gd name="connsiteY63" fmla="*/ 42982 h 1100136"/>
                <a:gd name="connsiteX64" fmla="*/ 444695 w 763327"/>
                <a:gd name="connsiteY64" fmla="*/ 90691 h 1100136"/>
                <a:gd name="connsiteX65" fmla="*/ 425734 w 763327"/>
                <a:gd name="connsiteY65" fmla="*/ 105211 h 1100136"/>
                <a:gd name="connsiteX66" fmla="*/ 407070 w 763327"/>
                <a:gd name="connsiteY66" fmla="*/ 90395 h 1100136"/>
                <a:gd name="connsiteX67" fmla="*/ 383962 w 763327"/>
                <a:gd name="connsiteY67" fmla="*/ 43871 h 1100136"/>
                <a:gd name="connsiteX68" fmla="*/ 370630 w 763327"/>
                <a:gd name="connsiteY68" fmla="*/ 35278 h 1100136"/>
                <a:gd name="connsiteX69" fmla="*/ 231981 w 763327"/>
                <a:gd name="connsiteY69" fmla="*/ 35574 h 1100136"/>
                <a:gd name="connsiteX70" fmla="*/ 212725 w 763327"/>
                <a:gd name="connsiteY70" fmla="*/ 63132 h 1100136"/>
                <a:gd name="connsiteX71" fmla="*/ 275531 w 763327"/>
                <a:gd name="connsiteY71" fmla="*/ 240336 h 1100136"/>
                <a:gd name="connsiteX72" fmla="*/ 287382 w 763327"/>
                <a:gd name="connsiteY72" fmla="*/ 248337 h 1100136"/>
                <a:gd name="connsiteX73" fmla="*/ 372408 w 763327"/>
                <a:gd name="connsiteY73" fmla="*/ 248337 h 1100136"/>
                <a:gd name="connsiteX74" fmla="*/ 496540 w 763327"/>
                <a:gd name="connsiteY74" fmla="*/ 354422 h 1100136"/>
                <a:gd name="connsiteX75" fmla="*/ 496540 w 763327"/>
                <a:gd name="connsiteY75" fmla="*/ 306713 h 1100136"/>
                <a:gd name="connsiteX76" fmla="*/ 474024 w 763327"/>
                <a:gd name="connsiteY76" fmla="*/ 283896 h 1100136"/>
                <a:gd name="connsiteX77" fmla="*/ 366483 w 763327"/>
                <a:gd name="connsiteY77" fmla="*/ 283896 h 1100136"/>
                <a:gd name="connsiteX78" fmla="*/ 269014 w 763327"/>
                <a:gd name="connsiteY78" fmla="*/ 283896 h 1100136"/>
                <a:gd name="connsiteX79" fmla="*/ 248868 w 763327"/>
                <a:gd name="connsiteY79" fmla="*/ 298416 h 1100136"/>
                <a:gd name="connsiteX80" fmla="*/ 248572 w 763327"/>
                <a:gd name="connsiteY80" fmla="*/ 354422 h 1100136"/>
                <a:gd name="connsiteX81" fmla="*/ 496540 w 763327"/>
                <a:gd name="connsiteY81" fmla="*/ 354422 h 1100136"/>
                <a:gd name="connsiteX82" fmla="*/ 588084 w 763327"/>
                <a:gd name="connsiteY82" fmla="*/ 934630 h 1100136"/>
                <a:gd name="connsiteX83" fmla="*/ 721400 w 763327"/>
                <a:gd name="connsiteY83" fmla="*/ 868549 h 1100136"/>
                <a:gd name="connsiteX84" fmla="*/ 673999 w 763327"/>
                <a:gd name="connsiteY84" fmla="*/ 744388 h 1100136"/>
                <a:gd name="connsiteX85" fmla="*/ 673999 w 763327"/>
                <a:gd name="connsiteY85" fmla="*/ 774317 h 1100136"/>
                <a:gd name="connsiteX86" fmla="*/ 657704 w 763327"/>
                <a:gd name="connsiteY86" fmla="*/ 800098 h 1100136"/>
                <a:gd name="connsiteX87" fmla="*/ 605267 w 763327"/>
                <a:gd name="connsiteY87" fmla="*/ 826175 h 1100136"/>
                <a:gd name="connsiteX88" fmla="*/ 619487 w 763327"/>
                <a:gd name="connsiteY88" fmla="*/ 897589 h 1100136"/>
                <a:gd name="connsiteX89" fmla="*/ 608526 w 763327"/>
                <a:gd name="connsiteY89" fmla="*/ 922481 h 1100136"/>
                <a:gd name="connsiteX90" fmla="*/ 588084 w 763327"/>
                <a:gd name="connsiteY90" fmla="*/ 934630 h 1100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763327" h="1100136">
                  <a:moveTo>
                    <a:pt x="212725" y="355904"/>
                  </a:moveTo>
                  <a:cubicBezTo>
                    <a:pt x="212725" y="340495"/>
                    <a:pt x="212725" y="325678"/>
                    <a:pt x="212725" y="311158"/>
                  </a:cubicBezTo>
                  <a:cubicBezTo>
                    <a:pt x="212725" y="281822"/>
                    <a:pt x="218057" y="270858"/>
                    <a:pt x="242054" y="253374"/>
                  </a:cubicBezTo>
                  <a:cubicBezTo>
                    <a:pt x="240869" y="249522"/>
                    <a:pt x="239684" y="245374"/>
                    <a:pt x="238203" y="241521"/>
                  </a:cubicBezTo>
                  <a:cubicBezTo>
                    <a:pt x="218353" y="185812"/>
                    <a:pt x="198208" y="130399"/>
                    <a:pt x="179247" y="74689"/>
                  </a:cubicBezTo>
                  <a:cubicBezTo>
                    <a:pt x="175692" y="64021"/>
                    <a:pt x="174507" y="51279"/>
                    <a:pt x="176581" y="40315"/>
                  </a:cubicBezTo>
                  <a:cubicBezTo>
                    <a:pt x="181025" y="16609"/>
                    <a:pt x="202652" y="607"/>
                    <a:pt x="227241" y="311"/>
                  </a:cubicBezTo>
                  <a:cubicBezTo>
                    <a:pt x="280568" y="15"/>
                    <a:pt x="333598" y="311"/>
                    <a:pt x="386924" y="15"/>
                  </a:cubicBezTo>
                  <a:cubicBezTo>
                    <a:pt x="396997" y="15"/>
                    <a:pt x="403515" y="4163"/>
                    <a:pt x="407959" y="13349"/>
                  </a:cubicBezTo>
                  <a:cubicBezTo>
                    <a:pt x="413291" y="24610"/>
                    <a:pt x="418920" y="35574"/>
                    <a:pt x="425734" y="48909"/>
                  </a:cubicBezTo>
                  <a:cubicBezTo>
                    <a:pt x="432252" y="36167"/>
                    <a:pt x="438177" y="25203"/>
                    <a:pt x="443213" y="13942"/>
                  </a:cubicBezTo>
                  <a:cubicBezTo>
                    <a:pt x="447657" y="3867"/>
                    <a:pt x="454768" y="-282"/>
                    <a:pt x="466025" y="15"/>
                  </a:cubicBezTo>
                  <a:cubicBezTo>
                    <a:pt x="482616" y="607"/>
                    <a:pt x="499206" y="15"/>
                    <a:pt x="515797" y="311"/>
                  </a:cubicBezTo>
                  <a:cubicBezTo>
                    <a:pt x="555199" y="904"/>
                    <a:pt x="579789" y="35574"/>
                    <a:pt x="566753" y="73208"/>
                  </a:cubicBezTo>
                  <a:cubicBezTo>
                    <a:pt x="547200" y="129213"/>
                    <a:pt x="526758" y="185219"/>
                    <a:pt x="506909" y="240929"/>
                  </a:cubicBezTo>
                  <a:cubicBezTo>
                    <a:pt x="505428" y="245077"/>
                    <a:pt x="503946" y="249226"/>
                    <a:pt x="502465" y="253967"/>
                  </a:cubicBezTo>
                  <a:cubicBezTo>
                    <a:pt x="527055" y="267598"/>
                    <a:pt x="533869" y="289230"/>
                    <a:pt x="532387" y="315010"/>
                  </a:cubicBezTo>
                  <a:cubicBezTo>
                    <a:pt x="531498" y="328641"/>
                    <a:pt x="532387" y="342273"/>
                    <a:pt x="532387" y="352348"/>
                  </a:cubicBezTo>
                  <a:cubicBezTo>
                    <a:pt x="554903" y="362126"/>
                    <a:pt x="576530" y="368942"/>
                    <a:pt x="595786" y="379906"/>
                  </a:cubicBezTo>
                  <a:cubicBezTo>
                    <a:pt x="625116" y="396797"/>
                    <a:pt x="644965" y="422873"/>
                    <a:pt x="658593" y="453692"/>
                  </a:cubicBezTo>
                  <a:cubicBezTo>
                    <a:pt x="676665" y="495177"/>
                    <a:pt x="696218" y="536367"/>
                    <a:pt x="712512" y="578742"/>
                  </a:cubicBezTo>
                  <a:cubicBezTo>
                    <a:pt x="723770" y="607485"/>
                    <a:pt x="731473" y="637711"/>
                    <a:pt x="739472" y="667343"/>
                  </a:cubicBezTo>
                  <a:cubicBezTo>
                    <a:pt x="743619" y="682456"/>
                    <a:pt x="735324" y="691642"/>
                    <a:pt x="719623" y="691642"/>
                  </a:cubicBezTo>
                  <a:cubicBezTo>
                    <a:pt x="704810" y="691938"/>
                    <a:pt x="690293" y="691642"/>
                    <a:pt x="675776" y="691642"/>
                  </a:cubicBezTo>
                  <a:cubicBezTo>
                    <a:pt x="671629" y="700828"/>
                    <a:pt x="676961" y="703495"/>
                    <a:pt x="683479" y="706755"/>
                  </a:cubicBezTo>
                  <a:cubicBezTo>
                    <a:pt x="737102" y="733424"/>
                    <a:pt x="769690" y="792097"/>
                    <a:pt x="762284" y="848695"/>
                  </a:cubicBezTo>
                  <a:cubicBezTo>
                    <a:pt x="754285" y="911220"/>
                    <a:pt x="711920" y="958633"/>
                    <a:pt x="651779" y="972264"/>
                  </a:cubicBezTo>
                  <a:cubicBezTo>
                    <a:pt x="620376" y="979376"/>
                    <a:pt x="590158" y="975227"/>
                    <a:pt x="561124" y="961892"/>
                  </a:cubicBezTo>
                  <a:cubicBezTo>
                    <a:pt x="557865" y="960411"/>
                    <a:pt x="554903" y="958929"/>
                    <a:pt x="550459" y="959522"/>
                  </a:cubicBezTo>
                  <a:cubicBezTo>
                    <a:pt x="565568" y="969301"/>
                    <a:pt x="580677" y="978783"/>
                    <a:pt x="595786" y="988562"/>
                  </a:cubicBezTo>
                  <a:cubicBezTo>
                    <a:pt x="612970" y="999822"/>
                    <a:pt x="613562" y="1011972"/>
                    <a:pt x="597268" y="1024417"/>
                  </a:cubicBezTo>
                  <a:cubicBezTo>
                    <a:pt x="383666" y="1188286"/>
                    <a:pt x="67558" y="1072422"/>
                    <a:pt x="9195" y="808988"/>
                  </a:cubicBezTo>
                  <a:cubicBezTo>
                    <a:pt x="-8284" y="730461"/>
                    <a:pt x="-878" y="654305"/>
                    <a:pt x="31711" y="580519"/>
                  </a:cubicBezTo>
                  <a:cubicBezTo>
                    <a:pt x="49486" y="540219"/>
                    <a:pt x="67558" y="500215"/>
                    <a:pt x="84445" y="459914"/>
                  </a:cubicBezTo>
                  <a:cubicBezTo>
                    <a:pt x="108145" y="402131"/>
                    <a:pt x="150214" y="367757"/>
                    <a:pt x="212725" y="355904"/>
                  </a:cubicBezTo>
                  <a:close/>
                  <a:moveTo>
                    <a:pt x="559050" y="1007823"/>
                  </a:moveTo>
                  <a:cubicBezTo>
                    <a:pt x="541571" y="996859"/>
                    <a:pt x="525573" y="986488"/>
                    <a:pt x="509279" y="976116"/>
                  </a:cubicBezTo>
                  <a:cubicBezTo>
                    <a:pt x="491800" y="964856"/>
                    <a:pt x="491800" y="950928"/>
                    <a:pt x="509279" y="940261"/>
                  </a:cubicBezTo>
                  <a:cubicBezTo>
                    <a:pt x="531498" y="926926"/>
                    <a:pt x="553422" y="913591"/>
                    <a:pt x="575937" y="900553"/>
                  </a:cubicBezTo>
                  <a:cubicBezTo>
                    <a:pt x="580974" y="897589"/>
                    <a:pt x="583047" y="894923"/>
                    <a:pt x="581566" y="888403"/>
                  </a:cubicBezTo>
                  <a:cubicBezTo>
                    <a:pt x="576826" y="866771"/>
                    <a:pt x="572678" y="845140"/>
                    <a:pt x="568531" y="823211"/>
                  </a:cubicBezTo>
                  <a:cubicBezTo>
                    <a:pt x="566161" y="810766"/>
                    <a:pt x="568827" y="804543"/>
                    <a:pt x="580085" y="798913"/>
                  </a:cubicBezTo>
                  <a:cubicBezTo>
                    <a:pt x="596972" y="790319"/>
                    <a:pt x="613562" y="782022"/>
                    <a:pt x="630745" y="773725"/>
                  </a:cubicBezTo>
                  <a:cubicBezTo>
                    <a:pt x="636670" y="771058"/>
                    <a:pt x="638744" y="767502"/>
                    <a:pt x="638448" y="760983"/>
                  </a:cubicBezTo>
                  <a:cubicBezTo>
                    <a:pt x="638151" y="733128"/>
                    <a:pt x="638151" y="705570"/>
                    <a:pt x="638448" y="677715"/>
                  </a:cubicBezTo>
                  <a:cubicBezTo>
                    <a:pt x="638448" y="662602"/>
                    <a:pt x="644965" y="656379"/>
                    <a:pt x="660075" y="656379"/>
                  </a:cubicBezTo>
                  <a:cubicBezTo>
                    <a:pt x="673406" y="656379"/>
                    <a:pt x="686442" y="656379"/>
                    <a:pt x="701254" y="656379"/>
                  </a:cubicBezTo>
                  <a:cubicBezTo>
                    <a:pt x="697403" y="643637"/>
                    <a:pt x="695329" y="631488"/>
                    <a:pt x="690589" y="620227"/>
                  </a:cubicBezTo>
                  <a:cubicBezTo>
                    <a:pt x="667481" y="565407"/>
                    <a:pt x="645262" y="510290"/>
                    <a:pt x="619487" y="456951"/>
                  </a:cubicBezTo>
                  <a:cubicBezTo>
                    <a:pt x="597860" y="412798"/>
                    <a:pt x="559050" y="390870"/>
                    <a:pt x="509872" y="390278"/>
                  </a:cubicBezTo>
                  <a:cubicBezTo>
                    <a:pt x="418920" y="389685"/>
                    <a:pt x="327969" y="389685"/>
                    <a:pt x="237018" y="390278"/>
                  </a:cubicBezTo>
                  <a:cubicBezTo>
                    <a:pt x="182210" y="390574"/>
                    <a:pt x="142511" y="416354"/>
                    <a:pt x="119996" y="466434"/>
                  </a:cubicBezTo>
                  <a:cubicBezTo>
                    <a:pt x="100146" y="509994"/>
                    <a:pt x="80890" y="554146"/>
                    <a:pt x="62225" y="598299"/>
                  </a:cubicBezTo>
                  <a:cubicBezTo>
                    <a:pt x="22527" y="692235"/>
                    <a:pt x="24600" y="786467"/>
                    <a:pt x="70817" y="876847"/>
                  </a:cubicBezTo>
                  <a:cubicBezTo>
                    <a:pt x="129180" y="991525"/>
                    <a:pt x="225167" y="1054050"/>
                    <a:pt x="353743" y="1063829"/>
                  </a:cubicBezTo>
                  <a:cubicBezTo>
                    <a:pt x="427512" y="1069459"/>
                    <a:pt x="495651" y="1049605"/>
                    <a:pt x="559050" y="1007823"/>
                  </a:cubicBezTo>
                  <a:close/>
                  <a:moveTo>
                    <a:pt x="372408" y="248337"/>
                  </a:moveTo>
                  <a:cubicBezTo>
                    <a:pt x="390183" y="248337"/>
                    <a:pt x="407959" y="248337"/>
                    <a:pt x="425734" y="248337"/>
                  </a:cubicBezTo>
                  <a:cubicBezTo>
                    <a:pt x="439066" y="248337"/>
                    <a:pt x="455656" y="252782"/>
                    <a:pt x="464544" y="246263"/>
                  </a:cubicBezTo>
                  <a:cubicBezTo>
                    <a:pt x="473728" y="239447"/>
                    <a:pt x="475506" y="222556"/>
                    <a:pt x="480246" y="209518"/>
                  </a:cubicBezTo>
                  <a:cubicBezTo>
                    <a:pt x="497725" y="160920"/>
                    <a:pt x="514908" y="112323"/>
                    <a:pt x="532091" y="63725"/>
                  </a:cubicBezTo>
                  <a:cubicBezTo>
                    <a:pt x="538609" y="45649"/>
                    <a:pt x="531498" y="35574"/>
                    <a:pt x="512538" y="35278"/>
                  </a:cubicBezTo>
                  <a:cubicBezTo>
                    <a:pt x="501873" y="35278"/>
                    <a:pt x="491207" y="35870"/>
                    <a:pt x="480542" y="34981"/>
                  </a:cubicBezTo>
                  <a:cubicBezTo>
                    <a:pt x="473728" y="34685"/>
                    <a:pt x="470765" y="37352"/>
                    <a:pt x="468099" y="42982"/>
                  </a:cubicBezTo>
                  <a:cubicBezTo>
                    <a:pt x="460396" y="58984"/>
                    <a:pt x="452101" y="74689"/>
                    <a:pt x="444695" y="90691"/>
                  </a:cubicBezTo>
                  <a:cubicBezTo>
                    <a:pt x="440843" y="98988"/>
                    <a:pt x="435511" y="105211"/>
                    <a:pt x="425734" y="105211"/>
                  </a:cubicBezTo>
                  <a:cubicBezTo>
                    <a:pt x="415958" y="105211"/>
                    <a:pt x="410921" y="98395"/>
                    <a:pt x="407070" y="90395"/>
                  </a:cubicBezTo>
                  <a:cubicBezTo>
                    <a:pt x="399663" y="74689"/>
                    <a:pt x="391368" y="59576"/>
                    <a:pt x="383962" y="43871"/>
                  </a:cubicBezTo>
                  <a:cubicBezTo>
                    <a:pt x="380999" y="37945"/>
                    <a:pt x="377740" y="35278"/>
                    <a:pt x="370630" y="35278"/>
                  </a:cubicBezTo>
                  <a:cubicBezTo>
                    <a:pt x="324414" y="35574"/>
                    <a:pt x="278198" y="35278"/>
                    <a:pt x="231981" y="35574"/>
                  </a:cubicBezTo>
                  <a:cubicBezTo>
                    <a:pt x="213613" y="35574"/>
                    <a:pt x="206503" y="45649"/>
                    <a:pt x="212725" y="63132"/>
                  </a:cubicBezTo>
                  <a:cubicBezTo>
                    <a:pt x="233463" y="122102"/>
                    <a:pt x="254793" y="181367"/>
                    <a:pt x="275531" y="240336"/>
                  </a:cubicBezTo>
                  <a:cubicBezTo>
                    <a:pt x="277901" y="246855"/>
                    <a:pt x="280864" y="248633"/>
                    <a:pt x="287382" y="248337"/>
                  </a:cubicBezTo>
                  <a:cubicBezTo>
                    <a:pt x="315526" y="248041"/>
                    <a:pt x="343967" y="248337"/>
                    <a:pt x="372408" y="248337"/>
                  </a:cubicBezTo>
                  <a:close/>
                  <a:moveTo>
                    <a:pt x="496540" y="354422"/>
                  </a:moveTo>
                  <a:cubicBezTo>
                    <a:pt x="496540" y="337828"/>
                    <a:pt x="496540" y="322122"/>
                    <a:pt x="496540" y="306713"/>
                  </a:cubicBezTo>
                  <a:cubicBezTo>
                    <a:pt x="496540" y="290119"/>
                    <a:pt x="490615" y="283896"/>
                    <a:pt x="474024" y="283896"/>
                  </a:cubicBezTo>
                  <a:cubicBezTo>
                    <a:pt x="438177" y="283896"/>
                    <a:pt x="402330" y="283896"/>
                    <a:pt x="366483" y="283896"/>
                  </a:cubicBezTo>
                  <a:cubicBezTo>
                    <a:pt x="333894" y="283896"/>
                    <a:pt x="301602" y="283896"/>
                    <a:pt x="269014" y="283896"/>
                  </a:cubicBezTo>
                  <a:cubicBezTo>
                    <a:pt x="258348" y="283896"/>
                    <a:pt x="249461" y="287748"/>
                    <a:pt x="248868" y="298416"/>
                  </a:cubicBezTo>
                  <a:cubicBezTo>
                    <a:pt x="247387" y="317085"/>
                    <a:pt x="248572" y="335753"/>
                    <a:pt x="248572" y="354422"/>
                  </a:cubicBezTo>
                  <a:cubicBezTo>
                    <a:pt x="331524" y="354422"/>
                    <a:pt x="413291" y="354422"/>
                    <a:pt x="496540" y="354422"/>
                  </a:cubicBezTo>
                  <a:close/>
                  <a:moveTo>
                    <a:pt x="588084" y="934630"/>
                  </a:moveTo>
                  <a:cubicBezTo>
                    <a:pt x="642595" y="953595"/>
                    <a:pt x="702439" y="922777"/>
                    <a:pt x="721400" y="868549"/>
                  </a:cubicBezTo>
                  <a:cubicBezTo>
                    <a:pt x="737694" y="820841"/>
                    <a:pt x="714290" y="758316"/>
                    <a:pt x="673999" y="744388"/>
                  </a:cubicBezTo>
                  <a:cubicBezTo>
                    <a:pt x="673999" y="754464"/>
                    <a:pt x="673406" y="764539"/>
                    <a:pt x="673999" y="774317"/>
                  </a:cubicBezTo>
                  <a:cubicBezTo>
                    <a:pt x="674888" y="787356"/>
                    <a:pt x="669259" y="794764"/>
                    <a:pt x="657704" y="800098"/>
                  </a:cubicBezTo>
                  <a:cubicBezTo>
                    <a:pt x="639929" y="808099"/>
                    <a:pt x="622746" y="817285"/>
                    <a:pt x="605267" y="826175"/>
                  </a:cubicBezTo>
                  <a:cubicBezTo>
                    <a:pt x="610007" y="850473"/>
                    <a:pt x="614451" y="874180"/>
                    <a:pt x="619487" y="897589"/>
                  </a:cubicBezTo>
                  <a:cubicBezTo>
                    <a:pt x="621857" y="909146"/>
                    <a:pt x="618598" y="916851"/>
                    <a:pt x="608526" y="922481"/>
                  </a:cubicBezTo>
                  <a:cubicBezTo>
                    <a:pt x="602304" y="925741"/>
                    <a:pt x="596083" y="929889"/>
                    <a:pt x="588084" y="934630"/>
                  </a:cubicBezTo>
                  <a:close/>
                </a:path>
              </a:pathLst>
            </a:custGeom>
            <a:grpFill/>
            <a:ln w="2953" cap="flat">
              <a:noFill/>
              <a:prstDash val="solid"/>
              <a:miter/>
            </a:ln>
          </p:spPr>
          <p:txBody>
            <a:bodyPr rtlCol="0" anchor="ctr"/>
            <a:lstStyle/>
            <a:p>
              <a:endParaRPr lang="en-US"/>
            </a:p>
          </p:txBody>
        </p:sp>
        <p:sp>
          <p:nvSpPr>
            <p:cNvPr id="70" name="Freeform 336">
              <a:extLst>
                <a:ext uri="{FF2B5EF4-FFF2-40B4-BE49-F238E27FC236}">
                  <a16:creationId xmlns:a16="http://schemas.microsoft.com/office/drawing/2014/main" id="{3B789FEE-D0FE-EF9A-9076-BA8581FCEED2}"/>
                </a:ext>
              </a:extLst>
            </p:cNvPr>
            <p:cNvSpPr/>
            <p:nvPr/>
          </p:nvSpPr>
          <p:spPr>
            <a:xfrm>
              <a:off x="11474502" y="6102770"/>
              <a:ext cx="212724" cy="213060"/>
            </a:xfrm>
            <a:custGeom>
              <a:avLst/>
              <a:gdLst>
                <a:gd name="connsiteX0" fmla="*/ 106658 w 212724"/>
                <a:gd name="connsiteY0" fmla="*/ 1 h 213060"/>
                <a:gd name="connsiteX1" fmla="*/ 212719 w 212724"/>
                <a:gd name="connsiteY1" fmla="*/ 107864 h 213060"/>
                <a:gd name="connsiteX2" fmla="*/ 106066 w 212724"/>
                <a:gd name="connsiteY2" fmla="*/ 213061 h 213060"/>
                <a:gd name="connsiteX3" fmla="*/ 5 w 212724"/>
                <a:gd name="connsiteY3" fmla="*/ 105197 h 213060"/>
                <a:gd name="connsiteX4" fmla="*/ 106658 w 212724"/>
                <a:gd name="connsiteY4" fmla="*/ 1 h 213060"/>
                <a:gd name="connsiteX5" fmla="*/ 177464 w 212724"/>
                <a:gd name="connsiteY5" fmla="*/ 106383 h 213060"/>
                <a:gd name="connsiteX6" fmla="*/ 106362 w 212724"/>
                <a:gd name="connsiteY6" fmla="*/ 35264 h 213060"/>
                <a:gd name="connsiteX7" fmla="*/ 35556 w 212724"/>
                <a:gd name="connsiteY7" fmla="*/ 105494 h 213060"/>
                <a:gd name="connsiteX8" fmla="*/ 106066 w 212724"/>
                <a:gd name="connsiteY8" fmla="*/ 177205 h 213060"/>
                <a:gd name="connsiteX9" fmla="*/ 177464 w 212724"/>
                <a:gd name="connsiteY9" fmla="*/ 106383 h 213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2724" h="213060">
                  <a:moveTo>
                    <a:pt x="106658" y="1"/>
                  </a:moveTo>
                  <a:cubicBezTo>
                    <a:pt x="165910" y="298"/>
                    <a:pt x="213311" y="48303"/>
                    <a:pt x="212719" y="107864"/>
                  </a:cubicBezTo>
                  <a:cubicBezTo>
                    <a:pt x="212423" y="165648"/>
                    <a:pt x="164133" y="213061"/>
                    <a:pt x="106066" y="213061"/>
                  </a:cubicBezTo>
                  <a:cubicBezTo>
                    <a:pt x="46814" y="212764"/>
                    <a:pt x="-587" y="164759"/>
                    <a:pt x="5" y="105197"/>
                  </a:cubicBezTo>
                  <a:cubicBezTo>
                    <a:pt x="598" y="47117"/>
                    <a:pt x="48592" y="-295"/>
                    <a:pt x="106658" y="1"/>
                  </a:cubicBezTo>
                  <a:close/>
                  <a:moveTo>
                    <a:pt x="177464" y="106383"/>
                  </a:moveTo>
                  <a:cubicBezTo>
                    <a:pt x="177464" y="67268"/>
                    <a:pt x="145468" y="35264"/>
                    <a:pt x="106362" y="35264"/>
                  </a:cubicBezTo>
                  <a:cubicBezTo>
                    <a:pt x="67552" y="35264"/>
                    <a:pt x="35853" y="66971"/>
                    <a:pt x="35556" y="105494"/>
                  </a:cubicBezTo>
                  <a:cubicBezTo>
                    <a:pt x="35260" y="144905"/>
                    <a:pt x="66960" y="176909"/>
                    <a:pt x="106066" y="177205"/>
                  </a:cubicBezTo>
                  <a:cubicBezTo>
                    <a:pt x="145468" y="177501"/>
                    <a:pt x="177464" y="145794"/>
                    <a:pt x="177464" y="106383"/>
                  </a:cubicBezTo>
                  <a:close/>
                </a:path>
              </a:pathLst>
            </a:custGeom>
            <a:grpFill/>
            <a:ln w="2953" cap="flat">
              <a:noFill/>
              <a:prstDash val="solid"/>
              <a:miter/>
            </a:ln>
          </p:spPr>
          <p:txBody>
            <a:bodyPr rtlCol="0" anchor="ctr"/>
            <a:lstStyle/>
            <a:p>
              <a:endParaRPr lang="en-US"/>
            </a:p>
          </p:txBody>
        </p:sp>
        <p:sp>
          <p:nvSpPr>
            <p:cNvPr id="71" name="Freeform 337">
              <a:extLst>
                <a:ext uri="{FF2B5EF4-FFF2-40B4-BE49-F238E27FC236}">
                  <a16:creationId xmlns:a16="http://schemas.microsoft.com/office/drawing/2014/main" id="{99B4FBAC-2678-F58F-D43B-10AF57499950}"/>
                </a:ext>
              </a:extLst>
            </p:cNvPr>
            <p:cNvSpPr/>
            <p:nvPr/>
          </p:nvSpPr>
          <p:spPr>
            <a:xfrm>
              <a:off x="11368151" y="5960828"/>
              <a:ext cx="141907" cy="141942"/>
            </a:xfrm>
            <a:custGeom>
              <a:avLst/>
              <a:gdLst>
                <a:gd name="connsiteX0" fmla="*/ 70806 w 141907"/>
                <a:gd name="connsiteY0" fmla="*/ 141943 h 141942"/>
                <a:gd name="connsiteX1" fmla="*/ 0 w 141907"/>
                <a:gd name="connsiteY1" fmla="*/ 70528 h 141942"/>
                <a:gd name="connsiteX2" fmla="*/ 71694 w 141907"/>
                <a:gd name="connsiteY2" fmla="*/ 2 h 141942"/>
                <a:gd name="connsiteX3" fmla="*/ 141908 w 141907"/>
                <a:gd name="connsiteY3" fmla="*/ 70824 h 141942"/>
                <a:gd name="connsiteX4" fmla="*/ 70806 w 141907"/>
                <a:gd name="connsiteY4" fmla="*/ 141943 h 141942"/>
                <a:gd name="connsiteX5" fmla="*/ 106357 w 141907"/>
                <a:gd name="connsiteY5" fmla="*/ 70232 h 141942"/>
                <a:gd name="connsiteX6" fmla="*/ 70806 w 141907"/>
                <a:gd name="connsiteY6" fmla="*/ 35265 h 141942"/>
                <a:gd name="connsiteX7" fmla="*/ 35551 w 141907"/>
                <a:gd name="connsiteY7" fmla="*/ 70528 h 141942"/>
                <a:gd name="connsiteX8" fmla="*/ 71694 w 141907"/>
                <a:gd name="connsiteY8" fmla="*/ 106087 h 141942"/>
                <a:gd name="connsiteX9" fmla="*/ 106357 w 141907"/>
                <a:gd name="connsiteY9" fmla="*/ 70232 h 14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1907" h="141942">
                  <a:moveTo>
                    <a:pt x="70806" y="141943"/>
                  </a:moveTo>
                  <a:cubicBezTo>
                    <a:pt x="31700" y="141943"/>
                    <a:pt x="0" y="109939"/>
                    <a:pt x="0" y="70528"/>
                  </a:cubicBezTo>
                  <a:cubicBezTo>
                    <a:pt x="0" y="31413"/>
                    <a:pt x="32292" y="-294"/>
                    <a:pt x="71694" y="2"/>
                  </a:cubicBezTo>
                  <a:cubicBezTo>
                    <a:pt x="110208" y="298"/>
                    <a:pt x="141908" y="32005"/>
                    <a:pt x="141908" y="70824"/>
                  </a:cubicBezTo>
                  <a:cubicBezTo>
                    <a:pt x="141908" y="109939"/>
                    <a:pt x="109912" y="141943"/>
                    <a:pt x="70806" y="141943"/>
                  </a:cubicBezTo>
                  <a:close/>
                  <a:moveTo>
                    <a:pt x="106357" y="70232"/>
                  </a:moveTo>
                  <a:cubicBezTo>
                    <a:pt x="106060" y="50970"/>
                    <a:pt x="90063" y="35265"/>
                    <a:pt x="70806" y="35265"/>
                  </a:cubicBezTo>
                  <a:cubicBezTo>
                    <a:pt x="51549" y="35265"/>
                    <a:pt x="35551" y="51267"/>
                    <a:pt x="35551" y="70528"/>
                  </a:cubicBezTo>
                  <a:cubicBezTo>
                    <a:pt x="35551" y="90382"/>
                    <a:pt x="51845" y="106383"/>
                    <a:pt x="71694" y="106087"/>
                  </a:cubicBezTo>
                  <a:cubicBezTo>
                    <a:pt x="90951" y="105791"/>
                    <a:pt x="106653" y="89789"/>
                    <a:pt x="106357" y="70232"/>
                  </a:cubicBezTo>
                  <a:close/>
                </a:path>
              </a:pathLst>
            </a:custGeom>
            <a:grpFill/>
            <a:ln w="2953" cap="flat">
              <a:noFill/>
              <a:prstDash val="solid"/>
              <a:miter/>
            </a:ln>
          </p:spPr>
          <p:txBody>
            <a:bodyPr rtlCol="0" anchor="ctr"/>
            <a:lstStyle/>
            <a:p>
              <a:endParaRPr lang="en-US"/>
            </a:p>
          </p:txBody>
        </p:sp>
        <p:sp>
          <p:nvSpPr>
            <p:cNvPr id="72" name="Freeform 338">
              <a:extLst>
                <a:ext uri="{FF2B5EF4-FFF2-40B4-BE49-F238E27FC236}">
                  <a16:creationId xmlns:a16="http://schemas.microsoft.com/office/drawing/2014/main" id="{F5BC5E34-2E6F-B550-D150-5CC3951A71F6}"/>
                </a:ext>
              </a:extLst>
            </p:cNvPr>
            <p:cNvSpPr/>
            <p:nvPr/>
          </p:nvSpPr>
          <p:spPr>
            <a:xfrm>
              <a:off x="11350375" y="6316124"/>
              <a:ext cx="141909" cy="141648"/>
            </a:xfrm>
            <a:custGeom>
              <a:avLst/>
              <a:gdLst>
                <a:gd name="connsiteX0" fmla="*/ 141908 w 141909"/>
                <a:gd name="connsiteY0" fmla="*/ 71121 h 141648"/>
                <a:gd name="connsiteX1" fmla="*/ 70213 w 141909"/>
                <a:gd name="connsiteY1" fmla="*/ 141646 h 141648"/>
                <a:gd name="connsiteX2" fmla="*/ 0 w 141909"/>
                <a:gd name="connsiteY2" fmla="*/ 70824 h 141648"/>
                <a:gd name="connsiteX3" fmla="*/ 71102 w 141909"/>
                <a:gd name="connsiteY3" fmla="*/ 2 h 141648"/>
                <a:gd name="connsiteX4" fmla="*/ 141908 w 141909"/>
                <a:gd name="connsiteY4" fmla="*/ 71121 h 141648"/>
                <a:gd name="connsiteX5" fmla="*/ 70806 w 141909"/>
                <a:gd name="connsiteY5" fmla="*/ 105791 h 141648"/>
                <a:gd name="connsiteX6" fmla="*/ 106357 w 141909"/>
                <a:gd name="connsiteY6" fmla="*/ 70824 h 141648"/>
                <a:gd name="connsiteX7" fmla="*/ 71398 w 141909"/>
                <a:gd name="connsiteY7" fmla="*/ 34969 h 141648"/>
                <a:gd name="connsiteX8" fmla="*/ 35255 w 141909"/>
                <a:gd name="connsiteY8" fmla="*/ 70528 h 141648"/>
                <a:gd name="connsiteX9" fmla="*/ 70806 w 141909"/>
                <a:gd name="connsiteY9" fmla="*/ 105791 h 141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1909" h="141648">
                  <a:moveTo>
                    <a:pt x="141908" y="71121"/>
                  </a:moveTo>
                  <a:cubicBezTo>
                    <a:pt x="141611" y="110236"/>
                    <a:pt x="109319" y="141943"/>
                    <a:pt x="70213" y="141646"/>
                  </a:cubicBezTo>
                  <a:cubicBezTo>
                    <a:pt x="31403" y="141350"/>
                    <a:pt x="0" y="109347"/>
                    <a:pt x="0" y="70824"/>
                  </a:cubicBezTo>
                  <a:cubicBezTo>
                    <a:pt x="0" y="31709"/>
                    <a:pt x="31996" y="-294"/>
                    <a:pt x="71102" y="2"/>
                  </a:cubicBezTo>
                  <a:cubicBezTo>
                    <a:pt x="110504" y="-294"/>
                    <a:pt x="142204" y="31709"/>
                    <a:pt x="141908" y="71121"/>
                  </a:cubicBezTo>
                  <a:close/>
                  <a:moveTo>
                    <a:pt x="70806" y="105791"/>
                  </a:moveTo>
                  <a:cubicBezTo>
                    <a:pt x="90063" y="105791"/>
                    <a:pt x="106060" y="89789"/>
                    <a:pt x="106357" y="70824"/>
                  </a:cubicBezTo>
                  <a:cubicBezTo>
                    <a:pt x="106357" y="51267"/>
                    <a:pt x="90951" y="35265"/>
                    <a:pt x="71398" y="34969"/>
                  </a:cubicBezTo>
                  <a:cubicBezTo>
                    <a:pt x="51549" y="34672"/>
                    <a:pt x="35255" y="50674"/>
                    <a:pt x="35255" y="70528"/>
                  </a:cubicBezTo>
                  <a:cubicBezTo>
                    <a:pt x="35551" y="90085"/>
                    <a:pt x="51549" y="105791"/>
                    <a:pt x="70806" y="105791"/>
                  </a:cubicBezTo>
                  <a:close/>
                </a:path>
              </a:pathLst>
            </a:custGeom>
            <a:grpFill/>
            <a:ln w="2953" cap="flat">
              <a:noFill/>
              <a:prstDash val="solid"/>
              <a:miter/>
            </a:ln>
          </p:spPr>
          <p:txBody>
            <a:bodyPr rtlCol="0" anchor="ctr"/>
            <a:lstStyle/>
            <a:p>
              <a:endParaRPr lang="en-US"/>
            </a:p>
          </p:txBody>
        </p:sp>
        <p:sp>
          <p:nvSpPr>
            <p:cNvPr id="73" name="Freeform 339">
              <a:extLst>
                <a:ext uri="{FF2B5EF4-FFF2-40B4-BE49-F238E27FC236}">
                  <a16:creationId xmlns:a16="http://schemas.microsoft.com/office/drawing/2014/main" id="{C8D21E71-483B-A14E-21EF-9EE3A304A43C}"/>
                </a:ext>
              </a:extLst>
            </p:cNvPr>
            <p:cNvSpPr/>
            <p:nvPr/>
          </p:nvSpPr>
          <p:spPr>
            <a:xfrm>
              <a:off x="11193654" y="6101882"/>
              <a:ext cx="138549" cy="195858"/>
            </a:xfrm>
            <a:custGeom>
              <a:avLst/>
              <a:gdLst>
                <a:gd name="connsiteX0" fmla="*/ 0 w 138549"/>
                <a:gd name="connsiteY0" fmla="*/ 190242 h 195858"/>
                <a:gd name="connsiteX1" fmla="*/ 20442 w 138549"/>
                <a:gd name="connsiteY1" fmla="*/ 178092 h 195858"/>
                <a:gd name="connsiteX2" fmla="*/ 31403 w 138549"/>
                <a:gd name="connsiteY2" fmla="*/ 153201 h 195858"/>
                <a:gd name="connsiteX3" fmla="*/ 17183 w 138549"/>
                <a:gd name="connsiteY3" fmla="*/ 81786 h 195858"/>
                <a:gd name="connsiteX4" fmla="*/ 69621 w 138549"/>
                <a:gd name="connsiteY4" fmla="*/ 55709 h 195858"/>
                <a:gd name="connsiteX5" fmla="*/ 85915 w 138549"/>
                <a:gd name="connsiteY5" fmla="*/ 29929 h 195858"/>
                <a:gd name="connsiteX6" fmla="*/ 85915 w 138549"/>
                <a:gd name="connsiteY6" fmla="*/ 0 h 195858"/>
                <a:gd name="connsiteX7" fmla="*/ 133316 w 138549"/>
                <a:gd name="connsiteY7" fmla="*/ 124161 h 195858"/>
                <a:gd name="connsiteX8" fmla="*/ 0 w 138549"/>
                <a:gd name="connsiteY8" fmla="*/ 190242 h 195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8549" h="195858">
                  <a:moveTo>
                    <a:pt x="0" y="190242"/>
                  </a:moveTo>
                  <a:cubicBezTo>
                    <a:pt x="7999" y="185501"/>
                    <a:pt x="14220" y="181648"/>
                    <a:pt x="20442" y="178092"/>
                  </a:cubicBezTo>
                  <a:cubicBezTo>
                    <a:pt x="30515" y="172462"/>
                    <a:pt x="34070" y="164758"/>
                    <a:pt x="31403" y="153201"/>
                  </a:cubicBezTo>
                  <a:cubicBezTo>
                    <a:pt x="26367" y="129791"/>
                    <a:pt x="21923" y="106381"/>
                    <a:pt x="17183" y="81786"/>
                  </a:cubicBezTo>
                  <a:cubicBezTo>
                    <a:pt x="34662" y="72896"/>
                    <a:pt x="52141" y="64007"/>
                    <a:pt x="69621" y="55709"/>
                  </a:cubicBezTo>
                  <a:cubicBezTo>
                    <a:pt x="81175" y="50376"/>
                    <a:pt x="86804" y="42671"/>
                    <a:pt x="85915" y="29929"/>
                  </a:cubicBezTo>
                  <a:cubicBezTo>
                    <a:pt x="85322" y="20150"/>
                    <a:pt x="85915" y="10075"/>
                    <a:pt x="85915" y="0"/>
                  </a:cubicBezTo>
                  <a:cubicBezTo>
                    <a:pt x="126206" y="14224"/>
                    <a:pt x="149610" y="76452"/>
                    <a:pt x="133316" y="124161"/>
                  </a:cubicBezTo>
                  <a:cubicBezTo>
                    <a:pt x="114356" y="178389"/>
                    <a:pt x="54512" y="209207"/>
                    <a:pt x="0" y="190242"/>
                  </a:cubicBezTo>
                  <a:close/>
                </a:path>
              </a:pathLst>
            </a:custGeom>
            <a:solidFill>
              <a:srgbClr val="EBCB1F"/>
            </a:solidFill>
            <a:ln w="2953" cap="flat">
              <a:noFill/>
              <a:prstDash val="solid"/>
              <a:miter/>
            </a:ln>
          </p:spPr>
          <p:txBody>
            <a:bodyPr rtlCol="0" anchor="ctr"/>
            <a:lstStyle/>
            <a:p>
              <a:endParaRPr lang="en-US"/>
            </a:p>
          </p:txBody>
        </p:sp>
        <p:sp>
          <p:nvSpPr>
            <p:cNvPr id="74" name="Freeform 340">
              <a:extLst>
                <a:ext uri="{FF2B5EF4-FFF2-40B4-BE49-F238E27FC236}">
                  <a16:creationId xmlns:a16="http://schemas.microsoft.com/office/drawing/2014/main" id="{51FEFE48-08D5-BD36-D58C-A74E4377D5B9}"/>
                </a:ext>
              </a:extLst>
            </p:cNvPr>
            <p:cNvSpPr/>
            <p:nvPr/>
          </p:nvSpPr>
          <p:spPr>
            <a:xfrm>
              <a:off x="11510056" y="6138034"/>
              <a:ext cx="141909" cy="141942"/>
            </a:xfrm>
            <a:custGeom>
              <a:avLst/>
              <a:gdLst>
                <a:gd name="connsiteX0" fmla="*/ 141910 w 141909"/>
                <a:gd name="connsiteY0" fmla="*/ 71118 h 141942"/>
                <a:gd name="connsiteX1" fmla="*/ 70512 w 141909"/>
                <a:gd name="connsiteY1" fmla="*/ 141941 h 141942"/>
                <a:gd name="connsiteX2" fmla="*/ 2 w 141909"/>
                <a:gd name="connsiteY2" fmla="*/ 70230 h 141942"/>
                <a:gd name="connsiteX3" fmla="*/ 70808 w 141909"/>
                <a:gd name="connsiteY3" fmla="*/ 0 h 141942"/>
                <a:gd name="connsiteX4" fmla="*/ 141910 w 141909"/>
                <a:gd name="connsiteY4" fmla="*/ 71118 h 141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09" h="141942">
                  <a:moveTo>
                    <a:pt x="141910" y="71118"/>
                  </a:moveTo>
                  <a:cubicBezTo>
                    <a:pt x="141910" y="110234"/>
                    <a:pt x="109914" y="142237"/>
                    <a:pt x="70512" y="141941"/>
                  </a:cubicBezTo>
                  <a:cubicBezTo>
                    <a:pt x="31405" y="141941"/>
                    <a:pt x="-294" y="109641"/>
                    <a:pt x="2" y="70230"/>
                  </a:cubicBezTo>
                  <a:cubicBezTo>
                    <a:pt x="298" y="31707"/>
                    <a:pt x="31998" y="0"/>
                    <a:pt x="70808" y="0"/>
                  </a:cubicBezTo>
                  <a:cubicBezTo>
                    <a:pt x="110210" y="0"/>
                    <a:pt x="141910" y="32003"/>
                    <a:pt x="141910" y="71118"/>
                  </a:cubicBezTo>
                  <a:close/>
                </a:path>
              </a:pathLst>
            </a:custGeom>
            <a:solidFill>
              <a:srgbClr val="EBCB1F"/>
            </a:solidFill>
            <a:ln w="2953" cap="flat">
              <a:noFill/>
              <a:prstDash val="solid"/>
              <a:miter/>
            </a:ln>
          </p:spPr>
          <p:txBody>
            <a:bodyPr rtlCol="0" anchor="ctr"/>
            <a:lstStyle/>
            <a:p>
              <a:endParaRPr lang="en-US"/>
            </a:p>
          </p:txBody>
        </p:sp>
        <p:sp>
          <p:nvSpPr>
            <p:cNvPr id="75" name="Freeform 341">
              <a:extLst>
                <a:ext uri="{FF2B5EF4-FFF2-40B4-BE49-F238E27FC236}">
                  <a16:creationId xmlns:a16="http://schemas.microsoft.com/office/drawing/2014/main" id="{D23FC086-F151-22B8-35FD-D992797EC6AF}"/>
                </a:ext>
              </a:extLst>
            </p:cNvPr>
            <p:cNvSpPr/>
            <p:nvPr/>
          </p:nvSpPr>
          <p:spPr>
            <a:xfrm>
              <a:off x="11403702" y="5996093"/>
              <a:ext cx="70809" cy="70826"/>
            </a:xfrm>
            <a:custGeom>
              <a:avLst/>
              <a:gdLst>
                <a:gd name="connsiteX0" fmla="*/ 70806 w 70809"/>
                <a:gd name="connsiteY0" fmla="*/ 34967 h 70826"/>
                <a:gd name="connsiteX1" fmla="*/ 36143 w 70809"/>
                <a:gd name="connsiteY1" fmla="*/ 70822 h 70826"/>
                <a:gd name="connsiteX2" fmla="*/ 0 w 70809"/>
                <a:gd name="connsiteY2" fmla="*/ 35263 h 70826"/>
                <a:gd name="connsiteX3" fmla="*/ 35255 w 70809"/>
                <a:gd name="connsiteY3" fmla="*/ 0 h 70826"/>
                <a:gd name="connsiteX4" fmla="*/ 70806 w 70809"/>
                <a:gd name="connsiteY4" fmla="*/ 34967 h 70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809" h="70826">
                  <a:moveTo>
                    <a:pt x="70806" y="34967"/>
                  </a:moveTo>
                  <a:cubicBezTo>
                    <a:pt x="71102" y="54228"/>
                    <a:pt x="55400" y="70526"/>
                    <a:pt x="36143" y="70822"/>
                  </a:cubicBezTo>
                  <a:cubicBezTo>
                    <a:pt x="16294" y="71118"/>
                    <a:pt x="0" y="55117"/>
                    <a:pt x="0" y="35263"/>
                  </a:cubicBezTo>
                  <a:cubicBezTo>
                    <a:pt x="0" y="16002"/>
                    <a:pt x="15998" y="0"/>
                    <a:pt x="35255" y="0"/>
                  </a:cubicBezTo>
                  <a:cubicBezTo>
                    <a:pt x="54512" y="0"/>
                    <a:pt x="70509" y="15705"/>
                    <a:pt x="70806" y="34967"/>
                  </a:cubicBezTo>
                  <a:close/>
                </a:path>
              </a:pathLst>
            </a:custGeom>
            <a:solidFill>
              <a:srgbClr val="EBCB1F"/>
            </a:solidFill>
            <a:ln w="2953" cap="flat">
              <a:noFill/>
              <a:prstDash val="solid"/>
              <a:miter/>
            </a:ln>
          </p:spPr>
          <p:txBody>
            <a:bodyPr rtlCol="0" anchor="ctr"/>
            <a:lstStyle/>
            <a:p>
              <a:endParaRPr lang="en-US"/>
            </a:p>
          </p:txBody>
        </p:sp>
        <p:sp>
          <p:nvSpPr>
            <p:cNvPr id="76" name="Freeform 342">
              <a:extLst>
                <a:ext uri="{FF2B5EF4-FFF2-40B4-BE49-F238E27FC236}">
                  <a16:creationId xmlns:a16="http://schemas.microsoft.com/office/drawing/2014/main" id="{7665D8F1-3B88-6CFC-C19E-928660DEABB3}"/>
                </a:ext>
              </a:extLst>
            </p:cNvPr>
            <p:cNvSpPr/>
            <p:nvPr/>
          </p:nvSpPr>
          <p:spPr>
            <a:xfrm>
              <a:off x="11385926" y="6351089"/>
              <a:ext cx="71101" cy="70830"/>
            </a:xfrm>
            <a:custGeom>
              <a:avLst/>
              <a:gdLst>
                <a:gd name="connsiteX0" fmla="*/ 35255 w 71101"/>
                <a:gd name="connsiteY0" fmla="*/ 70826 h 70830"/>
                <a:gd name="connsiteX1" fmla="*/ 0 w 71101"/>
                <a:gd name="connsiteY1" fmla="*/ 35563 h 70830"/>
                <a:gd name="connsiteX2" fmla="*/ 36143 w 71101"/>
                <a:gd name="connsiteY2" fmla="*/ 4 h 70830"/>
                <a:gd name="connsiteX3" fmla="*/ 71102 w 71101"/>
                <a:gd name="connsiteY3" fmla="*/ 35860 h 70830"/>
                <a:gd name="connsiteX4" fmla="*/ 35255 w 71101"/>
                <a:gd name="connsiteY4" fmla="*/ 70826 h 70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01" h="70830">
                  <a:moveTo>
                    <a:pt x="35255" y="70826"/>
                  </a:moveTo>
                  <a:cubicBezTo>
                    <a:pt x="15998" y="70826"/>
                    <a:pt x="0" y="54825"/>
                    <a:pt x="0" y="35563"/>
                  </a:cubicBezTo>
                  <a:cubicBezTo>
                    <a:pt x="0" y="15709"/>
                    <a:pt x="16294" y="-292"/>
                    <a:pt x="36143" y="4"/>
                  </a:cubicBezTo>
                  <a:cubicBezTo>
                    <a:pt x="55400" y="300"/>
                    <a:pt x="71102" y="16302"/>
                    <a:pt x="71102" y="35860"/>
                  </a:cubicBezTo>
                  <a:cubicBezTo>
                    <a:pt x="70806" y="55121"/>
                    <a:pt x="54512" y="71123"/>
                    <a:pt x="35255" y="70826"/>
                  </a:cubicBezTo>
                  <a:close/>
                </a:path>
              </a:pathLst>
            </a:custGeom>
            <a:solidFill>
              <a:srgbClr val="EBCB1F"/>
            </a:solidFill>
            <a:ln w="2953" cap="flat">
              <a:noFill/>
              <a:prstDash val="solid"/>
              <a:miter/>
            </a:ln>
          </p:spPr>
          <p:txBody>
            <a:bodyPr rtlCol="0" anchor="ctr"/>
            <a:lstStyle/>
            <a:p>
              <a:endParaRPr lang="en-US"/>
            </a:p>
          </p:txBody>
        </p:sp>
        <p:sp>
          <p:nvSpPr>
            <p:cNvPr id="77" name="Freeform 343">
              <a:extLst>
                <a:ext uri="{FF2B5EF4-FFF2-40B4-BE49-F238E27FC236}">
                  <a16:creationId xmlns:a16="http://schemas.microsoft.com/office/drawing/2014/main" id="{A8815E60-B88D-EA21-B660-8B10BF99E7EE}"/>
                </a:ext>
              </a:extLst>
            </p:cNvPr>
            <p:cNvSpPr/>
            <p:nvPr/>
          </p:nvSpPr>
          <p:spPr>
            <a:xfrm>
              <a:off x="10764672" y="5854448"/>
              <a:ext cx="426022" cy="425823"/>
            </a:xfrm>
            <a:custGeom>
              <a:avLst/>
              <a:gdLst>
                <a:gd name="connsiteX0" fmla="*/ 426020 w 426022"/>
                <a:gd name="connsiteY0" fmla="*/ 212763 h 425823"/>
                <a:gd name="connsiteX1" fmla="*/ 214195 w 426022"/>
                <a:gd name="connsiteY1" fmla="*/ 425823 h 425823"/>
                <a:gd name="connsiteX2" fmla="*/ 1 w 426022"/>
                <a:gd name="connsiteY2" fmla="*/ 215134 h 425823"/>
                <a:gd name="connsiteX3" fmla="*/ 213899 w 426022"/>
                <a:gd name="connsiteY3" fmla="*/ 1 h 425823"/>
                <a:gd name="connsiteX4" fmla="*/ 426020 w 426022"/>
                <a:gd name="connsiteY4" fmla="*/ 212763 h 425823"/>
                <a:gd name="connsiteX5" fmla="*/ 213010 w 426022"/>
                <a:gd name="connsiteY5" fmla="*/ 390263 h 425823"/>
                <a:gd name="connsiteX6" fmla="*/ 390469 w 426022"/>
                <a:gd name="connsiteY6" fmla="*/ 214541 h 425823"/>
                <a:gd name="connsiteX7" fmla="*/ 215380 w 426022"/>
                <a:gd name="connsiteY7" fmla="*/ 35264 h 425823"/>
                <a:gd name="connsiteX8" fmla="*/ 35848 w 426022"/>
                <a:gd name="connsiteY8" fmla="*/ 212171 h 425823"/>
                <a:gd name="connsiteX9" fmla="*/ 213010 w 426022"/>
                <a:gd name="connsiteY9" fmla="*/ 390263 h 425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6022" h="425823">
                  <a:moveTo>
                    <a:pt x="426020" y="212763"/>
                  </a:moveTo>
                  <a:cubicBezTo>
                    <a:pt x="426613" y="329220"/>
                    <a:pt x="330625" y="425526"/>
                    <a:pt x="214195" y="425823"/>
                  </a:cubicBezTo>
                  <a:cubicBezTo>
                    <a:pt x="96877" y="426119"/>
                    <a:pt x="593" y="331294"/>
                    <a:pt x="1" y="215134"/>
                  </a:cubicBezTo>
                  <a:cubicBezTo>
                    <a:pt x="-296" y="95418"/>
                    <a:pt x="94211" y="297"/>
                    <a:pt x="213899" y="1"/>
                  </a:cubicBezTo>
                  <a:cubicBezTo>
                    <a:pt x="330329" y="-296"/>
                    <a:pt x="425724" y="95418"/>
                    <a:pt x="426020" y="212763"/>
                  </a:cubicBezTo>
                  <a:close/>
                  <a:moveTo>
                    <a:pt x="213010" y="390263"/>
                  </a:moveTo>
                  <a:cubicBezTo>
                    <a:pt x="309887" y="390560"/>
                    <a:pt x="389877" y="311144"/>
                    <a:pt x="390469" y="214541"/>
                  </a:cubicBezTo>
                  <a:cubicBezTo>
                    <a:pt x="391062" y="116457"/>
                    <a:pt x="312257" y="35856"/>
                    <a:pt x="215380" y="35264"/>
                  </a:cubicBezTo>
                  <a:cubicBezTo>
                    <a:pt x="116134" y="34671"/>
                    <a:pt x="36144" y="113494"/>
                    <a:pt x="35848" y="212171"/>
                  </a:cubicBezTo>
                  <a:cubicBezTo>
                    <a:pt x="35552" y="309959"/>
                    <a:pt x="114949" y="389967"/>
                    <a:pt x="213010" y="390263"/>
                  </a:cubicBezTo>
                  <a:close/>
                </a:path>
              </a:pathLst>
            </a:custGeom>
            <a:grpFill/>
            <a:ln w="2953" cap="flat">
              <a:noFill/>
              <a:prstDash val="solid"/>
              <a:miter/>
            </a:ln>
          </p:spPr>
          <p:txBody>
            <a:bodyPr rtlCol="0" anchor="ctr"/>
            <a:lstStyle/>
            <a:p>
              <a:endParaRPr lang="en-US"/>
            </a:p>
          </p:txBody>
        </p:sp>
        <p:sp>
          <p:nvSpPr>
            <p:cNvPr id="78" name="Freeform 344">
              <a:extLst>
                <a:ext uri="{FF2B5EF4-FFF2-40B4-BE49-F238E27FC236}">
                  <a16:creationId xmlns:a16="http://schemas.microsoft.com/office/drawing/2014/main" id="{D3BCD781-5FBB-FAE6-1F08-E366C21491B7}"/>
                </a:ext>
              </a:extLst>
            </p:cNvPr>
            <p:cNvSpPr/>
            <p:nvPr/>
          </p:nvSpPr>
          <p:spPr>
            <a:xfrm>
              <a:off x="10865400" y="5947199"/>
              <a:ext cx="185753" cy="246247"/>
            </a:xfrm>
            <a:custGeom>
              <a:avLst/>
              <a:gdLst>
                <a:gd name="connsiteX0" fmla="*/ 185754 w 185753"/>
                <a:gd name="connsiteY0" fmla="*/ 231728 h 246247"/>
                <a:gd name="connsiteX1" fmla="*/ 129761 w 185753"/>
                <a:gd name="connsiteY1" fmla="*/ 246248 h 246247"/>
                <a:gd name="connsiteX2" fmla="*/ 46809 w 185753"/>
                <a:gd name="connsiteY2" fmla="*/ 208614 h 246247"/>
                <a:gd name="connsiteX3" fmla="*/ 23701 w 185753"/>
                <a:gd name="connsiteY3" fmla="*/ 154090 h 246247"/>
                <a:gd name="connsiteX4" fmla="*/ 296 w 185753"/>
                <a:gd name="connsiteY4" fmla="*/ 154090 h 246247"/>
                <a:gd name="connsiteX5" fmla="*/ 296 w 185753"/>
                <a:gd name="connsiteY5" fmla="*/ 131866 h 246247"/>
                <a:gd name="connsiteX6" fmla="*/ 20738 w 185753"/>
                <a:gd name="connsiteY6" fmla="*/ 131866 h 246247"/>
                <a:gd name="connsiteX7" fmla="*/ 20738 w 185753"/>
                <a:gd name="connsiteY7" fmla="*/ 125939 h 246247"/>
                <a:gd name="connsiteX8" fmla="*/ 21331 w 185753"/>
                <a:gd name="connsiteY8" fmla="*/ 112604 h 246247"/>
                <a:gd name="connsiteX9" fmla="*/ 0 w 185753"/>
                <a:gd name="connsiteY9" fmla="*/ 112604 h 246247"/>
                <a:gd name="connsiteX10" fmla="*/ 0 w 185753"/>
                <a:gd name="connsiteY10" fmla="*/ 89787 h 246247"/>
                <a:gd name="connsiteX11" fmla="*/ 24589 w 185753"/>
                <a:gd name="connsiteY11" fmla="*/ 89787 h 246247"/>
                <a:gd name="connsiteX12" fmla="*/ 52141 w 185753"/>
                <a:gd name="connsiteY12" fmla="*/ 34374 h 246247"/>
                <a:gd name="connsiteX13" fmla="*/ 131242 w 185753"/>
                <a:gd name="connsiteY13" fmla="*/ 0 h 246247"/>
                <a:gd name="connsiteX14" fmla="*/ 183680 w 185753"/>
                <a:gd name="connsiteY14" fmla="*/ 11260 h 246247"/>
                <a:gd name="connsiteX15" fmla="*/ 174496 w 185753"/>
                <a:gd name="connsiteY15" fmla="*/ 45338 h 246247"/>
                <a:gd name="connsiteX16" fmla="*/ 133316 w 185753"/>
                <a:gd name="connsiteY16" fmla="*/ 35559 h 246247"/>
                <a:gd name="connsiteX17" fmla="*/ 86804 w 185753"/>
                <a:gd name="connsiteY17" fmla="*/ 55709 h 246247"/>
                <a:gd name="connsiteX18" fmla="*/ 70806 w 185753"/>
                <a:gd name="connsiteY18" fmla="*/ 89787 h 246247"/>
                <a:gd name="connsiteX19" fmla="*/ 166793 w 185753"/>
                <a:gd name="connsiteY19" fmla="*/ 89787 h 246247"/>
                <a:gd name="connsiteX20" fmla="*/ 166793 w 185753"/>
                <a:gd name="connsiteY20" fmla="*/ 112604 h 246247"/>
                <a:gd name="connsiteX21" fmla="*/ 66362 w 185753"/>
                <a:gd name="connsiteY21" fmla="*/ 112604 h 246247"/>
                <a:gd name="connsiteX22" fmla="*/ 65769 w 185753"/>
                <a:gd name="connsiteY22" fmla="*/ 125346 h 246247"/>
                <a:gd name="connsiteX23" fmla="*/ 65769 w 185753"/>
                <a:gd name="connsiteY23" fmla="*/ 131569 h 246247"/>
                <a:gd name="connsiteX24" fmla="*/ 167090 w 185753"/>
                <a:gd name="connsiteY24" fmla="*/ 131569 h 246247"/>
                <a:gd name="connsiteX25" fmla="*/ 167090 w 185753"/>
                <a:gd name="connsiteY25" fmla="*/ 153794 h 246247"/>
                <a:gd name="connsiteX26" fmla="*/ 69917 w 185753"/>
                <a:gd name="connsiteY26" fmla="*/ 153794 h 246247"/>
                <a:gd name="connsiteX27" fmla="*/ 85619 w 185753"/>
                <a:gd name="connsiteY27" fmla="*/ 189649 h 246247"/>
                <a:gd name="connsiteX28" fmla="*/ 134798 w 185753"/>
                <a:gd name="connsiteY28" fmla="*/ 209503 h 246247"/>
                <a:gd name="connsiteX29" fmla="*/ 178051 w 185753"/>
                <a:gd name="connsiteY29" fmla="*/ 198539 h 246247"/>
                <a:gd name="connsiteX30" fmla="*/ 185754 w 185753"/>
                <a:gd name="connsiteY30" fmla="*/ 231728 h 246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85753" h="246247">
                  <a:moveTo>
                    <a:pt x="185754" y="231728"/>
                  </a:moveTo>
                  <a:cubicBezTo>
                    <a:pt x="173607" y="239136"/>
                    <a:pt x="153166" y="246248"/>
                    <a:pt x="129761" y="246248"/>
                  </a:cubicBezTo>
                  <a:cubicBezTo>
                    <a:pt x="96284" y="246248"/>
                    <a:pt x="66362" y="232913"/>
                    <a:pt x="46809" y="208614"/>
                  </a:cubicBezTo>
                  <a:cubicBezTo>
                    <a:pt x="34958" y="194983"/>
                    <a:pt x="26960" y="176611"/>
                    <a:pt x="23701" y="154090"/>
                  </a:cubicBezTo>
                  <a:lnTo>
                    <a:pt x="296" y="154090"/>
                  </a:lnTo>
                  <a:lnTo>
                    <a:pt x="296" y="131866"/>
                  </a:lnTo>
                  <a:lnTo>
                    <a:pt x="20738" y="131866"/>
                  </a:lnTo>
                  <a:cubicBezTo>
                    <a:pt x="20738" y="130088"/>
                    <a:pt x="20738" y="127717"/>
                    <a:pt x="20738" y="125939"/>
                  </a:cubicBezTo>
                  <a:cubicBezTo>
                    <a:pt x="20738" y="121494"/>
                    <a:pt x="21034" y="116753"/>
                    <a:pt x="21331" y="112604"/>
                  </a:cubicBezTo>
                  <a:lnTo>
                    <a:pt x="0" y="112604"/>
                  </a:lnTo>
                  <a:lnTo>
                    <a:pt x="0" y="89787"/>
                  </a:lnTo>
                  <a:lnTo>
                    <a:pt x="24589" y="89787"/>
                  </a:lnTo>
                  <a:cubicBezTo>
                    <a:pt x="29033" y="67563"/>
                    <a:pt x="38810" y="48301"/>
                    <a:pt x="52141" y="34374"/>
                  </a:cubicBezTo>
                  <a:cubicBezTo>
                    <a:pt x="71991" y="12446"/>
                    <a:pt x="98654" y="0"/>
                    <a:pt x="131242" y="0"/>
                  </a:cubicBezTo>
                  <a:cubicBezTo>
                    <a:pt x="153166" y="0"/>
                    <a:pt x="171534" y="5630"/>
                    <a:pt x="183680" y="11260"/>
                  </a:cubicBezTo>
                  <a:lnTo>
                    <a:pt x="174496" y="45338"/>
                  </a:lnTo>
                  <a:cubicBezTo>
                    <a:pt x="165016" y="40301"/>
                    <a:pt x="149907" y="35559"/>
                    <a:pt x="133316" y="35559"/>
                  </a:cubicBezTo>
                  <a:cubicBezTo>
                    <a:pt x="114948" y="35559"/>
                    <a:pt x="98950" y="42078"/>
                    <a:pt x="86804" y="55709"/>
                  </a:cubicBezTo>
                  <a:cubicBezTo>
                    <a:pt x="79101" y="63710"/>
                    <a:pt x="73472" y="75860"/>
                    <a:pt x="70806" y="89787"/>
                  </a:cubicBezTo>
                  <a:lnTo>
                    <a:pt x="166793" y="89787"/>
                  </a:lnTo>
                  <a:lnTo>
                    <a:pt x="166793" y="112604"/>
                  </a:lnTo>
                  <a:lnTo>
                    <a:pt x="66362" y="112604"/>
                  </a:lnTo>
                  <a:cubicBezTo>
                    <a:pt x="65769" y="116753"/>
                    <a:pt x="65769" y="120901"/>
                    <a:pt x="65769" y="125346"/>
                  </a:cubicBezTo>
                  <a:cubicBezTo>
                    <a:pt x="65769" y="127421"/>
                    <a:pt x="65769" y="129495"/>
                    <a:pt x="65769" y="131569"/>
                  </a:cubicBezTo>
                  <a:lnTo>
                    <a:pt x="167090" y="131569"/>
                  </a:lnTo>
                  <a:lnTo>
                    <a:pt x="167090" y="153794"/>
                  </a:lnTo>
                  <a:lnTo>
                    <a:pt x="69917" y="153794"/>
                  </a:lnTo>
                  <a:cubicBezTo>
                    <a:pt x="72583" y="169499"/>
                    <a:pt x="77916" y="181352"/>
                    <a:pt x="85619" y="189649"/>
                  </a:cubicBezTo>
                  <a:cubicBezTo>
                    <a:pt x="98062" y="203280"/>
                    <a:pt x="115541" y="209503"/>
                    <a:pt x="134798" y="209503"/>
                  </a:cubicBezTo>
                  <a:cubicBezTo>
                    <a:pt x="152869" y="209503"/>
                    <a:pt x="169756" y="203280"/>
                    <a:pt x="178051" y="198539"/>
                  </a:cubicBezTo>
                  <a:lnTo>
                    <a:pt x="185754" y="231728"/>
                  </a:lnTo>
                  <a:close/>
                </a:path>
              </a:pathLst>
            </a:custGeom>
            <a:grpFill/>
            <a:ln w="2953" cap="flat">
              <a:noFill/>
              <a:prstDash val="solid"/>
              <a:miter/>
            </a:ln>
          </p:spPr>
          <p:txBody>
            <a:bodyPr rtlCol="0" anchor="ctr"/>
            <a:lstStyle/>
            <a:p>
              <a:endParaRPr lang="en-US"/>
            </a:p>
          </p:txBody>
        </p:sp>
      </p:grpSp>
      <p:grpSp>
        <p:nvGrpSpPr>
          <p:cNvPr id="79" name="Group 78">
            <a:extLst>
              <a:ext uri="{FF2B5EF4-FFF2-40B4-BE49-F238E27FC236}">
                <a16:creationId xmlns:a16="http://schemas.microsoft.com/office/drawing/2014/main" id="{8557DF65-7C11-F1BC-3DCC-8FDCE339D82E}"/>
              </a:ext>
            </a:extLst>
          </p:cNvPr>
          <p:cNvGrpSpPr/>
          <p:nvPr/>
        </p:nvGrpSpPr>
        <p:grpSpPr>
          <a:xfrm>
            <a:off x="5610998" y="1354770"/>
            <a:ext cx="942840" cy="837959"/>
            <a:chOff x="4087280" y="1040917"/>
            <a:chExt cx="2378583" cy="2377819"/>
          </a:xfrm>
          <a:solidFill>
            <a:schemeClr val="bg1"/>
          </a:solidFill>
        </p:grpSpPr>
        <p:sp>
          <p:nvSpPr>
            <p:cNvPr id="80" name="Freeform 2">
              <a:extLst>
                <a:ext uri="{FF2B5EF4-FFF2-40B4-BE49-F238E27FC236}">
                  <a16:creationId xmlns:a16="http://schemas.microsoft.com/office/drawing/2014/main" id="{16D535E0-2271-630A-2B97-7F295BE2906C}"/>
                </a:ext>
              </a:extLst>
            </p:cNvPr>
            <p:cNvSpPr/>
            <p:nvPr/>
          </p:nvSpPr>
          <p:spPr>
            <a:xfrm>
              <a:off x="4932177" y="1581098"/>
              <a:ext cx="1381341" cy="613706"/>
            </a:xfrm>
            <a:custGeom>
              <a:avLst/>
              <a:gdLst>
                <a:gd name="connsiteX0" fmla="*/ 1303948 w 1381341"/>
                <a:gd name="connsiteY0" fmla="*/ 384116 h 613706"/>
                <a:gd name="connsiteX1" fmla="*/ 1303948 w 1381341"/>
                <a:gd name="connsiteY1" fmla="*/ 309183 h 613706"/>
                <a:gd name="connsiteX2" fmla="*/ 1075023 w 1381341"/>
                <a:gd name="connsiteY2" fmla="*/ 309183 h 613706"/>
                <a:gd name="connsiteX3" fmla="*/ 1075023 w 1381341"/>
                <a:gd name="connsiteY3" fmla="*/ 382487 h 613706"/>
                <a:gd name="connsiteX4" fmla="*/ 997629 w 1381341"/>
                <a:gd name="connsiteY4" fmla="*/ 382487 h 613706"/>
                <a:gd name="connsiteX5" fmla="*/ 997629 w 1381341"/>
                <a:gd name="connsiteY5" fmla="*/ 309183 h 613706"/>
                <a:gd name="connsiteX6" fmla="*/ 767075 w 1381341"/>
                <a:gd name="connsiteY6" fmla="*/ 309183 h 613706"/>
                <a:gd name="connsiteX7" fmla="*/ 767075 w 1381341"/>
                <a:gd name="connsiteY7" fmla="*/ 384116 h 613706"/>
                <a:gd name="connsiteX8" fmla="*/ 626135 w 1381341"/>
                <a:gd name="connsiteY8" fmla="*/ 383301 h 613706"/>
                <a:gd name="connsiteX9" fmla="*/ 595992 w 1381341"/>
                <a:gd name="connsiteY9" fmla="*/ 404478 h 613706"/>
                <a:gd name="connsiteX10" fmla="*/ 319002 w 1381341"/>
                <a:gd name="connsiteY10" fmla="*/ 612987 h 613706"/>
                <a:gd name="connsiteX11" fmla="*/ 6165 w 1381341"/>
                <a:gd name="connsiteY11" fmla="*/ 367012 h 613706"/>
                <a:gd name="connsiteX12" fmla="*/ 319002 w 1381341"/>
                <a:gd name="connsiteY12" fmla="*/ 491 h 613706"/>
                <a:gd name="connsiteX13" fmla="*/ 594363 w 1381341"/>
                <a:gd name="connsiteY13" fmla="*/ 203299 h 613706"/>
                <a:gd name="connsiteX14" fmla="*/ 633467 w 1381341"/>
                <a:gd name="connsiteY14" fmla="*/ 230177 h 613706"/>
                <a:gd name="connsiteX15" fmla="*/ 1324315 w 1381341"/>
                <a:gd name="connsiteY15" fmla="*/ 229363 h 613706"/>
                <a:gd name="connsiteX16" fmla="*/ 1381342 w 1381341"/>
                <a:gd name="connsiteY16" fmla="*/ 285563 h 613706"/>
                <a:gd name="connsiteX17" fmla="*/ 1381342 w 1381341"/>
                <a:gd name="connsiteY17" fmla="*/ 331174 h 613706"/>
                <a:gd name="connsiteX18" fmla="*/ 1329202 w 1381341"/>
                <a:gd name="connsiteY18" fmla="*/ 383301 h 613706"/>
                <a:gd name="connsiteX19" fmla="*/ 1303948 w 1381341"/>
                <a:gd name="connsiteY19" fmla="*/ 384116 h 613706"/>
                <a:gd name="connsiteX20" fmla="*/ 229387 w 1381341"/>
                <a:gd name="connsiteY20" fmla="*/ 153615 h 613706"/>
                <a:gd name="connsiteX21" fmla="*/ 76228 w 1381341"/>
                <a:gd name="connsiteY21" fmla="*/ 306739 h 613706"/>
                <a:gd name="connsiteX22" fmla="*/ 229387 w 1381341"/>
                <a:gd name="connsiteY22" fmla="*/ 459863 h 613706"/>
                <a:gd name="connsiteX23" fmla="*/ 382547 w 1381341"/>
                <a:gd name="connsiteY23" fmla="*/ 306739 h 613706"/>
                <a:gd name="connsiteX24" fmla="*/ 229387 w 1381341"/>
                <a:gd name="connsiteY24" fmla="*/ 153615 h 6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81341" h="613706">
                  <a:moveTo>
                    <a:pt x="1303948" y="384116"/>
                  </a:moveTo>
                  <a:cubicBezTo>
                    <a:pt x="1303948" y="358052"/>
                    <a:pt x="1303948" y="333618"/>
                    <a:pt x="1303948" y="309183"/>
                  </a:cubicBezTo>
                  <a:cubicBezTo>
                    <a:pt x="1227368" y="309183"/>
                    <a:pt x="1152417" y="309183"/>
                    <a:pt x="1075023" y="309183"/>
                  </a:cubicBezTo>
                  <a:cubicBezTo>
                    <a:pt x="1075023" y="332803"/>
                    <a:pt x="1075023" y="357238"/>
                    <a:pt x="1075023" y="382487"/>
                  </a:cubicBezTo>
                  <a:cubicBezTo>
                    <a:pt x="1048139" y="382487"/>
                    <a:pt x="1023698" y="382487"/>
                    <a:pt x="997629" y="382487"/>
                  </a:cubicBezTo>
                  <a:cubicBezTo>
                    <a:pt x="997629" y="358867"/>
                    <a:pt x="997629" y="335246"/>
                    <a:pt x="997629" y="309183"/>
                  </a:cubicBezTo>
                  <a:cubicBezTo>
                    <a:pt x="920234" y="309183"/>
                    <a:pt x="845284" y="309183"/>
                    <a:pt x="767075" y="309183"/>
                  </a:cubicBezTo>
                  <a:cubicBezTo>
                    <a:pt x="767075" y="332803"/>
                    <a:pt x="767075" y="357238"/>
                    <a:pt x="767075" y="384116"/>
                  </a:cubicBezTo>
                  <a:cubicBezTo>
                    <a:pt x="718194" y="384116"/>
                    <a:pt x="672572" y="384930"/>
                    <a:pt x="626135" y="383301"/>
                  </a:cubicBezTo>
                  <a:cubicBezTo>
                    <a:pt x="609027" y="382487"/>
                    <a:pt x="601695" y="389003"/>
                    <a:pt x="595992" y="404478"/>
                  </a:cubicBezTo>
                  <a:cubicBezTo>
                    <a:pt x="547926" y="532353"/>
                    <a:pt x="454238" y="603213"/>
                    <a:pt x="319002" y="612987"/>
                  </a:cubicBezTo>
                  <a:cubicBezTo>
                    <a:pt x="171545" y="623576"/>
                    <a:pt x="37123" y="516063"/>
                    <a:pt x="6165" y="367012"/>
                  </a:cubicBezTo>
                  <a:cubicBezTo>
                    <a:pt x="-33754" y="178050"/>
                    <a:pt x="125923" y="-10911"/>
                    <a:pt x="319002" y="491"/>
                  </a:cubicBezTo>
                  <a:cubicBezTo>
                    <a:pt x="452609" y="8636"/>
                    <a:pt x="546297" y="77868"/>
                    <a:pt x="594363" y="203299"/>
                  </a:cubicBezTo>
                  <a:cubicBezTo>
                    <a:pt x="602510" y="224476"/>
                    <a:pt x="612286" y="230177"/>
                    <a:pt x="633467" y="230177"/>
                  </a:cubicBezTo>
                  <a:cubicBezTo>
                    <a:pt x="864021" y="229363"/>
                    <a:pt x="1093761" y="229363"/>
                    <a:pt x="1324315" y="229363"/>
                  </a:cubicBezTo>
                  <a:cubicBezTo>
                    <a:pt x="1369936" y="229363"/>
                    <a:pt x="1381342" y="240766"/>
                    <a:pt x="1381342" y="285563"/>
                  </a:cubicBezTo>
                  <a:cubicBezTo>
                    <a:pt x="1381342" y="301038"/>
                    <a:pt x="1381342" y="315699"/>
                    <a:pt x="1381342" y="331174"/>
                  </a:cubicBezTo>
                  <a:cubicBezTo>
                    <a:pt x="1381342" y="369455"/>
                    <a:pt x="1367492" y="383301"/>
                    <a:pt x="1329202" y="383301"/>
                  </a:cubicBezTo>
                  <a:cubicBezTo>
                    <a:pt x="1321870" y="384116"/>
                    <a:pt x="1314538" y="384116"/>
                    <a:pt x="1303948" y="384116"/>
                  </a:cubicBezTo>
                  <a:close/>
                  <a:moveTo>
                    <a:pt x="229387" y="153615"/>
                  </a:moveTo>
                  <a:cubicBezTo>
                    <a:pt x="143846" y="153615"/>
                    <a:pt x="76228" y="221218"/>
                    <a:pt x="76228" y="306739"/>
                  </a:cubicBezTo>
                  <a:cubicBezTo>
                    <a:pt x="76228" y="392261"/>
                    <a:pt x="144661" y="459863"/>
                    <a:pt x="229387" y="459863"/>
                  </a:cubicBezTo>
                  <a:cubicBezTo>
                    <a:pt x="314928" y="459863"/>
                    <a:pt x="382547" y="392261"/>
                    <a:pt x="382547" y="306739"/>
                  </a:cubicBezTo>
                  <a:cubicBezTo>
                    <a:pt x="382547" y="222033"/>
                    <a:pt x="314928" y="153615"/>
                    <a:pt x="229387" y="153615"/>
                  </a:cubicBezTo>
                  <a:close/>
                </a:path>
              </a:pathLst>
            </a:custGeom>
            <a:solidFill>
              <a:srgbClr val="EBCB1F"/>
            </a:solid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1" name="Freeform 3">
              <a:extLst>
                <a:ext uri="{FF2B5EF4-FFF2-40B4-BE49-F238E27FC236}">
                  <a16:creationId xmlns:a16="http://schemas.microsoft.com/office/drawing/2014/main" id="{87D61748-CB1C-AF40-AB5A-954D538EFADE}"/>
                </a:ext>
              </a:extLst>
            </p:cNvPr>
            <p:cNvSpPr/>
            <p:nvPr/>
          </p:nvSpPr>
          <p:spPr>
            <a:xfrm>
              <a:off x="4241241" y="2793549"/>
              <a:ext cx="552088" cy="553078"/>
            </a:xfrm>
            <a:custGeom>
              <a:avLst/>
              <a:gdLst>
                <a:gd name="connsiteX0" fmla="*/ 402188 w 552088"/>
                <a:gd name="connsiteY0" fmla="*/ 0 h 553078"/>
                <a:gd name="connsiteX1" fmla="*/ 552089 w 552088"/>
                <a:gd name="connsiteY1" fmla="*/ 149866 h 553078"/>
                <a:gd name="connsiteX2" fmla="*/ 398929 w 552088"/>
                <a:gd name="connsiteY2" fmla="*/ 331497 h 553078"/>
                <a:gd name="connsiteX3" fmla="*/ 251473 w 552088"/>
                <a:gd name="connsiteY3" fmla="*/ 504983 h 553078"/>
                <a:gd name="connsiteX4" fmla="*/ 7884 w 552088"/>
                <a:gd name="connsiteY4" fmla="*/ 453670 h 553078"/>
                <a:gd name="connsiteX5" fmla="*/ 55950 w 552088"/>
                <a:gd name="connsiteY5" fmla="*/ 294845 h 553078"/>
                <a:gd name="connsiteX6" fmla="*/ 315832 w 552088"/>
                <a:gd name="connsiteY6" fmla="*/ 74933 h 553078"/>
                <a:gd name="connsiteX7" fmla="*/ 402188 w 552088"/>
                <a:gd name="connsiteY7" fmla="*/ 0 h 553078"/>
                <a:gd name="connsiteX8" fmla="*/ 391597 w 552088"/>
                <a:gd name="connsiteY8" fmla="*/ 208509 h 553078"/>
                <a:gd name="connsiteX9" fmla="*/ 442922 w 552088"/>
                <a:gd name="connsiteY9" fmla="*/ 158011 h 553078"/>
                <a:gd name="connsiteX10" fmla="*/ 394856 w 552088"/>
                <a:gd name="connsiteY10" fmla="*/ 105884 h 553078"/>
                <a:gd name="connsiteX11" fmla="*/ 341902 w 552088"/>
                <a:gd name="connsiteY11" fmla="*/ 158011 h 553078"/>
                <a:gd name="connsiteX12" fmla="*/ 391597 w 552088"/>
                <a:gd name="connsiteY12" fmla="*/ 208509 h 553078"/>
                <a:gd name="connsiteX13" fmla="*/ 286504 w 552088"/>
                <a:gd name="connsiteY13" fmla="*/ 318465 h 553078"/>
                <a:gd name="connsiteX14" fmla="*/ 337828 w 552088"/>
                <a:gd name="connsiteY14" fmla="*/ 266338 h 553078"/>
                <a:gd name="connsiteX15" fmla="*/ 288133 w 552088"/>
                <a:gd name="connsiteY15" fmla="*/ 215025 h 553078"/>
                <a:gd name="connsiteX16" fmla="*/ 231920 w 552088"/>
                <a:gd name="connsiteY16" fmla="*/ 265524 h 553078"/>
                <a:gd name="connsiteX17" fmla="*/ 286504 w 552088"/>
                <a:gd name="connsiteY17" fmla="*/ 318465 h 553078"/>
                <a:gd name="connsiteX18" fmla="*/ 178966 w 552088"/>
                <a:gd name="connsiteY18" fmla="*/ 324167 h 553078"/>
                <a:gd name="connsiteX19" fmla="*/ 128456 w 552088"/>
                <a:gd name="connsiteY19" fmla="*/ 369778 h 553078"/>
                <a:gd name="connsiteX20" fmla="*/ 174893 w 552088"/>
                <a:gd name="connsiteY20" fmla="*/ 421091 h 553078"/>
                <a:gd name="connsiteX21" fmla="*/ 227032 w 552088"/>
                <a:gd name="connsiteY21" fmla="*/ 375480 h 553078"/>
                <a:gd name="connsiteX22" fmla="*/ 178966 w 552088"/>
                <a:gd name="connsiteY22" fmla="*/ 324167 h 553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52088" h="553078">
                  <a:moveTo>
                    <a:pt x="402188" y="0"/>
                  </a:moveTo>
                  <a:cubicBezTo>
                    <a:pt x="452698" y="50498"/>
                    <a:pt x="501579" y="99368"/>
                    <a:pt x="552089" y="149866"/>
                  </a:cubicBezTo>
                  <a:cubicBezTo>
                    <a:pt x="502393" y="208509"/>
                    <a:pt x="450254" y="269596"/>
                    <a:pt x="398929" y="331497"/>
                  </a:cubicBezTo>
                  <a:cubicBezTo>
                    <a:pt x="350049" y="389326"/>
                    <a:pt x="301983" y="448784"/>
                    <a:pt x="251473" y="504983"/>
                  </a:cubicBezTo>
                  <a:cubicBezTo>
                    <a:pt x="175707" y="588061"/>
                    <a:pt x="42915" y="558740"/>
                    <a:pt x="7884" y="453670"/>
                  </a:cubicBezTo>
                  <a:cubicBezTo>
                    <a:pt x="-11668" y="395027"/>
                    <a:pt x="5440" y="337199"/>
                    <a:pt x="55950" y="294845"/>
                  </a:cubicBezTo>
                  <a:cubicBezTo>
                    <a:pt x="142306" y="221541"/>
                    <a:pt x="229476" y="148237"/>
                    <a:pt x="315832" y="74933"/>
                  </a:cubicBezTo>
                  <a:cubicBezTo>
                    <a:pt x="345160" y="48869"/>
                    <a:pt x="374489" y="23620"/>
                    <a:pt x="402188" y="0"/>
                  </a:cubicBezTo>
                  <a:close/>
                  <a:moveTo>
                    <a:pt x="391597" y="208509"/>
                  </a:moveTo>
                  <a:cubicBezTo>
                    <a:pt x="409520" y="190590"/>
                    <a:pt x="427443" y="172672"/>
                    <a:pt x="442922" y="158011"/>
                  </a:cubicBezTo>
                  <a:cubicBezTo>
                    <a:pt x="427443" y="140907"/>
                    <a:pt x="410335" y="122988"/>
                    <a:pt x="394856" y="105884"/>
                  </a:cubicBezTo>
                  <a:cubicBezTo>
                    <a:pt x="376933" y="123802"/>
                    <a:pt x="359010" y="140907"/>
                    <a:pt x="341902" y="158011"/>
                  </a:cubicBezTo>
                  <a:cubicBezTo>
                    <a:pt x="359010" y="175115"/>
                    <a:pt x="376118" y="193034"/>
                    <a:pt x="391597" y="208509"/>
                  </a:cubicBezTo>
                  <a:close/>
                  <a:moveTo>
                    <a:pt x="286504" y="318465"/>
                  </a:moveTo>
                  <a:cubicBezTo>
                    <a:pt x="303612" y="300547"/>
                    <a:pt x="320720" y="283442"/>
                    <a:pt x="337828" y="266338"/>
                  </a:cubicBezTo>
                  <a:cubicBezTo>
                    <a:pt x="320720" y="248419"/>
                    <a:pt x="303612" y="230500"/>
                    <a:pt x="288133" y="215025"/>
                  </a:cubicBezTo>
                  <a:cubicBezTo>
                    <a:pt x="269395" y="232129"/>
                    <a:pt x="250658" y="248419"/>
                    <a:pt x="231920" y="265524"/>
                  </a:cubicBezTo>
                  <a:cubicBezTo>
                    <a:pt x="250658" y="284257"/>
                    <a:pt x="267766" y="300547"/>
                    <a:pt x="286504" y="318465"/>
                  </a:cubicBezTo>
                  <a:close/>
                  <a:moveTo>
                    <a:pt x="178966" y="324167"/>
                  </a:moveTo>
                  <a:cubicBezTo>
                    <a:pt x="160229" y="341271"/>
                    <a:pt x="143120" y="356746"/>
                    <a:pt x="128456" y="369778"/>
                  </a:cubicBezTo>
                  <a:cubicBezTo>
                    <a:pt x="146379" y="389326"/>
                    <a:pt x="162673" y="407245"/>
                    <a:pt x="174893" y="421091"/>
                  </a:cubicBezTo>
                  <a:cubicBezTo>
                    <a:pt x="193630" y="404801"/>
                    <a:pt x="211553" y="389326"/>
                    <a:pt x="227032" y="375480"/>
                  </a:cubicBezTo>
                  <a:cubicBezTo>
                    <a:pt x="210739" y="356746"/>
                    <a:pt x="194445" y="339642"/>
                    <a:pt x="178966" y="324167"/>
                  </a:cubicBezTo>
                  <a:close/>
                </a:path>
              </a:pathLst>
            </a:custGeom>
            <a:solidFill>
              <a:srgbClr val="EBCB1F"/>
            </a:solid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2" name="Freeform 4">
              <a:extLst>
                <a:ext uri="{FF2B5EF4-FFF2-40B4-BE49-F238E27FC236}">
                  <a16:creationId xmlns:a16="http://schemas.microsoft.com/office/drawing/2014/main" id="{45D9481C-5D01-1150-49AE-50BBDE875879}"/>
                </a:ext>
              </a:extLst>
            </p:cNvPr>
            <p:cNvSpPr/>
            <p:nvPr/>
          </p:nvSpPr>
          <p:spPr>
            <a:xfrm>
              <a:off x="4087280" y="1040917"/>
              <a:ext cx="2378583" cy="2377819"/>
            </a:xfrm>
            <a:custGeom>
              <a:avLst/>
              <a:gdLst>
                <a:gd name="connsiteX0" fmla="*/ 2378584 w 2378583"/>
                <a:gd name="connsiteY0" fmla="*/ 1839931 h 2377819"/>
                <a:gd name="connsiteX1" fmla="*/ 2348441 w 2378583"/>
                <a:gd name="connsiteY1" fmla="*/ 1839931 h 2377819"/>
                <a:gd name="connsiteX2" fmla="*/ 1377345 w 2378583"/>
                <a:gd name="connsiteY2" fmla="*/ 1839931 h 2377819"/>
                <a:gd name="connsiteX3" fmla="*/ 1334167 w 2378583"/>
                <a:gd name="connsiteY3" fmla="*/ 1854592 h 2377819"/>
                <a:gd name="connsiteX4" fmla="*/ 719899 w 2378583"/>
                <a:gd name="connsiteY4" fmla="*/ 1940114 h 2377819"/>
                <a:gd name="connsiteX5" fmla="*/ 689756 w 2378583"/>
                <a:gd name="connsiteY5" fmla="*/ 1947444 h 2377819"/>
                <a:gd name="connsiteX6" fmla="*/ 397287 w 2378583"/>
                <a:gd name="connsiteY6" fmla="*/ 2293602 h 2377819"/>
                <a:gd name="connsiteX7" fmla="*/ 174880 w 2378583"/>
                <a:gd name="connsiteY7" fmla="*/ 2371793 h 2377819"/>
                <a:gd name="connsiteX8" fmla="*/ 9500 w 2378583"/>
                <a:gd name="connsiteY8" fmla="*/ 2215411 h 2377819"/>
                <a:gd name="connsiteX9" fmla="*/ 71416 w 2378583"/>
                <a:gd name="connsiteY9" fmla="*/ 1994684 h 2377819"/>
                <a:gd name="connsiteX10" fmla="*/ 341074 w 2378583"/>
                <a:gd name="connsiteY10" fmla="*/ 1764184 h 2377819"/>
                <a:gd name="connsiteX11" fmla="*/ 444538 w 2378583"/>
                <a:gd name="connsiteY11" fmla="*/ 1677034 h 2377819"/>
                <a:gd name="connsiteX12" fmla="*/ 417654 w 2378583"/>
                <a:gd name="connsiteY12" fmla="*/ 1608616 h 2377819"/>
                <a:gd name="connsiteX13" fmla="*/ 451870 w 2378583"/>
                <a:gd name="connsiteY13" fmla="*/ 1149244 h 2377819"/>
                <a:gd name="connsiteX14" fmla="*/ 461646 w 2378583"/>
                <a:gd name="connsiteY14" fmla="*/ 1108520 h 2377819"/>
                <a:gd name="connsiteX15" fmla="*/ 461646 w 2378583"/>
                <a:gd name="connsiteY15" fmla="*/ 29322 h 2377819"/>
                <a:gd name="connsiteX16" fmla="*/ 461646 w 2378583"/>
                <a:gd name="connsiteY16" fmla="*/ 0 h 2377819"/>
                <a:gd name="connsiteX17" fmla="*/ 2378584 w 2378583"/>
                <a:gd name="connsiteY17" fmla="*/ 0 h 2377819"/>
                <a:gd name="connsiteX18" fmla="*/ 2378584 w 2378583"/>
                <a:gd name="connsiteY18" fmla="*/ 1839931 h 2377819"/>
                <a:gd name="connsiteX19" fmla="*/ 2302819 w 2378583"/>
                <a:gd name="connsiteY19" fmla="*/ 383624 h 2377819"/>
                <a:gd name="connsiteX20" fmla="*/ 539856 w 2378583"/>
                <a:gd name="connsiteY20" fmla="*/ 383624 h 2377819"/>
                <a:gd name="connsiteX21" fmla="*/ 539856 w 2378583"/>
                <a:gd name="connsiteY21" fmla="*/ 1015668 h 2377819"/>
                <a:gd name="connsiteX22" fmla="*/ 688127 w 2378583"/>
                <a:gd name="connsiteY22" fmla="*/ 910599 h 2377819"/>
                <a:gd name="connsiteX23" fmla="*/ 694644 w 2378583"/>
                <a:gd name="connsiteY23" fmla="*/ 893495 h 2377819"/>
                <a:gd name="connsiteX24" fmla="*/ 697088 w 2378583"/>
                <a:gd name="connsiteY24" fmla="*/ 785982 h 2377819"/>
                <a:gd name="connsiteX25" fmla="*/ 1031106 w 2378583"/>
                <a:gd name="connsiteY25" fmla="*/ 461815 h 2377819"/>
                <a:gd name="connsiteX26" fmla="*/ 1418078 w 2378583"/>
                <a:gd name="connsiteY26" fmla="*/ 671139 h 2377819"/>
                <a:gd name="connsiteX27" fmla="*/ 1449036 w 2378583"/>
                <a:gd name="connsiteY27" fmla="*/ 689872 h 2377819"/>
                <a:gd name="connsiteX28" fmla="*/ 2110555 w 2378583"/>
                <a:gd name="connsiteY28" fmla="*/ 689872 h 2377819"/>
                <a:gd name="connsiteX29" fmla="*/ 2226239 w 2378583"/>
                <a:gd name="connsiteY29" fmla="*/ 804715 h 2377819"/>
                <a:gd name="connsiteX30" fmla="*/ 2226239 w 2378583"/>
                <a:gd name="connsiteY30" fmla="*/ 883721 h 2377819"/>
                <a:gd name="connsiteX31" fmla="*/ 2130107 w 2378583"/>
                <a:gd name="connsiteY31" fmla="*/ 995306 h 2377819"/>
                <a:gd name="connsiteX32" fmla="*/ 1996500 w 2378583"/>
                <a:gd name="connsiteY32" fmla="*/ 996120 h 2377819"/>
                <a:gd name="connsiteX33" fmla="*/ 1996500 w 2378583"/>
                <a:gd name="connsiteY33" fmla="*/ 922002 h 2377819"/>
                <a:gd name="connsiteX34" fmla="*/ 1919105 w 2378583"/>
                <a:gd name="connsiteY34" fmla="*/ 922002 h 2377819"/>
                <a:gd name="connsiteX35" fmla="*/ 1919105 w 2378583"/>
                <a:gd name="connsiteY35" fmla="*/ 995306 h 2377819"/>
                <a:gd name="connsiteX36" fmla="*/ 1688552 w 2378583"/>
                <a:gd name="connsiteY36" fmla="*/ 995306 h 2377819"/>
                <a:gd name="connsiteX37" fmla="*/ 1688552 w 2378583"/>
                <a:gd name="connsiteY37" fmla="*/ 921187 h 2377819"/>
                <a:gd name="connsiteX38" fmla="*/ 1611972 w 2378583"/>
                <a:gd name="connsiteY38" fmla="*/ 921187 h 2377819"/>
                <a:gd name="connsiteX39" fmla="*/ 1611972 w 2378583"/>
                <a:gd name="connsiteY39" fmla="*/ 996935 h 2377819"/>
                <a:gd name="connsiteX40" fmla="*/ 1446592 w 2378583"/>
                <a:gd name="connsiteY40" fmla="*/ 996935 h 2377819"/>
                <a:gd name="connsiteX41" fmla="*/ 1419708 w 2378583"/>
                <a:gd name="connsiteY41" fmla="*/ 1013225 h 2377819"/>
                <a:gd name="connsiteX42" fmla="*/ 1408302 w 2378583"/>
                <a:gd name="connsiteY42" fmla="*/ 1034401 h 2377819"/>
                <a:gd name="connsiteX43" fmla="*/ 1409932 w 2378583"/>
                <a:gd name="connsiteY43" fmla="*/ 1061280 h 2377819"/>
                <a:gd name="connsiteX44" fmla="*/ 1431113 w 2378583"/>
                <a:gd name="connsiteY44" fmla="*/ 1749523 h 2377819"/>
                <a:gd name="connsiteX45" fmla="*/ 1422967 w 2378583"/>
                <a:gd name="connsiteY45" fmla="*/ 1763369 h 2377819"/>
                <a:gd name="connsiteX46" fmla="*/ 2302819 w 2378583"/>
                <a:gd name="connsiteY46" fmla="*/ 1763369 h 2377819"/>
                <a:gd name="connsiteX47" fmla="*/ 2302819 w 2378583"/>
                <a:gd name="connsiteY47" fmla="*/ 383624 h 2377819"/>
                <a:gd name="connsiteX48" fmla="*/ 2302819 w 2378583"/>
                <a:gd name="connsiteY48" fmla="*/ 303805 h 2377819"/>
                <a:gd name="connsiteX49" fmla="*/ 2302819 w 2378583"/>
                <a:gd name="connsiteY49" fmla="*/ 76562 h 2377819"/>
                <a:gd name="connsiteX50" fmla="*/ 539856 w 2378583"/>
                <a:gd name="connsiteY50" fmla="*/ 76562 h 2377819"/>
                <a:gd name="connsiteX51" fmla="*/ 539856 w 2378583"/>
                <a:gd name="connsiteY51" fmla="*/ 303805 h 2377819"/>
                <a:gd name="connsiteX52" fmla="*/ 2302819 w 2378583"/>
                <a:gd name="connsiteY52" fmla="*/ 303805 h 2377819"/>
                <a:gd name="connsiteX53" fmla="*/ 1306468 w 2378583"/>
                <a:gd name="connsiteY53" fmla="*/ 1417211 h 2377819"/>
                <a:gd name="connsiteX54" fmla="*/ 1235591 w 2378583"/>
                <a:gd name="connsiteY54" fmla="*/ 1210331 h 2377819"/>
                <a:gd name="connsiteX55" fmla="*/ 1207892 w 2378583"/>
                <a:gd name="connsiteY55" fmla="*/ 1201372 h 2377819"/>
                <a:gd name="connsiteX56" fmla="*/ 817661 w 2378583"/>
                <a:gd name="connsiteY56" fmla="*/ 1125624 h 2377819"/>
                <a:gd name="connsiteX57" fmla="*/ 782630 w 2378583"/>
                <a:gd name="connsiteY57" fmla="*/ 1122366 h 2377819"/>
                <a:gd name="connsiteX58" fmla="*/ 618879 w 2378583"/>
                <a:gd name="connsiteY58" fmla="*/ 1460379 h 2377819"/>
                <a:gd name="connsiteX59" fmla="*/ 978152 w 2378583"/>
                <a:gd name="connsiteY59" fmla="*/ 1762555 h 2377819"/>
                <a:gd name="connsiteX60" fmla="*/ 1306468 w 2378583"/>
                <a:gd name="connsiteY60" fmla="*/ 1417211 h 2377819"/>
                <a:gd name="connsiteX61" fmla="*/ 2073894 w 2378583"/>
                <a:gd name="connsiteY61" fmla="*/ 918744 h 2377819"/>
                <a:gd name="connsiteX62" fmla="*/ 2099149 w 2378583"/>
                <a:gd name="connsiteY62" fmla="*/ 918744 h 2377819"/>
                <a:gd name="connsiteX63" fmla="*/ 2151289 w 2378583"/>
                <a:gd name="connsiteY63" fmla="*/ 866617 h 2377819"/>
                <a:gd name="connsiteX64" fmla="*/ 2151289 w 2378583"/>
                <a:gd name="connsiteY64" fmla="*/ 821005 h 2377819"/>
                <a:gd name="connsiteX65" fmla="*/ 2094261 w 2378583"/>
                <a:gd name="connsiteY65" fmla="*/ 764805 h 2377819"/>
                <a:gd name="connsiteX66" fmla="*/ 1403414 w 2378583"/>
                <a:gd name="connsiteY66" fmla="*/ 765620 h 2377819"/>
                <a:gd name="connsiteX67" fmla="*/ 1364310 w 2378583"/>
                <a:gd name="connsiteY67" fmla="*/ 738742 h 2377819"/>
                <a:gd name="connsiteX68" fmla="*/ 1088949 w 2378583"/>
                <a:gd name="connsiteY68" fmla="*/ 535934 h 2377819"/>
                <a:gd name="connsiteX69" fmla="*/ 776112 w 2378583"/>
                <a:gd name="connsiteY69" fmla="*/ 902454 h 2377819"/>
                <a:gd name="connsiteX70" fmla="*/ 1088949 w 2378583"/>
                <a:gd name="connsiteY70" fmla="*/ 1148430 h 2377819"/>
                <a:gd name="connsiteX71" fmla="*/ 1365939 w 2378583"/>
                <a:gd name="connsiteY71" fmla="*/ 939921 h 2377819"/>
                <a:gd name="connsiteX72" fmla="*/ 1396082 w 2378583"/>
                <a:gd name="connsiteY72" fmla="*/ 918744 h 2377819"/>
                <a:gd name="connsiteX73" fmla="*/ 1537022 w 2378583"/>
                <a:gd name="connsiteY73" fmla="*/ 919558 h 2377819"/>
                <a:gd name="connsiteX74" fmla="*/ 1537022 w 2378583"/>
                <a:gd name="connsiteY74" fmla="*/ 844625 h 2377819"/>
                <a:gd name="connsiteX75" fmla="*/ 1767575 w 2378583"/>
                <a:gd name="connsiteY75" fmla="*/ 844625 h 2377819"/>
                <a:gd name="connsiteX76" fmla="*/ 1767575 w 2378583"/>
                <a:gd name="connsiteY76" fmla="*/ 917929 h 2377819"/>
                <a:gd name="connsiteX77" fmla="*/ 1844970 w 2378583"/>
                <a:gd name="connsiteY77" fmla="*/ 917929 h 2377819"/>
                <a:gd name="connsiteX78" fmla="*/ 1844970 w 2378583"/>
                <a:gd name="connsiteY78" fmla="*/ 844625 h 2377819"/>
                <a:gd name="connsiteX79" fmla="*/ 2073894 w 2378583"/>
                <a:gd name="connsiteY79" fmla="*/ 844625 h 2377819"/>
                <a:gd name="connsiteX80" fmla="*/ 2073894 w 2378583"/>
                <a:gd name="connsiteY80" fmla="*/ 918744 h 2377819"/>
                <a:gd name="connsiteX81" fmla="*/ 1295877 w 2378583"/>
                <a:gd name="connsiteY81" fmla="*/ 1157389 h 2377819"/>
                <a:gd name="connsiteX82" fmla="*/ 1185895 w 2378583"/>
                <a:gd name="connsiteY82" fmla="*/ 1774772 h 2377819"/>
                <a:gd name="connsiteX83" fmla="*/ 618879 w 2378583"/>
                <a:gd name="connsiteY83" fmla="*/ 1666445 h 2377819"/>
                <a:gd name="connsiteX84" fmla="*/ 750042 w 2378583"/>
                <a:gd name="connsiteY84" fmla="*/ 1048248 h 2377819"/>
                <a:gd name="connsiteX85" fmla="*/ 717455 w 2378583"/>
                <a:gd name="connsiteY85" fmla="*/ 985532 h 2377819"/>
                <a:gd name="connsiteX86" fmla="*/ 465720 w 2378583"/>
                <a:gd name="connsiteY86" fmla="*/ 1481556 h 2377819"/>
                <a:gd name="connsiteX87" fmla="*/ 862468 w 2378583"/>
                <a:gd name="connsiteY87" fmla="*/ 1905905 h 2377819"/>
                <a:gd name="connsiteX88" fmla="*/ 1403414 w 2378583"/>
                <a:gd name="connsiteY88" fmla="*/ 1645268 h 2377819"/>
                <a:gd name="connsiteX89" fmla="*/ 1349646 w 2378583"/>
                <a:gd name="connsiteY89" fmla="*/ 1110964 h 2377819"/>
                <a:gd name="connsiteX90" fmla="*/ 1295877 w 2378583"/>
                <a:gd name="connsiteY90" fmla="*/ 1157389 h 2377819"/>
                <a:gd name="connsiteX91" fmla="*/ 481199 w 2378583"/>
                <a:gd name="connsiteY91" fmla="*/ 1747894 h 2377819"/>
                <a:gd name="connsiteX92" fmla="*/ 394028 w 2378583"/>
                <a:gd name="connsiteY92" fmla="*/ 1822013 h 2377819"/>
                <a:gd name="connsiteX93" fmla="*/ 134146 w 2378583"/>
                <a:gd name="connsiteY93" fmla="*/ 2041925 h 2377819"/>
                <a:gd name="connsiteX94" fmla="*/ 86080 w 2378583"/>
                <a:gd name="connsiteY94" fmla="*/ 2200750 h 2377819"/>
                <a:gd name="connsiteX95" fmla="*/ 329669 w 2378583"/>
                <a:gd name="connsiteY95" fmla="*/ 2252063 h 2377819"/>
                <a:gd name="connsiteX96" fmla="*/ 477125 w 2378583"/>
                <a:gd name="connsiteY96" fmla="*/ 2078577 h 2377819"/>
                <a:gd name="connsiteX97" fmla="*/ 630285 w 2378583"/>
                <a:gd name="connsiteY97" fmla="*/ 1896946 h 2377819"/>
                <a:gd name="connsiteX98" fmla="*/ 481199 w 2378583"/>
                <a:gd name="connsiteY98" fmla="*/ 1747894 h 237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378583" h="2377819">
                  <a:moveTo>
                    <a:pt x="2378584" y="1839931"/>
                  </a:moveTo>
                  <a:cubicBezTo>
                    <a:pt x="2367178" y="1839931"/>
                    <a:pt x="2357402" y="1839931"/>
                    <a:pt x="2348441" y="1839931"/>
                  </a:cubicBezTo>
                  <a:cubicBezTo>
                    <a:pt x="2025014" y="1839931"/>
                    <a:pt x="1700772" y="1839931"/>
                    <a:pt x="1377345" y="1839931"/>
                  </a:cubicBezTo>
                  <a:cubicBezTo>
                    <a:pt x="1360236" y="1839931"/>
                    <a:pt x="1348016" y="1844004"/>
                    <a:pt x="1334167" y="1854592"/>
                  </a:cubicBezTo>
                  <a:cubicBezTo>
                    <a:pt x="1146791" y="2005273"/>
                    <a:pt x="941492" y="2034594"/>
                    <a:pt x="719899" y="1940114"/>
                  </a:cubicBezTo>
                  <a:cubicBezTo>
                    <a:pt x="706050" y="1934412"/>
                    <a:pt x="699532" y="1936041"/>
                    <a:pt x="689756" y="1947444"/>
                  </a:cubicBezTo>
                  <a:cubicBezTo>
                    <a:pt x="592810" y="2063102"/>
                    <a:pt x="495048" y="2178759"/>
                    <a:pt x="397287" y="2293602"/>
                  </a:cubicBezTo>
                  <a:cubicBezTo>
                    <a:pt x="338630" y="2362834"/>
                    <a:pt x="263680" y="2391341"/>
                    <a:pt x="174880" y="2371793"/>
                  </a:cubicBezTo>
                  <a:cubicBezTo>
                    <a:pt x="90153" y="2353060"/>
                    <a:pt x="33126" y="2299303"/>
                    <a:pt x="9500" y="2215411"/>
                  </a:cubicBezTo>
                  <a:cubicBezTo>
                    <a:pt x="-14125" y="2130704"/>
                    <a:pt x="6241" y="2053328"/>
                    <a:pt x="71416" y="1994684"/>
                  </a:cubicBezTo>
                  <a:cubicBezTo>
                    <a:pt x="159401" y="1915679"/>
                    <a:pt x="251460" y="1840746"/>
                    <a:pt x="341074" y="1764184"/>
                  </a:cubicBezTo>
                  <a:cubicBezTo>
                    <a:pt x="375291" y="1734862"/>
                    <a:pt x="409507" y="1706355"/>
                    <a:pt x="444538" y="1677034"/>
                  </a:cubicBezTo>
                  <a:cubicBezTo>
                    <a:pt x="435577" y="1654228"/>
                    <a:pt x="425801" y="1631422"/>
                    <a:pt x="417654" y="1608616"/>
                  </a:cubicBezTo>
                  <a:cubicBezTo>
                    <a:pt x="363070" y="1450605"/>
                    <a:pt x="376105" y="1298296"/>
                    <a:pt x="451870" y="1149244"/>
                  </a:cubicBezTo>
                  <a:cubicBezTo>
                    <a:pt x="458388" y="1137027"/>
                    <a:pt x="461646" y="1122366"/>
                    <a:pt x="461646" y="1108520"/>
                  </a:cubicBezTo>
                  <a:cubicBezTo>
                    <a:pt x="462461" y="748516"/>
                    <a:pt x="461646" y="389326"/>
                    <a:pt x="461646" y="29322"/>
                  </a:cubicBezTo>
                  <a:cubicBezTo>
                    <a:pt x="461646" y="19548"/>
                    <a:pt x="461646" y="10588"/>
                    <a:pt x="461646" y="0"/>
                  </a:cubicBezTo>
                  <a:cubicBezTo>
                    <a:pt x="1101169" y="0"/>
                    <a:pt x="1739062" y="0"/>
                    <a:pt x="2378584" y="0"/>
                  </a:cubicBezTo>
                  <a:cubicBezTo>
                    <a:pt x="2378584" y="611681"/>
                    <a:pt x="2378584" y="1224178"/>
                    <a:pt x="2378584" y="1839931"/>
                  </a:cubicBezTo>
                  <a:close/>
                  <a:moveTo>
                    <a:pt x="2302819" y="383624"/>
                  </a:moveTo>
                  <a:cubicBezTo>
                    <a:pt x="1713806" y="383624"/>
                    <a:pt x="1127238" y="383624"/>
                    <a:pt x="539856" y="383624"/>
                  </a:cubicBezTo>
                  <a:cubicBezTo>
                    <a:pt x="539856" y="597021"/>
                    <a:pt x="539856" y="809602"/>
                    <a:pt x="539856" y="1015668"/>
                  </a:cubicBezTo>
                  <a:cubicBezTo>
                    <a:pt x="588736" y="981460"/>
                    <a:pt x="638432" y="946437"/>
                    <a:pt x="688127" y="910599"/>
                  </a:cubicBezTo>
                  <a:cubicBezTo>
                    <a:pt x="692200" y="907341"/>
                    <a:pt x="694644" y="899196"/>
                    <a:pt x="694644" y="893495"/>
                  </a:cubicBezTo>
                  <a:cubicBezTo>
                    <a:pt x="695459" y="857657"/>
                    <a:pt x="691386" y="821005"/>
                    <a:pt x="697088" y="785982"/>
                  </a:cubicBezTo>
                  <a:cubicBezTo>
                    <a:pt x="721529" y="616568"/>
                    <a:pt x="854321" y="485436"/>
                    <a:pt x="1031106" y="461815"/>
                  </a:cubicBezTo>
                  <a:cubicBezTo>
                    <a:pt x="1183451" y="441453"/>
                    <a:pt x="1342313" y="518015"/>
                    <a:pt x="1418078" y="671139"/>
                  </a:cubicBezTo>
                  <a:cubicBezTo>
                    <a:pt x="1425411" y="685800"/>
                    <a:pt x="1432743" y="689872"/>
                    <a:pt x="1449036" y="689872"/>
                  </a:cubicBezTo>
                  <a:cubicBezTo>
                    <a:pt x="1669814" y="689058"/>
                    <a:pt x="1890592" y="689058"/>
                    <a:pt x="2110555" y="689872"/>
                  </a:cubicBezTo>
                  <a:cubicBezTo>
                    <a:pt x="2176544" y="689872"/>
                    <a:pt x="2226239" y="739556"/>
                    <a:pt x="2226239" y="804715"/>
                  </a:cubicBezTo>
                  <a:cubicBezTo>
                    <a:pt x="2226239" y="830779"/>
                    <a:pt x="2226239" y="857657"/>
                    <a:pt x="2226239" y="883721"/>
                  </a:cubicBezTo>
                  <a:cubicBezTo>
                    <a:pt x="2225424" y="939106"/>
                    <a:pt x="2183876" y="989605"/>
                    <a:pt x="2130107" y="995306"/>
                  </a:cubicBezTo>
                  <a:cubicBezTo>
                    <a:pt x="2086929" y="999378"/>
                    <a:pt x="2042937" y="996120"/>
                    <a:pt x="1996500" y="996120"/>
                  </a:cubicBezTo>
                  <a:cubicBezTo>
                    <a:pt x="1996500" y="970057"/>
                    <a:pt x="1996500" y="946437"/>
                    <a:pt x="1996500" y="922002"/>
                  </a:cubicBezTo>
                  <a:cubicBezTo>
                    <a:pt x="1969616" y="922002"/>
                    <a:pt x="1945175" y="922002"/>
                    <a:pt x="1919105" y="922002"/>
                  </a:cubicBezTo>
                  <a:cubicBezTo>
                    <a:pt x="1919105" y="947251"/>
                    <a:pt x="1919105" y="970871"/>
                    <a:pt x="1919105" y="995306"/>
                  </a:cubicBezTo>
                  <a:cubicBezTo>
                    <a:pt x="1841711" y="995306"/>
                    <a:pt x="1766761" y="995306"/>
                    <a:pt x="1688552" y="995306"/>
                  </a:cubicBezTo>
                  <a:cubicBezTo>
                    <a:pt x="1688552" y="969242"/>
                    <a:pt x="1688552" y="944808"/>
                    <a:pt x="1688552" y="921187"/>
                  </a:cubicBezTo>
                  <a:cubicBezTo>
                    <a:pt x="1662482" y="921187"/>
                    <a:pt x="1638856" y="921187"/>
                    <a:pt x="1611972" y="921187"/>
                  </a:cubicBezTo>
                  <a:cubicBezTo>
                    <a:pt x="1611972" y="946437"/>
                    <a:pt x="1611972" y="970871"/>
                    <a:pt x="1611972" y="996935"/>
                  </a:cubicBezTo>
                  <a:cubicBezTo>
                    <a:pt x="1554944" y="996935"/>
                    <a:pt x="1501176" y="996935"/>
                    <a:pt x="1446592" y="996935"/>
                  </a:cubicBezTo>
                  <a:cubicBezTo>
                    <a:pt x="1433557" y="996935"/>
                    <a:pt x="1423781" y="999378"/>
                    <a:pt x="1419708" y="1013225"/>
                  </a:cubicBezTo>
                  <a:cubicBezTo>
                    <a:pt x="1417264" y="1020555"/>
                    <a:pt x="1413190" y="1027886"/>
                    <a:pt x="1408302" y="1034401"/>
                  </a:cubicBezTo>
                  <a:cubicBezTo>
                    <a:pt x="1400970" y="1044175"/>
                    <a:pt x="1402600" y="1051506"/>
                    <a:pt x="1409932" y="1061280"/>
                  </a:cubicBezTo>
                  <a:cubicBezTo>
                    <a:pt x="1572053" y="1272232"/>
                    <a:pt x="1579385" y="1527167"/>
                    <a:pt x="1431113" y="1749523"/>
                  </a:cubicBezTo>
                  <a:cubicBezTo>
                    <a:pt x="1428669" y="1753596"/>
                    <a:pt x="1426225" y="1756853"/>
                    <a:pt x="1422967" y="1763369"/>
                  </a:cubicBezTo>
                  <a:cubicBezTo>
                    <a:pt x="1717880" y="1763369"/>
                    <a:pt x="2009535" y="1763369"/>
                    <a:pt x="2302819" y="1763369"/>
                  </a:cubicBezTo>
                  <a:cubicBezTo>
                    <a:pt x="2302819" y="1302369"/>
                    <a:pt x="2302819" y="843811"/>
                    <a:pt x="2302819" y="383624"/>
                  </a:cubicBezTo>
                  <a:close/>
                  <a:moveTo>
                    <a:pt x="2302819" y="303805"/>
                  </a:moveTo>
                  <a:cubicBezTo>
                    <a:pt x="2302819" y="227242"/>
                    <a:pt x="2302819" y="151495"/>
                    <a:pt x="2302819" y="76562"/>
                  </a:cubicBezTo>
                  <a:cubicBezTo>
                    <a:pt x="1713806" y="76562"/>
                    <a:pt x="1127238" y="76562"/>
                    <a:pt x="539856" y="76562"/>
                  </a:cubicBezTo>
                  <a:cubicBezTo>
                    <a:pt x="539856" y="153124"/>
                    <a:pt x="539856" y="228057"/>
                    <a:pt x="539856" y="303805"/>
                  </a:cubicBezTo>
                  <a:cubicBezTo>
                    <a:pt x="1127238" y="303805"/>
                    <a:pt x="1713806" y="303805"/>
                    <a:pt x="2302819" y="303805"/>
                  </a:cubicBezTo>
                  <a:close/>
                  <a:moveTo>
                    <a:pt x="1306468" y="1417211"/>
                  </a:moveTo>
                  <a:cubicBezTo>
                    <a:pt x="1304024" y="1340649"/>
                    <a:pt x="1282027" y="1271418"/>
                    <a:pt x="1235591" y="1210331"/>
                  </a:cubicBezTo>
                  <a:cubicBezTo>
                    <a:pt x="1227444" y="1199743"/>
                    <a:pt x="1220926" y="1197299"/>
                    <a:pt x="1207892" y="1201372"/>
                  </a:cubicBezTo>
                  <a:cubicBezTo>
                    <a:pt x="1063694" y="1251870"/>
                    <a:pt x="933345" y="1225806"/>
                    <a:pt x="817661" y="1125624"/>
                  </a:cubicBezTo>
                  <a:cubicBezTo>
                    <a:pt x="804626" y="1114221"/>
                    <a:pt x="796479" y="1114221"/>
                    <a:pt x="782630" y="1122366"/>
                  </a:cubicBezTo>
                  <a:cubicBezTo>
                    <a:pt x="661243" y="1202186"/>
                    <a:pt x="602586" y="1313771"/>
                    <a:pt x="618879" y="1460379"/>
                  </a:cubicBezTo>
                  <a:cubicBezTo>
                    <a:pt x="639246" y="1639567"/>
                    <a:pt x="801367" y="1774772"/>
                    <a:pt x="978152" y="1762555"/>
                  </a:cubicBezTo>
                  <a:cubicBezTo>
                    <a:pt x="1164714" y="1749523"/>
                    <a:pt x="1308097" y="1598028"/>
                    <a:pt x="1306468" y="1417211"/>
                  </a:cubicBezTo>
                  <a:close/>
                  <a:moveTo>
                    <a:pt x="2073894" y="918744"/>
                  </a:moveTo>
                  <a:cubicBezTo>
                    <a:pt x="2084485" y="918744"/>
                    <a:pt x="2091817" y="918744"/>
                    <a:pt x="2099149" y="918744"/>
                  </a:cubicBezTo>
                  <a:cubicBezTo>
                    <a:pt x="2137439" y="918744"/>
                    <a:pt x="2151289" y="904898"/>
                    <a:pt x="2151289" y="866617"/>
                  </a:cubicBezTo>
                  <a:cubicBezTo>
                    <a:pt x="2151289" y="851141"/>
                    <a:pt x="2151289" y="836481"/>
                    <a:pt x="2151289" y="821005"/>
                  </a:cubicBezTo>
                  <a:cubicBezTo>
                    <a:pt x="2151289" y="776208"/>
                    <a:pt x="2139069" y="764805"/>
                    <a:pt x="2094261" y="764805"/>
                  </a:cubicBezTo>
                  <a:cubicBezTo>
                    <a:pt x="1863707" y="764805"/>
                    <a:pt x="1633968" y="764805"/>
                    <a:pt x="1403414" y="765620"/>
                  </a:cubicBezTo>
                  <a:cubicBezTo>
                    <a:pt x="1382233" y="765620"/>
                    <a:pt x="1372456" y="759919"/>
                    <a:pt x="1364310" y="738742"/>
                  </a:cubicBezTo>
                  <a:cubicBezTo>
                    <a:pt x="1316244" y="613311"/>
                    <a:pt x="1222556" y="544079"/>
                    <a:pt x="1088949" y="535934"/>
                  </a:cubicBezTo>
                  <a:cubicBezTo>
                    <a:pt x="895870" y="523717"/>
                    <a:pt x="736193" y="712678"/>
                    <a:pt x="776112" y="902454"/>
                  </a:cubicBezTo>
                  <a:cubicBezTo>
                    <a:pt x="807885" y="1051506"/>
                    <a:pt x="941492" y="1158204"/>
                    <a:pt x="1088949" y="1148430"/>
                  </a:cubicBezTo>
                  <a:cubicBezTo>
                    <a:pt x="1225000" y="1138656"/>
                    <a:pt x="1317873" y="1067795"/>
                    <a:pt x="1365939" y="939921"/>
                  </a:cubicBezTo>
                  <a:cubicBezTo>
                    <a:pt x="1371642" y="923631"/>
                    <a:pt x="1378974" y="917929"/>
                    <a:pt x="1396082" y="918744"/>
                  </a:cubicBezTo>
                  <a:cubicBezTo>
                    <a:pt x="1442519" y="920373"/>
                    <a:pt x="1488141" y="919558"/>
                    <a:pt x="1537022" y="919558"/>
                  </a:cubicBezTo>
                  <a:cubicBezTo>
                    <a:pt x="1537022" y="892680"/>
                    <a:pt x="1537022" y="868246"/>
                    <a:pt x="1537022" y="844625"/>
                  </a:cubicBezTo>
                  <a:cubicBezTo>
                    <a:pt x="1615231" y="844625"/>
                    <a:pt x="1690181" y="844625"/>
                    <a:pt x="1767575" y="844625"/>
                  </a:cubicBezTo>
                  <a:cubicBezTo>
                    <a:pt x="1767575" y="869875"/>
                    <a:pt x="1767575" y="894309"/>
                    <a:pt x="1767575" y="917929"/>
                  </a:cubicBezTo>
                  <a:cubicBezTo>
                    <a:pt x="1793645" y="917929"/>
                    <a:pt x="1818085" y="917929"/>
                    <a:pt x="1844970" y="917929"/>
                  </a:cubicBezTo>
                  <a:cubicBezTo>
                    <a:pt x="1844970" y="891866"/>
                    <a:pt x="1844970" y="867431"/>
                    <a:pt x="1844970" y="844625"/>
                  </a:cubicBezTo>
                  <a:cubicBezTo>
                    <a:pt x="1922364" y="844625"/>
                    <a:pt x="1997315" y="844625"/>
                    <a:pt x="2073894" y="844625"/>
                  </a:cubicBezTo>
                  <a:cubicBezTo>
                    <a:pt x="2073894" y="869060"/>
                    <a:pt x="2073894" y="892680"/>
                    <a:pt x="2073894" y="918744"/>
                  </a:cubicBezTo>
                  <a:close/>
                  <a:moveTo>
                    <a:pt x="1295877" y="1157389"/>
                  </a:moveTo>
                  <a:cubicBezTo>
                    <a:pt x="1466144" y="1391148"/>
                    <a:pt x="1365124" y="1663187"/>
                    <a:pt x="1185895" y="1774772"/>
                  </a:cubicBezTo>
                  <a:cubicBezTo>
                    <a:pt x="997705" y="1892059"/>
                    <a:pt x="751672" y="1844818"/>
                    <a:pt x="618879" y="1666445"/>
                  </a:cubicBezTo>
                  <a:cubicBezTo>
                    <a:pt x="482828" y="1484000"/>
                    <a:pt x="513786" y="1186711"/>
                    <a:pt x="750042" y="1048248"/>
                  </a:cubicBezTo>
                  <a:cubicBezTo>
                    <a:pt x="739452" y="1027071"/>
                    <a:pt x="728046" y="1005894"/>
                    <a:pt x="717455" y="985532"/>
                  </a:cubicBezTo>
                  <a:cubicBezTo>
                    <a:pt x="583848" y="1049877"/>
                    <a:pt x="434762" y="1239653"/>
                    <a:pt x="465720" y="1481556"/>
                  </a:cubicBezTo>
                  <a:cubicBezTo>
                    <a:pt x="491790" y="1682735"/>
                    <a:pt x="641690" y="1861923"/>
                    <a:pt x="862468" y="1905905"/>
                  </a:cubicBezTo>
                  <a:cubicBezTo>
                    <a:pt x="1083246" y="1949888"/>
                    <a:pt x="1299950" y="1843189"/>
                    <a:pt x="1403414" y="1645268"/>
                  </a:cubicBezTo>
                  <a:cubicBezTo>
                    <a:pt x="1501990" y="1455492"/>
                    <a:pt x="1458812" y="1234766"/>
                    <a:pt x="1349646" y="1110964"/>
                  </a:cubicBezTo>
                  <a:cubicBezTo>
                    <a:pt x="1332537" y="1126439"/>
                    <a:pt x="1314614" y="1141100"/>
                    <a:pt x="1295877" y="1157389"/>
                  </a:cubicBezTo>
                  <a:close/>
                  <a:moveTo>
                    <a:pt x="481199" y="1747894"/>
                  </a:moveTo>
                  <a:cubicBezTo>
                    <a:pt x="453500" y="1771514"/>
                    <a:pt x="423357" y="1796763"/>
                    <a:pt x="394028" y="1822013"/>
                  </a:cubicBezTo>
                  <a:cubicBezTo>
                    <a:pt x="307672" y="1895317"/>
                    <a:pt x="220502" y="1968621"/>
                    <a:pt x="134146" y="2041925"/>
                  </a:cubicBezTo>
                  <a:cubicBezTo>
                    <a:pt x="83636" y="2085093"/>
                    <a:pt x="66528" y="2142921"/>
                    <a:pt x="86080" y="2200750"/>
                  </a:cubicBezTo>
                  <a:cubicBezTo>
                    <a:pt x="121111" y="2305819"/>
                    <a:pt x="253904" y="2335141"/>
                    <a:pt x="329669" y="2252063"/>
                  </a:cubicBezTo>
                  <a:cubicBezTo>
                    <a:pt x="380993" y="2195863"/>
                    <a:pt x="428245" y="2136406"/>
                    <a:pt x="477125" y="2078577"/>
                  </a:cubicBezTo>
                  <a:cubicBezTo>
                    <a:pt x="529265" y="2017490"/>
                    <a:pt x="581404" y="1955589"/>
                    <a:pt x="630285" y="1896946"/>
                  </a:cubicBezTo>
                  <a:cubicBezTo>
                    <a:pt x="580589" y="1847262"/>
                    <a:pt x="531709" y="1798392"/>
                    <a:pt x="481199" y="1747894"/>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3" name="Freeform 5">
              <a:extLst>
                <a:ext uri="{FF2B5EF4-FFF2-40B4-BE49-F238E27FC236}">
                  <a16:creationId xmlns:a16="http://schemas.microsoft.com/office/drawing/2014/main" id="{5E8CDE86-EEE1-2AEA-05BA-DD2F6CE45378}"/>
                </a:ext>
              </a:extLst>
            </p:cNvPr>
            <p:cNvSpPr/>
            <p:nvPr/>
          </p:nvSpPr>
          <p:spPr>
            <a:xfrm>
              <a:off x="5778275" y="2192605"/>
              <a:ext cx="534428" cy="72489"/>
            </a:xfrm>
            <a:custGeom>
              <a:avLst/>
              <a:gdLst>
                <a:gd name="connsiteX0" fmla="*/ 0 w 534428"/>
                <a:gd name="connsiteY0" fmla="*/ 72490 h 72489"/>
                <a:gd name="connsiteX1" fmla="*/ 0 w 534428"/>
                <a:gd name="connsiteY1" fmla="*/ 0 h 72489"/>
                <a:gd name="connsiteX2" fmla="*/ 534429 w 534428"/>
                <a:gd name="connsiteY2" fmla="*/ 0 h 72489"/>
                <a:gd name="connsiteX3" fmla="*/ 534429 w 534428"/>
                <a:gd name="connsiteY3" fmla="*/ 72490 h 72489"/>
                <a:gd name="connsiteX4" fmla="*/ 0 w 534428"/>
                <a:gd name="connsiteY4" fmla="*/ 72490 h 72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428" h="72489">
                  <a:moveTo>
                    <a:pt x="0" y="72490"/>
                  </a:moveTo>
                  <a:cubicBezTo>
                    <a:pt x="0" y="47240"/>
                    <a:pt x="0" y="24435"/>
                    <a:pt x="0" y="0"/>
                  </a:cubicBezTo>
                  <a:cubicBezTo>
                    <a:pt x="178414" y="0"/>
                    <a:pt x="356014" y="0"/>
                    <a:pt x="534429" y="0"/>
                  </a:cubicBezTo>
                  <a:cubicBezTo>
                    <a:pt x="534429" y="23620"/>
                    <a:pt x="534429" y="48055"/>
                    <a:pt x="534429" y="72490"/>
                  </a:cubicBezTo>
                  <a:cubicBezTo>
                    <a:pt x="356014" y="72490"/>
                    <a:pt x="177600" y="72490"/>
                    <a:pt x="0" y="7249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4" name="Freeform 6">
              <a:extLst>
                <a:ext uri="{FF2B5EF4-FFF2-40B4-BE49-F238E27FC236}">
                  <a16:creationId xmlns:a16="http://schemas.microsoft.com/office/drawing/2014/main" id="{8D1AE9C3-18BE-B205-38BA-B84E759EA2D0}"/>
                </a:ext>
              </a:extLst>
            </p:cNvPr>
            <p:cNvSpPr/>
            <p:nvPr/>
          </p:nvSpPr>
          <p:spPr>
            <a:xfrm>
              <a:off x="5779090" y="2344914"/>
              <a:ext cx="533614" cy="74118"/>
            </a:xfrm>
            <a:custGeom>
              <a:avLst/>
              <a:gdLst>
                <a:gd name="connsiteX0" fmla="*/ 0 w 533614"/>
                <a:gd name="connsiteY0" fmla="*/ 0 h 74118"/>
                <a:gd name="connsiteX1" fmla="*/ 533614 w 533614"/>
                <a:gd name="connsiteY1" fmla="*/ 0 h 74118"/>
                <a:gd name="connsiteX2" fmla="*/ 533614 w 533614"/>
                <a:gd name="connsiteY2" fmla="*/ 74119 h 74118"/>
                <a:gd name="connsiteX3" fmla="*/ 0 w 533614"/>
                <a:gd name="connsiteY3" fmla="*/ 74119 h 74118"/>
                <a:gd name="connsiteX4" fmla="*/ 0 w 533614"/>
                <a:gd name="connsiteY4" fmla="*/ 0 h 74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3614" h="74118">
                  <a:moveTo>
                    <a:pt x="0" y="0"/>
                  </a:moveTo>
                  <a:cubicBezTo>
                    <a:pt x="178414" y="0"/>
                    <a:pt x="355200" y="0"/>
                    <a:pt x="533614" y="0"/>
                  </a:cubicBezTo>
                  <a:cubicBezTo>
                    <a:pt x="533614" y="24435"/>
                    <a:pt x="533614" y="48055"/>
                    <a:pt x="533614" y="74119"/>
                  </a:cubicBezTo>
                  <a:cubicBezTo>
                    <a:pt x="356014" y="74119"/>
                    <a:pt x="178414" y="74119"/>
                    <a:pt x="0" y="74119"/>
                  </a:cubicBezTo>
                  <a:cubicBezTo>
                    <a:pt x="0" y="49684"/>
                    <a:pt x="0" y="26064"/>
                    <a:pt x="0"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5" name="Freeform 7">
              <a:extLst>
                <a:ext uri="{FF2B5EF4-FFF2-40B4-BE49-F238E27FC236}">
                  <a16:creationId xmlns:a16="http://schemas.microsoft.com/office/drawing/2014/main" id="{F375BDDC-9672-3257-2ACB-94A941E2907D}"/>
                </a:ext>
              </a:extLst>
            </p:cNvPr>
            <p:cNvSpPr/>
            <p:nvPr/>
          </p:nvSpPr>
          <p:spPr>
            <a:xfrm>
              <a:off x="5778275" y="2498853"/>
              <a:ext cx="534428" cy="73304"/>
            </a:xfrm>
            <a:custGeom>
              <a:avLst/>
              <a:gdLst>
                <a:gd name="connsiteX0" fmla="*/ 0 w 534428"/>
                <a:gd name="connsiteY0" fmla="*/ 73304 h 73304"/>
                <a:gd name="connsiteX1" fmla="*/ 0 w 534428"/>
                <a:gd name="connsiteY1" fmla="*/ 0 h 73304"/>
                <a:gd name="connsiteX2" fmla="*/ 534429 w 534428"/>
                <a:gd name="connsiteY2" fmla="*/ 0 h 73304"/>
                <a:gd name="connsiteX3" fmla="*/ 534429 w 534428"/>
                <a:gd name="connsiteY3" fmla="*/ 73304 h 73304"/>
                <a:gd name="connsiteX4" fmla="*/ 0 w 534428"/>
                <a:gd name="connsiteY4" fmla="*/ 73304 h 73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428" h="73304">
                  <a:moveTo>
                    <a:pt x="0" y="73304"/>
                  </a:moveTo>
                  <a:cubicBezTo>
                    <a:pt x="0" y="48055"/>
                    <a:pt x="0" y="24435"/>
                    <a:pt x="0" y="0"/>
                  </a:cubicBezTo>
                  <a:cubicBezTo>
                    <a:pt x="178414" y="0"/>
                    <a:pt x="356014" y="0"/>
                    <a:pt x="534429" y="0"/>
                  </a:cubicBezTo>
                  <a:cubicBezTo>
                    <a:pt x="534429" y="24435"/>
                    <a:pt x="534429" y="48055"/>
                    <a:pt x="534429" y="73304"/>
                  </a:cubicBezTo>
                  <a:cubicBezTo>
                    <a:pt x="357644" y="73304"/>
                    <a:pt x="180044" y="73304"/>
                    <a:pt x="0" y="73304"/>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6" name="Freeform 8">
              <a:extLst>
                <a:ext uri="{FF2B5EF4-FFF2-40B4-BE49-F238E27FC236}">
                  <a16:creationId xmlns:a16="http://schemas.microsoft.com/office/drawing/2014/main" id="{9A39BFCA-467A-E8A3-351E-0D7EA0EB3447}"/>
                </a:ext>
              </a:extLst>
            </p:cNvPr>
            <p:cNvSpPr/>
            <p:nvPr/>
          </p:nvSpPr>
          <p:spPr>
            <a:xfrm>
              <a:off x="5933064" y="2651977"/>
              <a:ext cx="73321" cy="74118"/>
            </a:xfrm>
            <a:custGeom>
              <a:avLst/>
              <a:gdLst>
                <a:gd name="connsiteX0" fmla="*/ 73321 w 73321"/>
                <a:gd name="connsiteY0" fmla="*/ 74119 h 74118"/>
                <a:gd name="connsiteX1" fmla="*/ 0 w 73321"/>
                <a:gd name="connsiteY1" fmla="*/ 74119 h 74118"/>
                <a:gd name="connsiteX2" fmla="*/ 0 w 73321"/>
                <a:gd name="connsiteY2" fmla="*/ 0 h 74118"/>
                <a:gd name="connsiteX3" fmla="*/ 73321 w 73321"/>
                <a:gd name="connsiteY3" fmla="*/ 0 h 74118"/>
                <a:gd name="connsiteX4" fmla="*/ 73321 w 73321"/>
                <a:gd name="connsiteY4" fmla="*/ 74119 h 74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321" h="74118">
                  <a:moveTo>
                    <a:pt x="73321" y="74119"/>
                  </a:moveTo>
                  <a:cubicBezTo>
                    <a:pt x="48881" y="74119"/>
                    <a:pt x="25255" y="74119"/>
                    <a:pt x="0" y="74119"/>
                  </a:cubicBezTo>
                  <a:cubicBezTo>
                    <a:pt x="0" y="50498"/>
                    <a:pt x="0" y="26064"/>
                    <a:pt x="0" y="0"/>
                  </a:cubicBezTo>
                  <a:cubicBezTo>
                    <a:pt x="23626" y="0"/>
                    <a:pt x="48066" y="0"/>
                    <a:pt x="73321" y="0"/>
                  </a:cubicBezTo>
                  <a:cubicBezTo>
                    <a:pt x="73321" y="24435"/>
                    <a:pt x="73321" y="48869"/>
                    <a:pt x="73321" y="74119"/>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7" name="Freeform 9">
              <a:extLst>
                <a:ext uri="{FF2B5EF4-FFF2-40B4-BE49-F238E27FC236}">
                  <a16:creationId xmlns:a16="http://schemas.microsoft.com/office/drawing/2014/main" id="{75F39D87-DC03-5CA6-13DB-76C542AB3EF7}"/>
                </a:ext>
              </a:extLst>
            </p:cNvPr>
            <p:cNvSpPr/>
            <p:nvPr/>
          </p:nvSpPr>
          <p:spPr>
            <a:xfrm>
              <a:off x="6085409" y="2651977"/>
              <a:ext cx="73321" cy="74118"/>
            </a:xfrm>
            <a:custGeom>
              <a:avLst/>
              <a:gdLst>
                <a:gd name="connsiteX0" fmla="*/ 0 w 73321"/>
                <a:gd name="connsiteY0" fmla="*/ 0 h 74118"/>
                <a:gd name="connsiteX1" fmla="*/ 73321 w 73321"/>
                <a:gd name="connsiteY1" fmla="*/ 0 h 74118"/>
                <a:gd name="connsiteX2" fmla="*/ 73321 w 73321"/>
                <a:gd name="connsiteY2" fmla="*/ 74119 h 74118"/>
                <a:gd name="connsiteX3" fmla="*/ 0 w 73321"/>
                <a:gd name="connsiteY3" fmla="*/ 74119 h 74118"/>
                <a:gd name="connsiteX4" fmla="*/ 0 w 73321"/>
                <a:gd name="connsiteY4" fmla="*/ 0 h 74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321" h="74118">
                  <a:moveTo>
                    <a:pt x="0" y="0"/>
                  </a:moveTo>
                  <a:cubicBezTo>
                    <a:pt x="24440" y="0"/>
                    <a:pt x="48066" y="0"/>
                    <a:pt x="73321" y="0"/>
                  </a:cubicBezTo>
                  <a:cubicBezTo>
                    <a:pt x="73321" y="24435"/>
                    <a:pt x="73321" y="48055"/>
                    <a:pt x="73321" y="74119"/>
                  </a:cubicBezTo>
                  <a:cubicBezTo>
                    <a:pt x="49695" y="74119"/>
                    <a:pt x="25255" y="74119"/>
                    <a:pt x="0" y="74119"/>
                  </a:cubicBezTo>
                  <a:cubicBezTo>
                    <a:pt x="0" y="49684"/>
                    <a:pt x="0" y="26064"/>
                    <a:pt x="0"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8" name="Freeform 10">
              <a:extLst>
                <a:ext uri="{FF2B5EF4-FFF2-40B4-BE49-F238E27FC236}">
                  <a16:creationId xmlns:a16="http://schemas.microsoft.com/office/drawing/2014/main" id="{88E08B63-9121-FE7E-199D-7DCC461E9DF8}"/>
                </a:ext>
              </a:extLst>
            </p:cNvPr>
            <p:cNvSpPr/>
            <p:nvPr/>
          </p:nvSpPr>
          <p:spPr>
            <a:xfrm>
              <a:off x="6239383" y="2651162"/>
              <a:ext cx="73321" cy="74118"/>
            </a:xfrm>
            <a:custGeom>
              <a:avLst/>
              <a:gdLst>
                <a:gd name="connsiteX0" fmla="*/ 0 w 73321"/>
                <a:gd name="connsiteY0" fmla="*/ 0 h 74118"/>
                <a:gd name="connsiteX1" fmla="*/ 73321 w 73321"/>
                <a:gd name="connsiteY1" fmla="*/ 0 h 74118"/>
                <a:gd name="connsiteX2" fmla="*/ 73321 w 73321"/>
                <a:gd name="connsiteY2" fmla="*/ 74119 h 74118"/>
                <a:gd name="connsiteX3" fmla="*/ 0 w 73321"/>
                <a:gd name="connsiteY3" fmla="*/ 74119 h 74118"/>
                <a:gd name="connsiteX4" fmla="*/ 0 w 73321"/>
                <a:gd name="connsiteY4" fmla="*/ 0 h 74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321" h="74118">
                  <a:moveTo>
                    <a:pt x="0" y="0"/>
                  </a:moveTo>
                  <a:cubicBezTo>
                    <a:pt x="24440" y="0"/>
                    <a:pt x="48066" y="0"/>
                    <a:pt x="73321" y="0"/>
                  </a:cubicBezTo>
                  <a:cubicBezTo>
                    <a:pt x="73321" y="25249"/>
                    <a:pt x="73321" y="48869"/>
                    <a:pt x="73321" y="74119"/>
                  </a:cubicBezTo>
                  <a:cubicBezTo>
                    <a:pt x="48881" y="74119"/>
                    <a:pt x="25255" y="74119"/>
                    <a:pt x="0" y="74119"/>
                  </a:cubicBezTo>
                  <a:cubicBezTo>
                    <a:pt x="0" y="51313"/>
                    <a:pt x="0" y="26878"/>
                    <a:pt x="0"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9" name="Freeform 11">
              <a:extLst>
                <a:ext uri="{FF2B5EF4-FFF2-40B4-BE49-F238E27FC236}">
                  <a16:creationId xmlns:a16="http://schemas.microsoft.com/office/drawing/2014/main" id="{D3DA5D6D-CE68-9A8E-A02E-E2CABCD82DF6}"/>
                </a:ext>
              </a:extLst>
            </p:cNvPr>
            <p:cNvSpPr/>
            <p:nvPr/>
          </p:nvSpPr>
          <p:spPr>
            <a:xfrm>
              <a:off x="4704529" y="1194041"/>
              <a:ext cx="73321" cy="74118"/>
            </a:xfrm>
            <a:custGeom>
              <a:avLst/>
              <a:gdLst>
                <a:gd name="connsiteX0" fmla="*/ 0 w 73321"/>
                <a:gd name="connsiteY0" fmla="*/ 0 h 74118"/>
                <a:gd name="connsiteX1" fmla="*/ 73321 w 73321"/>
                <a:gd name="connsiteY1" fmla="*/ 0 h 74118"/>
                <a:gd name="connsiteX2" fmla="*/ 73321 w 73321"/>
                <a:gd name="connsiteY2" fmla="*/ 74118 h 74118"/>
                <a:gd name="connsiteX3" fmla="*/ 0 w 73321"/>
                <a:gd name="connsiteY3" fmla="*/ 74118 h 74118"/>
                <a:gd name="connsiteX4" fmla="*/ 0 w 73321"/>
                <a:gd name="connsiteY4" fmla="*/ 0 h 74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321" h="74118">
                  <a:moveTo>
                    <a:pt x="0" y="0"/>
                  </a:moveTo>
                  <a:cubicBezTo>
                    <a:pt x="24440" y="0"/>
                    <a:pt x="48066" y="0"/>
                    <a:pt x="73321" y="0"/>
                  </a:cubicBezTo>
                  <a:cubicBezTo>
                    <a:pt x="73321" y="24435"/>
                    <a:pt x="73321" y="48055"/>
                    <a:pt x="73321" y="74118"/>
                  </a:cubicBezTo>
                  <a:cubicBezTo>
                    <a:pt x="48881" y="74118"/>
                    <a:pt x="25255" y="74118"/>
                    <a:pt x="0" y="74118"/>
                  </a:cubicBezTo>
                  <a:cubicBezTo>
                    <a:pt x="0" y="49684"/>
                    <a:pt x="0" y="26064"/>
                    <a:pt x="0"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0" name="Freeform 12">
              <a:extLst>
                <a:ext uri="{FF2B5EF4-FFF2-40B4-BE49-F238E27FC236}">
                  <a16:creationId xmlns:a16="http://schemas.microsoft.com/office/drawing/2014/main" id="{55C1D9CE-131D-73D6-28CC-AC9EEAD44B37}"/>
                </a:ext>
              </a:extLst>
            </p:cNvPr>
            <p:cNvSpPr/>
            <p:nvPr/>
          </p:nvSpPr>
          <p:spPr>
            <a:xfrm>
              <a:off x="4857689" y="1194041"/>
              <a:ext cx="74135" cy="73304"/>
            </a:xfrm>
            <a:custGeom>
              <a:avLst/>
              <a:gdLst>
                <a:gd name="connsiteX0" fmla="*/ 74136 w 74135"/>
                <a:gd name="connsiteY0" fmla="*/ 0 h 73304"/>
                <a:gd name="connsiteX1" fmla="*/ 74136 w 74135"/>
                <a:gd name="connsiteY1" fmla="*/ 73304 h 73304"/>
                <a:gd name="connsiteX2" fmla="*/ 0 w 74135"/>
                <a:gd name="connsiteY2" fmla="*/ 73304 h 73304"/>
                <a:gd name="connsiteX3" fmla="*/ 0 w 74135"/>
                <a:gd name="connsiteY3" fmla="*/ 0 h 73304"/>
                <a:gd name="connsiteX4" fmla="*/ 74136 w 74135"/>
                <a:gd name="connsiteY4" fmla="*/ 0 h 733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135" h="73304">
                  <a:moveTo>
                    <a:pt x="74136" y="0"/>
                  </a:moveTo>
                  <a:cubicBezTo>
                    <a:pt x="74136" y="25249"/>
                    <a:pt x="74136" y="48869"/>
                    <a:pt x="74136" y="73304"/>
                  </a:cubicBezTo>
                  <a:cubicBezTo>
                    <a:pt x="48881" y="73304"/>
                    <a:pt x="25255" y="73304"/>
                    <a:pt x="0" y="73304"/>
                  </a:cubicBezTo>
                  <a:cubicBezTo>
                    <a:pt x="0" y="48869"/>
                    <a:pt x="0" y="25249"/>
                    <a:pt x="0" y="0"/>
                  </a:cubicBezTo>
                  <a:cubicBezTo>
                    <a:pt x="23626" y="0"/>
                    <a:pt x="48066" y="0"/>
                    <a:pt x="74136"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1" name="Freeform 13">
              <a:extLst>
                <a:ext uri="{FF2B5EF4-FFF2-40B4-BE49-F238E27FC236}">
                  <a16:creationId xmlns:a16="http://schemas.microsoft.com/office/drawing/2014/main" id="{25D59FA9-D3E3-6CDF-8257-92547710207D}"/>
                </a:ext>
              </a:extLst>
            </p:cNvPr>
            <p:cNvSpPr/>
            <p:nvPr/>
          </p:nvSpPr>
          <p:spPr>
            <a:xfrm>
              <a:off x="5011663" y="1193226"/>
              <a:ext cx="72506" cy="74118"/>
            </a:xfrm>
            <a:custGeom>
              <a:avLst/>
              <a:gdLst>
                <a:gd name="connsiteX0" fmla="*/ 0 w 72506"/>
                <a:gd name="connsiteY0" fmla="*/ 0 h 74118"/>
                <a:gd name="connsiteX1" fmla="*/ 72506 w 72506"/>
                <a:gd name="connsiteY1" fmla="*/ 0 h 74118"/>
                <a:gd name="connsiteX2" fmla="*/ 72506 w 72506"/>
                <a:gd name="connsiteY2" fmla="*/ 74119 h 74118"/>
                <a:gd name="connsiteX3" fmla="*/ 0 w 72506"/>
                <a:gd name="connsiteY3" fmla="*/ 74119 h 74118"/>
                <a:gd name="connsiteX4" fmla="*/ 0 w 72506"/>
                <a:gd name="connsiteY4" fmla="*/ 0 h 74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06" h="74118">
                  <a:moveTo>
                    <a:pt x="0" y="0"/>
                  </a:moveTo>
                  <a:cubicBezTo>
                    <a:pt x="25255" y="0"/>
                    <a:pt x="48066" y="0"/>
                    <a:pt x="72506" y="0"/>
                  </a:cubicBezTo>
                  <a:cubicBezTo>
                    <a:pt x="72506" y="24435"/>
                    <a:pt x="72506" y="48869"/>
                    <a:pt x="72506" y="74119"/>
                  </a:cubicBezTo>
                  <a:cubicBezTo>
                    <a:pt x="48881" y="74119"/>
                    <a:pt x="24440" y="74119"/>
                    <a:pt x="0" y="74119"/>
                  </a:cubicBezTo>
                  <a:cubicBezTo>
                    <a:pt x="0" y="49684"/>
                    <a:pt x="0" y="24435"/>
                    <a:pt x="0"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2" name="Freeform 14">
              <a:extLst>
                <a:ext uri="{FF2B5EF4-FFF2-40B4-BE49-F238E27FC236}">
                  <a16:creationId xmlns:a16="http://schemas.microsoft.com/office/drawing/2014/main" id="{443D3071-C29C-CE20-94DD-AB4BFA652D30}"/>
                </a:ext>
              </a:extLst>
            </p:cNvPr>
            <p:cNvSpPr/>
            <p:nvPr/>
          </p:nvSpPr>
          <p:spPr>
            <a:xfrm>
              <a:off x="4780830" y="2458943"/>
              <a:ext cx="265863" cy="266046"/>
            </a:xfrm>
            <a:custGeom>
              <a:avLst/>
              <a:gdLst>
                <a:gd name="connsiteX0" fmla="*/ 265864 w 265863"/>
                <a:gd name="connsiteY0" fmla="*/ 193034 h 266046"/>
                <a:gd name="connsiteX1" fmla="*/ 265864 w 265863"/>
                <a:gd name="connsiteY1" fmla="*/ 265524 h 266046"/>
                <a:gd name="connsiteX2" fmla="*/ 279 w 265863"/>
                <a:gd name="connsiteY2" fmla="*/ 815 h 266046"/>
                <a:gd name="connsiteX3" fmla="*/ 21460 w 265863"/>
                <a:gd name="connsiteY3" fmla="*/ 0 h 266046"/>
                <a:gd name="connsiteX4" fmla="*/ 73600 w 265863"/>
                <a:gd name="connsiteY4" fmla="*/ 0 h 266046"/>
                <a:gd name="connsiteX5" fmla="*/ 265864 w 265863"/>
                <a:gd name="connsiteY5" fmla="*/ 193034 h 266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5863" h="266046">
                  <a:moveTo>
                    <a:pt x="265864" y="193034"/>
                  </a:moveTo>
                  <a:cubicBezTo>
                    <a:pt x="265864" y="218283"/>
                    <a:pt x="265864" y="242718"/>
                    <a:pt x="265864" y="265524"/>
                  </a:cubicBezTo>
                  <a:cubicBezTo>
                    <a:pt x="131442" y="275298"/>
                    <a:pt x="-7053" y="146608"/>
                    <a:pt x="279" y="815"/>
                  </a:cubicBezTo>
                  <a:cubicBezTo>
                    <a:pt x="6796" y="815"/>
                    <a:pt x="14128" y="0"/>
                    <a:pt x="21460" y="0"/>
                  </a:cubicBezTo>
                  <a:cubicBezTo>
                    <a:pt x="38569" y="0"/>
                    <a:pt x="56492" y="0"/>
                    <a:pt x="73600" y="0"/>
                  </a:cubicBezTo>
                  <a:cubicBezTo>
                    <a:pt x="86635" y="123802"/>
                    <a:pt x="164029" y="183260"/>
                    <a:pt x="265864" y="193034"/>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3" name="Freeform 15">
              <a:extLst>
                <a:ext uri="{FF2B5EF4-FFF2-40B4-BE49-F238E27FC236}">
                  <a16:creationId xmlns:a16="http://schemas.microsoft.com/office/drawing/2014/main" id="{A77FD9C4-9D33-3061-6384-7F411FDA7D72}"/>
                </a:ext>
              </a:extLst>
            </p:cNvPr>
            <p:cNvSpPr/>
            <p:nvPr/>
          </p:nvSpPr>
          <p:spPr>
            <a:xfrm>
              <a:off x="4933454" y="1729975"/>
              <a:ext cx="306318" cy="306248"/>
            </a:xfrm>
            <a:custGeom>
              <a:avLst/>
              <a:gdLst>
                <a:gd name="connsiteX0" fmla="*/ 153159 w 306318"/>
                <a:gd name="connsiteY0" fmla="*/ 0 h 306248"/>
                <a:gd name="connsiteX1" fmla="*/ 306319 w 306318"/>
                <a:gd name="connsiteY1" fmla="*/ 153124 h 306248"/>
                <a:gd name="connsiteX2" fmla="*/ 153159 w 306318"/>
                <a:gd name="connsiteY2" fmla="*/ 306248 h 306248"/>
                <a:gd name="connsiteX3" fmla="*/ 0 w 306318"/>
                <a:gd name="connsiteY3" fmla="*/ 153124 h 306248"/>
                <a:gd name="connsiteX4" fmla="*/ 153159 w 306318"/>
                <a:gd name="connsiteY4" fmla="*/ 0 h 306248"/>
                <a:gd name="connsiteX5" fmla="*/ 229739 w 306318"/>
                <a:gd name="connsiteY5" fmla="*/ 153939 h 306248"/>
                <a:gd name="connsiteX6" fmla="*/ 153974 w 306318"/>
                <a:gd name="connsiteY6" fmla="*/ 76562 h 306248"/>
                <a:gd name="connsiteX7" fmla="*/ 76580 w 306318"/>
                <a:gd name="connsiteY7" fmla="*/ 152310 h 306248"/>
                <a:gd name="connsiteX8" fmla="*/ 152345 w 306318"/>
                <a:gd name="connsiteY8" fmla="*/ 229686 h 306248"/>
                <a:gd name="connsiteX9" fmla="*/ 229739 w 306318"/>
                <a:gd name="connsiteY9" fmla="*/ 153939 h 306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6318" h="306248">
                  <a:moveTo>
                    <a:pt x="153159" y="0"/>
                  </a:moveTo>
                  <a:cubicBezTo>
                    <a:pt x="238701" y="0"/>
                    <a:pt x="306319" y="67603"/>
                    <a:pt x="306319" y="153124"/>
                  </a:cubicBezTo>
                  <a:cubicBezTo>
                    <a:pt x="306319" y="238645"/>
                    <a:pt x="238701" y="306248"/>
                    <a:pt x="153159" y="306248"/>
                  </a:cubicBezTo>
                  <a:cubicBezTo>
                    <a:pt x="67618" y="306248"/>
                    <a:pt x="0" y="238645"/>
                    <a:pt x="0" y="153124"/>
                  </a:cubicBezTo>
                  <a:cubicBezTo>
                    <a:pt x="0" y="67603"/>
                    <a:pt x="67618" y="0"/>
                    <a:pt x="153159" y="0"/>
                  </a:cubicBezTo>
                  <a:close/>
                  <a:moveTo>
                    <a:pt x="229739" y="153939"/>
                  </a:moveTo>
                  <a:cubicBezTo>
                    <a:pt x="230554" y="113214"/>
                    <a:pt x="194708" y="77376"/>
                    <a:pt x="153974" y="76562"/>
                  </a:cubicBezTo>
                  <a:cubicBezTo>
                    <a:pt x="113240" y="75748"/>
                    <a:pt x="77394" y="111585"/>
                    <a:pt x="76580" y="152310"/>
                  </a:cubicBezTo>
                  <a:cubicBezTo>
                    <a:pt x="75765" y="193034"/>
                    <a:pt x="111611" y="228872"/>
                    <a:pt x="152345" y="229686"/>
                  </a:cubicBezTo>
                  <a:cubicBezTo>
                    <a:pt x="193079" y="230501"/>
                    <a:pt x="228924" y="194663"/>
                    <a:pt x="229739" y="153939"/>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4" name="Freeform 16">
              <a:extLst>
                <a:ext uri="{FF2B5EF4-FFF2-40B4-BE49-F238E27FC236}">
                  <a16:creationId xmlns:a16="http://schemas.microsoft.com/office/drawing/2014/main" id="{0522630C-19CC-B223-4170-6C3B386B4C35}"/>
                </a:ext>
              </a:extLst>
            </p:cNvPr>
            <p:cNvSpPr/>
            <p:nvPr/>
          </p:nvSpPr>
          <p:spPr>
            <a:xfrm>
              <a:off x="4507377" y="2893880"/>
              <a:ext cx="101020" cy="102625"/>
            </a:xfrm>
            <a:custGeom>
              <a:avLst/>
              <a:gdLst>
                <a:gd name="connsiteX0" fmla="*/ 49695 w 101020"/>
                <a:gd name="connsiteY0" fmla="*/ 102626 h 102625"/>
                <a:gd name="connsiteX1" fmla="*/ 0 w 101020"/>
                <a:gd name="connsiteY1" fmla="*/ 52128 h 102625"/>
                <a:gd name="connsiteX2" fmla="*/ 52954 w 101020"/>
                <a:gd name="connsiteY2" fmla="*/ 0 h 102625"/>
                <a:gd name="connsiteX3" fmla="*/ 101020 w 101020"/>
                <a:gd name="connsiteY3" fmla="*/ 52128 h 102625"/>
                <a:gd name="connsiteX4" fmla="*/ 49695 w 101020"/>
                <a:gd name="connsiteY4" fmla="*/ 102626 h 102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020" h="102625">
                  <a:moveTo>
                    <a:pt x="49695" y="102626"/>
                  </a:moveTo>
                  <a:cubicBezTo>
                    <a:pt x="35031" y="87150"/>
                    <a:pt x="17108" y="70046"/>
                    <a:pt x="0" y="52128"/>
                  </a:cubicBezTo>
                  <a:cubicBezTo>
                    <a:pt x="17108" y="35023"/>
                    <a:pt x="35031" y="17919"/>
                    <a:pt x="52954" y="0"/>
                  </a:cubicBezTo>
                  <a:cubicBezTo>
                    <a:pt x="68433" y="17104"/>
                    <a:pt x="85541" y="35023"/>
                    <a:pt x="101020" y="52128"/>
                  </a:cubicBezTo>
                  <a:cubicBezTo>
                    <a:pt x="86356" y="67603"/>
                    <a:pt x="68433" y="84707"/>
                    <a:pt x="49695" y="102626"/>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5" name="Freeform 17">
              <a:extLst>
                <a:ext uri="{FF2B5EF4-FFF2-40B4-BE49-F238E27FC236}">
                  <a16:creationId xmlns:a16="http://schemas.microsoft.com/office/drawing/2014/main" id="{0DEB6919-91D1-6697-206F-536CC42F380F}"/>
                </a:ext>
              </a:extLst>
            </p:cNvPr>
            <p:cNvSpPr/>
            <p:nvPr/>
          </p:nvSpPr>
          <p:spPr>
            <a:xfrm>
              <a:off x="4398211" y="3004651"/>
              <a:ext cx="105908" cy="102625"/>
            </a:xfrm>
            <a:custGeom>
              <a:avLst/>
              <a:gdLst>
                <a:gd name="connsiteX0" fmla="*/ 54583 w 105908"/>
                <a:gd name="connsiteY0" fmla="*/ 102626 h 102625"/>
                <a:gd name="connsiteX1" fmla="*/ 0 w 105908"/>
                <a:gd name="connsiteY1" fmla="*/ 50498 h 102625"/>
                <a:gd name="connsiteX2" fmla="*/ 56213 w 105908"/>
                <a:gd name="connsiteY2" fmla="*/ 0 h 102625"/>
                <a:gd name="connsiteX3" fmla="*/ 105908 w 105908"/>
                <a:gd name="connsiteY3" fmla="*/ 51313 h 102625"/>
                <a:gd name="connsiteX4" fmla="*/ 54583 w 105908"/>
                <a:gd name="connsiteY4" fmla="*/ 102626 h 102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908" h="102625">
                  <a:moveTo>
                    <a:pt x="54583" y="102626"/>
                  </a:moveTo>
                  <a:cubicBezTo>
                    <a:pt x="35846" y="84707"/>
                    <a:pt x="18738" y="67603"/>
                    <a:pt x="0" y="50498"/>
                  </a:cubicBezTo>
                  <a:cubicBezTo>
                    <a:pt x="18738" y="33394"/>
                    <a:pt x="36661" y="17104"/>
                    <a:pt x="56213" y="0"/>
                  </a:cubicBezTo>
                  <a:cubicBezTo>
                    <a:pt x="70877" y="15475"/>
                    <a:pt x="88800" y="33394"/>
                    <a:pt x="105908" y="51313"/>
                  </a:cubicBezTo>
                  <a:cubicBezTo>
                    <a:pt x="88800" y="67603"/>
                    <a:pt x="71692" y="84707"/>
                    <a:pt x="54583" y="102626"/>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6" name="Freeform 18">
              <a:extLst>
                <a:ext uri="{FF2B5EF4-FFF2-40B4-BE49-F238E27FC236}">
                  <a16:creationId xmlns:a16="http://schemas.microsoft.com/office/drawing/2014/main" id="{44F2B851-DFCB-6663-49D6-F49D809A0E89}"/>
                </a:ext>
              </a:extLst>
            </p:cNvPr>
            <p:cNvSpPr/>
            <p:nvPr/>
          </p:nvSpPr>
          <p:spPr>
            <a:xfrm>
              <a:off x="4295561" y="3112163"/>
              <a:ext cx="98576" cy="96109"/>
            </a:xfrm>
            <a:custGeom>
              <a:avLst/>
              <a:gdLst>
                <a:gd name="connsiteX0" fmla="*/ 49695 w 98576"/>
                <a:gd name="connsiteY0" fmla="*/ 0 h 96109"/>
                <a:gd name="connsiteX1" fmla="*/ 98576 w 98576"/>
                <a:gd name="connsiteY1" fmla="*/ 50498 h 96109"/>
                <a:gd name="connsiteX2" fmla="*/ 46437 w 98576"/>
                <a:gd name="connsiteY2" fmla="*/ 96110 h 96109"/>
                <a:gd name="connsiteX3" fmla="*/ 0 w 98576"/>
                <a:gd name="connsiteY3" fmla="*/ 44797 h 96109"/>
                <a:gd name="connsiteX4" fmla="*/ 49695 w 98576"/>
                <a:gd name="connsiteY4" fmla="*/ 0 h 96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576" h="96109">
                  <a:moveTo>
                    <a:pt x="49695" y="0"/>
                  </a:moveTo>
                  <a:cubicBezTo>
                    <a:pt x="65174" y="16290"/>
                    <a:pt x="81468" y="33394"/>
                    <a:pt x="98576" y="50498"/>
                  </a:cubicBezTo>
                  <a:cubicBezTo>
                    <a:pt x="82282" y="64345"/>
                    <a:pt x="65174" y="79820"/>
                    <a:pt x="46437" y="96110"/>
                  </a:cubicBezTo>
                  <a:cubicBezTo>
                    <a:pt x="34216" y="82263"/>
                    <a:pt x="17108" y="64345"/>
                    <a:pt x="0" y="44797"/>
                  </a:cubicBezTo>
                  <a:cubicBezTo>
                    <a:pt x="13850" y="32580"/>
                    <a:pt x="30958" y="17104"/>
                    <a:pt x="49695" y="0"/>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41616726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07C52-D310-0ECE-5F00-E1ECA2CD5A76}"/>
              </a:ext>
            </a:extLst>
          </p:cNvPr>
          <p:cNvSpPr>
            <a:spLocks noGrp="1"/>
          </p:cNvSpPr>
          <p:nvPr>
            <p:ph type="body" sz="quarter" idx="15"/>
          </p:nvPr>
        </p:nvSpPr>
        <p:spPr>
          <a:xfrm>
            <a:off x="332087" y="287225"/>
            <a:ext cx="5673623" cy="697353"/>
          </a:xfrm>
        </p:spPr>
        <p:txBody>
          <a:bodyPr>
            <a:normAutofit fontScale="85000" lnSpcReduction="10000"/>
          </a:bodyPr>
          <a:lstStyle/>
          <a:p>
            <a:r>
              <a:rPr lang="en-IE" dirty="0"/>
              <a:t>Så här upptäcker du en bedrägeri</a:t>
            </a:r>
          </a:p>
        </p:txBody>
      </p:sp>
      <p:sp>
        <p:nvSpPr>
          <p:cNvPr id="4" name="Text Placeholder 3">
            <a:extLst>
              <a:ext uri="{FF2B5EF4-FFF2-40B4-BE49-F238E27FC236}">
                <a16:creationId xmlns:a16="http://schemas.microsoft.com/office/drawing/2014/main" id="{E011BD4B-5086-589F-DE0F-154EBAFB12A0}"/>
              </a:ext>
            </a:extLst>
          </p:cNvPr>
          <p:cNvSpPr>
            <a:spLocks noGrp="1"/>
          </p:cNvSpPr>
          <p:nvPr>
            <p:ph type="body" sz="quarter" idx="17"/>
          </p:nvPr>
        </p:nvSpPr>
        <p:spPr>
          <a:xfrm>
            <a:off x="417804" y="757945"/>
            <a:ext cx="4920211" cy="4021291"/>
          </a:xfrm>
        </p:spPr>
        <p:txBody>
          <a:bodyPr/>
          <a:lstStyle/>
          <a:p>
            <a:pPr>
              <a:spcAft>
                <a:spcPts val="600"/>
              </a:spcAft>
            </a:pPr>
            <a:r>
              <a:rPr lang="en-US" dirty="0"/>
              <a:t>Oavsett vilken historia det handlar om följer nästan alla bedrägerier de </a:t>
            </a:r>
            <a:r>
              <a:rPr lang="en-US" b="1" dirty="0"/>
              <a:t>tre P:na</a:t>
            </a:r>
            <a:r>
              <a:rPr lang="en-US" dirty="0"/>
              <a:t>:</a:t>
            </a:r>
          </a:p>
        </p:txBody>
      </p:sp>
      <p:grpSp>
        <p:nvGrpSpPr>
          <p:cNvPr id="2" name="Gruppieren 30">
            <a:extLst>
              <a:ext uri="{FF2B5EF4-FFF2-40B4-BE49-F238E27FC236}">
                <a16:creationId xmlns:a16="http://schemas.microsoft.com/office/drawing/2014/main" id="{878279AD-57CF-B1DD-F61C-BBE2B67CE19D}"/>
              </a:ext>
            </a:extLst>
          </p:cNvPr>
          <p:cNvGrpSpPr/>
          <p:nvPr/>
        </p:nvGrpSpPr>
        <p:grpSpPr>
          <a:xfrm>
            <a:off x="533791" y="1744319"/>
            <a:ext cx="4811639" cy="4738041"/>
            <a:chOff x="9515475" y="838200"/>
            <a:chExt cx="12101000" cy="12065000"/>
          </a:xfrm>
        </p:grpSpPr>
        <p:cxnSp>
          <p:nvCxnSpPr>
            <p:cNvPr id="25" name="Straight Connector 28">
              <a:extLst>
                <a:ext uri="{FF2B5EF4-FFF2-40B4-BE49-F238E27FC236}">
                  <a16:creationId xmlns:a16="http://schemas.microsoft.com/office/drawing/2014/main" id="{152432B2-7C44-8921-F946-B040A6F52FEE}"/>
                </a:ext>
              </a:extLst>
            </p:cNvPr>
            <p:cNvCxnSpPr>
              <a:cxnSpLocks/>
            </p:cNvCxnSpPr>
            <p:nvPr/>
          </p:nvCxnSpPr>
          <p:spPr>
            <a:xfrm flipV="1">
              <a:off x="14056570" y="2330366"/>
              <a:ext cx="7459785" cy="6537"/>
            </a:xfrm>
            <a:prstGeom prst="line">
              <a:avLst/>
            </a:prstGeom>
            <a:ln w="25400">
              <a:solidFill>
                <a:srgbClr val="5496D1"/>
              </a:solidFill>
              <a:prstDash val="sysDot"/>
            </a:ln>
          </p:spPr>
          <p:style>
            <a:lnRef idx="1">
              <a:schemeClr val="accent1"/>
            </a:lnRef>
            <a:fillRef idx="0">
              <a:schemeClr val="accent1"/>
            </a:fillRef>
            <a:effectRef idx="0">
              <a:schemeClr val="accent1"/>
            </a:effectRef>
            <a:fontRef idx="minor">
              <a:schemeClr val="tx1"/>
            </a:fontRef>
          </p:style>
        </p:cxnSp>
        <p:sp>
          <p:nvSpPr>
            <p:cNvPr id="5" name="Oval 10">
              <a:extLst>
                <a:ext uri="{FF2B5EF4-FFF2-40B4-BE49-F238E27FC236}">
                  <a16:creationId xmlns:a16="http://schemas.microsoft.com/office/drawing/2014/main" id="{AC772318-63C7-7055-1A91-751AB3E87A0B}"/>
                </a:ext>
              </a:extLst>
            </p:cNvPr>
            <p:cNvSpPr/>
            <p:nvPr/>
          </p:nvSpPr>
          <p:spPr>
            <a:xfrm flipH="1">
              <a:off x="9515475" y="4578350"/>
              <a:ext cx="4564063" cy="4564063"/>
            </a:xfrm>
            <a:prstGeom prst="ellipse">
              <a:avLst/>
            </a:prstGeom>
            <a:solidFill>
              <a:srgbClr val="615AA6">
                <a:alpha val="7120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cxnSp>
          <p:nvCxnSpPr>
            <p:cNvPr id="21" name="Straight Connector 33">
              <a:extLst>
                <a:ext uri="{FF2B5EF4-FFF2-40B4-BE49-F238E27FC236}">
                  <a16:creationId xmlns:a16="http://schemas.microsoft.com/office/drawing/2014/main" id="{A5304FF4-150B-B408-70BB-33316627C9E6}"/>
                </a:ext>
              </a:extLst>
            </p:cNvPr>
            <p:cNvCxnSpPr>
              <a:cxnSpLocks/>
            </p:cNvCxnSpPr>
            <p:nvPr/>
          </p:nvCxnSpPr>
          <p:spPr>
            <a:xfrm>
              <a:off x="13245571" y="6324598"/>
              <a:ext cx="8370904" cy="0"/>
            </a:xfrm>
            <a:prstGeom prst="line">
              <a:avLst/>
            </a:prstGeom>
            <a:ln w="25400">
              <a:solidFill>
                <a:srgbClr val="5496D1"/>
              </a:solidFill>
              <a:prstDash val="sysDot"/>
            </a:ln>
          </p:spPr>
          <p:style>
            <a:lnRef idx="1">
              <a:schemeClr val="accent1"/>
            </a:lnRef>
            <a:fillRef idx="0">
              <a:schemeClr val="accent1"/>
            </a:fillRef>
            <a:effectRef idx="0">
              <a:schemeClr val="accent1"/>
            </a:effectRef>
            <a:fontRef idx="minor">
              <a:schemeClr val="tx1"/>
            </a:fontRef>
          </p:style>
        </p:cxnSp>
        <p:sp>
          <p:nvSpPr>
            <p:cNvPr id="22" name="Oval 14">
              <a:extLst>
                <a:ext uri="{FF2B5EF4-FFF2-40B4-BE49-F238E27FC236}">
                  <a16:creationId xmlns:a16="http://schemas.microsoft.com/office/drawing/2014/main" id="{1DEC9C50-7240-90EF-4347-9D4B3E6F0D8A}"/>
                </a:ext>
              </a:extLst>
            </p:cNvPr>
            <p:cNvSpPr/>
            <p:nvPr/>
          </p:nvSpPr>
          <p:spPr>
            <a:xfrm>
              <a:off x="9555382" y="8339137"/>
              <a:ext cx="4564063" cy="4562476"/>
            </a:xfrm>
            <a:prstGeom prst="ellipse">
              <a:avLst/>
            </a:prstGeom>
            <a:solidFill>
              <a:srgbClr val="C16D3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3" name="Oval 3">
              <a:extLst>
                <a:ext uri="{FF2B5EF4-FFF2-40B4-BE49-F238E27FC236}">
                  <a16:creationId xmlns:a16="http://schemas.microsoft.com/office/drawing/2014/main" id="{33911EB4-2629-A9C3-3784-A3A7B86F6C9A}"/>
                </a:ext>
              </a:extLst>
            </p:cNvPr>
            <p:cNvSpPr/>
            <p:nvPr/>
          </p:nvSpPr>
          <p:spPr>
            <a:xfrm>
              <a:off x="9627899" y="856845"/>
              <a:ext cx="4564062" cy="4564063"/>
            </a:xfrm>
            <a:prstGeom prst="ellipse">
              <a:avLst/>
            </a:prstGeom>
            <a:solidFill>
              <a:srgbClr val="5496D1">
                <a:alpha val="5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dirty="0"/>
            </a:p>
          </p:txBody>
        </p:sp>
        <p:cxnSp>
          <p:nvCxnSpPr>
            <p:cNvPr id="24" name="Straight Connector 29">
              <a:extLst>
                <a:ext uri="{FF2B5EF4-FFF2-40B4-BE49-F238E27FC236}">
                  <a16:creationId xmlns:a16="http://schemas.microsoft.com/office/drawing/2014/main" id="{6019E038-E84B-8AE4-1A90-C60E456C9967}"/>
                </a:ext>
              </a:extLst>
            </p:cNvPr>
            <p:cNvCxnSpPr>
              <a:cxnSpLocks/>
            </p:cNvCxnSpPr>
            <p:nvPr/>
          </p:nvCxnSpPr>
          <p:spPr>
            <a:xfrm>
              <a:off x="14056571" y="9996487"/>
              <a:ext cx="7534719" cy="0"/>
            </a:xfrm>
            <a:prstGeom prst="line">
              <a:avLst/>
            </a:prstGeom>
            <a:ln w="25400">
              <a:solidFill>
                <a:srgbClr val="5496D1"/>
              </a:solidFill>
              <a:prstDash val="sysDot"/>
            </a:ln>
          </p:spPr>
          <p:style>
            <a:lnRef idx="1">
              <a:schemeClr val="accent1"/>
            </a:lnRef>
            <a:fillRef idx="0">
              <a:schemeClr val="accent1"/>
            </a:fillRef>
            <a:effectRef idx="0">
              <a:schemeClr val="accent1"/>
            </a:effectRef>
            <a:fontRef idx="minor">
              <a:schemeClr val="tx1"/>
            </a:fontRef>
          </p:style>
        </p:cxnSp>
        <p:sp>
          <p:nvSpPr>
            <p:cNvPr id="26" name="Freeform: Shape 25">
              <a:extLst>
                <a:ext uri="{FF2B5EF4-FFF2-40B4-BE49-F238E27FC236}">
                  <a16:creationId xmlns:a16="http://schemas.microsoft.com/office/drawing/2014/main" id="{7A536390-019E-C3A7-7C74-6A0147DF7BDD}"/>
                </a:ext>
              </a:extLst>
            </p:cNvPr>
            <p:cNvSpPr/>
            <p:nvPr/>
          </p:nvSpPr>
          <p:spPr>
            <a:xfrm>
              <a:off x="9536113" y="838200"/>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E5BDD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7" name="Freeform: Shape 11">
              <a:extLst>
                <a:ext uri="{FF2B5EF4-FFF2-40B4-BE49-F238E27FC236}">
                  <a16:creationId xmlns:a16="http://schemas.microsoft.com/office/drawing/2014/main" id="{D6F2D0BD-3061-25A1-2D7C-FB436E4827C1}"/>
                </a:ext>
              </a:extLst>
            </p:cNvPr>
            <p:cNvSpPr/>
            <p:nvPr/>
          </p:nvSpPr>
          <p:spPr>
            <a:xfrm flipH="1">
              <a:off x="11807825" y="4578350"/>
              <a:ext cx="2271713"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403B6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8" name="Oval 9">
              <a:extLst>
                <a:ext uri="{FF2B5EF4-FFF2-40B4-BE49-F238E27FC236}">
                  <a16:creationId xmlns:a16="http://schemas.microsoft.com/office/drawing/2014/main" id="{7523400D-33F1-641C-7236-18AE06D5B8B9}"/>
                </a:ext>
              </a:extLst>
            </p:cNvPr>
            <p:cNvSpPr/>
            <p:nvPr/>
          </p:nvSpPr>
          <p:spPr>
            <a:xfrm>
              <a:off x="10337800" y="1639888"/>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9" name="Freeform: Shape 15">
              <a:extLst>
                <a:ext uri="{FF2B5EF4-FFF2-40B4-BE49-F238E27FC236}">
                  <a16:creationId xmlns:a16="http://schemas.microsoft.com/office/drawing/2014/main" id="{83822D99-FF27-8089-4687-D4D8F14B17CD}"/>
                </a:ext>
              </a:extLst>
            </p:cNvPr>
            <p:cNvSpPr/>
            <p:nvPr/>
          </p:nvSpPr>
          <p:spPr>
            <a:xfrm>
              <a:off x="9536113" y="8340725"/>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0" name="Oval 16">
              <a:extLst>
                <a:ext uri="{FF2B5EF4-FFF2-40B4-BE49-F238E27FC236}">
                  <a16:creationId xmlns:a16="http://schemas.microsoft.com/office/drawing/2014/main" id="{3DB43E3D-ECE0-65E0-EF10-C24D56B3B500}"/>
                </a:ext>
              </a:extLst>
            </p:cNvPr>
            <p:cNvSpPr/>
            <p:nvPr/>
          </p:nvSpPr>
          <p:spPr>
            <a:xfrm>
              <a:off x="10337800" y="9142413"/>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1" name="Oval 12">
              <a:extLst>
                <a:ext uri="{FF2B5EF4-FFF2-40B4-BE49-F238E27FC236}">
                  <a16:creationId xmlns:a16="http://schemas.microsoft.com/office/drawing/2014/main" id="{6E0E373B-0F07-7DB9-F212-9543A83AE676}"/>
                </a:ext>
              </a:extLst>
            </p:cNvPr>
            <p:cNvSpPr/>
            <p:nvPr/>
          </p:nvSpPr>
          <p:spPr>
            <a:xfrm flipH="1">
              <a:off x="10337800" y="5381625"/>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2" name="TextBox 19">
              <a:extLst>
                <a:ext uri="{FF2B5EF4-FFF2-40B4-BE49-F238E27FC236}">
                  <a16:creationId xmlns:a16="http://schemas.microsoft.com/office/drawing/2014/main" id="{E7FDA898-9914-FA96-E583-7144F79E7BD1}"/>
                </a:ext>
              </a:extLst>
            </p:cNvPr>
            <p:cNvSpPr txBox="1"/>
            <p:nvPr/>
          </p:nvSpPr>
          <p:spPr bwMode="auto">
            <a:xfrm>
              <a:off x="10337801" y="2336902"/>
              <a:ext cx="2940049" cy="2472762"/>
            </a:xfrm>
            <a:prstGeom prst="rect">
              <a:avLst/>
            </a:prstGeom>
            <a:noFill/>
          </p:spPr>
          <p:txBody>
            <a:bodyPr wrap="square">
              <a:spAutoFit/>
            </a:bodyPr>
            <a:lstStyle/>
            <a:p>
              <a:pPr algn="ctr">
                <a:lnSpc>
                  <a:spcPct val="150000"/>
                </a:lnSpc>
                <a:defRPr/>
              </a:pPr>
              <a:r>
                <a:rPr lang="en-US" sz="7200" b="1" spc="600" baseline="30000" dirty="0">
                  <a:solidFill>
                    <a:srgbClr val="615AA6"/>
                  </a:solidFill>
                  <a:latin typeface="Calibri" panose="020F0502020204030204" pitchFamily="34" charset="0"/>
                  <a:ea typeface="Roboto Cn" pitchFamily="2" charset="0"/>
                  <a:cs typeface="Calibri" panose="020F0502020204030204" pitchFamily="34" charset="0"/>
                </a:rPr>
                <a:t>1</a:t>
              </a:r>
            </a:p>
          </p:txBody>
        </p:sp>
        <p:sp>
          <p:nvSpPr>
            <p:cNvPr id="33" name="TextBox 23">
              <a:extLst>
                <a:ext uri="{FF2B5EF4-FFF2-40B4-BE49-F238E27FC236}">
                  <a16:creationId xmlns:a16="http://schemas.microsoft.com/office/drawing/2014/main" id="{4D15D10B-9B02-B7BF-862F-4070F7A29CD6}"/>
                </a:ext>
              </a:extLst>
            </p:cNvPr>
            <p:cNvSpPr txBox="1"/>
            <p:nvPr/>
          </p:nvSpPr>
          <p:spPr bwMode="auto">
            <a:xfrm>
              <a:off x="10418764" y="6108800"/>
              <a:ext cx="2959102" cy="2472762"/>
            </a:xfrm>
            <a:prstGeom prst="rect">
              <a:avLst/>
            </a:prstGeom>
            <a:noFill/>
          </p:spPr>
          <p:txBody>
            <a:bodyPr wrap="square">
              <a:spAutoFit/>
            </a:bodyPr>
            <a:lstStyle/>
            <a:p>
              <a:pPr algn="ctr">
                <a:lnSpc>
                  <a:spcPct val="150000"/>
                </a:lnSpc>
                <a:defRPr/>
              </a:pPr>
              <a:r>
                <a:rPr lang="en-US" sz="7200" b="1" spc="600" baseline="30000" dirty="0">
                  <a:solidFill>
                    <a:srgbClr val="615AA6"/>
                  </a:solidFill>
                  <a:latin typeface="Calibri" panose="020F0502020204030204" pitchFamily="34" charset="0"/>
                  <a:ea typeface="Roboto Cn" pitchFamily="2" charset="0"/>
                  <a:cs typeface="Calibri" panose="020F0502020204030204" pitchFamily="34" charset="0"/>
                </a:rPr>
                <a:t>2</a:t>
              </a:r>
            </a:p>
          </p:txBody>
        </p:sp>
        <p:sp>
          <p:nvSpPr>
            <p:cNvPr id="34" name="TextBox 26">
              <a:extLst>
                <a:ext uri="{FF2B5EF4-FFF2-40B4-BE49-F238E27FC236}">
                  <a16:creationId xmlns:a16="http://schemas.microsoft.com/office/drawing/2014/main" id="{B45F8642-76FB-20CB-870E-F59F5FF578D9}"/>
                </a:ext>
              </a:extLst>
            </p:cNvPr>
            <p:cNvSpPr txBox="1"/>
            <p:nvPr/>
          </p:nvSpPr>
          <p:spPr bwMode="auto">
            <a:xfrm>
              <a:off x="10337801" y="9880703"/>
              <a:ext cx="2841623" cy="2472762"/>
            </a:xfrm>
            <a:prstGeom prst="rect">
              <a:avLst/>
            </a:prstGeom>
            <a:noFill/>
          </p:spPr>
          <p:txBody>
            <a:bodyPr wrap="square">
              <a:spAutoFit/>
            </a:bodyPr>
            <a:lstStyle/>
            <a:p>
              <a:pPr algn="ctr">
                <a:lnSpc>
                  <a:spcPct val="150000"/>
                </a:lnSpc>
                <a:defRPr/>
              </a:pPr>
              <a:r>
                <a:rPr lang="en-US" sz="7200" b="1" spc="600" baseline="30000" dirty="0">
                  <a:solidFill>
                    <a:srgbClr val="615AA6"/>
                  </a:solidFill>
                  <a:latin typeface="Calibri" panose="020F0502020204030204" pitchFamily="34" charset="0"/>
                  <a:ea typeface="Roboto Cn" pitchFamily="2" charset="0"/>
                  <a:cs typeface="Calibri" panose="020F0502020204030204" pitchFamily="34" charset="0"/>
                </a:rPr>
                <a:t>3</a:t>
              </a:r>
            </a:p>
          </p:txBody>
        </p:sp>
      </p:grpSp>
      <p:sp>
        <p:nvSpPr>
          <p:cNvPr id="35" name="TextBox 34">
            <a:extLst>
              <a:ext uri="{FF2B5EF4-FFF2-40B4-BE49-F238E27FC236}">
                <a16:creationId xmlns:a16="http://schemas.microsoft.com/office/drawing/2014/main" id="{DB1D41C1-E900-92FE-E263-53B2B2427383}"/>
              </a:ext>
            </a:extLst>
          </p:cNvPr>
          <p:cNvSpPr txBox="1"/>
          <p:nvPr/>
        </p:nvSpPr>
        <p:spPr>
          <a:xfrm>
            <a:off x="2882619" y="5464886"/>
            <a:ext cx="3060390" cy="1317412"/>
          </a:xfrm>
          <a:prstGeom prst="rect">
            <a:avLst/>
          </a:prstGeom>
          <a:noFill/>
        </p:spPr>
        <p:txBody>
          <a:bodyPr wrap="square">
            <a:spAutoFit/>
          </a:bodyPr>
          <a:lstStyle>
            <a:defPPr>
              <a:defRPr lang="en-US"/>
            </a:defPPr>
            <a:lvl1pPr lvl="0" eaLnBrk="0" fontAlgn="base" hangingPunct="0">
              <a:spcBef>
                <a:spcPct val="0"/>
              </a:spcBef>
              <a:spcAft>
                <a:spcPct val="0"/>
              </a:spcAft>
              <a:buFontTx/>
              <a:buChar char="•"/>
              <a:defRPr sz="1600">
                <a:latin typeface="Arial" panose="020B0604020202020204" pitchFamily="34" charset="0"/>
              </a:defRPr>
            </a:lvl1pPr>
          </a:lstStyle>
          <a:p>
            <a:pPr>
              <a:lnSpc>
                <a:spcPts val="1940"/>
              </a:lnSpc>
              <a:buClr>
                <a:srgbClr val="EABB22"/>
              </a:buClr>
              <a:buNone/>
            </a:pPr>
            <a:r>
              <a:rPr lang="en-US" sz="2000" dirty="0">
                <a:solidFill>
                  <a:srgbClr val="292668"/>
                </a:solidFill>
                <a:latin typeface="Calibri" panose="020F0502020204030204" pitchFamily="34" charset="0"/>
                <a:cs typeface="Calibri" panose="020F0502020204030204" pitchFamily="34" charset="0"/>
              </a:rPr>
              <a:t>De kräver att du agerar </a:t>
            </a:r>
            <a:r>
              <a:rPr lang="en-US" sz="2000" b="1" dirty="0">
                <a:solidFill>
                  <a:srgbClr val="292668"/>
                </a:solidFill>
                <a:latin typeface="Calibri" panose="020F0502020204030204" pitchFamily="34" charset="0"/>
                <a:cs typeface="Calibri" panose="020F0502020204030204" pitchFamily="34" charset="0"/>
              </a:rPr>
              <a:t>omedelbart </a:t>
            </a:r>
            <a:r>
              <a:rPr lang="en-US" sz="2000" dirty="0">
                <a:solidFill>
                  <a:srgbClr val="292668"/>
                </a:solidFill>
                <a:latin typeface="Calibri" panose="020F0502020204030204" pitchFamily="34" charset="0"/>
                <a:cs typeface="Calibri" panose="020F0502020204030204" pitchFamily="34" charset="0"/>
              </a:rPr>
              <a:t>(överför pengar eller klickar på en länk) innan du hinner tänka klart.</a:t>
            </a:r>
            <a:endParaRPr lang="de-DE" altLang="de-DE" sz="2000" dirty="0">
              <a:solidFill>
                <a:srgbClr val="292668"/>
              </a:solidFill>
              <a:latin typeface="Calibri" panose="020F0502020204030204" pitchFamily="34" charset="0"/>
              <a:cs typeface="Calibri" panose="020F0502020204030204" pitchFamily="34" charset="0"/>
            </a:endParaRPr>
          </a:p>
        </p:txBody>
      </p:sp>
      <p:sp>
        <p:nvSpPr>
          <p:cNvPr id="36" name="TextBox 36">
            <a:extLst>
              <a:ext uri="{FF2B5EF4-FFF2-40B4-BE49-F238E27FC236}">
                <a16:creationId xmlns:a16="http://schemas.microsoft.com/office/drawing/2014/main" id="{70E8B7B9-A796-5FB3-2493-B6B8DD26C6AE}"/>
              </a:ext>
            </a:extLst>
          </p:cNvPr>
          <p:cNvSpPr txBox="1"/>
          <p:nvPr/>
        </p:nvSpPr>
        <p:spPr>
          <a:xfrm>
            <a:off x="2809620" y="2380356"/>
            <a:ext cx="3112911" cy="830099"/>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marL="0" indent="0">
              <a:lnSpc>
                <a:spcPts val="1940"/>
              </a:lnSpc>
              <a:buClr>
                <a:srgbClr val="0289AE"/>
              </a:buClr>
              <a:buNone/>
            </a:pPr>
            <a:r>
              <a:rPr lang="en-US" sz="2000" dirty="0">
                <a:solidFill>
                  <a:srgbClr val="292668"/>
                </a:solidFill>
                <a:latin typeface="Calibri" panose="020F0502020204030204" pitchFamily="34" charset="0"/>
                <a:cs typeface="Calibri" panose="020F0502020204030204" pitchFamily="34" charset="0"/>
              </a:rPr>
              <a:t>De utger sig för att vara någon du litar på (familj, bank, myndighet).</a:t>
            </a:r>
            <a:endParaRPr lang="de-DE" altLang="de-DE" sz="2000" dirty="0">
              <a:solidFill>
                <a:srgbClr val="292668"/>
              </a:solidFill>
              <a:latin typeface="Calibri" panose="020F0502020204030204" pitchFamily="34" charset="0"/>
              <a:cs typeface="Calibri" panose="020F0502020204030204" pitchFamily="34" charset="0"/>
            </a:endParaRPr>
          </a:p>
        </p:txBody>
      </p:sp>
      <p:sp>
        <p:nvSpPr>
          <p:cNvPr id="37" name="TextBox 37">
            <a:extLst>
              <a:ext uri="{FF2B5EF4-FFF2-40B4-BE49-F238E27FC236}">
                <a16:creationId xmlns:a16="http://schemas.microsoft.com/office/drawing/2014/main" id="{CAE1D562-9FB2-83D8-868A-D6233E3EE3D5}"/>
              </a:ext>
            </a:extLst>
          </p:cNvPr>
          <p:cNvSpPr txBox="1"/>
          <p:nvPr/>
        </p:nvSpPr>
        <p:spPr>
          <a:xfrm>
            <a:off x="2882619" y="3999074"/>
            <a:ext cx="2595468" cy="586443"/>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marL="0" indent="0">
              <a:lnSpc>
                <a:spcPts val="1940"/>
              </a:lnSpc>
              <a:buClr>
                <a:srgbClr val="62A844"/>
              </a:buClr>
              <a:buNone/>
            </a:pPr>
            <a:r>
              <a:rPr lang="en-US" sz="2000" dirty="0">
                <a:solidFill>
                  <a:srgbClr val="292668"/>
                </a:solidFill>
                <a:latin typeface="Calibri" panose="020F0502020204030204" pitchFamily="34" charset="0"/>
                <a:cs typeface="Calibri" panose="020F0502020204030204" pitchFamily="34" charset="0"/>
              </a:rPr>
              <a:t>De skapar en </a:t>
            </a:r>
            <a:r>
              <a:rPr lang="en-US" sz="2000" b="1" i="1" dirty="0">
                <a:solidFill>
                  <a:srgbClr val="292668"/>
                </a:solidFill>
                <a:latin typeface="Calibri" panose="020F0502020204030204" pitchFamily="34" charset="0"/>
                <a:cs typeface="Calibri" panose="020F0502020204030204" pitchFamily="34" charset="0"/>
              </a:rPr>
              <a:t>kris </a:t>
            </a:r>
            <a:r>
              <a:rPr lang="en-US" sz="2000" dirty="0">
                <a:solidFill>
                  <a:srgbClr val="292668"/>
                </a:solidFill>
                <a:latin typeface="Calibri" panose="020F0502020204030204" pitchFamily="34" charset="0"/>
                <a:cs typeface="Calibri" panose="020F0502020204030204" pitchFamily="34" charset="0"/>
              </a:rPr>
              <a:t>eller en </a:t>
            </a:r>
            <a:r>
              <a:rPr lang="en-US" sz="2000" b="1" i="1" dirty="0">
                <a:solidFill>
                  <a:srgbClr val="292668"/>
                </a:solidFill>
                <a:latin typeface="Calibri" panose="020F0502020204030204" pitchFamily="34" charset="0"/>
                <a:cs typeface="Calibri" panose="020F0502020204030204" pitchFamily="34" charset="0"/>
              </a:rPr>
              <a:t>nödsituation</a:t>
            </a:r>
            <a:r>
              <a:rPr lang="en-US" sz="2000" dirty="0">
                <a:solidFill>
                  <a:srgbClr val="292668"/>
                </a:solidFill>
                <a:latin typeface="Calibri" panose="020F0502020204030204" pitchFamily="34" charset="0"/>
                <a:cs typeface="Calibri" panose="020F0502020204030204" pitchFamily="34" charset="0"/>
              </a:rPr>
              <a:t>.</a:t>
            </a:r>
          </a:p>
        </p:txBody>
      </p:sp>
      <p:sp>
        <p:nvSpPr>
          <p:cNvPr id="38" name="TextBox 35">
            <a:extLst>
              <a:ext uri="{FF2B5EF4-FFF2-40B4-BE49-F238E27FC236}">
                <a16:creationId xmlns:a16="http://schemas.microsoft.com/office/drawing/2014/main" id="{867C814B-C66A-4226-81E7-35407831B17B}"/>
              </a:ext>
            </a:extLst>
          </p:cNvPr>
          <p:cNvSpPr txBox="1"/>
          <p:nvPr/>
        </p:nvSpPr>
        <p:spPr>
          <a:xfrm>
            <a:off x="2492509" y="3391562"/>
            <a:ext cx="4361478" cy="507318"/>
          </a:xfrm>
          <a:prstGeom prst="rect">
            <a:avLst/>
          </a:prstGeom>
          <a:noFill/>
        </p:spPr>
        <p:txBody>
          <a:bodyPr wrap="square">
            <a:spAutoFit/>
          </a:bodyPr>
          <a:lstStyle/>
          <a:p>
            <a:pPr>
              <a:lnSpc>
                <a:spcPts val="3380"/>
              </a:lnSpc>
              <a:defRPr/>
            </a:pPr>
            <a:r>
              <a:rPr lang="en-US" sz="2600" b="1" dirty="0">
                <a:solidFill>
                  <a:srgbClr val="EBCB1F"/>
                </a:solidFill>
                <a:latin typeface="Calibri" panose="020F0502020204030204" pitchFamily="34" charset="0"/>
                <a:ea typeface="Roboto Cn" pitchFamily="2" charset="0"/>
                <a:cs typeface="Calibri" panose="020F0502020204030204" pitchFamily="34" charset="0"/>
              </a:rPr>
              <a:t>Problem</a:t>
            </a:r>
          </a:p>
        </p:txBody>
      </p:sp>
      <p:sp>
        <p:nvSpPr>
          <p:cNvPr id="39" name="TextBox 38">
            <a:extLst>
              <a:ext uri="{FF2B5EF4-FFF2-40B4-BE49-F238E27FC236}">
                <a16:creationId xmlns:a16="http://schemas.microsoft.com/office/drawing/2014/main" id="{14951C9C-E981-27EE-D0C6-14E775F1502F}"/>
              </a:ext>
            </a:extLst>
          </p:cNvPr>
          <p:cNvSpPr txBox="1"/>
          <p:nvPr/>
        </p:nvSpPr>
        <p:spPr>
          <a:xfrm>
            <a:off x="2468813" y="1822989"/>
            <a:ext cx="4547397" cy="507318"/>
          </a:xfrm>
          <a:prstGeom prst="rect">
            <a:avLst/>
          </a:prstGeom>
          <a:noFill/>
        </p:spPr>
        <p:txBody>
          <a:bodyPr wrap="square">
            <a:spAutoFit/>
          </a:bodyPr>
          <a:lstStyle/>
          <a:p>
            <a:pPr>
              <a:lnSpc>
                <a:spcPts val="3380"/>
              </a:lnSpc>
              <a:defRPr/>
            </a:pPr>
            <a:r>
              <a:rPr lang="en-US" sz="2600" b="1" dirty="0">
                <a:solidFill>
                  <a:srgbClr val="EBCB1F"/>
                </a:solidFill>
                <a:latin typeface="Calibri" panose="020F0502020204030204" pitchFamily="34" charset="0"/>
                <a:ea typeface="Roboto Cn" pitchFamily="2" charset="0"/>
                <a:cs typeface="Calibri" panose="020F0502020204030204" pitchFamily="34" charset="0"/>
              </a:rPr>
              <a:t>Låtsas</a:t>
            </a:r>
          </a:p>
        </p:txBody>
      </p:sp>
      <p:sp>
        <p:nvSpPr>
          <p:cNvPr id="40" name="TextBox 39">
            <a:extLst>
              <a:ext uri="{FF2B5EF4-FFF2-40B4-BE49-F238E27FC236}">
                <a16:creationId xmlns:a16="http://schemas.microsoft.com/office/drawing/2014/main" id="{EB34E88A-E9C5-AD87-39B3-A0428552110E}"/>
              </a:ext>
            </a:extLst>
          </p:cNvPr>
          <p:cNvSpPr txBox="1"/>
          <p:nvPr/>
        </p:nvSpPr>
        <p:spPr>
          <a:xfrm>
            <a:off x="2472762" y="4817994"/>
            <a:ext cx="4361478" cy="507318"/>
          </a:xfrm>
          <a:prstGeom prst="rect">
            <a:avLst/>
          </a:prstGeom>
          <a:noFill/>
        </p:spPr>
        <p:txBody>
          <a:bodyPr wrap="square">
            <a:spAutoFit/>
          </a:bodyPr>
          <a:lstStyle/>
          <a:p>
            <a:pPr>
              <a:lnSpc>
                <a:spcPts val="3380"/>
              </a:lnSpc>
              <a:defRPr/>
            </a:pPr>
            <a:r>
              <a:rPr lang="en-US" sz="2600" b="1" dirty="0">
                <a:solidFill>
                  <a:srgbClr val="EABB22"/>
                </a:solidFill>
                <a:latin typeface="Calibri" panose="020F0502020204030204" pitchFamily="34" charset="0"/>
                <a:ea typeface="Roboto Cn" pitchFamily="2" charset="0"/>
                <a:cs typeface="Calibri" panose="020F0502020204030204" pitchFamily="34" charset="0"/>
              </a:rPr>
              <a:t>Påtryckningar</a:t>
            </a:r>
          </a:p>
        </p:txBody>
      </p:sp>
      <p:sp>
        <p:nvSpPr>
          <p:cNvPr id="49" name="Picture Placeholder 48">
            <a:extLst>
              <a:ext uri="{FF2B5EF4-FFF2-40B4-BE49-F238E27FC236}">
                <a16:creationId xmlns:a16="http://schemas.microsoft.com/office/drawing/2014/main" id="{B4B2B7FE-1B8B-A5F0-66EB-A94D97C08C44}"/>
              </a:ext>
            </a:extLst>
          </p:cNvPr>
          <p:cNvSpPr>
            <a:spLocks noGrp="1"/>
          </p:cNvSpPr>
          <p:nvPr>
            <p:ph type="pic" sz="quarter" idx="19"/>
          </p:nvPr>
        </p:nvSpPr>
        <p:spPr>
          <a:solidFill>
            <a:srgbClr val="5496D1"/>
          </a:solidFill>
        </p:spPr>
        <p:txBody>
          <a:bodyPr/>
          <a:lstStyle/>
          <a:p>
            <a:endParaRPr lang="en-IE"/>
          </a:p>
        </p:txBody>
      </p:sp>
      <p:sp>
        <p:nvSpPr>
          <p:cNvPr id="7" name="TextBox 6">
            <a:extLst>
              <a:ext uri="{FF2B5EF4-FFF2-40B4-BE49-F238E27FC236}">
                <a16:creationId xmlns:a16="http://schemas.microsoft.com/office/drawing/2014/main" id="{61C064A8-06C9-37CC-85D8-872AF07DC569}"/>
              </a:ext>
            </a:extLst>
          </p:cNvPr>
          <p:cNvSpPr txBox="1"/>
          <p:nvPr/>
        </p:nvSpPr>
        <p:spPr>
          <a:xfrm>
            <a:off x="6502911" y="527781"/>
            <a:ext cx="4653481" cy="5940088"/>
          </a:xfrm>
          <a:prstGeom prst="rect">
            <a:avLst/>
          </a:prstGeom>
          <a:solidFill>
            <a:schemeClr val="bg1"/>
          </a:solidFill>
        </p:spPr>
        <p:txBody>
          <a:bodyPr wrap="square" lIns="91440" tIns="45720" rIns="91440" bIns="45720" rtlCol="0" anchor="t">
            <a:spAutoFit/>
          </a:bodyPr>
          <a:lstStyle/>
          <a:p>
            <a:pPr marL="180000" indent="-180000"/>
            <a:endParaRPr lang="en-US" sz="1000" b="1" dirty="0">
              <a:solidFill>
                <a:srgbClr val="615AA6"/>
              </a:solidFill>
            </a:endParaRPr>
          </a:p>
          <a:p>
            <a:pPr marL="179705" indent="-179705"/>
            <a:r>
              <a:rPr lang="en-US" sz="2000" b="1" dirty="0">
                <a:solidFill>
                  <a:srgbClr val="292668"/>
                </a:solidFill>
                <a:highlight>
                  <a:srgbClr val="CA7BB3"/>
                </a:highlight>
              </a:rPr>
              <a:t>Så här gör de:</a:t>
            </a:r>
            <a:endParaRPr lang="en-US" sz="2000" b="1" dirty="0">
              <a:solidFill>
                <a:srgbClr val="292668"/>
              </a:solidFill>
              <a:highlight>
                <a:srgbClr val="CA7BB3"/>
              </a:highlight>
              <a:ea typeface="Calibri"/>
              <a:cs typeface="Calibri"/>
            </a:endParaRPr>
          </a:p>
          <a:p>
            <a:pPr marL="179705" indent="-179705">
              <a:buFont typeface="+mj-lt"/>
              <a:buAutoNum type="arabicPeriod"/>
            </a:pPr>
            <a:r>
              <a:rPr lang="en-US" sz="2000" b="1" dirty="0">
                <a:solidFill>
                  <a:srgbClr val="292668"/>
                </a:solidFill>
              </a:rPr>
              <a:t>Meddelandet: </a:t>
            </a:r>
            <a:r>
              <a:rPr lang="en-US" sz="2000" dirty="0">
                <a:solidFill>
                  <a:srgbClr val="292668"/>
                </a:solidFill>
              </a:rPr>
              <a:t>Du får ett sms eller e-postmeddelande som ser officiellt ut (från Skatteverket, Postverket eller din bank).</a:t>
            </a:r>
            <a:endParaRPr lang="en-US" sz="2000" dirty="0">
              <a:solidFill>
                <a:srgbClr val="292668"/>
              </a:solidFill>
              <a:ea typeface="Calibri"/>
              <a:cs typeface="Calibri"/>
            </a:endParaRPr>
          </a:p>
          <a:p>
            <a:pPr marL="179705" indent="-179705">
              <a:buFont typeface="+mj-lt"/>
              <a:buAutoNum type="arabicPeriod"/>
            </a:pPr>
            <a:r>
              <a:rPr lang="en-US" sz="2000" b="1" dirty="0">
                <a:solidFill>
                  <a:srgbClr val="292668"/>
                </a:solidFill>
              </a:rPr>
              <a:t>Problemet: </a:t>
            </a:r>
            <a:r>
              <a:rPr lang="en-US" sz="2000" dirty="0">
                <a:solidFill>
                  <a:srgbClr val="292668"/>
                </a:solidFill>
              </a:rPr>
              <a:t>Det står att det finns en ”misstänkt transaktion” eller att du har en ”obetald böter” som kommer att leda till en straffavgift om den inte betalas idag.</a:t>
            </a:r>
            <a:endParaRPr lang="en-US" sz="2000" dirty="0">
              <a:solidFill>
                <a:srgbClr val="292668"/>
              </a:solidFill>
              <a:ea typeface="Calibri"/>
              <a:cs typeface="Calibri"/>
            </a:endParaRPr>
          </a:p>
          <a:p>
            <a:pPr marL="179705" indent="-179705">
              <a:buFont typeface="+mj-lt"/>
              <a:buAutoNum type="arabicPeriod"/>
            </a:pPr>
            <a:r>
              <a:rPr lang="en-US" sz="2000" b="1" dirty="0">
                <a:solidFill>
                  <a:srgbClr val="292668"/>
                </a:solidFill>
              </a:rPr>
              <a:t>Länken: </a:t>
            </a:r>
            <a:r>
              <a:rPr lang="en-US" sz="2000" dirty="0">
                <a:solidFill>
                  <a:srgbClr val="292668"/>
                </a:solidFill>
              </a:rPr>
              <a:t>De tillhandahåller en länk till en webbplats som ser identisk ut med din banks riktiga inloggningssida.</a:t>
            </a:r>
            <a:endParaRPr lang="en-US" sz="2000" dirty="0">
              <a:solidFill>
                <a:srgbClr val="292668"/>
              </a:solidFill>
              <a:ea typeface="Calibri"/>
              <a:cs typeface="Calibri"/>
            </a:endParaRPr>
          </a:p>
          <a:p>
            <a:pPr marL="179705" indent="-179705">
              <a:buFont typeface="+mj-lt"/>
              <a:buAutoNum type="arabicPeriod"/>
            </a:pPr>
            <a:r>
              <a:rPr lang="en-US" sz="2000" b="1" dirty="0">
                <a:solidFill>
                  <a:srgbClr val="292668"/>
                </a:solidFill>
              </a:rPr>
              <a:t>Stölden: </a:t>
            </a:r>
            <a:r>
              <a:rPr lang="en-US" sz="2000" dirty="0">
                <a:solidFill>
                  <a:srgbClr val="292668"/>
                </a:solidFill>
              </a:rPr>
              <a:t>När du skriver in ditt användarnamn och lösenord på den falska webbplatsen fångar bedragaren upp dem i realtid och loggar in på ditt riktiga bankkonto för att stjäla pengar.</a:t>
            </a:r>
            <a:endParaRPr lang="en-US" sz="2000" dirty="0">
              <a:solidFill>
                <a:srgbClr val="292668"/>
              </a:solidFill>
              <a:ea typeface="Calibri"/>
              <a:cs typeface="Calibri"/>
            </a:endParaRPr>
          </a:p>
          <a:p>
            <a:endParaRPr lang="en-IE" sz="1000" dirty="0">
              <a:solidFill>
                <a:srgbClr val="615AA6"/>
              </a:solidFill>
            </a:endParaRPr>
          </a:p>
        </p:txBody>
      </p:sp>
    </p:spTree>
    <p:extLst>
      <p:ext uri="{BB962C8B-B14F-4D97-AF65-F5344CB8AC3E}">
        <p14:creationId xmlns:p14="http://schemas.microsoft.com/office/powerpoint/2010/main" val="42551332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9F47171-EEF7-4B5D-9919-230F4BE48092}"/>
              </a:ext>
            </a:extLst>
          </p:cNvPr>
          <p:cNvSpPr>
            <a:spLocks noGrp="1"/>
          </p:cNvSpPr>
          <p:nvPr>
            <p:ph type="body" sz="quarter" idx="13"/>
          </p:nvPr>
        </p:nvSpPr>
        <p:spPr>
          <a:xfrm>
            <a:off x="2959285" y="1213487"/>
            <a:ext cx="6610228" cy="3117538"/>
          </a:xfrm>
        </p:spPr>
        <p:txBody>
          <a:bodyPr/>
          <a:lstStyle/>
          <a:p>
            <a:pPr>
              <a:lnSpc>
                <a:spcPct val="100000"/>
              </a:lnSpc>
            </a:pPr>
            <a:r>
              <a:rPr lang="en-US" dirty="0"/>
              <a:t>Bedragare har </a:t>
            </a:r>
            <a:r>
              <a:rPr lang="en-US" i="1" dirty="0"/>
              <a:t>förfinat </a:t>
            </a:r>
            <a:r>
              <a:rPr lang="en-US" dirty="0"/>
              <a:t>sina gamla knep med hjälp av </a:t>
            </a:r>
            <a:r>
              <a:rPr lang="en-US" sz="4000" b="1" dirty="0">
                <a:solidFill>
                  <a:srgbClr val="292668"/>
                </a:solidFill>
              </a:rPr>
              <a:t>artificiell intelligens </a:t>
            </a:r>
            <a:r>
              <a:rPr lang="en-US" dirty="0"/>
              <a:t>(AI).</a:t>
            </a:r>
          </a:p>
          <a:p>
            <a:pPr>
              <a:lnSpc>
                <a:spcPct val="100000"/>
              </a:lnSpc>
            </a:pPr>
            <a:endParaRPr lang="en-US" dirty="0"/>
          </a:p>
          <a:p>
            <a:pPr>
              <a:lnSpc>
                <a:spcPct val="100000"/>
              </a:lnSpc>
            </a:pPr>
            <a:r>
              <a:rPr lang="en-US" dirty="0"/>
              <a:t>Tack vare AI ser bedrägerierna ut och låter mer </a:t>
            </a:r>
            <a:r>
              <a:rPr lang="en-US" i="1" dirty="0"/>
              <a:t>ÄKTA </a:t>
            </a:r>
            <a:r>
              <a:rPr lang="en-US" dirty="0"/>
              <a:t>än någonsin tidigare.</a:t>
            </a:r>
          </a:p>
        </p:txBody>
      </p:sp>
      <p:grpSp>
        <p:nvGrpSpPr>
          <p:cNvPr id="8" name="Group 7">
            <a:extLst>
              <a:ext uri="{FF2B5EF4-FFF2-40B4-BE49-F238E27FC236}">
                <a16:creationId xmlns:a16="http://schemas.microsoft.com/office/drawing/2014/main" id="{47054A3E-9CCC-28F3-DCEA-F5E58F052DC5}"/>
              </a:ext>
            </a:extLst>
          </p:cNvPr>
          <p:cNvGrpSpPr/>
          <p:nvPr/>
        </p:nvGrpSpPr>
        <p:grpSpPr>
          <a:xfrm>
            <a:off x="7267358" y="4561670"/>
            <a:ext cx="1233952" cy="1383598"/>
            <a:chOff x="8138828" y="4016838"/>
            <a:chExt cx="981393" cy="1151177"/>
          </a:xfrm>
          <a:solidFill>
            <a:schemeClr val="bg1"/>
          </a:solidFill>
        </p:grpSpPr>
        <p:sp>
          <p:nvSpPr>
            <p:cNvPr id="9" name="Freeform 245">
              <a:extLst>
                <a:ext uri="{FF2B5EF4-FFF2-40B4-BE49-F238E27FC236}">
                  <a16:creationId xmlns:a16="http://schemas.microsoft.com/office/drawing/2014/main" id="{C174977E-8BC9-C94D-86CF-915F9047146A}"/>
                </a:ext>
              </a:extLst>
            </p:cNvPr>
            <p:cNvSpPr/>
            <p:nvPr/>
          </p:nvSpPr>
          <p:spPr>
            <a:xfrm>
              <a:off x="8169112" y="4554473"/>
              <a:ext cx="928064" cy="288186"/>
            </a:xfrm>
            <a:custGeom>
              <a:avLst/>
              <a:gdLst>
                <a:gd name="connsiteX0" fmla="*/ 0 w 928064"/>
                <a:gd name="connsiteY0" fmla="*/ 0 h 288186"/>
                <a:gd name="connsiteX1" fmla="*/ 928064 w 928064"/>
                <a:gd name="connsiteY1" fmla="*/ 0 h 288186"/>
                <a:gd name="connsiteX2" fmla="*/ 928064 w 928064"/>
                <a:gd name="connsiteY2" fmla="*/ 288187 h 288186"/>
                <a:gd name="connsiteX3" fmla="*/ 0 w 928064"/>
                <a:gd name="connsiteY3" fmla="*/ 288187 h 288186"/>
              </a:gdLst>
              <a:ahLst/>
              <a:cxnLst>
                <a:cxn ang="0">
                  <a:pos x="connsiteX0" y="connsiteY0"/>
                </a:cxn>
                <a:cxn ang="0">
                  <a:pos x="connsiteX1" y="connsiteY1"/>
                </a:cxn>
                <a:cxn ang="0">
                  <a:pos x="connsiteX2" y="connsiteY2"/>
                </a:cxn>
                <a:cxn ang="0">
                  <a:pos x="connsiteX3" y="connsiteY3"/>
                </a:cxn>
              </a:cxnLst>
              <a:rect l="l" t="t" r="r" b="b"/>
              <a:pathLst>
                <a:path w="928064" h="288186">
                  <a:moveTo>
                    <a:pt x="0" y="0"/>
                  </a:moveTo>
                  <a:lnTo>
                    <a:pt x="928064" y="0"/>
                  </a:lnTo>
                  <a:lnTo>
                    <a:pt x="928064" y="288187"/>
                  </a:lnTo>
                  <a:lnTo>
                    <a:pt x="0" y="288187"/>
                  </a:lnTo>
                  <a:close/>
                </a:path>
              </a:pathLst>
            </a:custGeom>
            <a:solidFill>
              <a:srgbClr val="EBCB1F"/>
            </a:solidFill>
            <a:ln w="4819" cap="flat">
              <a:noFill/>
              <a:prstDash val="solid"/>
              <a:miter/>
            </a:ln>
          </p:spPr>
          <p:txBody>
            <a:bodyPr rtlCol="0" anchor="ctr"/>
            <a:lstStyle/>
            <a:p>
              <a:endParaRPr lang="en-US"/>
            </a:p>
          </p:txBody>
        </p:sp>
        <p:grpSp>
          <p:nvGrpSpPr>
            <p:cNvPr id="10" name="Group 9">
              <a:extLst>
                <a:ext uri="{FF2B5EF4-FFF2-40B4-BE49-F238E27FC236}">
                  <a16:creationId xmlns:a16="http://schemas.microsoft.com/office/drawing/2014/main" id="{B47CA763-8085-F8DE-5FBD-E1801D8B411A}"/>
                </a:ext>
              </a:extLst>
            </p:cNvPr>
            <p:cNvGrpSpPr/>
            <p:nvPr/>
          </p:nvGrpSpPr>
          <p:grpSpPr>
            <a:xfrm>
              <a:off x="8138828" y="4016838"/>
              <a:ext cx="981393" cy="1151177"/>
              <a:chOff x="8138828" y="4016838"/>
              <a:chExt cx="981393" cy="1151177"/>
            </a:xfrm>
            <a:grpFill/>
          </p:grpSpPr>
          <p:sp>
            <p:nvSpPr>
              <p:cNvPr id="11" name="Freeform 228">
                <a:extLst>
                  <a:ext uri="{FF2B5EF4-FFF2-40B4-BE49-F238E27FC236}">
                    <a16:creationId xmlns:a16="http://schemas.microsoft.com/office/drawing/2014/main" id="{99A0F8C6-360E-93DE-052E-2C815907EE59}"/>
                  </a:ext>
                </a:extLst>
              </p:cNvPr>
              <p:cNvSpPr/>
              <p:nvPr/>
            </p:nvSpPr>
            <p:spPr>
              <a:xfrm>
                <a:off x="8453330" y="4596248"/>
                <a:ext cx="160267" cy="195292"/>
              </a:xfrm>
              <a:custGeom>
                <a:avLst/>
                <a:gdLst>
                  <a:gd name="connsiteX0" fmla="*/ 159785 w 160267"/>
                  <a:gd name="connsiteY0" fmla="*/ 178347 h 195292"/>
                  <a:gd name="connsiteX1" fmla="*/ 146754 w 160267"/>
                  <a:gd name="connsiteY1" fmla="*/ 194760 h 195292"/>
                  <a:gd name="connsiteX2" fmla="*/ 128415 w 160267"/>
                  <a:gd name="connsiteY2" fmla="*/ 185588 h 195292"/>
                  <a:gd name="connsiteX3" fmla="*/ 119245 w 160267"/>
                  <a:gd name="connsiteY3" fmla="*/ 162900 h 195292"/>
                  <a:gd name="connsiteX4" fmla="*/ 109111 w 160267"/>
                  <a:gd name="connsiteY4" fmla="*/ 155659 h 195292"/>
                  <a:gd name="connsiteX5" fmla="*/ 50714 w 160267"/>
                  <a:gd name="connsiteY5" fmla="*/ 155659 h 195292"/>
                  <a:gd name="connsiteX6" fmla="*/ 40580 w 160267"/>
                  <a:gd name="connsiteY6" fmla="*/ 162900 h 195292"/>
                  <a:gd name="connsiteX7" fmla="*/ 32375 w 160267"/>
                  <a:gd name="connsiteY7" fmla="*/ 183657 h 195292"/>
                  <a:gd name="connsiteX8" fmla="*/ 10658 w 160267"/>
                  <a:gd name="connsiteY8" fmla="*/ 193794 h 195292"/>
                  <a:gd name="connsiteX9" fmla="*/ 1488 w 160267"/>
                  <a:gd name="connsiteY9" fmla="*/ 171589 h 195292"/>
                  <a:gd name="connsiteX10" fmla="*/ 61815 w 160267"/>
                  <a:gd name="connsiteY10" fmla="*/ 13255 h 195292"/>
                  <a:gd name="connsiteX11" fmla="*/ 80636 w 160267"/>
                  <a:gd name="connsiteY11" fmla="*/ 222 h 195292"/>
                  <a:gd name="connsiteX12" fmla="*/ 98976 w 160267"/>
                  <a:gd name="connsiteY12" fmla="*/ 12290 h 195292"/>
                  <a:gd name="connsiteX13" fmla="*/ 160268 w 160267"/>
                  <a:gd name="connsiteY13" fmla="*/ 172555 h 195292"/>
                  <a:gd name="connsiteX14" fmla="*/ 159785 w 160267"/>
                  <a:gd name="connsiteY14" fmla="*/ 178347 h 195292"/>
                  <a:gd name="connsiteX15" fmla="*/ 55541 w 160267"/>
                  <a:gd name="connsiteY15" fmla="*/ 121386 h 195292"/>
                  <a:gd name="connsiteX16" fmla="*/ 103319 w 160267"/>
                  <a:gd name="connsiteY16" fmla="*/ 121386 h 195292"/>
                  <a:gd name="connsiteX17" fmla="*/ 79671 w 160267"/>
                  <a:gd name="connsiteY17" fmla="*/ 58149 h 195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0267" h="195292">
                    <a:moveTo>
                      <a:pt x="159785" y="178347"/>
                    </a:moveTo>
                    <a:cubicBezTo>
                      <a:pt x="159302" y="187036"/>
                      <a:pt x="154959" y="192829"/>
                      <a:pt x="146754" y="194760"/>
                    </a:cubicBezTo>
                    <a:cubicBezTo>
                      <a:pt x="138550" y="196691"/>
                      <a:pt x="131793" y="193312"/>
                      <a:pt x="128415" y="185588"/>
                    </a:cubicBezTo>
                    <a:cubicBezTo>
                      <a:pt x="125037" y="178347"/>
                      <a:pt x="123106" y="170141"/>
                      <a:pt x="119245" y="162900"/>
                    </a:cubicBezTo>
                    <a:cubicBezTo>
                      <a:pt x="117315" y="159521"/>
                      <a:pt x="112489" y="156142"/>
                      <a:pt x="109111" y="155659"/>
                    </a:cubicBezTo>
                    <a:cubicBezTo>
                      <a:pt x="89806" y="155176"/>
                      <a:pt x="70019" y="155176"/>
                      <a:pt x="50714" y="155659"/>
                    </a:cubicBezTo>
                    <a:cubicBezTo>
                      <a:pt x="47336" y="155659"/>
                      <a:pt x="42510" y="159521"/>
                      <a:pt x="40580" y="162900"/>
                    </a:cubicBezTo>
                    <a:cubicBezTo>
                      <a:pt x="36719" y="169175"/>
                      <a:pt x="35271" y="176899"/>
                      <a:pt x="32375" y="183657"/>
                    </a:cubicBezTo>
                    <a:cubicBezTo>
                      <a:pt x="28032" y="193312"/>
                      <a:pt x="19345" y="197173"/>
                      <a:pt x="10658" y="193794"/>
                    </a:cubicBezTo>
                    <a:cubicBezTo>
                      <a:pt x="1488" y="190415"/>
                      <a:pt x="-2373" y="181726"/>
                      <a:pt x="1488" y="171589"/>
                    </a:cubicBezTo>
                    <a:cubicBezTo>
                      <a:pt x="21275" y="118489"/>
                      <a:pt x="41545" y="65872"/>
                      <a:pt x="61815" y="13255"/>
                    </a:cubicBezTo>
                    <a:cubicBezTo>
                      <a:pt x="65193" y="4566"/>
                      <a:pt x="71949" y="-1226"/>
                      <a:pt x="80636" y="222"/>
                    </a:cubicBezTo>
                    <a:cubicBezTo>
                      <a:pt x="87393" y="1670"/>
                      <a:pt x="96563" y="6497"/>
                      <a:pt x="98976" y="12290"/>
                    </a:cubicBezTo>
                    <a:cubicBezTo>
                      <a:pt x="120211" y="65390"/>
                      <a:pt x="139998" y="118972"/>
                      <a:pt x="160268" y="172555"/>
                    </a:cubicBezTo>
                    <a:cubicBezTo>
                      <a:pt x="159785" y="174968"/>
                      <a:pt x="159785" y="176899"/>
                      <a:pt x="159785" y="178347"/>
                    </a:cubicBezTo>
                    <a:close/>
                    <a:moveTo>
                      <a:pt x="55541" y="121386"/>
                    </a:moveTo>
                    <a:cubicBezTo>
                      <a:pt x="72432" y="121386"/>
                      <a:pt x="87393" y="121386"/>
                      <a:pt x="103319" y="121386"/>
                    </a:cubicBezTo>
                    <a:cubicBezTo>
                      <a:pt x="95597" y="100628"/>
                      <a:pt x="87876" y="80837"/>
                      <a:pt x="79671" y="58149"/>
                    </a:cubicBezTo>
                  </a:path>
                </a:pathLst>
              </a:custGeom>
              <a:grpFill/>
              <a:ln w="4819" cap="flat">
                <a:noFill/>
                <a:prstDash val="solid"/>
                <a:miter/>
              </a:ln>
            </p:spPr>
            <p:txBody>
              <a:bodyPr rtlCol="0" anchor="ctr"/>
              <a:lstStyle/>
              <a:p>
                <a:endParaRPr lang="en-US"/>
              </a:p>
            </p:txBody>
          </p:sp>
          <p:sp>
            <p:nvSpPr>
              <p:cNvPr id="12" name="Freeform 234">
                <a:extLst>
                  <a:ext uri="{FF2B5EF4-FFF2-40B4-BE49-F238E27FC236}">
                    <a16:creationId xmlns:a16="http://schemas.microsoft.com/office/drawing/2014/main" id="{156EE9D9-42EB-4BFD-2BEC-471A5F4E6F5C}"/>
                  </a:ext>
                </a:extLst>
              </p:cNvPr>
              <p:cNvSpPr/>
              <p:nvPr/>
            </p:nvSpPr>
            <p:spPr>
              <a:xfrm>
                <a:off x="8349394" y="4326412"/>
                <a:ext cx="558201" cy="463509"/>
              </a:xfrm>
              <a:custGeom>
                <a:avLst/>
                <a:gdLst>
                  <a:gd name="connsiteX0" fmla="*/ 330322 w 558201"/>
                  <a:gd name="connsiteY0" fmla="*/ 327985 h 463509"/>
                  <a:gd name="connsiteX1" fmla="*/ 330322 w 558201"/>
                  <a:gd name="connsiteY1" fmla="*/ 285022 h 463509"/>
                  <a:gd name="connsiteX2" fmla="*/ 313430 w 558201"/>
                  <a:gd name="connsiteY2" fmla="*/ 267644 h 463509"/>
                  <a:gd name="connsiteX3" fmla="*/ 297021 w 558201"/>
                  <a:gd name="connsiteY3" fmla="*/ 285505 h 463509"/>
                  <a:gd name="connsiteX4" fmla="*/ 297021 w 558201"/>
                  <a:gd name="connsiteY4" fmla="*/ 294677 h 463509"/>
                  <a:gd name="connsiteX5" fmla="*/ 297021 w 558201"/>
                  <a:gd name="connsiteY5" fmla="*/ 419220 h 463509"/>
                  <a:gd name="connsiteX6" fmla="*/ 297021 w 558201"/>
                  <a:gd name="connsiteY6" fmla="*/ 445287 h 463509"/>
                  <a:gd name="connsiteX7" fmla="*/ 313430 w 558201"/>
                  <a:gd name="connsiteY7" fmla="*/ 463148 h 463509"/>
                  <a:gd name="connsiteX8" fmla="*/ 330322 w 558201"/>
                  <a:gd name="connsiteY8" fmla="*/ 445769 h 463509"/>
                  <a:gd name="connsiteX9" fmla="*/ 330804 w 558201"/>
                  <a:gd name="connsiteY9" fmla="*/ 407634 h 463509"/>
                  <a:gd name="connsiteX10" fmla="*/ 332252 w 558201"/>
                  <a:gd name="connsiteY10" fmla="*/ 398462 h 463509"/>
                  <a:gd name="connsiteX11" fmla="*/ 394509 w 558201"/>
                  <a:gd name="connsiteY11" fmla="*/ 457838 h 463509"/>
                  <a:gd name="connsiteX12" fmla="*/ 418640 w 558201"/>
                  <a:gd name="connsiteY12" fmla="*/ 458320 h 463509"/>
                  <a:gd name="connsiteX13" fmla="*/ 418157 w 558201"/>
                  <a:gd name="connsiteY13" fmla="*/ 434184 h 463509"/>
                  <a:gd name="connsiteX14" fmla="*/ 384374 w 558201"/>
                  <a:gd name="connsiteY14" fmla="*/ 401359 h 463509"/>
                  <a:gd name="connsiteX15" fmla="*/ 346730 w 558201"/>
                  <a:gd name="connsiteY15" fmla="*/ 360327 h 463509"/>
                  <a:gd name="connsiteX16" fmla="*/ 359761 w 558201"/>
                  <a:gd name="connsiteY16" fmla="*/ 348259 h 463509"/>
                  <a:gd name="connsiteX17" fmla="*/ 411883 w 558201"/>
                  <a:gd name="connsiteY17" fmla="*/ 299987 h 463509"/>
                  <a:gd name="connsiteX18" fmla="*/ 413814 w 558201"/>
                  <a:gd name="connsiteY18" fmla="*/ 275850 h 463509"/>
                  <a:gd name="connsiteX19" fmla="*/ 388718 w 558201"/>
                  <a:gd name="connsiteY19" fmla="*/ 275368 h 463509"/>
                  <a:gd name="connsiteX20" fmla="*/ 380513 w 558201"/>
                  <a:gd name="connsiteY20" fmla="*/ 283091 h 463509"/>
                  <a:gd name="connsiteX21" fmla="*/ 330322 w 558201"/>
                  <a:gd name="connsiteY21" fmla="*/ 327985 h 463509"/>
                  <a:gd name="connsiteX22" fmla="*/ 491514 w 558201"/>
                  <a:gd name="connsiteY22" fmla="*/ 303366 h 463509"/>
                  <a:gd name="connsiteX23" fmla="*/ 538810 w 558201"/>
                  <a:gd name="connsiteY23" fmla="*/ 303366 h 463509"/>
                  <a:gd name="connsiteX24" fmla="*/ 558115 w 558201"/>
                  <a:gd name="connsiteY24" fmla="*/ 285988 h 463509"/>
                  <a:gd name="connsiteX25" fmla="*/ 539293 w 558201"/>
                  <a:gd name="connsiteY25" fmla="*/ 269575 h 463509"/>
                  <a:gd name="connsiteX26" fmla="*/ 475106 w 558201"/>
                  <a:gd name="connsiteY26" fmla="*/ 269575 h 463509"/>
                  <a:gd name="connsiteX27" fmla="*/ 457249 w 558201"/>
                  <a:gd name="connsiteY27" fmla="*/ 286953 h 463509"/>
                  <a:gd name="connsiteX28" fmla="*/ 457249 w 558201"/>
                  <a:gd name="connsiteY28" fmla="*/ 445287 h 463509"/>
                  <a:gd name="connsiteX29" fmla="*/ 475106 w 558201"/>
                  <a:gd name="connsiteY29" fmla="*/ 463148 h 463509"/>
                  <a:gd name="connsiteX30" fmla="*/ 541224 w 558201"/>
                  <a:gd name="connsiteY30" fmla="*/ 463148 h 463509"/>
                  <a:gd name="connsiteX31" fmla="*/ 558115 w 558201"/>
                  <a:gd name="connsiteY31" fmla="*/ 444804 h 463509"/>
                  <a:gd name="connsiteX32" fmla="*/ 539293 w 558201"/>
                  <a:gd name="connsiteY32" fmla="*/ 429357 h 463509"/>
                  <a:gd name="connsiteX33" fmla="*/ 491514 w 558201"/>
                  <a:gd name="connsiteY33" fmla="*/ 429357 h 463509"/>
                  <a:gd name="connsiteX34" fmla="*/ 491514 w 558201"/>
                  <a:gd name="connsiteY34" fmla="*/ 382532 h 463509"/>
                  <a:gd name="connsiteX35" fmla="*/ 535915 w 558201"/>
                  <a:gd name="connsiteY35" fmla="*/ 382050 h 463509"/>
                  <a:gd name="connsiteX36" fmla="*/ 550393 w 558201"/>
                  <a:gd name="connsiteY36" fmla="*/ 372395 h 463509"/>
                  <a:gd name="connsiteX37" fmla="*/ 548945 w 558201"/>
                  <a:gd name="connsiteY37" fmla="*/ 356465 h 463509"/>
                  <a:gd name="connsiteX38" fmla="*/ 531571 w 558201"/>
                  <a:gd name="connsiteY38" fmla="*/ 349224 h 463509"/>
                  <a:gd name="connsiteX39" fmla="*/ 491032 w 558201"/>
                  <a:gd name="connsiteY39" fmla="*/ 348742 h 463509"/>
                  <a:gd name="connsiteX40" fmla="*/ 491514 w 558201"/>
                  <a:gd name="connsiteY40" fmla="*/ 303366 h 463509"/>
                  <a:gd name="connsiteX41" fmla="*/ 236212 w 558201"/>
                  <a:gd name="connsiteY41" fmla="*/ 33523 h 463509"/>
                  <a:gd name="connsiteX42" fmla="*/ 396922 w 558201"/>
                  <a:gd name="connsiteY42" fmla="*/ 33523 h 463509"/>
                  <a:gd name="connsiteX43" fmla="*/ 407057 w 558201"/>
                  <a:gd name="connsiteY43" fmla="*/ 33523 h 463509"/>
                  <a:gd name="connsiteX44" fmla="*/ 422018 w 558201"/>
                  <a:gd name="connsiteY44" fmla="*/ 16627 h 463509"/>
                  <a:gd name="connsiteX45" fmla="*/ 407057 w 558201"/>
                  <a:gd name="connsiteY45" fmla="*/ 215 h 463509"/>
                  <a:gd name="connsiteX46" fmla="*/ 399335 w 558201"/>
                  <a:gd name="connsiteY46" fmla="*/ 215 h 463509"/>
                  <a:gd name="connsiteX47" fmla="*/ 73572 w 558201"/>
                  <a:gd name="connsiteY47" fmla="*/ 215 h 463509"/>
                  <a:gd name="connsiteX48" fmla="*/ 64402 w 558201"/>
                  <a:gd name="connsiteY48" fmla="*/ 697 h 463509"/>
                  <a:gd name="connsiteX49" fmla="*/ 50406 w 558201"/>
                  <a:gd name="connsiteY49" fmla="*/ 17110 h 463509"/>
                  <a:gd name="connsiteX50" fmla="*/ 64402 w 558201"/>
                  <a:gd name="connsiteY50" fmla="*/ 33523 h 463509"/>
                  <a:gd name="connsiteX51" fmla="*/ 74537 w 558201"/>
                  <a:gd name="connsiteY51" fmla="*/ 34005 h 463509"/>
                  <a:gd name="connsiteX52" fmla="*/ 236212 w 558201"/>
                  <a:gd name="connsiteY52" fmla="*/ 33523 h 463509"/>
                  <a:gd name="connsiteX53" fmla="*/ 236695 w 558201"/>
                  <a:gd name="connsiteY53" fmla="*/ 101104 h 463509"/>
                  <a:gd name="connsiteX54" fmla="*/ 75019 w 558201"/>
                  <a:gd name="connsiteY54" fmla="*/ 101104 h 463509"/>
                  <a:gd name="connsiteX55" fmla="*/ 63919 w 558201"/>
                  <a:gd name="connsiteY55" fmla="*/ 101587 h 463509"/>
                  <a:gd name="connsiteX56" fmla="*/ 50406 w 558201"/>
                  <a:gd name="connsiteY56" fmla="*/ 117517 h 463509"/>
                  <a:gd name="connsiteX57" fmla="*/ 63919 w 558201"/>
                  <a:gd name="connsiteY57" fmla="*/ 134412 h 463509"/>
                  <a:gd name="connsiteX58" fmla="*/ 75019 w 558201"/>
                  <a:gd name="connsiteY58" fmla="*/ 134895 h 463509"/>
                  <a:gd name="connsiteX59" fmla="*/ 397405 w 558201"/>
                  <a:gd name="connsiteY59" fmla="*/ 134895 h 463509"/>
                  <a:gd name="connsiteX60" fmla="*/ 407540 w 558201"/>
                  <a:gd name="connsiteY60" fmla="*/ 134412 h 463509"/>
                  <a:gd name="connsiteX61" fmla="*/ 422018 w 558201"/>
                  <a:gd name="connsiteY61" fmla="*/ 117517 h 463509"/>
                  <a:gd name="connsiteX62" fmla="*/ 407540 w 558201"/>
                  <a:gd name="connsiteY62" fmla="*/ 101587 h 463509"/>
                  <a:gd name="connsiteX63" fmla="*/ 397405 w 558201"/>
                  <a:gd name="connsiteY63" fmla="*/ 101104 h 463509"/>
                  <a:gd name="connsiteX64" fmla="*/ 236695 w 558201"/>
                  <a:gd name="connsiteY64" fmla="*/ 101104 h 463509"/>
                  <a:gd name="connsiteX65" fmla="*/ 35445 w 558201"/>
                  <a:gd name="connsiteY65" fmla="*/ 347776 h 463509"/>
                  <a:gd name="connsiteX66" fmla="*/ 35445 w 558201"/>
                  <a:gd name="connsiteY66" fmla="*/ 302883 h 463509"/>
                  <a:gd name="connsiteX67" fmla="*/ 78880 w 558201"/>
                  <a:gd name="connsiteY67" fmla="*/ 302883 h 463509"/>
                  <a:gd name="connsiteX68" fmla="*/ 99150 w 558201"/>
                  <a:gd name="connsiteY68" fmla="*/ 285505 h 463509"/>
                  <a:gd name="connsiteX69" fmla="*/ 78880 w 558201"/>
                  <a:gd name="connsiteY69" fmla="*/ 269575 h 463509"/>
                  <a:gd name="connsiteX70" fmla="*/ 21449 w 558201"/>
                  <a:gd name="connsiteY70" fmla="*/ 269575 h 463509"/>
                  <a:gd name="connsiteX71" fmla="*/ 215 w 558201"/>
                  <a:gd name="connsiteY71" fmla="*/ 290332 h 463509"/>
                  <a:gd name="connsiteX72" fmla="*/ 215 w 558201"/>
                  <a:gd name="connsiteY72" fmla="*/ 397014 h 463509"/>
                  <a:gd name="connsiteX73" fmla="*/ 215 w 558201"/>
                  <a:gd name="connsiteY73" fmla="*/ 446252 h 463509"/>
                  <a:gd name="connsiteX74" fmla="*/ 16623 w 558201"/>
                  <a:gd name="connsiteY74" fmla="*/ 463148 h 463509"/>
                  <a:gd name="connsiteX75" fmla="*/ 33515 w 558201"/>
                  <a:gd name="connsiteY75" fmla="*/ 447218 h 463509"/>
                  <a:gd name="connsiteX76" fmla="*/ 33515 w 558201"/>
                  <a:gd name="connsiteY76" fmla="*/ 434667 h 463509"/>
                  <a:gd name="connsiteX77" fmla="*/ 33515 w 558201"/>
                  <a:gd name="connsiteY77" fmla="*/ 381567 h 463509"/>
                  <a:gd name="connsiteX78" fmla="*/ 53784 w 558201"/>
                  <a:gd name="connsiteY78" fmla="*/ 381567 h 463509"/>
                  <a:gd name="connsiteX79" fmla="*/ 74054 w 558201"/>
                  <a:gd name="connsiteY79" fmla="*/ 381567 h 463509"/>
                  <a:gd name="connsiteX80" fmla="*/ 91911 w 558201"/>
                  <a:gd name="connsiteY80" fmla="*/ 370464 h 463509"/>
                  <a:gd name="connsiteX81" fmla="*/ 75985 w 558201"/>
                  <a:gd name="connsiteY81" fmla="*/ 348259 h 463509"/>
                  <a:gd name="connsiteX82" fmla="*/ 35445 w 558201"/>
                  <a:gd name="connsiteY82" fmla="*/ 347776 h 463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558201" h="463509">
                    <a:moveTo>
                      <a:pt x="330322" y="327985"/>
                    </a:moveTo>
                    <a:cubicBezTo>
                      <a:pt x="330322" y="311572"/>
                      <a:pt x="330804" y="298538"/>
                      <a:pt x="330322" y="285022"/>
                    </a:cubicBezTo>
                    <a:cubicBezTo>
                      <a:pt x="329839" y="274402"/>
                      <a:pt x="322600" y="267644"/>
                      <a:pt x="313430" y="267644"/>
                    </a:cubicBezTo>
                    <a:cubicBezTo>
                      <a:pt x="304261" y="267644"/>
                      <a:pt x="297504" y="274885"/>
                      <a:pt x="297021" y="285505"/>
                    </a:cubicBezTo>
                    <a:cubicBezTo>
                      <a:pt x="297021" y="288401"/>
                      <a:pt x="297021" y="291298"/>
                      <a:pt x="297021" y="294677"/>
                    </a:cubicBezTo>
                    <a:cubicBezTo>
                      <a:pt x="297021" y="336191"/>
                      <a:pt x="297021" y="377705"/>
                      <a:pt x="297021" y="419220"/>
                    </a:cubicBezTo>
                    <a:cubicBezTo>
                      <a:pt x="297021" y="427909"/>
                      <a:pt x="297021" y="436598"/>
                      <a:pt x="297021" y="445287"/>
                    </a:cubicBezTo>
                    <a:cubicBezTo>
                      <a:pt x="297504" y="455907"/>
                      <a:pt x="304261" y="463148"/>
                      <a:pt x="313430" y="463148"/>
                    </a:cubicBezTo>
                    <a:cubicBezTo>
                      <a:pt x="322600" y="463148"/>
                      <a:pt x="329839" y="456389"/>
                      <a:pt x="330322" y="445769"/>
                    </a:cubicBezTo>
                    <a:cubicBezTo>
                      <a:pt x="330804" y="433219"/>
                      <a:pt x="330322" y="420185"/>
                      <a:pt x="330804" y="407634"/>
                    </a:cubicBezTo>
                    <a:cubicBezTo>
                      <a:pt x="330804" y="404738"/>
                      <a:pt x="331287" y="402324"/>
                      <a:pt x="332252" y="398462"/>
                    </a:cubicBezTo>
                    <a:cubicBezTo>
                      <a:pt x="353970" y="419220"/>
                      <a:pt x="373757" y="439011"/>
                      <a:pt x="394509" y="457838"/>
                    </a:cubicBezTo>
                    <a:cubicBezTo>
                      <a:pt x="402231" y="465078"/>
                      <a:pt x="411883" y="465078"/>
                      <a:pt x="418640" y="458320"/>
                    </a:cubicBezTo>
                    <a:cubicBezTo>
                      <a:pt x="425396" y="451562"/>
                      <a:pt x="425396" y="441908"/>
                      <a:pt x="418157" y="434184"/>
                    </a:cubicBezTo>
                    <a:cubicBezTo>
                      <a:pt x="407057" y="423081"/>
                      <a:pt x="395474" y="412461"/>
                      <a:pt x="384374" y="401359"/>
                    </a:cubicBezTo>
                    <a:cubicBezTo>
                      <a:pt x="371826" y="388325"/>
                      <a:pt x="359761" y="374326"/>
                      <a:pt x="346730" y="360327"/>
                    </a:cubicBezTo>
                    <a:cubicBezTo>
                      <a:pt x="350109" y="357431"/>
                      <a:pt x="354935" y="352604"/>
                      <a:pt x="359761" y="348259"/>
                    </a:cubicBezTo>
                    <a:cubicBezTo>
                      <a:pt x="377135" y="332329"/>
                      <a:pt x="394509" y="316399"/>
                      <a:pt x="411883" y="299987"/>
                    </a:cubicBezTo>
                    <a:cubicBezTo>
                      <a:pt x="419605" y="292746"/>
                      <a:pt x="420088" y="283091"/>
                      <a:pt x="413814" y="275850"/>
                    </a:cubicBezTo>
                    <a:cubicBezTo>
                      <a:pt x="407057" y="268127"/>
                      <a:pt x="397405" y="268127"/>
                      <a:pt x="388718" y="275368"/>
                    </a:cubicBezTo>
                    <a:cubicBezTo>
                      <a:pt x="385822" y="277781"/>
                      <a:pt x="383409" y="280678"/>
                      <a:pt x="380513" y="283091"/>
                    </a:cubicBezTo>
                    <a:cubicBezTo>
                      <a:pt x="364105" y="297090"/>
                      <a:pt x="348178" y="311572"/>
                      <a:pt x="330322" y="327985"/>
                    </a:cubicBezTo>
                    <a:close/>
                    <a:moveTo>
                      <a:pt x="491514" y="303366"/>
                    </a:moveTo>
                    <a:cubicBezTo>
                      <a:pt x="507923" y="303366"/>
                      <a:pt x="523367" y="303366"/>
                      <a:pt x="538810" y="303366"/>
                    </a:cubicBezTo>
                    <a:cubicBezTo>
                      <a:pt x="550876" y="302883"/>
                      <a:pt x="558115" y="296125"/>
                      <a:pt x="558115" y="285988"/>
                    </a:cubicBezTo>
                    <a:cubicBezTo>
                      <a:pt x="558115" y="276333"/>
                      <a:pt x="550876" y="270058"/>
                      <a:pt x="539293" y="269575"/>
                    </a:cubicBezTo>
                    <a:cubicBezTo>
                      <a:pt x="518058" y="269575"/>
                      <a:pt x="496823" y="269575"/>
                      <a:pt x="475106" y="269575"/>
                    </a:cubicBezTo>
                    <a:cubicBezTo>
                      <a:pt x="464005" y="269575"/>
                      <a:pt x="457249" y="275850"/>
                      <a:pt x="457249" y="286953"/>
                    </a:cubicBezTo>
                    <a:cubicBezTo>
                      <a:pt x="456766" y="339570"/>
                      <a:pt x="456766" y="392670"/>
                      <a:pt x="457249" y="445287"/>
                    </a:cubicBezTo>
                    <a:cubicBezTo>
                      <a:pt x="457249" y="456389"/>
                      <a:pt x="464005" y="462665"/>
                      <a:pt x="475106" y="463148"/>
                    </a:cubicBezTo>
                    <a:cubicBezTo>
                      <a:pt x="497306" y="463630"/>
                      <a:pt x="519506" y="463630"/>
                      <a:pt x="541224" y="463148"/>
                    </a:cubicBezTo>
                    <a:cubicBezTo>
                      <a:pt x="551841" y="463148"/>
                      <a:pt x="559080" y="454459"/>
                      <a:pt x="558115" y="444804"/>
                    </a:cubicBezTo>
                    <a:cubicBezTo>
                      <a:pt x="557150" y="435632"/>
                      <a:pt x="550393" y="429840"/>
                      <a:pt x="539293" y="429357"/>
                    </a:cubicBezTo>
                    <a:cubicBezTo>
                      <a:pt x="523367" y="429357"/>
                      <a:pt x="507441" y="429357"/>
                      <a:pt x="491514" y="429357"/>
                    </a:cubicBezTo>
                    <a:cubicBezTo>
                      <a:pt x="491514" y="412944"/>
                      <a:pt x="491514" y="397980"/>
                      <a:pt x="491514" y="382532"/>
                    </a:cubicBezTo>
                    <a:cubicBezTo>
                      <a:pt x="506958" y="382532"/>
                      <a:pt x="521436" y="383498"/>
                      <a:pt x="535915" y="382050"/>
                    </a:cubicBezTo>
                    <a:cubicBezTo>
                      <a:pt x="541224" y="381567"/>
                      <a:pt x="547980" y="377223"/>
                      <a:pt x="550393" y="372395"/>
                    </a:cubicBezTo>
                    <a:cubicBezTo>
                      <a:pt x="552806" y="368051"/>
                      <a:pt x="551841" y="359362"/>
                      <a:pt x="548945" y="356465"/>
                    </a:cubicBezTo>
                    <a:cubicBezTo>
                      <a:pt x="545084" y="352121"/>
                      <a:pt x="537363" y="349707"/>
                      <a:pt x="531571" y="349224"/>
                    </a:cubicBezTo>
                    <a:cubicBezTo>
                      <a:pt x="518541" y="348259"/>
                      <a:pt x="505028" y="348742"/>
                      <a:pt x="491032" y="348742"/>
                    </a:cubicBezTo>
                    <a:cubicBezTo>
                      <a:pt x="491514" y="333295"/>
                      <a:pt x="491514" y="318813"/>
                      <a:pt x="491514" y="303366"/>
                    </a:cubicBezTo>
                    <a:close/>
                    <a:moveTo>
                      <a:pt x="236212" y="33523"/>
                    </a:moveTo>
                    <a:cubicBezTo>
                      <a:pt x="289782" y="33523"/>
                      <a:pt x="343352" y="33523"/>
                      <a:pt x="396922" y="33523"/>
                    </a:cubicBezTo>
                    <a:cubicBezTo>
                      <a:pt x="400301" y="33523"/>
                      <a:pt x="403679" y="34005"/>
                      <a:pt x="407057" y="33523"/>
                    </a:cubicBezTo>
                    <a:cubicBezTo>
                      <a:pt x="416227" y="32074"/>
                      <a:pt x="422018" y="26282"/>
                      <a:pt x="422018" y="16627"/>
                    </a:cubicBezTo>
                    <a:cubicBezTo>
                      <a:pt x="422018" y="6973"/>
                      <a:pt x="416227" y="1663"/>
                      <a:pt x="407057" y="215"/>
                    </a:cubicBezTo>
                    <a:cubicBezTo>
                      <a:pt x="404644" y="-268"/>
                      <a:pt x="401748" y="215"/>
                      <a:pt x="399335" y="215"/>
                    </a:cubicBezTo>
                    <a:cubicBezTo>
                      <a:pt x="290747" y="215"/>
                      <a:pt x="182160" y="215"/>
                      <a:pt x="73572" y="215"/>
                    </a:cubicBezTo>
                    <a:cubicBezTo>
                      <a:pt x="70676" y="215"/>
                      <a:pt x="67298" y="-268"/>
                      <a:pt x="64402" y="697"/>
                    </a:cubicBezTo>
                    <a:cubicBezTo>
                      <a:pt x="55715" y="2628"/>
                      <a:pt x="50406" y="8421"/>
                      <a:pt x="50406" y="17110"/>
                    </a:cubicBezTo>
                    <a:cubicBezTo>
                      <a:pt x="50406" y="26282"/>
                      <a:pt x="55715" y="31592"/>
                      <a:pt x="64402" y="33523"/>
                    </a:cubicBezTo>
                    <a:cubicBezTo>
                      <a:pt x="67780" y="34005"/>
                      <a:pt x="71159" y="34005"/>
                      <a:pt x="74537" y="34005"/>
                    </a:cubicBezTo>
                    <a:cubicBezTo>
                      <a:pt x="128589" y="34005"/>
                      <a:pt x="182160" y="33523"/>
                      <a:pt x="236212" y="33523"/>
                    </a:cubicBezTo>
                    <a:close/>
                    <a:moveTo>
                      <a:pt x="236695" y="101104"/>
                    </a:moveTo>
                    <a:cubicBezTo>
                      <a:pt x="182642" y="101104"/>
                      <a:pt x="129072" y="101104"/>
                      <a:pt x="75019" y="101104"/>
                    </a:cubicBezTo>
                    <a:cubicBezTo>
                      <a:pt x="71159" y="101104"/>
                      <a:pt x="67298" y="100621"/>
                      <a:pt x="63919" y="101587"/>
                    </a:cubicBezTo>
                    <a:cubicBezTo>
                      <a:pt x="55715" y="103518"/>
                      <a:pt x="50889" y="108828"/>
                      <a:pt x="50406" y="117517"/>
                    </a:cubicBezTo>
                    <a:cubicBezTo>
                      <a:pt x="49924" y="126688"/>
                      <a:pt x="55232" y="132481"/>
                      <a:pt x="63919" y="134412"/>
                    </a:cubicBezTo>
                    <a:cubicBezTo>
                      <a:pt x="67298" y="135377"/>
                      <a:pt x="71159" y="134895"/>
                      <a:pt x="75019" y="134895"/>
                    </a:cubicBezTo>
                    <a:cubicBezTo>
                      <a:pt x="182642" y="134895"/>
                      <a:pt x="289782" y="134895"/>
                      <a:pt x="397405" y="134895"/>
                    </a:cubicBezTo>
                    <a:cubicBezTo>
                      <a:pt x="400783" y="134895"/>
                      <a:pt x="404161" y="135377"/>
                      <a:pt x="407540" y="134412"/>
                    </a:cubicBezTo>
                    <a:cubicBezTo>
                      <a:pt x="416709" y="132481"/>
                      <a:pt x="422018" y="127171"/>
                      <a:pt x="422018" y="117517"/>
                    </a:cubicBezTo>
                    <a:cubicBezTo>
                      <a:pt x="422018" y="108345"/>
                      <a:pt x="416709" y="103035"/>
                      <a:pt x="407540" y="101587"/>
                    </a:cubicBezTo>
                    <a:cubicBezTo>
                      <a:pt x="404161" y="101104"/>
                      <a:pt x="400783" y="101104"/>
                      <a:pt x="397405" y="101104"/>
                    </a:cubicBezTo>
                    <a:cubicBezTo>
                      <a:pt x="343835" y="101104"/>
                      <a:pt x="290265" y="101104"/>
                      <a:pt x="236695" y="101104"/>
                    </a:cubicBezTo>
                    <a:close/>
                    <a:moveTo>
                      <a:pt x="35445" y="347776"/>
                    </a:moveTo>
                    <a:cubicBezTo>
                      <a:pt x="35445" y="331846"/>
                      <a:pt x="35445" y="317847"/>
                      <a:pt x="35445" y="302883"/>
                    </a:cubicBezTo>
                    <a:cubicBezTo>
                      <a:pt x="50406" y="302883"/>
                      <a:pt x="64885" y="302883"/>
                      <a:pt x="78880" y="302883"/>
                    </a:cubicBezTo>
                    <a:cubicBezTo>
                      <a:pt x="91428" y="302883"/>
                      <a:pt x="99633" y="295642"/>
                      <a:pt x="99150" y="285505"/>
                    </a:cubicBezTo>
                    <a:cubicBezTo>
                      <a:pt x="98667" y="275850"/>
                      <a:pt x="91428" y="269575"/>
                      <a:pt x="78880" y="269575"/>
                    </a:cubicBezTo>
                    <a:cubicBezTo>
                      <a:pt x="59576" y="269575"/>
                      <a:pt x="40754" y="269575"/>
                      <a:pt x="21449" y="269575"/>
                    </a:cubicBezTo>
                    <a:cubicBezTo>
                      <a:pt x="6006" y="269575"/>
                      <a:pt x="697" y="275368"/>
                      <a:pt x="215" y="290332"/>
                    </a:cubicBezTo>
                    <a:cubicBezTo>
                      <a:pt x="215" y="326054"/>
                      <a:pt x="215" y="361293"/>
                      <a:pt x="215" y="397014"/>
                    </a:cubicBezTo>
                    <a:cubicBezTo>
                      <a:pt x="215" y="413427"/>
                      <a:pt x="-268" y="429840"/>
                      <a:pt x="215" y="446252"/>
                    </a:cubicBezTo>
                    <a:cubicBezTo>
                      <a:pt x="697" y="455907"/>
                      <a:pt x="7454" y="462665"/>
                      <a:pt x="16623" y="463148"/>
                    </a:cubicBezTo>
                    <a:cubicBezTo>
                      <a:pt x="25310" y="463148"/>
                      <a:pt x="32550" y="456872"/>
                      <a:pt x="33515" y="447218"/>
                    </a:cubicBezTo>
                    <a:cubicBezTo>
                      <a:pt x="33997" y="443356"/>
                      <a:pt x="33515" y="439011"/>
                      <a:pt x="33515" y="434667"/>
                    </a:cubicBezTo>
                    <a:cubicBezTo>
                      <a:pt x="33515" y="417289"/>
                      <a:pt x="33515" y="399911"/>
                      <a:pt x="33515" y="381567"/>
                    </a:cubicBezTo>
                    <a:cubicBezTo>
                      <a:pt x="41237" y="381567"/>
                      <a:pt x="47511" y="381567"/>
                      <a:pt x="53784" y="381567"/>
                    </a:cubicBezTo>
                    <a:cubicBezTo>
                      <a:pt x="60541" y="381567"/>
                      <a:pt x="67298" y="381567"/>
                      <a:pt x="74054" y="381567"/>
                    </a:cubicBezTo>
                    <a:cubicBezTo>
                      <a:pt x="82259" y="381567"/>
                      <a:pt x="89015" y="378671"/>
                      <a:pt x="91911" y="370464"/>
                    </a:cubicBezTo>
                    <a:cubicBezTo>
                      <a:pt x="96254" y="359362"/>
                      <a:pt x="89015" y="348742"/>
                      <a:pt x="75985" y="348259"/>
                    </a:cubicBezTo>
                    <a:cubicBezTo>
                      <a:pt x="62954" y="347294"/>
                      <a:pt x="49441" y="347776"/>
                      <a:pt x="35445" y="347776"/>
                    </a:cubicBezTo>
                    <a:close/>
                  </a:path>
                </a:pathLst>
              </a:custGeom>
              <a:grpFill/>
              <a:ln w="4819" cap="flat">
                <a:noFill/>
                <a:prstDash val="solid"/>
                <a:miter/>
              </a:ln>
            </p:spPr>
            <p:txBody>
              <a:bodyPr rtlCol="0" anchor="ctr"/>
              <a:lstStyle/>
              <a:p>
                <a:endParaRPr lang="en-US"/>
              </a:p>
            </p:txBody>
          </p:sp>
          <p:sp>
            <p:nvSpPr>
              <p:cNvPr id="13" name="Freeform 235">
                <a:extLst>
                  <a:ext uri="{FF2B5EF4-FFF2-40B4-BE49-F238E27FC236}">
                    <a16:creationId xmlns:a16="http://schemas.microsoft.com/office/drawing/2014/main" id="{0E8B29BD-DA51-3B2B-F56A-817747628E23}"/>
                  </a:ext>
                </a:extLst>
              </p:cNvPr>
              <p:cNvSpPr/>
              <p:nvPr/>
            </p:nvSpPr>
            <p:spPr>
              <a:xfrm>
                <a:off x="8138828" y="4016838"/>
                <a:ext cx="981393" cy="1151177"/>
              </a:xfrm>
              <a:custGeom>
                <a:avLst/>
                <a:gdLst>
                  <a:gd name="connsiteX0" fmla="*/ 215607 w 981393"/>
                  <a:gd name="connsiteY0" fmla="*/ 1150695 h 1151177"/>
                  <a:gd name="connsiteX1" fmla="*/ 175550 w 981393"/>
                  <a:gd name="connsiteY1" fmla="*/ 1131386 h 1151177"/>
                  <a:gd name="connsiteX2" fmla="*/ 145146 w 981393"/>
                  <a:gd name="connsiteY2" fmla="*/ 1082148 h 1151177"/>
                  <a:gd name="connsiteX3" fmla="*/ 116672 w 981393"/>
                  <a:gd name="connsiteY3" fmla="*/ 1082148 h 1151177"/>
                  <a:gd name="connsiteX4" fmla="*/ 43315 w 981393"/>
                  <a:gd name="connsiteY4" fmla="*/ 996223 h 1151177"/>
                  <a:gd name="connsiteX5" fmla="*/ 43315 w 981393"/>
                  <a:gd name="connsiteY5" fmla="*/ 854785 h 1151177"/>
                  <a:gd name="connsiteX6" fmla="*/ 32697 w 981393"/>
                  <a:gd name="connsiteY6" fmla="*/ 838855 h 1151177"/>
                  <a:gd name="connsiteX7" fmla="*/ 362 w 981393"/>
                  <a:gd name="connsiteY7" fmla="*/ 793479 h 1151177"/>
                  <a:gd name="connsiteX8" fmla="*/ 362 w 981393"/>
                  <a:gd name="connsiteY8" fmla="*/ 558392 h 1151177"/>
                  <a:gd name="connsiteX9" fmla="*/ 33180 w 981393"/>
                  <a:gd name="connsiteY9" fmla="*/ 513498 h 1151177"/>
                  <a:gd name="connsiteX10" fmla="*/ 43315 w 981393"/>
                  <a:gd name="connsiteY10" fmla="*/ 498534 h 1151177"/>
                  <a:gd name="connsiteX11" fmla="*/ 43315 w 981393"/>
                  <a:gd name="connsiteY11" fmla="*/ 405368 h 1151177"/>
                  <a:gd name="connsiteX12" fmla="*/ 43315 w 981393"/>
                  <a:gd name="connsiteY12" fmla="*/ 397645 h 1151177"/>
                  <a:gd name="connsiteX13" fmla="*/ 61171 w 981393"/>
                  <a:gd name="connsiteY13" fmla="*/ 380266 h 1151177"/>
                  <a:gd name="connsiteX14" fmla="*/ 77097 w 981393"/>
                  <a:gd name="connsiteY14" fmla="*/ 398610 h 1151177"/>
                  <a:gd name="connsiteX15" fmla="*/ 77097 w 981393"/>
                  <a:gd name="connsiteY15" fmla="*/ 497569 h 1151177"/>
                  <a:gd name="connsiteX16" fmla="*/ 77097 w 981393"/>
                  <a:gd name="connsiteY16" fmla="*/ 510602 h 1151177"/>
                  <a:gd name="connsiteX17" fmla="*/ 91576 w 981393"/>
                  <a:gd name="connsiteY17" fmla="*/ 510602 h 1151177"/>
                  <a:gd name="connsiteX18" fmla="*/ 621002 w 981393"/>
                  <a:gd name="connsiteY18" fmla="*/ 510602 h 1151177"/>
                  <a:gd name="connsiteX19" fmla="*/ 632102 w 981393"/>
                  <a:gd name="connsiteY19" fmla="*/ 510602 h 1151177"/>
                  <a:gd name="connsiteX20" fmla="*/ 648028 w 981393"/>
                  <a:gd name="connsiteY20" fmla="*/ 527498 h 1151177"/>
                  <a:gd name="connsiteX21" fmla="*/ 632585 w 981393"/>
                  <a:gd name="connsiteY21" fmla="*/ 543910 h 1151177"/>
                  <a:gd name="connsiteX22" fmla="*/ 621485 w 981393"/>
                  <a:gd name="connsiteY22" fmla="*/ 543910 h 1151177"/>
                  <a:gd name="connsiteX23" fmla="*/ 59723 w 981393"/>
                  <a:gd name="connsiteY23" fmla="*/ 543910 h 1151177"/>
                  <a:gd name="connsiteX24" fmla="*/ 34145 w 981393"/>
                  <a:gd name="connsiteY24" fmla="*/ 569977 h 1151177"/>
                  <a:gd name="connsiteX25" fmla="*/ 34145 w 981393"/>
                  <a:gd name="connsiteY25" fmla="*/ 785755 h 1151177"/>
                  <a:gd name="connsiteX26" fmla="*/ 57310 w 981393"/>
                  <a:gd name="connsiteY26" fmla="*/ 809409 h 1151177"/>
                  <a:gd name="connsiteX27" fmla="*/ 924083 w 981393"/>
                  <a:gd name="connsiteY27" fmla="*/ 809409 h 1151177"/>
                  <a:gd name="connsiteX28" fmla="*/ 947248 w 981393"/>
                  <a:gd name="connsiteY28" fmla="*/ 786721 h 1151177"/>
                  <a:gd name="connsiteX29" fmla="*/ 947248 w 981393"/>
                  <a:gd name="connsiteY29" fmla="*/ 566598 h 1151177"/>
                  <a:gd name="connsiteX30" fmla="*/ 925048 w 981393"/>
                  <a:gd name="connsiteY30" fmla="*/ 544393 h 1151177"/>
                  <a:gd name="connsiteX31" fmla="*/ 720420 w 981393"/>
                  <a:gd name="connsiteY31" fmla="*/ 544393 h 1151177"/>
                  <a:gd name="connsiteX32" fmla="*/ 711251 w 981393"/>
                  <a:gd name="connsiteY32" fmla="*/ 544393 h 1151177"/>
                  <a:gd name="connsiteX33" fmla="*/ 693394 w 981393"/>
                  <a:gd name="connsiteY33" fmla="*/ 527980 h 1151177"/>
                  <a:gd name="connsiteX34" fmla="*/ 711733 w 981393"/>
                  <a:gd name="connsiteY34" fmla="*/ 511085 h 1151177"/>
                  <a:gd name="connsiteX35" fmla="*/ 801499 w 981393"/>
                  <a:gd name="connsiteY35" fmla="*/ 511085 h 1151177"/>
                  <a:gd name="connsiteX36" fmla="*/ 816460 w 981393"/>
                  <a:gd name="connsiteY36" fmla="*/ 511085 h 1151177"/>
                  <a:gd name="connsiteX37" fmla="*/ 816460 w 981393"/>
                  <a:gd name="connsiteY37" fmla="*/ 499017 h 1151177"/>
                  <a:gd name="connsiteX38" fmla="*/ 816460 w 981393"/>
                  <a:gd name="connsiteY38" fmla="*/ 91114 h 1151177"/>
                  <a:gd name="connsiteX39" fmla="*/ 759995 w 981393"/>
                  <a:gd name="connsiteY39" fmla="*/ 34636 h 1151177"/>
                  <a:gd name="connsiteX40" fmla="*/ 300065 w 981393"/>
                  <a:gd name="connsiteY40" fmla="*/ 34636 h 1151177"/>
                  <a:gd name="connsiteX41" fmla="*/ 288482 w 981393"/>
                  <a:gd name="connsiteY41" fmla="*/ 34636 h 1151177"/>
                  <a:gd name="connsiteX42" fmla="*/ 288482 w 981393"/>
                  <a:gd name="connsiteY42" fmla="*/ 97872 h 1151177"/>
                  <a:gd name="connsiteX43" fmla="*/ 301512 w 981393"/>
                  <a:gd name="connsiteY43" fmla="*/ 97872 h 1151177"/>
                  <a:gd name="connsiteX44" fmla="*/ 701598 w 981393"/>
                  <a:gd name="connsiteY44" fmla="*/ 97872 h 1151177"/>
                  <a:gd name="connsiteX45" fmla="*/ 741655 w 981393"/>
                  <a:gd name="connsiteY45" fmla="*/ 117181 h 1151177"/>
                  <a:gd name="connsiteX46" fmla="*/ 748412 w 981393"/>
                  <a:gd name="connsiteY46" fmla="*/ 140352 h 1151177"/>
                  <a:gd name="connsiteX47" fmla="*/ 748895 w 981393"/>
                  <a:gd name="connsiteY47" fmla="*/ 199727 h 1151177"/>
                  <a:gd name="connsiteX48" fmla="*/ 703046 w 981393"/>
                  <a:gd name="connsiteY48" fmla="*/ 245586 h 1151177"/>
                  <a:gd name="connsiteX49" fmla="*/ 91576 w 981393"/>
                  <a:gd name="connsiteY49" fmla="*/ 245586 h 1151177"/>
                  <a:gd name="connsiteX50" fmla="*/ 77580 w 981393"/>
                  <a:gd name="connsiteY50" fmla="*/ 245586 h 1151177"/>
                  <a:gd name="connsiteX51" fmla="*/ 77097 w 981393"/>
                  <a:gd name="connsiteY51" fmla="*/ 256206 h 1151177"/>
                  <a:gd name="connsiteX52" fmla="*/ 77097 w 981393"/>
                  <a:gd name="connsiteY52" fmla="*/ 314616 h 1151177"/>
                  <a:gd name="connsiteX53" fmla="*/ 60206 w 981393"/>
                  <a:gd name="connsiteY53" fmla="*/ 335373 h 1151177"/>
                  <a:gd name="connsiteX54" fmla="*/ 43315 w 981393"/>
                  <a:gd name="connsiteY54" fmla="*/ 314133 h 1151177"/>
                  <a:gd name="connsiteX55" fmla="*/ 43797 w 981393"/>
                  <a:gd name="connsiteY55" fmla="*/ 233035 h 1151177"/>
                  <a:gd name="connsiteX56" fmla="*/ 52002 w 981393"/>
                  <a:gd name="connsiteY56" fmla="*/ 213244 h 1151177"/>
                  <a:gd name="connsiteX57" fmla="*/ 257112 w 981393"/>
                  <a:gd name="connsiteY57" fmla="*/ 8086 h 1151177"/>
                  <a:gd name="connsiteX58" fmla="*/ 275934 w 981393"/>
                  <a:gd name="connsiteY58" fmla="*/ 362 h 1151177"/>
                  <a:gd name="connsiteX59" fmla="*/ 767234 w 981393"/>
                  <a:gd name="connsiteY59" fmla="*/ 362 h 1151177"/>
                  <a:gd name="connsiteX60" fmla="*/ 849278 w 981393"/>
                  <a:gd name="connsiteY60" fmla="*/ 66495 h 1151177"/>
                  <a:gd name="connsiteX61" fmla="*/ 876787 w 981393"/>
                  <a:gd name="connsiteY61" fmla="*/ 71323 h 1151177"/>
                  <a:gd name="connsiteX62" fmla="*/ 938079 w 981393"/>
                  <a:gd name="connsiteY62" fmla="*/ 156765 h 1151177"/>
                  <a:gd name="connsiteX63" fmla="*/ 938079 w 981393"/>
                  <a:gd name="connsiteY63" fmla="*/ 495155 h 1151177"/>
                  <a:gd name="connsiteX64" fmla="*/ 951109 w 981393"/>
                  <a:gd name="connsiteY64" fmla="*/ 515429 h 1151177"/>
                  <a:gd name="connsiteX65" fmla="*/ 981031 w 981393"/>
                  <a:gd name="connsiteY65" fmla="*/ 558875 h 1151177"/>
                  <a:gd name="connsiteX66" fmla="*/ 981031 w 981393"/>
                  <a:gd name="connsiteY66" fmla="*/ 794927 h 1151177"/>
                  <a:gd name="connsiteX67" fmla="*/ 946766 w 981393"/>
                  <a:gd name="connsiteY67" fmla="*/ 840303 h 1151177"/>
                  <a:gd name="connsiteX68" fmla="*/ 938079 w 981393"/>
                  <a:gd name="connsiteY68" fmla="*/ 852854 h 1151177"/>
                  <a:gd name="connsiteX69" fmla="*/ 938079 w 981393"/>
                  <a:gd name="connsiteY69" fmla="*/ 1048357 h 1151177"/>
                  <a:gd name="connsiteX70" fmla="*/ 866652 w 981393"/>
                  <a:gd name="connsiteY70" fmla="*/ 1151178 h 1151177"/>
                  <a:gd name="connsiteX71" fmla="*/ 215607 w 981393"/>
                  <a:gd name="connsiteY71" fmla="*/ 1150695 h 1151177"/>
                  <a:gd name="connsiteX72" fmla="*/ 77580 w 981393"/>
                  <a:gd name="connsiteY72" fmla="*/ 843199 h 1151177"/>
                  <a:gd name="connsiteX73" fmla="*/ 77097 w 981393"/>
                  <a:gd name="connsiteY73" fmla="*/ 852371 h 1151177"/>
                  <a:gd name="connsiteX74" fmla="*/ 77097 w 981393"/>
                  <a:gd name="connsiteY74" fmla="*/ 995258 h 1151177"/>
                  <a:gd name="connsiteX75" fmla="*/ 132115 w 981393"/>
                  <a:gd name="connsiteY75" fmla="*/ 1049806 h 1151177"/>
                  <a:gd name="connsiteX76" fmla="*/ 761442 w 981393"/>
                  <a:gd name="connsiteY76" fmla="*/ 1049806 h 1151177"/>
                  <a:gd name="connsiteX77" fmla="*/ 816460 w 981393"/>
                  <a:gd name="connsiteY77" fmla="*/ 994775 h 1151177"/>
                  <a:gd name="connsiteX78" fmla="*/ 816460 w 981393"/>
                  <a:gd name="connsiteY78" fmla="*/ 854302 h 1151177"/>
                  <a:gd name="connsiteX79" fmla="*/ 815978 w 981393"/>
                  <a:gd name="connsiteY79" fmla="*/ 843682 h 1151177"/>
                  <a:gd name="connsiteX80" fmla="*/ 77580 w 981393"/>
                  <a:gd name="connsiteY80" fmla="*/ 843199 h 1151177"/>
                  <a:gd name="connsiteX81" fmla="*/ 903331 w 981393"/>
                  <a:gd name="connsiteY81" fmla="*/ 843199 h 1151177"/>
                  <a:gd name="connsiteX82" fmla="*/ 850243 w 981393"/>
                  <a:gd name="connsiteY82" fmla="*/ 843199 h 1151177"/>
                  <a:gd name="connsiteX83" fmla="*/ 850243 w 981393"/>
                  <a:gd name="connsiteY83" fmla="*/ 855750 h 1151177"/>
                  <a:gd name="connsiteX84" fmla="*/ 850243 w 981393"/>
                  <a:gd name="connsiteY84" fmla="*/ 992844 h 1151177"/>
                  <a:gd name="connsiteX85" fmla="*/ 848795 w 981393"/>
                  <a:gd name="connsiteY85" fmla="*/ 1015049 h 1151177"/>
                  <a:gd name="connsiteX86" fmla="*/ 762890 w 981393"/>
                  <a:gd name="connsiteY86" fmla="*/ 1083114 h 1151177"/>
                  <a:gd name="connsiteX87" fmla="*/ 195338 w 981393"/>
                  <a:gd name="connsiteY87" fmla="*/ 1083114 h 1151177"/>
                  <a:gd name="connsiteX88" fmla="*/ 182307 w 981393"/>
                  <a:gd name="connsiteY88" fmla="*/ 1083114 h 1151177"/>
                  <a:gd name="connsiteX89" fmla="*/ 182307 w 981393"/>
                  <a:gd name="connsiteY89" fmla="*/ 1086493 h 1151177"/>
                  <a:gd name="connsiteX90" fmla="*/ 183755 w 981393"/>
                  <a:gd name="connsiteY90" fmla="*/ 1089389 h 1151177"/>
                  <a:gd name="connsiteX91" fmla="*/ 234429 w 981393"/>
                  <a:gd name="connsiteY91" fmla="*/ 1116422 h 1151177"/>
                  <a:gd name="connsiteX92" fmla="*/ 846865 w 981393"/>
                  <a:gd name="connsiteY92" fmla="*/ 1116422 h 1151177"/>
                  <a:gd name="connsiteX93" fmla="*/ 903331 w 981393"/>
                  <a:gd name="connsiteY93" fmla="*/ 1059943 h 1151177"/>
                  <a:gd name="connsiteX94" fmla="*/ 903331 w 981393"/>
                  <a:gd name="connsiteY94" fmla="*/ 853337 h 1151177"/>
                  <a:gd name="connsiteX95" fmla="*/ 903331 w 981393"/>
                  <a:gd name="connsiteY95" fmla="*/ 843199 h 1151177"/>
                  <a:gd name="connsiteX96" fmla="*/ 286069 w 981393"/>
                  <a:gd name="connsiteY96" fmla="*/ 210347 h 1151177"/>
                  <a:gd name="connsiteX97" fmla="*/ 286551 w 981393"/>
                  <a:gd name="connsiteY97" fmla="*/ 210347 h 1151177"/>
                  <a:gd name="connsiteX98" fmla="*/ 703529 w 981393"/>
                  <a:gd name="connsiteY98" fmla="*/ 210347 h 1151177"/>
                  <a:gd name="connsiteX99" fmla="*/ 715112 w 981393"/>
                  <a:gd name="connsiteY99" fmla="*/ 198279 h 1151177"/>
                  <a:gd name="connsiteX100" fmla="*/ 715112 w 981393"/>
                  <a:gd name="connsiteY100" fmla="*/ 146628 h 1151177"/>
                  <a:gd name="connsiteX101" fmla="*/ 697738 w 981393"/>
                  <a:gd name="connsiteY101" fmla="*/ 129732 h 1151177"/>
                  <a:gd name="connsiteX102" fmla="*/ 301030 w 981393"/>
                  <a:gd name="connsiteY102" fmla="*/ 129732 h 1151177"/>
                  <a:gd name="connsiteX103" fmla="*/ 286069 w 981393"/>
                  <a:gd name="connsiteY103" fmla="*/ 129732 h 1151177"/>
                  <a:gd name="connsiteX104" fmla="*/ 286069 w 981393"/>
                  <a:gd name="connsiteY104" fmla="*/ 210347 h 1151177"/>
                  <a:gd name="connsiteX105" fmla="*/ 851208 w 981393"/>
                  <a:gd name="connsiteY105" fmla="*/ 101252 h 1151177"/>
                  <a:gd name="connsiteX106" fmla="*/ 851208 w 981393"/>
                  <a:gd name="connsiteY106" fmla="*/ 508671 h 1151177"/>
                  <a:gd name="connsiteX107" fmla="*/ 903813 w 981393"/>
                  <a:gd name="connsiteY107" fmla="*/ 508671 h 1151177"/>
                  <a:gd name="connsiteX108" fmla="*/ 903813 w 981393"/>
                  <a:gd name="connsiteY108" fmla="*/ 495638 h 1151177"/>
                  <a:gd name="connsiteX109" fmla="*/ 903813 w 981393"/>
                  <a:gd name="connsiteY109" fmla="*/ 159661 h 1151177"/>
                  <a:gd name="connsiteX110" fmla="*/ 903813 w 981393"/>
                  <a:gd name="connsiteY110" fmla="*/ 148559 h 1151177"/>
                  <a:gd name="connsiteX111" fmla="*/ 851208 w 981393"/>
                  <a:gd name="connsiteY111" fmla="*/ 101252 h 1151177"/>
                  <a:gd name="connsiteX112" fmla="*/ 254216 w 981393"/>
                  <a:gd name="connsiteY112" fmla="*/ 63116 h 1151177"/>
                  <a:gd name="connsiteX113" fmla="*/ 106537 w 981393"/>
                  <a:gd name="connsiteY113" fmla="*/ 210830 h 1151177"/>
                  <a:gd name="connsiteX114" fmla="*/ 221881 w 981393"/>
                  <a:gd name="connsiteY114" fmla="*/ 210830 h 1151177"/>
                  <a:gd name="connsiteX115" fmla="*/ 254216 w 981393"/>
                  <a:gd name="connsiteY115" fmla="*/ 178487 h 1151177"/>
                  <a:gd name="connsiteX116" fmla="*/ 254216 w 981393"/>
                  <a:gd name="connsiteY116" fmla="*/ 68426 h 1151177"/>
                  <a:gd name="connsiteX117" fmla="*/ 254216 w 981393"/>
                  <a:gd name="connsiteY117" fmla="*/ 63116 h 1151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981393" h="1151177">
                    <a:moveTo>
                      <a:pt x="215607" y="1150695"/>
                    </a:moveTo>
                    <a:cubicBezTo>
                      <a:pt x="202094" y="1144420"/>
                      <a:pt x="187616" y="1139592"/>
                      <a:pt x="175550" y="1131386"/>
                    </a:cubicBezTo>
                    <a:cubicBezTo>
                      <a:pt x="159142" y="1120283"/>
                      <a:pt x="150455" y="1103388"/>
                      <a:pt x="145146" y="1082148"/>
                    </a:cubicBezTo>
                    <a:cubicBezTo>
                      <a:pt x="135494" y="1082148"/>
                      <a:pt x="125841" y="1083114"/>
                      <a:pt x="116672" y="1082148"/>
                    </a:cubicBezTo>
                    <a:cubicBezTo>
                      <a:pt x="73237" y="1075873"/>
                      <a:pt x="43797" y="1041117"/>
                      <a:pt x="43315" y="996223"/>
                    </a:cubicBezTo>
                    <a:cubicBezTo>
                      <a:pt x="42832" y="948916"/>
                      <a:pt x="42832" y="901609"/>
                      <a:pt x="43315" y="854785"/>
                    </a:cubicBezTo>
                    <a:cubicBezTo>
                      <a:pt x="43315" y="846578"/>
                      <a:pt x="41867" y="841751"/>
                      <a:pt x="32697" y="838855"/>
                    </a:cubicBezTo>
                    <a:cubicBezTo>
                      <a:pt x="11945" y="831614"/>
                      <a:pt x="362" y="815684"/>
                      <a:pt x="362" y="793479"/>
                    </a:cubicBezTo>
                    <a:cubicBezTo>
                      <a:pt x="-121" y="715277"/>
                      <a:pt x="-121" y="637076"/>
                      <a:pt x="362" y="558392"/>
                    </a:cubicBezTo>
                    <a:cubicBezTo>
                      <a:pt x="362" y="536669"/>
                      <a:pt x="12427" y="520739"/>
                      <a:pt x="33180" y="513498"/>
                    </a:cubicBezTo>
                    <a:cubicBezTo>
                      <a:pt x="41867" y="510602"/>
                      <a:pt x="43315" y="506258"/>
                      <a:pt x="43315" y="498534"/>
                    </a:cubicBezTo>
                    <a:cubicBezTo>
                      <a:pt x="42832" y="467640"/>
                      <a:pt x="43315" y="436263"/>
                      <a:pt x="43315" y="405368"/>
                    </a:cubicBezTo>
                    <a:cubicBezTo>
                      <a:pt x="43315" y="402954"/>
                      <a:pt x="43315" y="400058"/>
                      <a:pt x="43315" y="397645"/>
                    </a:cubicBezTo>
                    <a:cubicBezTo>
                      <a:pt x="44280" y="386542"/>
                      <a:pt x="51519" y="379301"/>
                      <a:pt x="61171" y="380266"/>
                    </a:cubicBezTo>
                    <a:cubicBezTo>
                      <a:pt x="70341" y="380749"/>
                      <a:pt x="76615" y="387507"/>
                      <a:pt x="77097" y="398610"/>
                    </a:cubicBezTo>
                    <a:cubicBezTo>
                      <a:pt x="77097" y="431435"/>
                      <a:pt x="77097" y="464743"/>
                      <a:pt x="77097" y="497569"/>
                    </a:cubicBezTo>
                    <a:cubicBezTo>
                      <a:pt x="77097" y="501430"/>
                      <a:pt x="77097" y="505775"/>
                      <a:pt x="77097" y="510602"/>
                    </a:cubicBezTo>
                    <a:cubicBezTo>
                      <a:pt x="82889" y="510602"/>
                      <a:pt x="87232" y="510602"/>
                      <a:pt x="91576" y="510602"/>
                    </a:cubicBezTo>
                    <a:cubicBezTo>
                      <a:pt x="268212" y="510602"/>
                      <a:pt x="444366" y="510602"/>
                      <a:pt x="621002" y="510602"/>
                    </a:cubicBezTo>
                    <a:cubicBezTo>
                      <a:pt x="624863" y="510602"/>
                      <a:pt x="628724" y="510602"/>
                      <a:pt x="632102" y="510602"/>
                    </a:cubicBezTo>
                    <a:cubicBezTo>
                      <a:pt x="641754" y="511568"/>
                      <a:pt x="648511" y="518326"/>
                      <a:pt x="648028" y="527498"/>
                    </a:cubicBezTo>
                    <a:cubicBezTo>
                      <a:pt x="647546" y="537152"/>
                      <a:pt x="642237" y="542462"/>
                      <a:pt x="632585" y="543910"/>
                    </a:cubicBezTo>
                    <a:cubicBezTo>
                      <a:pt x="628724" y="544393"/>
                      <a:pt x="625346" y="543910"/>
                      <a:pt x="621485" y="543910"/>
                    </a:cubicBezTo>
                    <a:cubicBezTo>
                      <a:pt x="434231" y="543910"/>
                      <a:pt x="246977" y="543910"/>
                      <a:pt x="59723" y="543910"/>
                    </a:cubicBezTo>
                    <a:cubicBezTo>
                      <a:pt x="38488" y="543910"/>
                      <a:pt x="34145" y="548255"/>
                      <a:pt x="34145" y="569977"/>
                    </a:cubicBezTo>
                    <a:cubicBezTo>
                      <a:pt x="34145" y="641903"/>
                      <a:pt x="34145" y="713829"/>
                      <a:pt x="34145" y="785755"/>
                    </a:cubicBezTo>
                    <a:cubicBezTo>
                      <a:pt x="34145" y="804099"/>
                      <a:pt x="39454" y="809409"/>
                      <a:pt x="57310" y="809409"/>
                    </a:cubicBezTo>
                    <a:cubicBezTo>
                      <a:pt x="346395" y="809409"/>
                      <a:pt x="634998" y="809409"/>
                      <a:pt x="924083" y="809409"/>
                    </a:cubicBezTo>
                    <a:cubicBezTo>
                      <a:pt x="941457" y="809409"/>
                      <a:pt x="947248" y="804099"/>
                      <a:pt x="947248" y="786721"/>
                    </a:cubicBezTo>
                    <a:cubicBezTo>
                      <a:pt x="947248" y="713347"/>
                      <a:pt x="947248" y="639972"/>
                      <a:pt x="947248" y="566598"/>
                    </a:cubicBezTo>
                    <a:cubicBezTo>
                      <a:pt x="947248" y="549703"/>
                      <a:pt x="941457" y="544393"/>
                      <a:pt x="925048" y="544393"/>
                    </a:cubicBezTo>
                    <a:cubicBezTo>
                      <a:pt x="857000" y="544393"/>
                      <a:pt x="788469" y="544393"/>
                      <a:pt x="720420" y="544393"/>
                    </a:cubicBezTo>
                    <a:cubicBezTo>
                      <a:pt x="717525" y="544393"/>
                      <a:pt x="714629" y="544393"/>
                      <a:pt x="711251" y="544393"/>
                    </a:cubicBezTo>
                    <a:cubicBezTo>
                      <a:pt x="700633" y="543910"/>
                      <a:pt x="693394" y="537152"/>
                      <a:pt x="693394" y="527980"/>
                    </a:cubicBezTo>
                    <a:cubicBezTo>
                      <a:pt x="693394" y="518326"/>
                      <a:pt x="700633" y="511085"/>
                      <a:pt x="711733" y="511085"/>
                    </a:cubicBezTo>
                    <a:cubicBezTo>
                      <a:pt x="741655" y="511085"/>
                      <a:pt x="771577" y="511085"/>
                      <a:pt x="801499" y="511085"/>
                    </a:cubicBezTo>
                    <a:cubicBezTo>
                      <a:pt x="805843" y="511085"/>
                      <a:pt x="810186" y="511085"/>
                      <a:pt x="816460" y="511085"/>
                    </a:cubicBezTo>
                    <a:cubicBezTo>
                      <a:pt x="816460" y="506740"/>
                      <a:pt x="816460" y="502879"/>
                      <a:pt x="816460" y="499017"/>
                    </a:cubicBezTo>
                    <a:cubicBezTo>
                      <a:pt x="816460" y="362888"/>
                      <a:pt x="816460" y="226760"/>
                      <a:pt x="816460" y="91114"/>
                    </a:cubicBezTo>
                    <a:cubicBezTo>
                      <a:pt x="816460" y="54910"/>
                      <a:pt x="796191" y="34636"/>
                      <a:pt x="759995" y="34636"/>
                    </a:cubicBezTo>
                    <a:cubicBezTo>
                      <a:pt x="606524" y="34636"/>
                      <a:pt x="453535" y="34636"/>
                      <a:pt x="300065" y="34636"/>
                    </a:cubicBezTo>
                    <a:cubicBezTo>
                      <a:pt x="296204" y="34636"/>
                      <a:pt x="292825" y="34636"/>
                      <a:pt x="288482" y="34636"/>
                    </a:cubicBezTo>
                    <a:cubicBezTo>
                      <a:pt x="288482" y="55875"/>
                      <a:pt x="288482" y="75667"/>
                      <a:pt x="288482" y="97872"/>
                    </a:cubicBezTo>
                    <a:cubicBezTo>
                      <a:pt x="292825" y="97872"/>
                      <a:pt x="297169" y="97872"/>
                      <a:pt x="301512" y="97872"/>
                    </a:cubicBezTo>
                    <a:cubicBezTo>
                      <a:pt x="434714" y="97872"/>
                      <a:pt x="568397" y="97872"/>
                      <a:pt x="701598" y="97872"/>
                    </a:cubicBezTo>
                    <a:cubicBezTo>
                      <a:pt x="718490" y="97872"/>
                      <a:pt x="732968" y="102217"/>
                      <a:pt x="741655" y="117181"/>
                    </a:cubicBezTo>
                    <a:cubicBezTo>
                      <a:pt x="745516" y="123940"/>
                      <a:pt x="747929" y="132629"/>
                      <a:pt x="748412" y="140352"/>
                    </a:cubicBezTo>
                    <a:cubicBezTo>
                      <a:pt x="749377" y="160144"/>
                      <a:pt x="748895" y="179936"/>
                      <a:pt x="748895" y="199727"/>
                    </a:cubicBezTo>
                    <a:cubicBezTo>
                      <a:pt x="748895" y="229174"/>
                      <a:pt x="732486" y="245586"/>
                      <a:pt x="703046" y="245586"/>
                    </a:cubicBezTo>
                    <a:cubicBezTo>
                      <a:pt x="499384" y="245586"/>
                      <a:pt x="295238" y="245586"/>
                      <a:pt x="91576" y="245586"/>
                    </a:cubicBezTo>
                    <a:cubicBezTo>
                      <a:pt x="87232" y="245586"/>
                      <a:pt x="82889" y="245586"/>
                      <a:pt x="77580" y="245586"/>
                    </a:cubicBezTo>
                    <a:cubicBezTo>
                      <a:pt x="77097" y="249448"/>
                      <a:pt x="77097" y="252827"/>
                      <a:pt x="77097" y="256206"/>
                    </a:cubicBezTo>
                    <a:cubicBezTo>
                      <a:pt x="77097" y="275515"/>
                      <a:pt x="77097" y="295307"/>
                      <a:pt x="77097" y="314616"/>
                    </a:cubicBezTo>
                    <a:cubicBezTo>
                      <a:pt x="77097" y="327649"/>
                      <a:pt x="70341" y="335373"/>
                      <a:pt x="60206" y="335373"/>
                    </a:cubicBezTo>
                    <a:cubicBezTo>
                      <a:pt x="50071" y="335373"/>
                      <a:pt x="43315" y="327167"/>
                      <a:pt x="43315" y="314133"/>
                    </a:cubicBezTo>
                    <a:cubicBezTo>
                      <a:pt x="43315" y="287101"/>
                      <a:pt x="42832" y="260068"/>
                      <a:pt x="43797" y="233035"/>
                    </a:cubicBezTo>
                    <a:cubicBezTo>
                      <a:pt x="43797" y="226277"/>
                      <a:pt x="47175" y="218071"/>
                      <a:pt x="52002" y="213244"/>
                    </a:cubicBezTo>
                    <a:cubicBezTo>
                      <a:pt x="120050" y="144697"/>
                      <a:pt x="188098" y="76150"/>
                      <a:pt x="257112" y="8086"/>
                    </a:cubicBezTo>
                    <a:cubicBezTo>
                      <a:pt x="261456" y="3741"/>
                      <a:pt x="269660" y="362"/>
                      <a:pt x="275934" y="362"/>
                    </a:cubicBezTo>
                    <a:cubicBezTo>
                      <a:pt x="439540" y="-121"/>
                      <a:pt x="603145" y="-121"/>
                      <a:pt x="767234" y="362"/>
                    </a:cubicBezTo>
                    <a:cubicBezTo>
                      <a:pt x="806808" y="362"/>
                      <a:pt x="836247" y="24498"/>
                      <a:pt x="849278" y="66495"/>
                    </a:cubicBezTo>
                    <a:cubicBezTo>
                      <a:pt x="858448" y="67944"/>
                      <a:pt x="867617" y="68909"/>
                      <a:pt x="876787" y="71323"/>
                    </a:cubicBezTo>
                    <a:cubicBezTo>
                      <a:pt x="914913" y="82425"/>
                      <a:pt x="938079" y="114768"/>
                      <a:pt x="938079" y="156765"/>
                    </a:cubicBezTo>
                    <a:cubicBezTo>
                      <a:pt x="938079" y="269722"/>
                      <a:pt x="938079" y="382197"/>
                      <a:pt x="938079" y="495155"/>
                    </a:cubicBezTo>
                    <a:cubicBezTo>
                      <a:pt x="938079" y="505292"/>
                      <a:pt x="939527" y="511085"/>
                      <a:pt x="951109" y="515429"/>
                    </a:cubicBezTo>
                    <a:cubicBezTo>
                      <a:pt x="970414" y="522188"/>
                      <a:pt x="981031" y="538600"/>
                      <a:pt x="981031" y="558875"/>
                    </a:cubicBezTo>
                    <a:cubicBezTo>
                      <a:pt x="981514" y="637559"/>
                      <a:pt x="981514" y="716243"/>
                      <a:pt x="981031" y="794927"/>
                    </a:cubicBezTo>
                    <a:cubicBezTo>
                      <a:pt x="981031" y="815684"/>
                      <a:pt x="967035" y="834028"/>
                      <a:pt x="946766" y="840303"/>
                    </a:cubicBezTo>
                    <a:cubicBezTo>
                      <a:pt x="939527" y="842717"/>
                      <a:pt x="938079" y="846096"/>
                      <a:pt x="938079" y="852854"/>
                    </a:cubicBezTo>
                    <a:cubicBezTo>
                      <a:pt x="938079" y="918022"/>
                      <a:pt x="938079" y="983190"/>
                      <a:pt x="938079" y="1048357"/>
                    </a:cubicBezTo>
                    <a:cubicBezTo>
                      <a:pt x="938079" y="1108698"/>
                      <a:pt x="922635" y="1130903"/>
                      <a:pt x="866652" y="1151178"/>
                    </a:cubicBezTo>
                    <a:cubicBezTo>
                      <a:pt x="648994" y="1150695"/>
                      <a:pt x="432300" y="1150695"/>
                      <a:pt x="215607" y="1150695"/>
                    </a:cubicBezTo>
                    <a:close/>
                    <a:moveTo>
                      <a:pt x="77580" y="843199"/>
                    </a:moveTo>
                    <a:cubicBezTo>
                      <a:pt x="77580" y="846578"/>
                      <a:pt x="77097" y="849475"/>
                      <a:pt x="77097" y="852371"/>
                    </a:cubicBezTo>
                    <a:cubicBezTo>
                      <a:pt x="77097" y="900161"/>
                      <a:pt x="77097" y="947468"/>
                      <a:pt x="77097" y="995258"/>
                    </a:cubicBezTo>
                    <a:cubicBezTo>
                      <a:pt x="77097" y="1028566"/>
                      <a:pt x="98332" y="1049806"/>
                      <a:pt x="132115" y="1049806"/>
                    </a:cubicBezTo>
                    <a:cubicBezTo>
                      <a:pt x="342052" y="1049806"/>
                      <a:pt x="551506" y="1049806"/>
                      <a:pt x="761442" y="1049806"/>
                    </a:cubicBezTo>
                    <a:cubicBezTo>
                      <a:pt x="796191" y="1049806"/>
                      <a:pt x="816460" y="1029531"/>
                      <a:pt x="816460" y="994775"/>
                    </a:cubicBezTo>
                    <a:cubicBezTo>
                      <a:pt x="816460" y="947951"/>
                      <a:pt x="816460" y="901126"/>
                      <a:pt x="816460" y="854302"/>
                    </a:cubicBezTo>
                    <a:cubicBezTo>
                      <a:pt x="816460" y="850923"/>
                      <a:pt x="815978" y="847061"/>
                      <a:pt x="815978" y="843682"/>
                    </a:cubicBezTo>
                    <a:cubicBezTo>
                      <a:pt x="569362" y="843199"/>
                      <a:pt x="323713" y="843199"/>
                      <a:pt x="77580" y="843199"/>
                    </a:cubicBezTo>
                    <a:close/>
                    <a:moveTo>
                      <a:pt x="903331" y="843199"/>
                    </a:moveTo>
                    <a:cubicBezTo>
                      <a:pt x="884991" y="843199"/>
                      <a:pt x="868100" y="843199"/>
                      <a:pt x="850243" y="843199"/>
                    </a:cubicBezTo>
                    <a:cubicBezTo>
                      <a:pt x="850243" y="847544"/>
                      <a:pt x="850243" y="851888"/>
                      <a:pt x="850243" y="855750"/>
                    </a:cubicBezTo>
                    <a:cubicBezTo>
                      <a:pt x="850243" y="901609"/>
                      <a:pt x="850243" y="946985"/>
                      <a:pt x="850243" y="992844"/>
                    </a:cubicBezTo>
                    <a:cubicBezTo>
                      <a:pt x="850243" y="1000085"/>
                      <a:pt x="850243" y="1007809"/>
                      <a:pt x="848795" y="1015049"/>
                    </a:cubicBezTo>
                    <a:cubicBezTo>
                      <a:pt x="840108" y="1056081"/>
                      <a:pt x="806808" y="1083114"/>
                      <a:pt x="762890" y="1083114"/>
                    </a:cubicBezTo>
                    <a:cubicBezTo>
                      <a:pt x="573706" y="1083114"/>
                      <a:pt x="384522" y="1083114"/>
                      <a:pt x="195338" y="1083114"/>
                    </a:cubicBezTo>
                    <a:cubicBezTo>
                      <a:pt x="190994" y="1083114"/>
                      <a:pt x="186651" y="1083114"/>
                      <a:pt x="182307" y="1083114"/>
                    </a:cubicBezTo>
                    <a:cubicBezTo>
                      <a:pt x="182307" y="1085527"/>
                      <a:pt x="182307" y="1086010"/>
                      <a:pt x="182307" y="1086493"/>
                    </a:cubicBezTo>
                    <a:cubicBezTo>
                      <a:pt x="182790" y="1087458"/>
                      <a:pt x="183272" y="1088424"/>
                      <a:pt x="183755" y="1089389"/>
                    </a:cubicBezTo>
                    <a:cubicBezTo>
                      <a:pt x="194855" y="1109181"/>
                      <a:pt x="212229" y="1116422"/>
                      <a:pt x="234429" y="1116422"/>
                    </a:cubicBezTo>
                    <a:cubicBezTo>
                      <a:pt x="438574" y="1116422"/>
                      <a:pt x="642720" y="1116422"/>
                      <a:pt x="846865" y="1116422"/>
                    </a:cubicBezTo>
                    <a:cubicBezTo>
                      <a:pt x="882578" y="1116422"/>
                      <a:pt x="903331" y="1096147"/>
                      <a:pt x="903331" y="1059943"/>
                    </a:cubicBezTo>
                    <a:cubicBezTo>
                      <a:pt x="903331" y="990913"/>
                      <a:pt x="903331" y="921884"/>
                      <a:pt x="903331" y="853337"/>
                    </a:cubicBezTo>
                    <a:cubicBezTo>
                      <a:pt x="903331" y="850440"/>
                      <a:pt x="903331" y="847061"/>
                      <a:pt x="903331" y="843199"/>
                    </a:cubicBezTo>
                    <a:close/>
                    <a:moveTo>
                      <a:pt x="286069" y="210347"/>
                    </a:moveTo>
                    <a:cubicBezTo>
                      <a:pt x="284621" y="209865"/>
                      <a:pt x="285586" y="210347"/>
                      <a:pt x="286551" y="210347"/>
                    </a:cubicBezTo>
                    <a:cubicBezTo>
                      <a:pt x="425544" y="210347"/>
                      <a:pt x="564536" y="210347"/>
                      <a:pt x="703529" y="210347"/>
                    </a:cubicBezTo>
                    <a:cubicBezTo>
                      <a:pt x="712216" y="210347"/>
                      <a:pt x="715594" y="206486"/>
                      <a:pt x="715112" y="198279"/>
                    </a:cubicBezTo>
                    <a:cubicBezTo>
                      <a:pt x="714629" y="180901"/>
                      <a:pt x="715112" y="164006"/>
                      <a:pt x="715112" y="146628"/>
                    </a:cubicBezTo>
                    <a:cubicBezTo>
                      <a:pt x="715112" y="130215"/>
                      <a:pt x="714629" y="129732"/>
                      <a:pt x="697738" y="129732"/>
                    </a:cubicBezTo>
                    <a:cubicBezTo>
                      <a:pt x="565502" y="129732"/>
                      <a:pt x="433266" y="129732"/>
                      <a:pt x="301030" y="129732"/>
                    </a:cubicBezTo>
                    <a:cubicBezTo>
                      <a:pt x="297169" y="129732"/>
                      <a:pt x="292825" y="129732"/>
                      <a:pt x="286069" y="129732"/>
                    </a:cubicBezTo>
                    <a:cubicBezTo>
                      <a:pt x="286069" y="157248"/>
                      <a:pt x="286069" y="182832"/>
                      <a:pt x="286069" y="210347"/>
                    </a:cubicBezTo>
                    <a:close/>
                    <a:moveTo>
                      <a:pt x="851208" y="101252"/>
                    </a:moveTo>
                    <a:cubicBezTo>
                      <a:pt x="851208" y="237863"/>
                      <a:pt x="851208" y="373508"/>
                      <a:pt x="851208" y="508671"/>
                    </a:cubicBezTo>
                    <a:cubicBezTo>
                      <a:pt x="869065" y="508671"/>
                      <a:pt x="885957" y="508671"/>
                      <a:pt x="903813" y="508671"/>
                    </a:cubicBezTo>
                    <a:cubicBezTo>
                      <a:pt x="903813" y="503844"/>
                      <a:pt x="903813" y="499499"/>
                      <a:pt x="903813" y="495638"/>
                    </a:cubicBezTo>
                    <a:cubicBezTo>
                      <a:pt x="903813" y="383645"/>
                      <a:pt x="903813" y="271653"/>
                      <a:pt x="903813" y="159661"/>
                    </a:cubicBezTo>
                    <a:cubicBezTo>
                      <a:pt x="903813" y="155799"/>
                      <a:pt x="903813" y="151938"/>
                      <a:pt x="903813" y="148559"/>
                    </a:cubicBezTo>
                    <a:cubicBezTo>
                      <a:pt x="900435" y="120078"/>
                      <a:pt x="878717" y="99803"/>
                      <a:pt x="851208" y="101252"/>
                    </a:cubicBezTo>
                    <a:close/>
                    <a:moveTo>
                      <a:pt x="254216" y="63116"/>
                    </a:moveTo>
                    <a:cubicBezTo>
                      <a:pt x="205472" y="111872"/>
                      <a:pt x="155281" y="162075"/>
                      <a:pt x="106537" y="210830"/>
                    </a:cubicBezTo>
                    <a:cubicBezTo>
                      <a:pt x="143215" y="210830"/>
                      <a:pt x="182790" y="210830"/>
                      <a:pt x="221881" y="210830"/>
                    </a:cubicBezTo>
                    <a:cubicBezTo>
                      <a:pt x="243599" y="210830"/>
                      <a:pt x="254216" y="200210"/>
                      <a:pt x="254216" y="178487"/>
                    </a:cubicBezTo>
                    <a:cubicBezTo>
                      <a:pt x="254216" y="141800"/>
                      <a:pt x="254216" y="105113"/>
                      <a:pt x="254216" y="68426"/>
                    </a:cubicBezTo>
                    <a:cubicBezTo>
                      <a:pt x="254216" y="65530"/>
                      <a:pt x="254216" y="63116"/>
                      <a:pt x="254216" y="63116"/>
                    </a:cubicBezTo>
                    <a:close/>
                  </a:path>
                </a:pathLst>
              </a:custGeom>
              <a:grpFill/>
              <a:ln w="4819" cap="flat">
                <a:noFill/>
                <a:prstDash val="solid"/>
                <a:miter/>
              </a:ln>
            </p:spPr>
            <p:txBody>
              <a:bodyPr rtlCol="0" anchor="ctr"/>
              <a:lstStyle/>
              <a:p>
                <a:endParaRPr lang="en-US"/>
              </a:p>
            </p:txBody>
          </p:sp>
          <p:sp>
            <p:nvSpPr>
              <p:cNvPr id="14" name="Freeform 236">
                <a:extLst>
                  <a:ext uri="{FF2B5EF4-FFF2-40B4-BE49-F238E27FC236}">
                    <a16:creationId xmlns:a16="http://schemas.microsoft.com/office/drawing/2014/main" id="{528175C3-3956-A9B3-3DDA-72288747E889}"/>
                  </a:ext>
                </a:extLst>
              </p:cNvPr>
              <p:cNvSpPr/>
              <p:nvPr/>
            </p:nvSpPr>
            <p:spPr>
              <a:xfrm>
                <a:off x="8645236" y="4594056"/>
                <a:ext cx="127021" cy="195865"/>
              </a:xfrm>
              <a:custGeom>
                <a:avLst/>
                <a:gdLst>
                  <a:gd name="connsiteX0" fmla="*/ 34480 w 127021"/>
                  <a:gd name="connsiteY0" fmla="*/ 60341 h 195865"/>
                  <a:gd name="connsiteX1" fmla="*/ 83707 w 127021"/>
                  <a:gd name="connsiteY1" fmla="*/ 15447 h 195865"/>
                  <a:gd name="connsiteX2" fmla="*/ 91911 w 127021"/>
                  <a:gd name="connsiteY2" fmla="*/ 7724 h 195865"/>
                  <a:gd name="connsiteX3" fmla="*/ 117007 w 127021"/>
                  <a:gd name="connsiteY3" fmla="*/ 8206 h 195865"/>
                  <a:gd name="connsiteX4" fmla="*/ 115076 w 127021"/>
                  <a:gd name="connsiteY4" fmla="*/ 32343 h 195865"/>
                  <a:gd name="connsiteX5" fmla="*/ 62954 w 127021"/>
                  <a:gd name="connsiteY5" fmla="*/ 80615 h 195865"/>
                  <a:gd name="connsiteX6" fmla="*/ 49924 w 127021"/>
                  <a:gd name="connsiteY6" fmla="*/ 92683 h 195865"/>
                  <a:gd name="connsiteX7" fmla="*/ 87567 w 127021"/>
                  <a:gd name="connsiteY7" fmla="*/ 133715 h 195865"/>
                  <a:gd name="connsiteX8" fmla="*/ 121350 w 127021"/>
                  <a:gd name="connsiteY8" fmla="*/ 166540 h 195865"/>
                  <a:gd name="connsiteX9" fmla="*/ 121833 w 127021"/>
                  <a:gd name="connsiteY9" fmla="*/ 190676 h 195865"/>
                  <a:gd name="connsiteX10" fmla="*/ 97702 w 127021"/>
                  <a:gd name="connsiteY10" fmla="*/ 190194 h 195865"/>
                  <a:gd name="connsiteX11" fmla="*/ 35445 w 127021"/>
                  <a:gd name="connsiteY11" fmla="*/ 130818 h 195865"/>
                  <a:gd name="connsiteX12" fmla="*/ 33997 w 127021"/>
                  <a:gd name="connsiteY12" fmla="*/ 139990 h 195865"/>
                  <a:gd name="connsiteX13" fmla="*/ 33515 w 127021"/>
                  <a:gd name="connsiteY13" fmla="*/ 178125 h 195865"/>
                  <a:gd name="connsiteX14" fmla="*/ 16623 w 127021"/>
                  <a:gd name="connsiteY14" fmla="*/ 195504 h 195865"/>
                  <a:gd name="connsiteX15" fmla="*/ 214 w 127021"/>
                  <a:gd name="connsiteY15" fmla="*/ 177643 h 195865"/>
                  <a:gd name="connsiteX16" fmla="*/ 214 w 127021"/>
                  <a:gd name="connsiteY16" fmla="*/ 151576 h 195865"/>
                  <a:gd name="connsiteX17" fmla="*/ 214 w 127021"/>
                  <a:gd name="connsiteY17" fmla="*/ 27033 h 195865"/>
                  <a:gd name="connsiteX18" fmla="*/ 214 w 127021"/>
                  <a:gd name="connsiteY18" fmla="*/ 17861 h 195865"/>
                  <a:gd name="connsiteX19" fmla="*/ 16623 w 127021"/>
                  <a:gd name="connsiteY19" fmla="*/ 0 h 195865"/>
                  <a:gd name="connsiteX20" fmla="*/ 33515 w 127021"/>
                  <a:gd name="connsiteY20" fmla="*/ 17378 h 195865"/>
                  <a:gd name="connsiteX21" fmla="*/ 34480 w 127021"/>
                  <a:gd name="connsiteY21" fmla="*/ 60341 h 195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7021" h="195865">
                    <a:moveTo>
                      <a:pt x="34480" y="60341"/>
                    </a:moveTo>
                    <a:cubicBezTo>
                      <a:pt x="52337" y="43928"/>
                      <a:pt x="68263" y="29446"/>
                      <a:pt x="83707" y="15447"/>
                    </a:cubicBezTo>
                    <a:cubicBezTo>
                      <a:pt x="86602" y="13034"/>
                      <a:pt x="89015" y="10137"/>
                      <a:pt x="91911" y="7724"/>
                    </a:cubicBezTo>
                    <a:cubicBezTo>
                      <a:pt x="100598" y="483"/>
                      <a:pt x="110250" y="483"/>
                      <a:pt x="117007" y="8206"/>
                    </a:cubicBezTo>
                    <a:cubicBezTo>
                      <a:pt x="123281" y="14964"/>
                      <a:pt x="122798" y="25102"/>
                      <a:pt x="115076" y="32343"/>
                    </a:cubicBezTo>
                    <a:cubicBezTo>
                      <a:pt x="98185" y="48755"/>
                      <a:pt x="80328" y="64202"/>
                      <a:pt x="62954" y="80615"/>
                    </a:cubicBezTo>
                    <a:cubicBezTo>
                      <a:pt x="58128" y="84960"/>
                      <a:pt x="53302" y="89787"/>
                      <a:pt x="49924" y="92683"/>
                    </a:cubicBezTo>
                    <a:cubicBezTo>
                      <a:pt x="62954" y="106682"/>
                      <a:pt x="75019" y="120681"/>
                      <a:pt x="87567" y="133715"/>
                    </a:cubicBezTo>
                    <a:cubicBezTo>
                      <a:pt x="98668" y="144817"/>
                      <a:pt x="110250" y="155437"/>
                      <a:pt x="121350" y="166540"/>
                    </a:cubicBezTo>
                    <a:cubicBezTo>
                      <a:pt x="129072" y="174264"/>
                      <a:pt x="128590" y="183918"/>
                      <a:pt x="121833" y="190676"/>
                    </a:cubicBezTo>
                    <a:cubicBezTo>
                      <a:pt x="115076" y="197434"/>
                      <a:pt x="105907" y="197917"/>
                      <a:pt x="97702" y="190194"/>
                    </a:cubicBezTo>
                    <a:cubicBezTo>
                      <a:pt x="77433" y="170885"/>
                      <a:pt x="57163" y="151576"/>
                      <a:pt x="35445" y="130818"/>
                    </a:cubicBezTo>
                    <a:cubicBezTo>
                      <a:pt x="34963" y="134680"/>
                      <a:pt x="33997" y="137577"/>
                      <a:pt x="33997" y="139990"/>
                    </a:cubicBezTo>
                    <a:cubicBezTo>
                      <a:pt x="33997" y="152541"/>
                      <a:pt x="34480" y="165575"/>
                      <a:pt x="33515" y="178125"/>
                    </a:cubicBezTo>
                    <a:cubicBezTo>
                      <a:pt x="33032" y="188745"/>
                      <a:pt x="25793" y="195504"/>
                      <a:pt x="16623" y="195504"/>
                    </a:cubicBezTo>
                    <a:cubicBezTo>
                      <a:pt x="7454" y="195504"/>
                      <a:pt x="697" y="188263"/>
                      <a:pt x="214" y="177643"/>
                    </a:cubicBezTo>
                    <a:cubicBezTo>
                      <a:pt x="-268" y="168954"/>
                      <a:pt x="214" y="160265"/>
                      <a:pt x="214" y="151576"/>
                    </a:cubicBezTo>
                    <a:cubicBezTo>
                      <a:pt x="214" y="110061"/>
                      <a:pt x="214" y="68547"/>
                      <a:pt x="214" y="27033"/>
                    </a:cubicBezTo>
                    <a:cubicBezTo>
                      <a:pt x="214" y="24136"/>
                      <a:pt x="214" y="21240"/>
                      <a:pt x="214" y="17861"/>
                    </a:cubicBezTo>
                    <a:cubicBezTo>
                      <a:pt x="697" y="7241"/>
                      <a:pt x="7454" y="0"/>
                      <a:pt x="16623" y="0"/>
                    </a:cubicBezTo>
                    <a:cubicBezTo>
                      <a:pt x="25793" y="0"/>
                      <a:pt x="33032" y="6758"/>
                      <a:pt x="33515" y="17378"/>
                    </a:cubicBezTo>
                    <a:cubicBezTo>
                      <a:pt x="34963" y="30894"/>
                      <a:pt x="34480" y="43928"/>
                      <a:pt x="34480" y="60341"/>
                    </a:cubicBezTo>
                    <a:close/>
                  </a:path>
                </a:pathLst>
              </a:custGeom>
              <a:grpFill/>
              <a:ln w="4819" cap="flat">
                <a:noFill/>
                <a:prstDash val="solid"/>
                <a:miter/>
              </a:ln>
            </p:spPr>
            <p:txBody>
              <a:bodyPr rtlCol="0" anchor="ctr"/>
              <a:lstStyle/>
              <a:p>
                <a:endParaRPr lang="en-US"/>
              </a:p>
            </p:txBody>
          </p:sp>
          <p:sp>
            <p:nvSpPr>
              <p:cNvPr id="15" name="Freeform 237">
                <a:extLst>
                  <a:ext uri="{FF2B5EF4-FFF2-40B4-BE49-F238E27FC236}">
                    <a16:creationId xmlns:a16="http://schemas.microsoft.com/office/drawing/2014/main" id="{F7F82305-7CBE-EC8D-0153-50EB5667E307}"/>
                  </a:ext>
                </a:extLst>
              </p:cNvPr>
              <p:cNvSpPr/>
              <p:nvPr/>
            </p:nvSpPr>
            <p:spPr>
              <a:xfrm>
                <a:off x="8806911" y="4596255"/>
                <a:ext cx="101166" cy="194149"/>
              </a:xfrm>
              <a:custGeom>
                <a:avLst/>
                <a:gdLst>
                  <a:gd name="connsiteX0" fmla="*/ 33997 w 101166"/>
                  <a:gd name="connsiteY0" fmla="*/ 33523 h 194149"/>
                  <a:gd name="connsiteX1" fmla="*/ 33997 w 101166"/>
                  <a:gd name="connsiteY1" fmla="*/ 79381 h 194149"/>
                  <a:gd name="connsiteX2" fmla="*/ 74537 w 101166"/>
                  <a:gd name="connsiteY2" fmla="*/ 79864 h 194149"/>
                  <a:gd name="connsiteX3" fmla="*/ 91911 w 101166"/>
                  <a:gd name="connsiteY3" fmla="*/ 87105 h 194149"/>
                  <a:gd name="connsiteX4" fmla="*/ 93359 w 101166"/>
                  <a:gd name="connsiteY4" fmla="*/ 103035 h 194149"/>
                  <a:gd name="connsiteX5" fmla="*/ 78880 w 101166"/>
                  <a:gd name="connsiteY5" fmla="*/ 112689 h 194149"/>
                  <a:gd name="connsiteX6" fmla="*/ 34480 w 101166"/>
                  <a:gd name="connsiteY6" fmla="*/ 113172 h 194149"/>
                  <a:gd name="connsiteX7" fmla="*/ 34480 w 101166"/>
                  <a:gd name="connsiteY7" fmla="*/ 159996 h 194149"/>
                  <a:gd name="connsiteX8" fmla="*/ 82259 w 101166"/>
                  <a:gd name="connsiteY8" fmla="*/ 159996 h 194149"/>
                  <a:gd name="connsiteX9" fmla="*/ 101081 w 101166"/>
                  <a:gd name="connsiteY9" fmla="*/ 175444 h 194149"/>
                  <a:gd name="connsiteX10" fmla="*/ 84189 w 101166"/>
                  <a:gd name="connsiteY10" fmla="*/ 193787 h 194149"/>
                  <a:gd name="connsiteX11" fmla="*/ 18071 w 101166"/>
                  <a:gd name="connsiteY11" fmla="*/ 193787 h 194149"/>
                  <a:gd name="connsiteX12" fmla="*/ 214 w 101166"/>
                  <a:gd name="connsiteY12" fmla="*/ 175926 h 194149"/>
                  <a:gd name="connsiteX13" fmla="*/ 214 w 101166"/>
                  <a:gd name="connsiteY13" fmla="*/ 17593 h 194149"/>
                  <a:gd name="connsiteX14" fmla="*/ 18071 w 101166"/>
                  <a:gd name="connsiteY14" fmla="*/ 215 h 194149"/>
                  <a:gd name="connsiteX15" fmla="*/ 82259 w 101166"/>
                  <a:gd name="connsiteY15" fmla="*/ 215 h 194149"/>
                  <a:gd name="connsiteX16" fmla="*/ 101081 w 101166"/>
                  <a:gd name="connsiteY16" fmla="*/ 16627 h 194149"/>
                  <a:gd name="connsiteX17" fmla="*/ 81776 w 101166"/>
                  <a:gd name="connsiteY17" fmla="*/ 34005 h 194149"/>
                  <a:gd name="connsiteX18" fmla="*/ 33997 w 101166"/>
                  <a:gd name="connsiteY18" fmla="*/ 33523 h 19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1166" h="194149">
                    <a:moveTo>
                      <a:pt x="33997" y="33523"/>
                    </a:moveTo>
                    <a:cubicBezTo>
                      <a:pt x="33997" y="48970"/>
                      <a:pt x="33997" y="63452"/>
                      <a:pt x="33997" y="79381"/>
                    </a:cubicBezTo>
                    <a:cubicBezTo>
                      <a:pt x="47993" y="79381"/>
                      <a:pt x="61024" y="78416"/>
                      <a:pt x="74537" y="79864"/>
                    </a:cubicBezTo>
                    <a:cubicBezTo>
                      <a:pt x="80811" y="80347"/>
                      <a:pt x="88050" y="82761"/>
                      <a:pt x="91911" y="87105"/>
                    </a:cubicBezTo>
                    <a:cubicBezTo>
                      <a:pt x="94807" y="90484"/>
                      <a:pt x="95772" y="99173"/>
                      <a:pt x="93359" y="103035"/>
                    </a:cubicBezTo>
                    <a:cubicBezTo>
                      <a:pt x="90946" y="107862"/>
                      <a:pt x="84189" y="112207"/>
                      <a:pt x="78880" y="112689"/>
                    </a:cubicBezTo>
                    <a:cubicBezTo>
                      <a:pt x="64402" y="114138"/>
                      <a:pt x="49924" y="113172"/>
                      <a:pt x="34480" y="113172"/>
                    </a:cubicBezTo>
                    <a:cubicBezTo>
                      <a:pt x="34480" y="128619"/>
                      <a:pt x="34480" y="143584"/>
                      <a:pt x="34480" y="159996"/>
                    </a:cubicBezTo>
                    <a:cubicBezTo>
                      <a:pt x="50406" y="159996"/>
                      <a:pt x="66332" y="159996"/>
                      <a:pt x="82259" y="159996"/>
                    </a:cubicBezTo>
                    <a:cubicBezTo>
                      <a:pt x="93359" y="159996"/>
                      <a:pt x="100115" y="165789"/>
                      <a:pt x="101081" y="175444"/>
                    </a:cubicBezTo>
                    <a:cubicBezTo>
                      <a:pt x="102046" y="185098"/>
                      <a:pt x="94807" y="193304"/>
                      <a:pt x="84189" y="193787"/>
                    </a:cubicBezTo>
                    <a:cubicBezTo>
                      <a:pt x="61989" y="194270"/>
                      <a:pt x="39789" y="194270"/>
                      <a:pt x="18071" y="193787"/>
                    </a:cubicBezTo>
                    <a:cubicBezTo>
                      <a:pt x="6971" y="193787"/>
                      <a:pt x="697" y="187029"/>
                      <a:pt x="214" y="175926"/>
                    </a:cubicBezTo>
                    <a:cubicBezTo>
                      <a:pt x="214" y="123309"/>
                      <a:pt x="-268" y="70210"/>
                      <a:pt x="214" y="17593"/>
                    </a:cubicBezTo>
                    <a:cubicBezTo>
                      <a:pt x="214" y="6490"/>
                      <a:pt x="6971" y="697"/>
                      <a:pt x="18071" y="215"/>
                    </a:cubicBezTo>
                    <a:cubicBezTo>
                      <a:pt x="39306" y="-268"/>
                      <a:pt x="60541" y="215"/>
                      <a:pt x="82259" y="215"/>
                    </a:cubicBezTo>
                    <a:cubicBezTo>
                      <a:pt x="93841" y="215"/>
                      <a:pt x="101081" y="6490"/>
                      <a:pt x="101081" y="16627"/>
                    </a:cubicBezTo>
                    <a:cubicBezTo>
                      <a:pt x="101081" y="26764"/>
                      <a:pt x="93841" y="33523"/>
                      <a:pt x="81776" y="34005"/>
                    </a:cubicBezTo>
                    <a:cubicBezTo>
                      <a:pt x="65850" y="33523"/>
                      <a:pt x="50406" y="33523"/>
                      <a:pt x="33997" y="33523"/>
                    </a:cubicBezTo>
                    <a:close/>
                  </a:path>
                </a:pathLst>
              </a:custGeom>
              <a:grpFill/>
              <a:ln w="4819" cap="flat">
                <a:noFill/>
                <a:prstDash val="solid"/>
                <a:miter/>
              </a:ln>
            </p:spPr>
            <p:txBody>
              <a:bodyPr rtlCol="0" anchor="ctr"/>
              <a:lstStyle/>
              <a:p>
                <a:endParaRPr lang="en-US"/>
              </a:p>
            </p:txBody>
          </p:sp>
          <p:sp>
            <p:nvSpPr>
              <p:cNvPr id="16" name="Freeform 238">
                <a:extLst>
                  <a:ext uri="{FF2B5EF4-FFF2-40B4-BE49-F238E27FC236}">
                    <a16:creationId xmlns:a16="http://schemas.microsoft.com/office/drawing/2014/main" id="{477F8262-364E-00CA-D592-ED246256132E}"/>
                  </a:ext>
                </a:extLst>
              </p:cNvPr>
              <p:cNvSpPr/>
              <p:nvPr/>
            </p:nvSpPr>
            <p:spPr>
              <a:xfrm>
                <a:off x="8399800" y="4326144"/>
                <a:ext cx="371611" cy="33911"/>
              </a:xfrm>
              <a:custGeom>
                <a:avLst/>
                <a:gdLst>
                  <a:gd name="connsiteX0" fmla="*/ 185806 w 371611"/>
                  <a:gd name="connsiteY0" fmla="*/ 33791 h 33911"/>
                  <a:gd name="connsiteX1" fmla="*/ 24131 w 371611"/>
                  <a:gd name="connsiteY1" fmla="*/ 33791 h 33911"/>
                  <a:gd name="connsiteX2" fmla="*/ 13996 w 371611"/>
                  <a:gd name="connsiteY2" fmla="*/ 33308 h 33911"/>
                  <a:gd name="connsiteX3" fmla="*/ 0 w 371611"/>
                  <a:gd name="connsiteY3" fmla="*/ 16895 h 33911"/>
                  <a:gd name="connsiteX4" fmla="*/ 13996 w 371611"/>
                  <a:gd name="connsiteY4" fmla="*/ 483 h 33911"/>
                  <a:gd name="connsiteX5" fmla="*/ 23165 w 371611"/>
                  <a:gd name="connsiteY5" fmla="*/ 0 h 33911"/>
                  <a:gd name="connsiteX6" fmla="*/ 348929 w 371611"/>
                  <a:gd name="connsiteY6" fmla="*/ 0 h 33911"/>
                  <a:gd name="connsiteX7" fmla="*/ 356651 w 371611"/>
                  <a:gd name="connsiteY7" fmla="*/ 0 h 33911"/>
                  <a:gd name="connsiteX8" fmla="*/ 371612 w 371611"/>
                  <a:gd name="connsiteY8" fmla="*/ 16413 h 33911"/>
                  <a:gd name="connsiteX9" fmla="*/ 356651 w 371611"/>
                  <a:gd name="connsiteY9" fmla="*/ 33308 h 33911"/>
                  <a:gd name="connsiteX10" fmla="*/ 346516 w 371611"/>
                  <a:gd name="connsiteY10" fmla="*/ 33308 h 33911"/>
                  <a:gd name="connsiteX11" fmla="*/ 185806 w 371611"/>
                  <a:gd name="connsiteY11" fmla="*/ 33791 h 33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1611" h="33911">
                    <a:moveTo>
                      <a:pt x="185806" y="33791"/>
                    </a:moveTo>
                    <a:cubicBezTo>
                      <a:pt x="131753" y="33791"/>
                      <a:pt x="78183" y="33791"/>
                      <a:pt x="24131" y="33791"/>
                    </a:cubicBezTo>
                    <a:cubicBezTo>
                      <a:pt x="20752" y="33791"/>
                      <a:pt x="17374" y="34273"/>
                      <a:pt x="13996" y="33308"/>
                    </a:cubicBezTo>
                    <a:cubicBezTo>
                      <a:pt x="5309" y="31377"/>
                      <a:pt x="0" y="26067"/>
                      <a:pt x="0" y="16895"/>
                    </a:cubicBezTo>
                    <a:cubicBezTo>
                      <a:pt x="0" y="7724"/>
                      <a:pt x="5309" y="2414"/>
                      <a:pt x="13996" y="483"/>
                    </a:cubicBezTo>
                    <a:cubicBezTo>
                      <a:pt x="16891" y="0"/>
                      <a:pt x="19787" y="0"/>
                      <a:pt x="23165" y="0"/>
                    </a:cubicBezTo>
                    <a:cubicBezTo>
                      <a:pt x="131753" y="0"/>
                      <a:pt x="240341" y="0"/>
                      <a:pt x="348929" y="0"/>
                    </a:cubicBezTo>
                    <a:cubicBezTo>
                      <a:pt x="351342" y="0"/>
                      <a:pt x="354238" y="0"/>
                      <a:pt x="356651" y="0"/>
                    </a:cubicBezTo>
                    <a:cubicBezTo>
                      <a:pt x="365821" y="1448"/>
                      <a:pt x="371612" y="7241"/>
                      <a:pt x="371612" y="16413"/>
                    </a:cubicBezTo>
                    <a:cubicBezTo>
                      <a:pt x="371612" y="26067"/>
                      <a:pt x="365821" y="31377"/>
                      <a:pt x="356651" y="33308"/>
                    </a:cubicBezTo>
                    <a:cubicBezTo>
                      <a:pt x="353273" y="33791"/>
                      <a:pt x="349894" y="33308"/>
                      <a:pt x="346516" y="33308"/>
                    </a:cubicBezTo>
                    <a:cubicBezTo>
                      <a:pt x="292946" y="34273"/>
                      <a:pt x="239376" y="33791"/>
                      <a:pt x="185806" y="33791"/>
                    </a:cubicBezTo>
                    <a:close/>
                  </a:path>
                </a:pathLst>
              </a:custGeom>
              <a:grpFill/>
              <a:ln w="4819" cap="flat">
                <a:noFill/>
                <a:prstDash val="solid"/>
                <a:miter/>
              </a:ln>
            </p:spPr>
            <p:txBody>
              <a:bodyPr rtlCol="0" anchor="ctr"/>
              <a:lstStyle/>
              <a:p>
                <a:endParaRPr lang="en-US"/>
              </a:p>
            </p:txBody>
          </p:sp>
          <p:sp>
            <p:nvSpPr>
              <p:cNvPr id="17" name="Freeform 239">
                <a:extLst>
                  <a:ext uri="{FF2B5EF4-FFF2-40B4-BE49-F238E27FC236}">
                    <a16:creationId xmlns:a16="http://schemas.microsoft.com/office/drawing/2014/main" id="{4C684CE3-D9E4-2738-55AB-FABA89A32437}"/>
                  </a:ext>
                </a:extLst>
              </p:cNvPr>
              <p:cNvSpPr/>
              <p:nvPr/>
            </p:nvSpPr>
            <p:spPr>
              <a:xfrm>
                <a:off x="8399800" y="4427395"/>
                <a:ext cx="371611" cy="34032"/>
              </a:xfrm>
              <a:custGeom>
                <a:avLst/>
                <a:gdLst>
                  <a:gd name="connsiteX0" fmla="*/ 186289 w 371611"/>
                  <a:gd name="connsiteY0" fmla="*/ 121 h 34032"/>
                  <a:gd name="connsiteX1" fmla="*/ 346999 w 371611"/>
                  <a:gd name="connsiteY1" fmla="*/ 121 h 34032"/>
                  <a:gd name="connsiteX2" fmla="*/ 357134 w 371611"/>
                  <a:gd name="connsiteY2" fmla="*/ 603 h 34032"/>
                  <a:gd name="connsiteX3" fmla="*/ 371612 w 371611"/>
                  <a:gd name="connsiteY3" fmla="*/ 16533 h 34032"/>
                  <a:gd name="connsiteX4" fmla="*/ 357134 w 371611"/>
                  <a:gd name="connsiteY4" fmla="*/ 33429 h 34032"/>
                  <a:gd name="connsiteX5" fmla="*/ 346999 w 371611"/>
                  <a:gd name="connsiteY5" fmla="*/ 33911 h 34032"/>
                  <a:gd name="connsiteX6" fmla="*/ 24613 w 371611"/>
                  <a:gd name="connsiteY6" fmla="*/ 33911 h 34032"/>
                  <a:gd name="connsiteX7" fmla="*/ 13513 w 371611"/>
                  <a:gd name="connsiteY7" fmla="*/ 33429 h 34032"/>
                  <a:gd name="connsiteX8" fmla="*/ 0 w 371611"/>
                  <a:gd name="connsiteY8" fmla="*/ 16533 h 34032"/>
                  <a:gd name="connsiteX9" fmla="*/ 13513 w 371611"/>
                  <a:gd name="connsiteY9" fmla="*/ 603 h 34032"/>
                  <a:gd name="connsiteX10" fmla="*/ 24613 w 371611"/>
                  <a:gd name="connsiteY10" fmla="*/ 121 h 34032"/>
                  <a:gd name="connsiteX11" fmla="*/ 186289 w 371611"/>
                  <a:gd name="connsiteY11" fmla="*/ 121 h 34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1611" h="34032">
                    <a:moveTo>
                      <a:pt x="186289" y="121"/>
                    </a:moveTo>
                    <a:cubicBezTo>
                      <a:pt x="239859" y="121"/>
                      <a:pt x="293429" y="121"/>
                      <a:pt x="346999" y="121"/>
                    </a:cubicBezTo>
                    <a:cubicBezTo>
                      <a:pt x="350377" y="121"/>
                      <a:pt x="353755" y="-362"/>
                      <a:pt x="357134" y="603"/>
                    </a:cubicBezTo>
                    <a:cubicBezTo>
                      <a:pt x="365821" y="2052"/>
                      <a:pt x="371129" y="7844"/>
                      <a:pt x="371612" y="16533"/>
                    </a:cubicBezTo>
                    <a:cubicBezTo>
                      <a:pt x="371612" y="26188"/>
                      <a:pt x="366303" y="31981"/>
                      <a:pt x="357134" y="33429"/>
                    </a:cubicBezTo>
                    <a:cubicBezTo>
                      <a:pt x="353755" y="33911"/>
                      <a:pt x="350377" y="33911"/>
                      <a:pt x="346999" y="33911"/>
                    </a:cubicBezTo>
                    <a:cubicBezTo>
                      <a:pt x="239376" y="33911"/>
                      <a:pt x="132236" y="33911"/>
                      <a:pt x="24613" y="33911"/>
                    </a:cubicBezTo>
                    <a:cubicBezTo>
                      <a:pt x="20752" y="33911"/>
                      <a:pt x="16891" y="34394"/>
                      <a:pt x="13513" y="33429"/>
                    </a:cubicBezTo>
                    <a:cubicBezTo>
                      <a:pt x="4826" y="31498"/>
                      <a:pt x="0" y="25705"/>
                      <a:pt x="0" y="16533"/>
                    </a:cubicBezTo>
                    <a:cubicBezTo>
                      <a:pt x="483" y="7844"/>
                      <a:pt x="5309" y="2534"/>
                      <a:pt x="13513" y="603"/>
                    </a:cubicBezTo>
                    <a:cubicBezTo>
                      <a:pt x="16891" y="-362"/>
                      <a:pt x="20752" y="121"/>
                      <a:pt x="24613" y="121"/>
                    </a:cubicBezTo>
                    <a:cubicBezTo>
                      <a:pt x="78666" y="121"/>
                      <a:pt x="132719" y="121"/>
                      <a:pt x="186289" y="121"/>
                    </a:cubicBezTo>
                    <a:close/>
                  </a:path>
                </a:pathLst>
              </a:custGeom>
              <a:grpFill/>
              <a:ln w="4819" cap="flat">
                <a:noFill/>
                <a:prstDash val="solid"/>
                <a:miter/>
              </a:ln>
            </p:spPr>
            <p:txBody>
              <a:bodyPr rtlCol="0" anchor="ctr"/>
              <a:lstStyle/>
              <a:p>
                <a:endParaRPr lang="en-US"/>
              </a:p>
            </p:txBody>
          </p:sp>
          <p:sp>
            <p:nvSpPr>
              <p:cNvPr id="18" name="Freeform 240">
                <a:extLst>
                  <a:ext uri="{FF2B5EF4-FFF2-40B4-BE49-F238E27FC236}">
                    <a16:creationId xmlns:a16="http://schemas.microsoft.com/office/drawing/2014/main" id="{0C1FDDA5-E42F-DAF8-3A23-0BB9C20727FB}"/>
                  </a:ext>
                </a:extLst>
              </p:cNvPr>
              <p:cNvSpPr/>
              <p:nvPr/>
            </p:nvSpPr>
            <p:spPr>
              <a:xfrm>
                <a:off x="8350359" y="4595504"/>
                <a:ext cx="99170" cy="193596"/>
              </a:xfrm>
              <a:custGeom>
                <a:avLst/>
                <a:gdLst>
                  <a:gd name="connsiteX0" fmla="*/ 34480 w 99170"/>
                  <a:gd name="connsiteY0" fmla="*/ 78684 h 193596"/>
                  <a:gd name="connsiteX1" fmla="*/ 75985 w 99170"/>
                  <a:gd name="connsiteY1" fmla="*/ 78684 h 193596"/>
                  <a:gd name="connsiteX2" fmla="*/ 91911 w 99170"/>
                  <a:gd name="connsiteY2" fmla="*/ 100890 h 193596"/>
                  <a:gd name="connsiteX3" fmla="*/ 74054 w 99170"/>
                  <a:gd name="connsiteY3" fmla="*/ 111992 h 193596"/>
                  <a:gd name="connsiteX4" fmla="*/ 53784 w 99170"/>
                  <a:gd name="connsiteY4" fmla="*/ 111992 h 193596"/>
                  <a:gd name="connsiteX5" fmla="*/ 33515 w 99170"/>
                  <a:gd name="connsiteY5" fmla="*/ 111992 h 193596"/>
                  <a:gd name="connsiteX6" fmla="*/ 33515 w 99170"/>
                  <a:gd name="connsiteY6" fmla="*/ 165092 h 193596"/>
                  <a:gd name="connsiteX7" fmla="*/ 33515 w 99170"/>
                  <a:gd name="connsiteY7" fmla="*/ 177643 h 193596"/>
                  <a:gd name="connsiteX8" fmla="*/ 16623 w 99170"/>
                  <a:gd name="connsiteY8" fmla="*/ 193573 h 193596"/>
                  <a:gd name="connsiteX9" fmla="*/ 215 w 99170"/>
                  <a:gd name="connsiteY9" fmla="*/ 176677 h 193596"/>
                  <a:gd name="connsiteX10" fmla="*/ 215 w 99170"/>
                  <a:gd name="connsiteY10" fmla="*/ 127439 h 193596"/>
                  <a:gd name="connsiteX11" fmla="*/ 215 w 99170"/>
                  <a:gd name="connsiteY11" fmla="*/ 20757 h 193596"/>
                  <a:gd name="connsiteX12" fmla="*/ 21449 w 99170"/>
                  <a:gd name="connsiteY12" fmla="*/ 0 h 193596"/>
                  <a:gd name="connsiteX13" fmla="*/ 78880 w 99170"/>
                  <a:gd name="connsiteY13" fmla="*/ 0 h 193596"/>
                  <a:gd name="connsiteX14" fmla="*/ 99150 w 99170"/>
                  <a:gd name="connsiteY14" fmla="*/ 15930 h 193596"/>
                  <a:gd name="connsiteX15" fmla="*/ 78880 w 99170"/>
                  <a:gd name="connsiteY15" fmla="*/ 33308 h 193596"/>
                  <a:gd name="connsiteX16" fmla="*/ 35445 w 99170"/>
                  <a:gd name="connsiteY16" fmla="*/ 33308 h 193596"/>
                  <a:gd name="connsiteX17" fmla="*/ 34480 w 99170"/>
                  <a:gd name="connsiteY17" fmla="*/ 78684 h 193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9170" h="193596">
                    <a:moveTo>
                      <a:pt x="34480" y="78684"/>
                    </a:moveTo>
                    <a:cubicBezTo>
                      <a:pt x="48476" y="78684"/>
                      <a:pt x="61989" y="78201"/>
                      <a:pt x="75985" y="78684"/>
                    </a:cubicBezTo>
                    <a:cubicBezTo>
                      <a:pt x="89015" y="79167"/>
                      <a:pt x="96254" y="89787"/>
                      <a:pt x="91911" y="100890"/>
                    </a:cubicBezTo>
                    <a:cubicBezTo>
                      <a:pt x="89015" y="109096"/>
                      <a:pt x="82259" y="111992"/>
                      <a:pt x="74054" y="111992"/>
                    </a:cubicBezTo>
                    <a:cubicBezTo>
                      <a:pt x="67298" y="111992"/>
                      <a:pt x="60541" y="111992"/>
                      <a:pt x="53784" y="111992"/>
                    </a:cubicBezTo>
                    <a:cubicBezTo>
                      <a:pt x="47511" y="111992"/>
                      <a:pt x="41237" y="111992"/>
                      <a:pt x="33515" y="111992"/>
                    </a:cubicBezTo>
                    <a:cubicBezTo>
                      <a:pt x="33515" y="130336"/>
                      <a:pt x="33515" y="147714"/>
                      <a:pt x="33515" y="165092"/>
                    </a:cubicBezTo>
                    <a:cubicBezTo>
                      <a:pt x="33515" y="169436"/>
                      <a:pt x="33997" y="173298"/>
                      <a:pt x="33515" y="177643"/>
                    </a:cubicBezTo>
                    <a:cubicBezTo>
                      <a:pt x="32550" y="187297"/>
                      <a:pt x="25310" y="194055"/>
                      <a:pt x="16623" y="193573"/>
                    </a:cubicBezTo>
                    <a:cubicBezTo>
                      <a:pt x="7936" y="193573"/>
                      <a:pt x="697" y="186332"/>
                      <a:pt x="215" y="176677"/>
                    </a:cubicBezTo>
                    <a:cubicBezTo>
                      <a:pt x="-268" y="160265"/>
                      <a:pt x="215" y="143852"/>
                      <a:pt x="215" y="127439"/>
                    </a:cubicBezTo>
                    <a:cubicBezTo>
                      <a:pt x="215" y="91718"/>
                      <a:pt x="215" y="56479"/>
                      <a:pt x="215" y="20757"/>
                    </a:cubicBezTo>
                    <a:cubicBezTo>
                      <a:pt x="215" y="5310"/>
                      <a:pt x="6006" y="0"/>
                      <a:pt x="21449" y="0"/>
                    </a:cubicBezTo>
                    <a:cubicBezTo>
                      <a:pt x="40754" y="0"/>
                      <a:pt x="59576" y="0"/>
                      <a:pt x="78880" y="0"/>
                    </a:cubicBezTo>
                    <a:cubicBezTo>
                      <a:pt x="91428" y="0"/>
                      <a:pt x="98667" y="6276"/>
                      <a:pt x="99150" y="15930"/>
                    </a:cubicBezTo>
                    <a:cubicBezTo>
                      <a:pt x="99633" y="26067"/>
                      <a:pt x="91428" y="33308"/>
                      <a:pt x="78880" y="33308"/>
                    </a:cubicBezTo>
                    <a:cubicBezTo>
                      <a:pt x="64885" y="33791"/>
                      <a:pt x="50406" y="33308"/>
                      <a:pt x="35445" y="33308"/>
                    </a:cubicBezTo>
                    <a:cubicBezTo>
                      <a:pt x="34480" y="48755"/>
                      <a:pt x="34480" y="62754"/>
                      <a:pt x="34480" y="78684"/>
                    </a:cubicBezTo>
                    <a:close/>
                  </a:path>
                </a:pathLst>
              </a:custGeom>
              <a:grpFill/>
              <a:ln w="4819" cap="flat">
                <a:noFill/>
                <a:prstDash val="solid"/>
                <a:miter/>
              </a:ln>
            </p:spPr>
            <p:txBody>
              <a:bodyPr rtlCol="0" anchor="ctr"/>
              <a:lstStyle/>
              <a:p>
                <a:endParaRPr lang="en-US"/>
              </a:p>
            </p:txBody>
          </p:sp>
          <p:sp>
            <p:nvSpPr>
              <p:cNvPr id="19" name="Freeform 241">
                <a:extLst>
                  <a:ext uri="{FF2B5EF4-FFF2-40B4-BE49-F238E27FC236}">
                    <a16:creationId xmlns:a16="http://schemas.microsoft.com/office/drawing/2014/main" id="{1F4E7782-ED00-6430-F120-12130242F7D3}"/>
                  </a:ext>
                </a:extLst>
              </p:cNvPr>
              <p:cNvSpPr/>
              <p:nvPr/>
            </p:nvSpPr>
            <p:spPr>
              <a:xfrm>
                <a:off x="8989553" y="4118016"/>
                <a:ext cx="52819" cy="407492"/>
              </a:xfrm>
              <a:custGeom>
                <a:avLst/>
                <a:gdLst>
                  <a:gd name="connsiteX0" fmla="*/ 482 w 52819"/>
                  <a:gd name="connsiteY0" fmla="*/ 73 h 407492"/>
                  <a:gd name="connsiteX1" fmla="*/ 52605 w 52819"/>
                  <a:gd name="connsiteY1" fmla="*/ 47380 h 407492"/>
                  <a:gd name="connsiteX2" fmla="*/ 52605 w 52819"/>
                  <a:gd name="connsiteY2" fmla="*/ 58483 h 407492"/>
                  <a:gd name="connsiteX3" fmla="*/ 52605 w 52819"/>
                  <a:gd name="connsiteY3" fmla="*/ 394459 h 407492"/>
                  <a:gd name="connsiteX4" fmla="*/ 52605 w 52819"/>
                  <a:gd name="connsiteY4" fmla="*/ 407493 h 407492"/>
                  <a:gd name="connsiteX5" fmla="*/ 0 w 52819"/>
                  <a:gd name="connsiteY5" fmla="*/ 407493 h 407492"/>
                  <a:gd name="connsiteX6" fmla="*/ 482 w 52819"/>
                  <a:gd name="connsiteY6" fmla="*/ 73 h 407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819" h="407492">
                    <a:moveTo>
                      <a:pt x="482" y="73"/>
                    </a:moveTo>
                    <a:cubicBezTo>
                      <a:pt x="27991" y="-1375"/>
                      <a:pt x="50192" y="18899"/>
                      <a:pt x="52605" y="47380"/>
                    </a:cubicBezTo>
                    <a:cubicBezTo>
                      <a:pt x="53087" y="51242"/>
                      <a:pt x="52605" y="55104"/>
                      <a:pt x="52605" y="58483"/>
                    </a:cubicBezTo>
                    <a:cubicBezTo>
                      <a:pt x="52605" y="170475"/>
                      <a:pt x="52605" y="282467"/>
                      <a:pt x="52605" y="394459"/>
                    </a:cubicBezTo>
                    <a:cubicBezTo>
                      <a:pt x="52605" y="398321"/>
                      <a:pt x="52605" y="402665"/>
                      <a:pt x="52605" y="407493"/>
                    </a:cubicBezTo>
                    <a:cubicBezTo>
                      <a:pt x="35231" y="407493"/>
                      <a:pt x="17857" y="407493"/>
                      <a:pt x="0" y="407493"/>
                    </a:cubicBezTo>
                    <a:cubicBezTo>
                      <a:pt x="482" y="272330"/>
                      <a:pt x="482" y="136201"/>
                      <a:pt x="482" y="73"/>
                    </a:cubicBezTo>
                    <a:close/>
                  </a:path>
                </a:pathLst>
              </a:custGeom>
              <a:grpFill/>
              <a:ln w="4819" cap="flat">
                <a:noFill/>
                <a:prstDash val="solid"/>
                <a:miter/>
              </a:ln>
            </p:spPr>
            <p:txBody>
              <a:bodyPr rtlCol="0" anchor="ctr"/>
              <a:lstStyle/>
              <a:p>
                <a:endParaRPr lang="en-US"/>
              </a:p>
            </p:txBody>
          </p:sp>
          <p:sp>
            <p:nvSpPr>
              <p:cNvPr id="20" name="Freeform 242">
                <a:extLst>
                  <a:ext uri="{FF2B5EF4-FFF2-40B4-BE49-F238E27FC236}">
                    <a16:creationId xmlns:a16="http://schemas.microsoft.com/office/drawing/2014/main" id="{C130062F-7BA4-9E74-D399-EC1E6E2A238A}"/>
                  </a:ext>
                </a:extLst>
              </p:cNvPr>
              <p:cNvSpPr/>
              <p:nvPr/>
            </p:nvSpPr>
            <p:spPr>
              <a:xfrm>
                <a:off x="8399800" y="4928852"/>
                <a:ext cx="371611" cy="34125"/>
              </a:xfrm>
              <a:custGeom>
                <a:avLst/>
                <a:gdLst>
                  <a:gd name="connsiteX0" fmla="*/ 185806 w 371611"/>
                  <a:gd name="connsiteY0" fmla="*/ 34005 h 34125"/>
                  <a:gd name="connsiteX1" fmla="*/ 24131 w 371611"/>
                  <a:gd name="connsiteY1" fmla="*/ 34005 h 34125"/>
                  <a:gd name="connsiteX2" fmla="*/ 13996 w 371611"/>
                  <a:gd name="connsiteY2" fmla="*/ 33523 h 34125"/>
                  <a:gd name="connsiteX3" fmla="*/ 0 w 371611"/>
                  <a:gd name="connsiteY3" fmla="*/ 17110 h 34125"/>
                  <a:gd name="connsiteX4" fmla="*/ 13996 w 371611"/>
                  <a:gd name="connsiteY4" fmla="*/ 697 h 34125"/>
                  <a:gd name="connsiteX5" fmla="*/ 24131 w 371611"/>
                  <a:gd name="connsiteY5" fmla="*/ 215 h 34125"/>
                  <a:gd name="connsiteX6" fmla="*/ 347481 w 371611"/>
                  <a:gd name="connsiteY6" fmla="*/ 215 h 34125"/>
                  <a:gd name="connsiteX7" fmla="*/ 356651 w 371611"/>
                  <a:gd name="connsiteY7" fmla="*/ 215 h 34125"/>
                  <a:gd name="connsiteX8" fmla="*/ 371612 w 371611"/>
                  <a:gd name="connsiteY8" fmla="*/ 17110 h 34125"/>
                  <a:gd name="connsiteX9" fmla="*/ 356651 w 371611"/>
                  <a:gd name="connsiteY9" fmla="*/ 33523 h 34125"/>
                  <a:gd name="connsiteX10" fmla="*/ 343138 w 371611"/>
                  <a:gd name="connsiteY10" fmla="*/ 33523 h 34125"/>
                  <a:gd name="connsiteX11" fmla="*/ 185806 w 371611"/>
                  <a:gd name="connsiteY11" fmla="*/ 34005 h 34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1611" h="34125">
                    <a:moveTo>
                      <a:pt x="185806" y="34005"/>
                    </a:moveTo>
                    <a:cubicBezTo>
                      <a:pt x="131753" y="34005"/>
                      <a:pt x="78183" y="34005"/>
                      <a:pt x="24131" y="34005"/>
                    </a:cubicBezTo>
                    <a:cubicBezTo>
                      <a:pt x="20752" y="34005"/>
                      <a:pt x="17374" y="34488"/>
                      <a:pt x="13996" y="33523"/>
                    </a:cubicBezTo>
                    <a:cubicBezTo>
                      <a:pt x="5309" y="31592"/>
                      <a:pt x="0" y="25799"/>
                      <a:pt x="0" y="17110"/>
                    </a:cubicBezTo>
                    <a:cubicBezTo>
                      <a:pt x="0" y="7938"/>
                      <a:pt x="5309" y="2628"/>
                      <a:pt x="13996" y="697"/>
                    </a:cubicBezTo>
                    <a:cubicBezTo>
                      <a:pt x="17374" y="215"/>
                      <a:pt x="20752" y="215"/>
                      <a:pt x="24131" y="215"/>
                    </a:cubicBezTo>
                    <a:cubicBezTo>
                      <a:pt x="131753" y="215"/>
                      <a:pt x="239859" y="215"/>
                      <a:pt x="347481" y="215"/>
                    </a:cubicBezTo>
                    <a:cubicBezTo>
                      <a:pt x="350377" y="215"/>
                      <a:pt x="353755" y="-268"/>
                      <a:pt x="356651" y="215"/>
                    </a:cubicBezTo>
                    <a:cubicBezTo>
                      <a:pt x="365821" y="1663"/>
                      <a:pt x="371612" y="7455"/>
                      <a:pt x="371612" y="17110"/>
                    </a:cubicBezTo>
                    <a:cubicBezTo>
                      <a:pt x="371612" y="26764"/>
                      <a:pt x="365821" y="32557"/>
                      <a:pt x="356651" y="33523"/>
                    </a:cubicBezTo>
                    <a:cubicBezTo>
                      <a:pt x="352307" y="34005"/>
                      <a:pt x="347481" y="33523"/>
                      <a:pt x="343138" y="33523"/>
                    </a:cubicBezTo>
                    <a:cubicBezTo>
                      <a:pt x="290533" y="34005"/>
                      <a:pt x="237928" y="34005"/>
                      <a:pt x="185806" y="34005"/>
                    </a:cubicBezTo>
                    <a:close/>
                  </a:path>
                </a:pathLst>
              </a:custGeom>
              <a:grpFill/>
              <a:ln w="481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7522832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group of people sitting at a table with a computer&#10;&#10;AI-generated content may be incorrect.">
            <a:extLst>
              <a:ext uri="{FF2B5EF4-FFF2-40B4-BE49-F238E27FC236}">
                <a16:creationId xmlns:a16="http://schemas.microsoft.com/office/drawing/2014/main" id="{4C978CD4-15FB-D9B9-BF1A-B84B3DD0E98F}"/>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7" name="Text Placeholder 16">
            <a:extLst>
              <a:ext uri="{FF2B5EF4-FFF2-40B4-BE49-F238E27FC236}">
                <a16:creationId xmlns:a16="http://schemas.microsoft.com/office/drawing/2014/main" id="{2ADECA8B-2098-A646-FDB6-D0A1719B257A}"/>
              </a:ext>
            </a:extLst>
          </p:cNvPr>
          <p:cNvSpPr>
            <a:spLocks noGrp="1"/>
          </p:cNvSpPr>
          <p:nvPr>
            <p:ph type="body" sz="quarter" idx="29"/>
          </p:nvPr>
        </p:nvSpPr>
        <p:spPr>
          <a:prstGeom prst="rect">
            <a:avLst/>
          </a:prstGeom>
        </p:spPr>
        <p:txBody>
          <a:bodyPr/>
          <a:lstStyle/>
          <a:p>
            <a:r>
              <a:rPr lang="en-US"/>
              <a:t>01</a:t>
            </a:r>
            <a:endParaRPr lang="en-US" dirty="0"/>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30"/>
          </p:nvPr>
        </p:nvSpPr>
        <p:spPr>
          <a:prstGeom prst="rect">
            <a:avLst/>
          </a:prstGeom>
        </p:spPr>
        <p:txBody>
          <a:bodyPr/>
          <a:lstStyle/>
          <a:p>
            <a:r>
              <a:rPr lang="en-US" dirty="0"/>
              <a:t>Lösenord, sekretessinställningar och grunderna i dataskydd</a:t>
            </a:r>
          </a:p>
        </p:txBody>
      </p:sp>
      <p:sp>
        <p:nvSpPr>
          <p:cNvPr id="27" name="Text Placeholder 26">
            <a:extLst>
              <a:ext uri="{FF2B5EF4-FFF2-40B4-BE49-F238E27FC236}">
                <a16:creationId xmlns:a16="http://schemas.microsoft.com/office/drawing/2014/main" id="{BB67A639-2553-DCB0-D8DF-506873DE99F2}"/>
              </a:ext>
            </a:extLst>
          </p:cNvPr>
          <p:cNvSpPr>
            <a:spLocks noGrp="1"/>
          </p:cNvSpPr>
          <p:nvPr>
            <p:ph type="body" sz="quarter" idx="31"/>
          </p:nvPr>
        </p:nvSpPr>
        <p:spPr>
          <a:prstGeom prst="rect">
            <a:avLst/>
          </a:prstGeom>
        </p:spPr>
        <p:txBody>
          <a:bodyPr/>
          <a:lstStyle/>
          <a:p>
            <a:r>
              <a:rPr lang="en-US"/>
              <a:t>02</a:t>
            </a:r>
            <a:endParaRPr lang="en-US" dirty="0"/>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2"/>
          </p:nvPr>
        </p:nvSpPr>
        <p:spPr>
          <a:prstGeom prst="rect">
            <a:avLst/>
          </a:prstGeom>
        </p:spPr>
        <p:txBody>
          <a:bodyPr/>
          <a:lstStyle/>
          <a:p>
            <a:r>
              <a:rPr lang="en-US" dirty="0"/>
              <a:t>Förstå hur algoritmer spårar </a:t>
            </a:r>
            <a:r>
              <a:rPr lang="en-US" dirty="0" err="1"/>
              <a:t>beteende </a:t>
            </a:r>
            <a:r>
              <a:rPr lang="en-US" dirty="0"/>
              <a:t>och </a:t>
            </a:r>
            <a:r>
              <a:rPr lang="en-US" dirty="0" err="1"/>
              <a:t>anpassar </a:t>
            </a:r>
            <a:r>
              <a:rPr lang="en-US" dirty="0"/>
              <a:t>innehåll</a:t>
            </a:r>
          </a:p>
        </p:txBody>
      </p:sp>
      <p:sp>
        <p:nvSpPr>
          <p:cNvPr id="28" name="Text Placeholder 27">
            <a:extLst>
              <a:ext uri="{FF2B5EF4-FFF2-40B4-BE49-F238E27FC236}">
                <a16:creationId xmlns:a16="http://schemas.microsoft.com/office/drawing/2014/main" id="{A6F82535-C6F2-8913-C7B3-6863E989B118}"/>
              </a:ext>
            </a:extLst>
          </p:cNvPr>
          <p:cNvSpPr>
            <a:spLocks noGrp="1"/>
          </p:cNvSpPr>
          <p:nvPr>
            <p:ph type="body" sz="quarter" idx="33"/>
          </p:nvPr>
        </p:nvSpPr>
        <p:spPr>
          <a:prstGeom prst="rect">
            <a:avLst/>
          </a:prstGeom>
        </p:spPr>
        <p:txBody>
          <a:bodyPr/>
          <a:lstStyle/>
          <a:p>
            <a:r>
              <a:rPr lang="en-US"/>
              <a:t>03</a:t>
            </a:r>
            <a:endParaRPr lang="en-US" dirty="0"/>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4"/>
          </p:nvPr>
        </p:nvSpPr>
        <p:spPr>
          <a:prstGeom prst="rect">
            <a:avLst/>
          </a:prstGeom>
        </p:spPr>
        <p:txBody>
          <a:bodyPr/>
          <a:lstStyle/>
          <a:p>
            <a:r>
              <a:rPr lang="en-US" dirty="0"/>
              <a:t>Förstå hur algoritmer spårar </a:t>
            </a:r>
            <a:r>
              <a:rPr lang="en-US" dirty="0" err="1"/>
              <a:t>beteende </a:t>
            </a:r>
            <a:r>
              <a:rPr lang="en-US" dirty="0"/>
              <a:t>och </a:t>
            </a:r>
            <a:r>
              <a:rPr lang="en-US" dirty="0" err="1"/>
              <a:t>anpassar </a:t>
            </a:r>
            <a:r>
              <a:rPr lang="en-US" dirty="0"/>
              <a:t>innehåll</a:t>
            </a:r>
          </a:p>
        </p:txBody>
      </p:sp>
      <p:sp>
        <p:nvSpPr>
          <p:cNvPr id="29" name="Text Placeholder 28">
            <a:extLst>
              <a:ext uri="{FF2B5EF4-FFF2-40B4-BE49-F238E27FC236}">
                <a16:creationId xmlns:a16="http://schemas.microsoft.com/office/drawing/2014/main" id="{40C048B4-42C0-F0BC-C978-630F5F39F697}"/>
              </a:ext>
            </a:extLst>
          </p:cNvPr>
          <p:cNvSpPr>
            <a:spLocks noGrp="1"/>
          </p:cNvSpPr>
          <p:nvPr>
            <p:ph type="body" sz="quarter" idx="35"/>
          </p:nvPr>
        </p:nvSpPr>
        <p:spPr>
          <a:prstGeom prst="rect">
            <a:avLst/>
          </a:prstGeom>
        </p:spPr>
        <p:txBody>
          <a:bodyPr/>
          <a:lstStyle/>
          <a:p>
            <a:r>
              <a:rPr lang="en-US"/>
              <a:t>04</a:t>
            </a:r>
            <a:endParaRPr lang="en-US" dirty="0"/>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6"/>
          </p:nvPr>
        </p:nvSpPr>
        <p:spPr>
          <a:prstGeom prst="rect">
            <a:avLst/>
          </a:prstGeom>
        </p:spPr>
        <p:txBody>
          <a:bodyPr/>
          <a:lstStyle/>
          <a:p>
            <a:r>
              <a:rPr lang="en-US" dirty="0"/>
              <a:t>Att känna igen AI-genererade bilder, text och deepfakes</a:t>
            </a:r>
          </a:p>
        </p:txBody>
      </p:sp>
      <p:sp>
        <p:nvSpPr>
          <p:cNvPr id="30" name="Text Placeholder 29">
            <a:extLst>
              <a:ext uri="{FF2B5EF4-FFF2-40B4-BE49-F238E27FC236}">
                <a16:creationId xmlns:a16="http://schemas.microsoft.com/office/drawing/2014/main" id="{4386CB93-B483-14A0-2301-D52E9BAD2D5B}"/>
              </a:ext>
            </a:extLst>
          </p:cNvPr>
          <p:cNvSpPr>
            <a:spLocks noGrp="1"/>
          </p:cNvSpPr>
          <p:nvPr>
            <p:ph type="body" sz="quarter" idx="37"/>
          </p:nvPr>
        </p:nvSpPr>
        <p:spPr>
          <a:prstGeom prst="rect">
            <a:avLst/>
          </a:prstGeom>
        </p:spPr>
        <p:txBody>
          <a:bodyPr/>
          <a:lstStyle/>
          <a:p>
            <a:r>
              <a:rPr lang="en-US" dirty="0"/>
              <a:t>05</a:t>
            </a:r>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38"/>
          </p:nvPr>
        </p:nvSpPr>
        <p:spPr>
          <a:prstGeom prst="rect">
            <a:avLst/>
          </a:prstGeom>
        </p:spPr>
        <p:txBody>
          <a:bodyPr/>
          <a:lstStyle/>
          <a:p>
            <a:pPr>
              <a:spcAft>
                <a:spcPts val="600"/>
              </a:spcAft>
            </a:pPr>
            <a:r>
              <a:rPr lang="en-US" dirty="0"/>
              <a:t>Enkla tekniker för faktagranskning och källverifiering</a:t>
            </a:r>
          </a:p>
        </p:txBody>
      </p:sp>
      <p:sp>
        <p:nvSpPr>
          <p:cNvPr id="11" name="Rectangle 10">
            <a:extLst>
              <a:ext uri="{FF2B5EF4-FFF2-40B4-BE49-F238E27FC236}">
                <a16:creationId xmlns:a16="http://schemas.microsoft.com/office/drawing/2014/main" id="{CFE8B0DB-1A34-D009-5665-FC6199BF167C}"/>
              </a:ext>
            </a:extLst>
          </p:cNvPr>
          <p:cNvSpPr/>
          <p:nvPr/>
        </p:nvSpPr>
        <p:spPr>
          <a:xfrm>
            <a:off x="492582" y="1510607"/>
            <a:ext cx="2080888"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a16="http://schemas.microsoft.com/office/drawing/2014/main" id="{C8A2AA3A-EA91-3BB7-A552-A63A990B5EC1}"/>
              </a:ext>
            </a:extLst>
          </p:cNvPr>
          <p:cNvSpPr txBox="1"/>
          <p:nvPr/>
        </p:nvSpPr>
        <p:spPr>
          <a:xfrm>
            <a:off x="606266" y="1562905"/>
            <a:ext cx="1896866" cy="646331"/>
          </a:xfrm>
          <a:prstGeom prst="rect">
            <a:avLst/>
          </a:prstGeom>
          <a:noFill/>
        </p:spPr>
        <p:txBody>
          <a:bodyPr wrap="none" rtlCol="0">
            <a:spAutoFit/>
          </a:bodyPr>
          <a:lstStyle/>
          <a:p>
            <a:r>
              <a:rPr lang="en-US" sz="3600" b="1" dirty="0">
                <a:solidFill>
                  <a:srgbClr val="242B62"/>
                </a:solidFill>
                <a:latin typeface="Calibri" panose="020F0502020204030204" pitchFamily="34" charset="0"/>
                <a:cs typeface="Calibri" panose="020F0502020204030204" pitchFamily="34" charset="0"/>
              </a:rPr>
              <a:t>Innehåll</a:t>
            </a:r>
          </a:p>
        </p:txBody>
      </p:sp>
      <p:pic>
        <p:nvPicPr>
          <p:cNvPr id="7" name="Picture 6" descr="A colorful circles with white lines and dots&#10;&#10;AI-generated content may be incorrect.">
            <a:extLst>
              <a:ext uri="{FF2B5EF4-FFF2-40B4-BE49-F238E27FC236}">
                <a16:creationId xmlns:a16="http://schemas.microsoft.com/office/drawing/2014/main" id="{73AFDC12-FC20-CF2D-19D3-03EE59D56279}"/>
              </a:ext>
            </a:extLst>
          </p:cNvPr>
          <p:cNvPicPr>
            <a:picLocks noChangeAspect="1"/>
          </p:cNvPicPr>
          <p:nvPr/>
        </p:nvPicPr>
        <p:blipFill>
          <a:blip r:embed="rId4" cstate="screen">
            <a:extLst>
              <a:ext uri="{28A0092B-C50C-407E-A947-70E740481C1C}">
                <a14:useLocalDpi xmlns:a14="http://schemas.microsoft.com/office/drawing/2010/main"/>
              </a:ext>
            </a:extLst>
          </a:blip>
          <a:srcRect l="-5129" t="-7198" r="-1" b="-1"/>
          <a:stretch>
            <a:fillRect/>
          </a:stretch>
        </p:blipFill>
        <p:spPr>
          <a:xfrm rot="3178028">
            <a:off x="-1316377" y="3967779"/>
            <a:ext cx="3845287" cy="3119494"/>
          </a:xfrm>
          <a:prstGeom prst="rect">
            <a:avLst/>
          </a:prstGeom>
        </p:spPr>
      </p:pic>
    </p:spTree>
    <p:extLst>
      <p:ext uri="{BB962C8B-B14F-4D97-AF65-F5344CB8AC3E}">
        <p14:creationId xmlns:p14="http://schemas.microsoft.com/office/powerpoint/2010/main" val="302860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A64F75D-24E8-109D-4FD4-DB457704D670}"/>
              </a:ext>
            </a:extLst>
          </p:cNvPr>
          <p:cNvPicPr>
            <a:picLocks noGrp="1" noChangeAspect="1"/>
          </p:cNvPicPr>
          <p:nvPr>
            <p:ph type="pic" sz="quarter" idx="21"/>
          </p:nvPr>
        </p:nvPicPr>
        <p:blipFill>
          <a:blip r:embed="rId2">
            <a:extLst>
              <a:ext uri="{837473B0-CC2E-450A-ABE3-18F120FF3D39}">
                <a1611:picAttrSrcUrl xmlns:a1611="http://schemas.microsoft.com/office/drawing/2016/11/main" r:id="rId3"/>
              </a:ext>
            </a:extLst>
          </a:blip>
          <a:srcRect r="21452"/>
          <a:stretch>
            <a:fillRect/>
          </a:stretch>
        </p:blipFill>
        <p:spPr>
          <a:xfrm>
            <a:off x="0" y="-114300"/>
            <a:ext cx="13698538" cy="8163612"/>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pic>
      <p:sp>
        <p:nvSpPr>
          <p:cNvPr id="3" name="Text Placeholder 2">
            <a:extLst>
              <a:ext uri="{FF2B5EF4-FFF2-40B4-BE49-F238E27FC236}">
                <a16:creationId xmlns:a16="http://schemas.microsoft.com/office/drawing/2014/main" id="{77CAF6D4-F642-8776-6474-71D4E3623309}"/>
              </a:ext>
            </a:extLst>
          </p:cNvPr>
          <p:cNvSpPr>
            <a:spLocks noGrp="1"/>
          </p:cNvSpPr>
          <p:nvPr>
            <p:ph type="body" sz="quarter" idx="15"/>
          </p:nvPr>
        </p:nvSpPr>
        <p:spPr>
          <a:xfrm>
            <a:off x="364758" y="433726"/>
            <a:ext cx="5621929" cy="697353"/>
          </a:xfrm>
        </p:spPr>
        <p:txBody>
          <a:bodyPr>
            <a:normAutofit/>
          </a:bodyPr>
          <a:lstStyle/>
          <a:p>
            <a:r>
              <a:rPr lang="en-IE" b="1" dirty="0">
                <a:solidFill>
                  <a:srgbClr val="292668"/>
                </a:solidFill>
              </a:rPr>
              <a:t>AI som används på ett oetiskt sätt…</a:t>
            </a:r>
          </a:p>
        </p:txBody>
      </p:sp>
      <p:sp>
        <p:nvSpPr>
          <p:cNvPr id="4" name="Text Placeholder 3">
            <a:extLst>
              <a:ext uri="{FF2B5EF4-FFF2-40B4-BE49-F238E27FC236}">
                <a16:creationId xmlns:a16="http://schemas.microsoft.com/office/drawing/2014/main" id="{8A8DD85D-2974-535E-6DDB-2525DE62A33D}"/>
              </a:ext>
            </a:extLst>
          </p:cNvPr>
          <p:cNvSpPr>
            <a:spLocks noGrp="1"/>
          </p:cNvSpPr>
          <p:nvPr>
            <p:ph type="body" sz="quarter" idx="16"/>
          </p:nvPr>
        </p:nvSpPr>
        <p:spPr>
          <a:xfrm>
            <a:off x="364758" y="1374485"/>
            <a:ext cx="5900241" cy="2824949"/>
          </a:xfrm>
        </p:spPr>
        <p:txBody>
          <a:bodyPr/>
          <a:lstStyle/>
          <a:p>
            <a:pPr marL="342900" indent="-342900">
              <a:buFont typeface="Arial" panose="020B0604020202020204" pitchFamily="34" charset="0"/>
              <a:buChar char="•"/>
            </a:pPr>
            <a:r>
              <a:rPr lang="en-US" dirty="0"/>
              <a:t>Tidigare var bedragare tvungna att utge sig för att vara någon annan. Nu använder de AI för att efterlikna </a:t>
            </a:r>
            <a:r>
              <a:rPr lang="en-US" b="1" dirty="0"/>
              <a:t>röster, bilder eller videor </a:t>
            </a:r>
            <a:r>
              <a:rPr lang="en-US" dirty="0"/>
              <a:t>av personer du älskar eller litar på.</a:t>
            </a:r>
          </a:p>
          <a:p>
            <a:pPr marL="342900" indent="-342900">
              <a:buFont typeface="Arial" panose="020B0604020202020204" pitchFamily="34" charset="0"/>
              <a:buChar char="•"/>
            </a:pPr>
            <a:r>
              <a:rPr lang="en-US" dirty="0"/>
              <a:t>Tidigare innehöll e-postmeddelanden och sms ofta stavfel eller dåliga översättningar, men nu används ChatGPT eller liknande verktyg för att skriva e-postmeddelanden som låter professionella</a:t>
            </a:r>
            <a:endParaRPr lang="en-IE" dirty="0"/>
          </a:p>
        </p:txBody>
      </p:sp>
      <p:sp>
        <p:nvSpPr>
          <p:cNvPr id="7" name="TextBox 6">
            <a:extLst>
              <a:ext uri="{FF2B5EF4-FFF2-40B4-BE49-F238E27FC236}">
                <a16:creationId xmlns:a16="http://schemas.microsoft.com/office/drawing/2014/main" id="{9DFED1B0-1280-DDFF-39B2-51953546DFC0}"/>
              </a:ext>
            </a:extLst>
          </p:cNvPr>
          <p:cNvSpPr txBox="1"/>
          <p:nvPr/>
        </p:nvSpPr>
        <p:spPr>
          <a:xfrm>
            <a:off x="1966758" y="4522530"/>
            <a:ext cx="6168770" cy="2985433"/>
          </a:xfrm>
          <a:prstGeom prst="rect">
            <a:avLst/>
          </a:prstGeom>
          <a:solidFill>
            <a:schemeClr val="bg1"/>
          </a:solidFill>
        </p:spPr>
        <p:txBody>
          <a:bodyPr wrap="square" lIns="91440" tIns="45720" rIns="91440" bIns="45720" anchor="t">
            <a:spAutoFit/>
          </a:bodyPr>
          <a:lstStyle/>
          <a:p>
            <a:pPr marL="323850"/>
            <a:r>
              <a:rPr lang="en-US" sz="2400" b="1" dirty="0">
                <a:solidFill>
                  <a:srgbClr val="615AA6"/>
                </a:solidFill>
                <a:highlight>
                  <a:srgbClr val="EBCB1F"/>
                </a:highlight>
              </a:rPr>
              <a:t>Den </a:t>
            </a:r>
            <a:r>
              <a:rPr lang="en-US" sz="2400" b="1" dirty="0" err="1">
                <a:solidFill>
                  <a:srgbClr val="615AA6"/>
                </a:solidFill>
                <a:highlight>
                  <a:srgbClr val="EBCB1F"/>
                </a:highlight>
              </a:rPr>
              <a:t>gyllene</a:t>
            </a:r>
            <a:r>
              <a:rPr lang="en-US" sz="2400" b="1" dirty="0">
                <a:solidFill>
                  <a:srgbClr val="615AA6"/>
                </a:solidFill>
                <a:highlight>
                  <a:srgbClr val="EBCB1F"/>
                </a:highlight>
              </a:rPr>
              <a:t> </a:t>
            </a:r>
            <a:r>
              <a:rPr lang="en-US" sz="2400" b="1" dirty="0" err="1">
                <a:solidFill>
                  <a:srgbClr val="615AA6"/>
                </a:solidFill>
                <a:highlight>
                  <a:srgbClr val="EBCB1F"/>
                </a:highlight>
              </a:rPr>
              <a:t>regeln</a:t>
            </a:r>
            <a:r>
              <a:rPr lang="en-US" sz="2400" b="1" dirty="0">
                <a:solidFill>
                  <a:srgbClr val="615AA6"/>
                </a:solidFill>
                <a:highlight>
                  <a:srgbClr val="EBCB1F"/>
                </a:highlight>
              </a:rPr>
              <a:t>: </a:t>
            </a:r>
            <a:r>
              <a:rPr lang="en-US" sz="2400" dirty="0">
                <a:solidFill>
                  <a:srgbClr val="615AA6"/>
                </a:solidFill>
              </a:rPr>
              <a:t>Om </a:t>
            </a:r>
            <a:r>
              <a:rPr lang="en-US" sz="2400" dirty="0" err="1">
                <a:solidFill>
                  <a:srgbClr val="615AA6"/>
                </a:solidFill>
              </a:rPr>
              <a:t>ett</a:t>
            </a:r>
            <a:r>
              <a:rPr lang="en-US" sz="2400" dirty="0">
                <a:solidFill>
                  <a:srgbClr val="615AA6"/>
                </a:solidFill>
              </a:rPr>
              <a:t> e-postmeddelande, en textmeddelande eller ett telefonsamtal får dig att känna panik, upphetsning eller press – </a:t>
            </a:r>
            <a:r>
              <a:rPr lang="en-US" sz="2400" b="1" dirty="0">
                <a:solidFill>
                  <a:srgbClr val="615AA6"/>
                </a:solidFill>
              </a:rPr>
              <a:t>STANNA UPP. </a:t>
            </a:r>
            <a:r>
              <a:rPr lang="en-US" sz="2400" dirty="0">
                <a:solidFill>
                  <a:srgbClr val="615AA6"/>
                </a:solidFill>
              </a:rPr>
              <a:t>Ta ett djupt andetag, lägg ner telefonen/svara inte, och prata först med en vän eller familjemedlem om det.</a:t>
            </a:r>
            <a:endParaRPr lang="en-US" sz="2000" b="1" dirty="0">
              <a:solidFill>
                <a:srgbClr val="615AA6"/>
              </a:solidFill>
              <a:ea typeface="Calibri" panose="020F0502020204030204"/>
              <a:cs typeface="Calibri" panose="020F0502020204030204"/>
            </a:endParaRPr>
          </a:p>
          <a:p>
            <a:pPr marL="324000"/>
            <a:endParaRPr lang="en-IE" sz="2000" dirty="0">
              <a:solidFill>
                <a:srgbClr val="615AA6"/>
              </a:solidFill>
            </a:endParaRPr>
          </a:p>
        </p:txBody>
      </p:sp>
    </p:spTree>
    <p:extLst>
      <p:ext uri="{BB962C8B-B14F-4D97-AF65-F5344CB8AC3E}">
        <p14:creationId xmlns:p14="http://schemas.microsoft.com/office/powerpoint/2010/main" val="28136790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ECD4A-A8FC-1F4F-1B54-78332917809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AA08AF3-B1D7-1178-C58C-DC8ACB1CDB80}"/>
              </a:ext>
            </a:extLst>
          </p:cNvPr>
          <p:cNvSpPr>
            <a:spLocks noGrp="1"/>
          </p:cNvSpPr>
          <p:nvPr>
            <p:ph type="body" sz="quarter" idx="17"/>
          </p:nvPr>
        </p:nvSpPr>
        <p:spPr/>
        <p:txBody>
          <a:bodyPr/>
          <a:lstStyle/>
          <a:p>
            <a:r>
              <a:rPr lang="en-IE" dirty="0"/>
              <a:t>04</a:t>
            </a:r>
          </a:p>
        </p:txBody>
      </p:sp>
      <p:pic>
        <p:nvPicPr>
          <p:cNvPr id="7" name="Picture Placeholder 6">
            <a:extLst>
              <a:ext uri="{FF2B5EF4-FFF2-40B4-BE49-F238E27FC236}">
                <a16:creationId xmlns:a16="http://schemas.microsoft.com/office/drawing/2014/main" id="{7F16B5F8-4517-B5C6-6CA1-225A640B5E5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t="2455" b="19693"/>
          <a:stretch>
            <a:fillRect/>
          </a:stretch>
        </p:blipFill>
        <p:spPr>
          <a:xfrm>
            <a:off x="190122" y="2626822"/>
            <a:ext cx="7756845" cy="3396829"/>
          </a:xfrm>
        </p:spPr>
      </p:pic>
      <p:sp>
        <p:nvSpPr>
          <p:cNvPr id="4" name="Rectangle 3">
            <a:extLst>
              <a:ext uri="{FF2B5EF4-FFF2-40B4-BE49-F238E27FC236}">
                <a16:creationId xmlns:a16="http://schemas.microsoft.com/office/drawing/2014/main" id="{54A8B9F0-67CF-14EE-F58F-7AFE7E6BECE2}"/>
              </a:ext>
            </a:extLst>
          </p:cNvPr>
          <p:cNvSpPr/>
          <p:nvPr/>
        </p:nvSpPr>
        <p:spPr>
          <a:xfrm>
            <a:off x="2951901" y="3486150"/>
            <a:ext cx="7460057" cy="17212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5" name="TextBox 4">
            <a:extLst>
              <a:ext uri="{FF2B5EF4-FFF2-40B4-BE49-F238E27FC236}">
                <a16:creationId xmlns:a16="http://schemas.microsoft.com/office/drawing/2014/main" id="{88660CE8-61D8-8AD7-2982-C1C3F5021E66}"/>
              </a:ext>
            </a:extLst>
          </p:cNvPr>
          <p:cNvSpPr txBox="1"/>
          <p:nvPr/>
        </p:nvSpPr>
        <p:spPr>
          <a:xfrm>
            <a:off x="3150606" y="3481298"/>
            <a:ext cx="7360467" cy="1200329"/>
          </a:xfrm>
          <a:prstGeom prst="rect">
            <a:avLst/>
          </a:prstGeom>
          <a:noFill/>
        </p:spPr>
        <p:txBody>
          <a:bodyPr wrap="square" rtlCol="0">
            <a:spAutoFit/>
          </a:bodyPr>
          <a:lstStyle/>
          <a:p>
            <a:r>
              <a:rPr lang="en-US" sz="3600" b="1" spc="324" dirty="0">
                <a:solidFill>
                  <a:srgbClr val="242B62"/>
                </a:solidFill>
                <a:latin typeface="Calibri" panose="020F0502020204030204" pitchFamily="34" charset="0"/>
                <a:cs typeface="Calibri" panose="020F0502020204030204" pitchFamily="34" charset="0"/>
              </a:rPr>
              <a:t>ATT KÄNNA IGEN AI-GENERERADE BILDER, TEXT OCH DEEPFAKES</a:t>
            </a:r>
          </a:p>
        </p:txBody>
      </p:sp>
    </p:spTree>
    <p:extLst>
      <p:ext uri="{BB962C8B-B14F-4D97-AF65-F5344CB8AC3E}">
        <p14:creationId xmlns:p14="http://schemas.microsoft.com/office/powerpoint/2010/main" val="3337068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DF0A12-B85A-E7E2-953E-7FC82A3400B6}"/>
              </a:ext>
            </a:extLst>
          </p:cNvPr>
          <p:cNvSpPr>
            <a:spLocks noGrp="1"/>
          </p:cNvSpPr>
          <p:nvPr>
            <p:ph type="body" sz="quarter" idx="15"/>
          </p:nvPr>
        </p:nvSpPr>
        <p:spPr>
          <a:xfrm>
            <a:off x="561216" y="625776"/>
            <a:ext cx="5997036" cy="697353"/>
          </a:xfrm>
        </p:spPr>
        <p:txBody>
          <a:bodyPr/>
          <a:lstStyle/>
          <a:p>
            <a:r>
              <a:rPr lang="en-IE" b="1" dirty="0"/>
              <a:t>AI-bilder och text…</a:t>
            </a:r>
          </a:p>
        </p:txBody>
      </p:sp>
      <p:sp>
        <p:nvSpPr>
          <p:cNvPr id="3" name="Text Placeholder 2">
            <a:extLst>
              <a:ext uri="{FF2B5EF4-FFF2-40B4-BE49-F238E27FC236}">
                <a16:creationId xmlns:a16="http://schemas.microsoft.com/office/drawing/2014/main" id="{8069B67A-00CC-7576-0BD2-4D2D21B7A479}"/>
              </a:ext>
            </a:extLst>
          </p:cNvPr>
          <p:cNvSpPr>
            <a:spLocks noGrp="1"/>
          </p:cNvSpPr>
          <p:nvPr>
            <p:ph type="body" sz="quarter" idx="17"/>
          </p:nvPr>
        </p:nvSpPr>
        <p:spPr>
          <a:xfrm>
            <a:off x="561216" y="1541947"/>
            <a:ext cx="6933093" cy="2646838"/>
          </a:xfrm>
        </p:spPr>
        <p:txBody>
          <a:bodyPr/>
          <a:lstStyle/>
          <a:p>
            <a:r>
              <a:rPr lang="en-US" dirty="0"/>
              <a:t>Förr krävdes professionella redigeringskunskaper för att skapa en fejkad bild. Nu kan vem som helst göra det genom att helt enkelt </a:t>
            </a:r>
            <a:r>
              <a:rPr lang="en-US" b="1" dirty="0"/>
              <a:t>skriva in en beskrivning. </a:t>
            </a:r>
            <a:endParaRPr lang="en-US" dirty="0"/>
          </a:p>
          <a:p>
            <a:endParaRPr lang="en-US" b="1" dirty="0"/>
          </a:p>
          <a:p>
            <a:r>
              <a:rPr lang="en-US" b="1" dirty="0"/>
              <a:t>Så här skapar AI bilder: </a:t>
            </a:r>
            <a:r>
              <a:rPr lang="en-US" dirty="0"/>
              <a:t>Det fungerar som en digital konstnär. Du ger den en uppmaning (t.ex. </a:t>
            </a:r>
            <a:r>
              <a:rPr lang="en-US" i="1" dirty="0"/>
              <a:t>”En astronaut som rider på en häst i Van Goghs stil”), </a:t>
            </a:r>
            <a:r>
              <a:rPr lang="en-US" dirty="0"/>
              <a:t>och AI:n bygger upp bilden från grunden med hjälp av sin kunskap om </a:t>
            </a:r>
            <a:r>
              <a:rPr lang="en-US" dirty="0" err="1"/>
              <a:t>färger</a:t>
            </a:r>
            <a:r>
              <a:rPr lang="en-US" dirty="0"/>
              <a:t>, former och konststilar.</a:t>
            </a:r>
          </a:p>
          <a:p>
            <a:endParaRPr lang="en-US" b="1" dirty="0"/>
          </a:p>
          <a:p>
            <a:r>
              <a:rPr lang="en-IE" b="1" dirty="0"/>
              <a:t>Så här skapar AI text: </a:t>
            </a:r>
            <a:r>
              <a:rPr lang="en-IE" dirty="0"/>
              <a:t>Tänk på AI som en maskin med obegränsad inlärningsförmåga. AI-verktyg har läst miljontals böcker och webbplatser, </a:t>
            </a:r>
            <a:r>
              <a:rPr lang="en-US" dirty="0"/>
              <a:t>så de kan skriva brev, berättelser eller e-postmeddelanden som låter precis som om de vore skrivna av en riktig person.</a:t>
            </a:r>
            <a:endParaRPr lang="en-IE" b="1" dirty="0"/>
          </a:p>
        </p:txBody>
      </p:sp>
    </p:spTree>
    <p:extLst>
      <p:ext uri="{BB962C8B-B14F-4D97-AF65-F5344CB8AC3E}">
        <p14:creationId xmlns:p14="http://schemas.microsoft.com/office/powerpoint/2010/main" val="15753448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479EC-3FAC-D4FB-31BD-EB1BD850A77D}"/>
            </a:ext>
          </a:extLst>
        </p:cNvPr>
        <p:cNvGrpSpPr/>
        <p:nvPr/>
      </p:nvGrpSpPr>
      <p:grpSpPr>
        <a:xfrm>
          <a:off x="0" y="0"/>
          <a:ext cx="0" cy="0"/>
          <a:chOff x="0" y="0"/>
          <a:chExt cx="0" cy="0"/>
        </a:xfrm>
      </p:grpSpPr>
      <p:sp>
        <p:nvSpPr>
          <p:cNvPr id="35" name="TextBox 34">
            <a:extLst>
              <a:ext uri="{FF2B5EF4-FFF2-40B4-BE49-F238E27FC236}">
                <a16:creationId xmlns:a16="http://schemas.microsoft.com/office/drawing/2014/main" id="{3C8630FB-5EDA-BA0E-A15D-67DF1D1FE695}"/>
              </a:ext>
            </a:extLst>
          </p:cNvPr>
          <p:cNvSpPr txBox="1"/>
          <p:nvPr/>
        </p:nvSpPr>
        <p:spPr>
          <a:xfrm>
            <a:off x="2663959" y="5559545"/>
            <a:ext cx="5595042" cy="923330"/>
          </a:xfrm>
          <a:prstGeom prst="rect">
            <a:avLst/>
          </a:prstGeom>
          <a:noFill/>
          <a:ln w="12700">
            <a:solidFill>
              <a:srgbClr val="615AA6"/>
            </a:solidFill>
            <a:prstDash val="sysDash"/>
          </a:ln>
        </p:spPr>
        <p:txBody>
          <a:bodyPr wrap="square" rtlCol="0">
            <a:spAutoFit/>
          </a:bodyPr>
          <a:lstStyle/>
          <a:p>
            <a:endParaRPr lang="en-IE" dirty="0"/>
          </a:p>
          <a:p>
            <a:endParaRPr lang="en-IE" dirty="0"/>
          </a:p>
          <a:p>
            <a:endParaRPr lang="en-IE" dirty="0"/>
          </a:p>
        </p:txBody>
      </p:sp>
      <p:sp>
        <p:nvSpPr>
          <p:cNvPr id="5" name="Text Placeholder 4">
            <a:extLst>
              <a:ext uri="{FF2B5EF4-FFF2-40B4-BE49-F238E27FC236}">
                <a16:creationId xmlns:a16="http://schemas.microsoft.com/office/drawing/2014/main" id="{6402732B-2D5F-83D2-8301-991B7E7BA64D}"/>
              </a:ext>
            </a:extLst>
          </p:cNvPr>
          <p:cNvSpPr>
            <a:spLocks noGrp="1"/>
          </p:cNvSpPr>
          <p:nvPr>
            <p:ph type="body" sz="quarter" idx="15"/>
          </p:nvPr>
        </p:nvSpPr>
        <p:spPr>
          <a:xfrm>
            <a:off x="1433581" y="808311"/>
            <a:ext cx="8973175" cy="697353"/>
          </a:xfrm>
          <a:prstGeom prst="rect">
            <a:avLst/>
          </a:prstGeom>
        </p:spPr>
        <p:txBody>
          <a:bodyPr/>
          <a:lstStyle/>
          <a:p>
            <a:r>
              <a:rPr lang="en-US" b="1" dirty="0"/>
              <a:t>Vad är en deepfake?</a:t>
            </a:r>
          </a:p>
        </p:txBody>
      </p:sp>
      <p:sp>
        <p:nvSpPr>
          <p:cNvPr id="7" name="Text Placeholder 6">
            <a:extLst>
              <a:ext uri="{FF2B5EF4-FFF2-40B4-BE49-F238E27FC236}">
                <a16:creationId xmlns:a16="http://schemas.microsoft.com/office/drawing/2014/main" id="{CAF7E006-9503-5DBF-3374-9BD25A473261}"/>
              </a:ext>
            </a:extLst>
          </p:cNvPr>
          <p:cNvSpPr>
            <a:spLocks noGrp="1"/>
          </p:cNvSpPr>
          <p:nvPr>
            <p:ph type="body" sz="quarter" idx="16"/>
          </p:nvPr>
        </p:nvSpPr>
        <p:spPr>
          <a:xfrm>
            <a:off x="1615129" y="1511357"/>
            <a:ext cx="8961741" cy="4166788"/>
          </a:xfrm>
        </p:spPr>
        <p:txBody>
          <a:bodyPr/>
          <a:lstStyle/>
          <a:p>
            <a:r>
              <a:rPr lang="en-IE" b="1" dirty="0"/>
              <a:t>Svar: </a:t>
            </a:r>
            <a:r>
              <a:rPr lang="en-IE" dirty="0"/>
              <a:t>AI som får falska videor att se verkliga ut!</a:t>
            </a:r>
          </a:p>
        </p:txBody>
      </p:sp>
      <p:pic>
        <p:nvPicPr>
          <p:cNvPr id="9" name="Picture 8">
            <a:extLst>
              <a:ext uri="{FF2B5EF4-FFF2-40B4-BE49-F238E27FC236}">
                <a16:creationId xmlns:a16="http://schemas.microsoft.com/office/drawing/2014/main" id="{6F4AB828-899D-4E21-DB2E-A25415C86F12}"/>
              </a:ext>
            </a:extLst>
          </p:cNvPr>
          <p:cNvPicPr>
            <a:picLocks noChangeAspect="1"/>
          </p:cNvPicPr>
          <p:nvPr/>
        </p:nvPicPr>
        <p:blipFill>
          <a:blip r:embed="rId2"/>
          <a:stretch>
            <a:fillRect/>
          </a:stretch>
        </p:blipFill>
        <p:spPr>
          <a:xfrm>
            <a:off x="937749" y="2482591"/>
            <a:ext cx="2711589" cy="1854295"/>
          </a:xfrm>
          <a:prstGeom prst="rect">
            <a:avLst/>
          </a:prstGeom>
        </p:spPr>
      </p:pic>
      <p:pic>
        <p:nvPicPr>
          <p:cNvPr id="11" name="Picture 10">
            <a:extLst>
              <a:ext uri="{FF2B5EF4-FFF2-40B4-BE49-F238E27FC236}">
                <a16:creationId xmlns:a16="http://schemas.microsoft.com/office/drawing/2014/main" id="{6234B575-DEED-1E5C-685A-32A1938D3783}"/>
              </a:ext>
            </a:extLst>
          </p:cNvPr>
          <p:cNvPicPr>
            <a:picLocks noChangeAspect="1"/>
          </p:cNvPicPr>
          <p:nvPr/>
        </p:nvPicPr>
        <p:blipFill>
          <a:blip r:embed="rId3"/>
          <a:stretch>
            <a:fillRect/>
          </a:stretch>
        </p:blipFill>
        <p:spPr>
          <a:xfrm>
            <a:off x="3649338" y="2482591"/>
            <a:ext cx="3314870" cy="1854295"/>
          </a:xfrm>
          <a:prstGeom prst="rect">
            <a:avLst/>
          </a:prstGeom>
        </p:spPr>
      </p:pic>
      <p:pic>
        <p:nvPicPr>
          <p:cNvPr id="13" name="Picture 12">
            <a:extLst>
              <a:ext uri="{FF2B5EF4-FFF2-40B4-BE49-F238E27FC236}">
                <a16:creationId xmlns:a16="http://schemas.microsoft.com/office/drawing/2014/main" id="{DD158A61-2EE6-00EF-B135-6E0BE000327B}"/>
              </a:ext>
            </a:extLst>
          </p:cNvPr>
          <p:cNvPicPr>
            <a:picLocks noChangeAspect="1"/>
          </p:cNvPicPr>
          <p:nvPr/>
        </p:nvPicPr>
        <p:blipFill>
          <a:blip r:embed="rId4"/>
          <a:srcRect l="3570"/>
          <a:stretch>
            <a:fillRect/>
          </a:stretch>
        </p:blipFill>
        <p:spPr>
          <a:xfrm>
            <a:off x="6964208" y="2485720"/>
            <a:ext cx="2842892" cy="1851166"/>
          </a:xfrm>
          <a:prstGeom prst="rect">
            <a:avLst/>
          </a:prstGeom>
        </p:spPr>
      </p:pic>
      <p:sp>
        <p:nvSpPr>
          <p:cNvPr id="15" name="Speech Bubble: Rectangle with Corners Rounded 14">
            <a:extLst>
              <a:ext uri="{FF2B5EF4-FFF2-40B4-BE49-F238E27FC236}">
                <a16:creationId xmlns:a16="http://schemas.microsoft.com/office/drawing/2014/main" id="{89E8A598-C557-1BB6-6901-D658D4134861}"/>
              </a:ext>
            </a:extLst>
          </p:cNvPr>
          <p:cNvSpPr/>
          <p:nvPr/>
        </p:nvSpPr>
        <p:spPr>
          <a:xfrm>
            <a:off x="4979406" y="2379907"/>
            <a:ext cx="724277" cy="389299"/>
          </a:xfrm>
          <a:prstGeom prst="wedgeRoundRectCallout">
            <a:avLst>
              <a:gd name="adj1" fmla="val 19167"/>
              <a:gd name="adj2" fmla="val 74128"/>
              <a:gd name="adj3" fmla="val 1666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4" name="TextBox 13">
            <a:extLst>
              <a:ext uri="{FF2B5EF4-FFF2-40B4-BE49-F238E27FC236}">
                <a16:creationId xmlns:a16="http://schemas.microsoft.com/office/drawing/2014/main" id="{0230905C-22C0-ABA0-24E0-6FB5D633DBBE}"/>
              </a:ext>
            </a:extLst>
          </p:cNvPr>
          <p:cNvSpPr txBox="1"/>
          <p:nvPr/>
        </p:nvSpPr>
        <p:spPr>
          <a:xfrm>
            <a:off x="5040138" y="2420667"/>
            <a:ext cx="576779" cy="307777"/>
          </a:xfrm>
          <a:prstGeom prst="rect">
            <a:avLst/>
          </a:prstGeom>
          <a:solidFill>
            <a:schemeClr val="bg1"/>
          </a:solidFill>
        </p:spPr>
        <p:txBody>
          <a:bodyPr wrap="square" rtlCol="0">
            <a:spAutoFit/>
          </a:bodyPr>
          <a:lstStyle/>
          <a:p>
            <a:pPr algn="ctr"/>
            <a:r>
              <a:rPr lang="en-IE" sz="1400" dirty="0">
                <a:solidFill>
                  <a:srgbClr val="292668"/>
                </a:solidFill>
              </a:rPr>
              <a:t>röst</a:t>
            </a:r>
          </a:p>
        </p:txBody>
      </p:sp>
      <p:sp>
        <p:nvSpPr>
          <p:cNvPr id="17" name="Speech Bubble: Rectangle with Corners Rounded 16">
            <a:extLst>
              <a:ext uri="{FF2B5EF4-FFF2-40B4-BE49-F238E27FC236}">
                <a16:creationId xmlns:a16="http://schemas.microsoft.com/office/drawing/2014/main" id="{25A25375-F4F0-0640-CA56-530452D76E74}"/>
              </a:ext>
            </a:extLst>
          </p:cNvPr>
          <p:cNvSpPr/>
          <p:nvPr/>
        </p:nvSpPr>
        <p:spPr>
          <a:xfrm>
            <a:off x="6077116" y="2749590"/>
            <a:ext cx="724277" cy="389299"/>
          </a:xfrm>
          <a:prstGeom prst="wedgeRoundRectCallout">
            <a:avLst>
              <a:gd name="adj1" fmla="val -50833"/>
              <a:gd name="adj2" fmla="val 76454"/>
              <a:gd name="adj3" fmla="val 1666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9" name="TextBox 18">
            <a:extLst>
              <a:ext uri="{FF2B5EF4-FFF2-40B4-BE49-F238E27FC236}">
                <a16:creationId xmlns:a16="http://schemas.microsoft.com/office/drawing/2014/main" id="{EC4D7074-A980-ED30-6C1C-2B71E63B53D6}"/>
              </a:ext>
            </a:extLst>
          </p:cNvPr>
          <p:cNvSpPr txBox="1"/>
          <p:nvPr/>
        </p:nvSpPr>
        <p:spPr>
          <a:xfrm>
            <a:off x="6137848" y="2790350"/>
            <a:ext cx="663545" cy="307777"/>
          </a:xfrm>
          <a:prstGeom prst="rect">
            <a:avLst/>
          </a:prstGeom>
          <a:solidFill>
            <a:schemeClr val="bg1"/>
          </a:solidFill>
        </p:spPr>
        <p:txBody>
          <a:bodyPr wrap="square" rtlCol="0">
            <a:spAutoFit/>
          </a:bodyPr>
          <a:lstStyle/>
          <a:p>
            <a:pPr algn="ctr"/>
            <a:r>
              <a:rPr lang="en-IE" sz="1400" dirty="0">
                <a:solidFill>
                  <a:srgbClr val="292668"/>
                </a:solidFill>
              </a:rPr>
              <a:t>ord</a:t>
            </a:r>
          </a:p>
        </p:txBody>
      </p:sp>
      <p:sp>
        <p:nvSpPr>
          <p:cNvPr id="21" name="Speech Bubble: Rectangle with Corners Rounded 20">
            <a:extLst>
              <a:ext uri="{FF2B5EF4-FFF2-40B4-BE49-F238E27FC236}">
                <a16:creationId xmlns:a16="http://schemas.microsoft.com/office/drawing/2014/main" id="{F61CFE29-E950-7DBA-5CC8-4767688D2A7C}"/>
              </a:ext>
            </a:extLst>
          </p:cNvPr>
          <p:cNvSpPr/>
          <p:nvPr/>
        </p:nvSpPr>
        <p:spPr>
          <a:xfrm>
            <a:off x="7983963" y="2485720"/>
            <a:ext cx="889420" cy="612407"/>
          </a:xfrm>
          <a:prstGeom prst="wedgeRoundRectCallout">
            <a:avLst>
              <a:gd name="adj1" fmla="val -41855"/>
              <a:gd name="adj2" fmla="val 74128"/>
              <a:gd name="adj3" fmla="val 1666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3" name="TextBox 22">
            <a:extLst>
              <a:ext uri="{FF2B5EF4-FFF2-40B4-BE49-F238E27FC236}">
                <a16:creationId xmlns:a16="http://schemas.microsoft.com/office/drawing/2014/main" id="{594D990A-3F64-B068-0F1B-058D761253B0}"/>
              </a:ext>
            </a:extLst>
          </p:cNvPr>
          <p:cNvSpPr txBox="1"/>
          <p:nvPr/>
        </p:nvSpPr>
        <p:spPr>
          <a:xfrm>
            <a:off x="8025213" y="2531578"/>
            <a:ext cx="807648" cy="553998"/>
          </a:xfrm>
          <a:prstGeom prst="rect">
            <a:avLst/>
          </a:prstGeom>
          <a:solidFill>
            <a:schemeClr val="bg1"/>
          </a:solidFill>
        </p:spPr>
        <p:txBody>
          <a:bodyPr wrap="square" rtlCol="0">
            <a:spAutoFit/>
          </a:bodyPr>
          <a:lstStyle/>
          <a:p>
            <a:pPr algn="ctr"/>
            <a:r>
              <a:rPr lang="en-IE" sz="1000" dirty="0">
                <a:solidFill>
                  <a:srgbClr val="292668"/>
                </a:solidFill>
              </a:rPr>
              <a:t>Kan du skicka pengar till mig</a:t>
            </a:r>
          </a:p>
        </p:txBody>
      </p:sp>
      <p:sp>
        <p:nvSpPr>
          <p:cNvPr id="24" name="TextBox 23">
            <a:extLst>
              <a:ext uri="{FF2B5EF4-FFF2-40B4-BE49-F238E27FC236}">
                <a16:creationId xmlns:a16="http://schemas.microsoft.com/office/drawing/2014/main" id="{1AA0AFEC-06AA-B6AE-247E-7E022B59EE04}"/>
              </a:ext>
            </a:extLst>
          </p:cNvPr>
          <p:cNvSpPr txBox="1"/>
          <p:nvPr/>
        </p:nvSpPr>
        <p:spPr>
          <a:xfrm>
            <a:off x="760429" y="4462459"/>
            <a:ext cx="2511621" cy="646331"/>
          </a:xfrm>
          <a:prstGeom prst="rect">
            <a:avLst/>
          </a:prstGeom>
          <a:noFill/>
        </p:spPr>
        <p:txBody>
          <a:bodyPr wrap="square" rtlCol="0">
            <a:spAutoFit/>
          </a:bodyPr>
          <a:lstStyle/>
          <a:p>
            <a:pPr marL="342900" indent="-342900">
              <a:buFont typeface="+mj-lt"/>
              <a:buAutoNum type="arabicPeriod"/>
            </a:pPr>
            <a:r>
              <a:rPr lang="en-IE" dirty="0">
                <a:solidFill>
                  <a:srgbClr val="292668"/>
                </a:solidFill>
              </a:rPr>
              <a:t>AI skapar en perfekt kopia av ett ansikte</a:t>
            </a:r>
          </a:p>
        </p:txBody>
      </p:sp>
      <p:sp>
        <p:nvSpPr>
          <p:cNvPr id="26" name="TextBox 25">
            <a:extLst>
              <a:ext uri="{FF2B5EF4-FFF2-40B4-BE49-F238E27FC236}">
                <a16:creationId xmlns:a16="http://schemas.microsoft.com/office/drawing/2014/main" id="{D1D1489B-4E94-90D4-DB8D-F1ACFC817360}"/>
              </a:ext>
            </a:extLst>
          </p:cNvPr>
          <p:cNvSpPr txBox="1"/>
          <p:nvPr/>
        </p:nvSpPr>
        <p:spPr>
          <a:xfrm>
            <a:off x="3723595" y="4474000"/>
            <a:ext cx="2994076" cy="646331"/>
          </a:xfrm>
          <a:prstGeom prst="rect">
            <a:avLst/>
          </a:prstGeom>
          <a:noFill/>
        </p:spPr>
        <p:txBody>
          <a:bodyPr wrap="square" rtlCol="0">
            <a:spAutoFit/>
          </a:bodyPr>
          <a:lstStyle/>
          <a:p>
            <a:pPr marL="342900" indent="-342900">
              <a:buFont typeface="+mj-lt"/>
              <a:buAutoNum type="arabicPeriod" startAt="2"/>
            </a:pPr>
            <a:r>
              <a:rPr lang="en-IE" dirty="0">
                <a:solidFill>
                  <a:srgbClr val="292668"/>
                </a:solidFill>
              </a:rPr>
              <a:t>Bedragaren </a:t>
            </a:r>
            <a:r>
              <a:rPr lang="en-IE" i="1" dirty="0">
                <a:solidFill>
                  <a:srgbClr val="292668"/>
                </a:solidFill>
              </a:rPr>
              <a:t>BÄR </a:t>
            </a:r>
            <a:r>
              <a:rPr lang="en-IE" dirty="0">
                <a:solidFill>
                  <a:srgbClr val="292668"/>
                </a:solidFill>
              </a:rPr>
              <a:t>denna digitala mask i en video</a:t>
            </a:r>
          </a:p>
        </p:txBody>
      </p:sp>
      <p:sp>
        <p:nvSpPr>
          <p:cNvPr id="30" name="TextBox 29">
            <a:extLst>
              <a:ext uri="{FF2B5EF4-FFF2-40B4-BE49-F238E27FC236}">
                <a16:creationId xmlns:a16="http://schemas.microsoft.com/office/drawing/2014/main" id="{0CFD2C80-1F7E-DF9E-AAFC-C2BDDB61F25D}"/>
              </a:ext>
            </a:extLst>
          </p:cNvPr>
          <p:cNvSpPr txBox="1"/>
          <p:nvPr/>
        </p:nvSpPr>
        <p:spPr>
          <a:xfrm>
            <a:off x="7040517" y="4474000"/>
            <a:ext cx="2842892" cy="646331"/>
          </a:xfrm>
          <a:prstGeom prst="rect">
            <a:avLst/>
          </a:prstGeom>
          <a:noFill/>
        </p:spPr>
        <p:txBody>
          <a:bodyPr wrap="square" rtlCol="0">
            <a:spAutoFit/>
          </a:bodyPr>
          <a:lstStyle/>
          <a:p>
            <a:pPr marL="342900" indent="-342900">
              <a:buFont typeface="+mj-lt"/>
              <a:buAutoNum type="arabicPeriod" startAt="3"/>
            </a:pPr>
            <a:r>
              <a:rPr lang="en-IE" dirty="0">
                <a:solidFill>
                  <a:srgbClr val="292668"/>
                </a:solidFill>
              </a:rPr>
              <a:t>Det ser övertygande ut och låter trovärdigt, men det är FALSKT</a:t>
            </a:r>
          </a:p>
        </p:txBody>
      </p:sp>
      <p:sp>
        <p:nvSpPr>
          <p:cNvPr id="32" name="TextBox 31">
            <a:extLst>
              <a:ext uri="{FF2B5EF4-FFF2-40B4-BE49-F238E27FC236}">
                <a16:creationId xmlns:a16="http://schemas.microsoft.com/office/drawing/2014/main" id="{EE5557C0-9EFC-1A80-53F7-8CEC056FAA75}"/>
              </a:ext>
            </a:extLst>
          </p:cNvPr>
          <p:cNvSpPr txBox="1"/>
          <p:nvPr/>
        </p:nvSpPr>
        <p:spPr>
          <a:xfrm>
            <a:off x="4109000" y="5559545"/>
            <a:ext cx="3873342" cy="923330"/>
          </a:xfrm>
          <a:prstGeom prst="rect">
            <a:avLst/>
          </a:prstGeom>
          <a:noFill/>
        </p:spPr>
        <p:txBody>
          <a:bodyPr wrap="square" rtlCol="0">
            <a:spAutoFit/>
          </a:bodyPr>
          <a:lstStyle/>
          <a:p>
            <a:r>
              <a:rPr lang="en-IE" b="1" dirty="0">
                <a:solidFill>
                  <a:srgbClr val="292668"/>
                </a:solidFill>
              </a:rPr>
              <a:t>RÖSTKLONING </a:t>
            </a:r>
            <a:r>
              <a:rPr lang="en-IE" dirty="0">
                <a:solidFill>
                  <a:srgbClr val="292668"/>
                </a:solidFill>
              </a:rPr>
              <a:t>– AI kan även klona en röst utifrån ett mycket litet ljudprov för att skapa falska samtal/videor</a:t>
            </a:r>
          </a:p>
        </p:txBody>
      </p:sp>
      <p:pic>
        <p:nvPicPr>
          <p:cNvPr id="34" name="Graphic 33" descr="Radio microphone outline">
            <a:extLst>
              <a:ext uri="{FF2B5EF4-FFF2-40B4-BE49-F238E27FC236}">
                <a16:creationId xmlns:a16="http://schemas.microsoft.com/office/drawing/2014/main" id="{8364ABD8-A75F-4EBA-B044-3CB01460767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167976" y="5623363"/>
            <a:ext cx="797262" cy="797262"/>
          </a:xfrm>
          <a:prstGeom prst="rect">
            <a:avLst/>
          </a:prstGeom>
        </p:spPr>
      </p:pic>
    </p:spTree>
    <p:extLst>
      <p:ext uri="{BB962C8B-B14F-4D97-AF65-F5344CB8AC3E}">
        <p14:creationId xmlns:p14="http://schemas.microsoft.com/office/powerpoint/2010/main" val="6694738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A49EB1-49C2-E179-E44E-399C67DE740E}"/>
              </a:ext>
            </a:extLst>
          </p:cNvPr>
          <p:cNvSpPr>
            <a:spLocks noGrp="1"/>
          </p:cNvSpPr>
          <p:nvPr>
            <p:ph type="body" sz="quarter" idx="13"/>
          </p:nvPr>
        </p:nvSpPr>
        <p:spPr/>
        <p:txBody>
          <a:bodyPr/>
          <a:lstStyle/>
          <a:p>
            <a:r>
              <a:rPr lang="en-IE" b="1" dirty="0"/>
              <a:t>Deepfake-video</a:t>
            </a:r>
          </a:p>
        </p:txBody>
      </p:sp>
      <p:sp>
        <p:nvSpPr>
          <p:cNvPr id="3" name="Text Placeholder 2">
            <a:extLst>
              <a:ext uri="{FF2B5EF4-FFF2-40B4-BE49-F238E27FC236}">
                <a16:creationId xmlns:a16="http://schemas.microsoft.com/office/drawing/2014/main" id="{B02DD2B3-F0DE-A614-B127-D84D56786CC7}"/>
              </a:ext>
            </a:extLst>
          </p:cNvPr>
          <p:cNvSpPr>
            <a:spLocks noGrp="1"/>
          </p:cNvSpPr>
          <p:nvPr>
            <p:ph type="body" sz="quarter" idx="14"/>
          </p:nvPr>
        </p:nvSpPr>
        <p:spPr>
          <a:xfrm>
            <a:off x="954156" y="2075229"/>
            <a:ext cx="5141844" cy="4021291"/>
          </a:xfrm>
        </p:spPr>
        <p:txBody>
          <a:bodyPr/>
          <a:lstStyle/>
          <a:p>
            <a:r>
              <a:rPr lang="en-US" dirty="0"/>
              <a:t>Här är ett exempel på en mycket realistisk AI-genererad video där en kändis röst används. Det här är deepfake-teknik i praktiken!</a:t>
            </a:r>
          </a:p>
          <a:p>
            <a:r>
              <a:rPr lang="en-US" dirty="0"/>
              <a:t>AI kan skapa realistiska videor där personer säger saker som de aldrig faktiskt har sagt! Det kan vara roligt som underhållning, men också farligt om det missbrukas (därför är digital kompetens viktigt!).</a:t>
            </a:r>
          </a:p>
          <a:p>
            <a:endParaRPr lang="en-US" dirty="0"/>
          </a:p>
          <a:p>
            <a:r>
              <a:rPr lang="en-US" dirty="0">
                <a:hlinkClick r:id="rId3"/>
              </a:rPr>
              <a:t>Länk till videon</a:t>
            </a:r>
            <a:endParaRPr lang="en-US" dirty="0"/>
          </a:p>
          <a:p>
            <a:endParaRPr lang="en-IE" dirty="0"/>
          </a:p>
        </p:txBody>
      </p:sp>
      <p:sp>
        <p:nvSpPr>
          <p:cNvPr id="4" name="Picture Placeholder 3">
            <a:extLst>
              <a:ext uri="{FF2B5EF4-FFF2-40B4-BE49-F238E27FC236}">
                <a16:creationId xmlns:a16="http://schemas.microsoft.com/office/drawing/2014/main" id="{2E7CC3A6-D106-4C9E-C81E-0C5985870315}"/>
              </a:ext>
            </a:extLst>
          </p:cNvPr>
          <p:cNvSpPr>
            <a:spLocks noGrp="1"/>
          </p:cNvSpPr>
          <p:nvPr>
            <p:ph type="pic" sz="quarter" idx="10"/>
          </p:nvPr>
        </p:nvSpPr>
        <p:spPr/>
        <p:txBody>
          <a:bodyPr/>
          <a:lstStyle/>
          <a:p>
            <a:endParaRPr lang="en-IE"/>
          </a:p>
        </p:txBody>
      </p:sp>
      <p:pic>
        <p:nvPicPr>
          <p:cNvPr id="5" name="Online Media 4" title="Deepfake tom cruise magic trick #shorts #deepfakes #tomcruise">
            <a:hlinkClick r:id="" action="ppaction://media"/>
            <a:extLst>
              <a:ext uri="{FF2B5EF4-FFF2-40B4-BE49-F238E27FC236}">
                <a16:creationId xmlns:a16="http://schemas.microsoft.com/office/drawing/2014/main" id="{FC16D367-C2D7-5679-6105-088CF05E1426}"/>
              </a:ext>
            </a:extLst>
          </p:cNvPr>
          <p:cNvPicPr>
            <a:picLocks noRot="1" noChangeAspect="1"/>
          </p:cNvPicPr>
          <p:nvPr>
            <a:videoFile r:link="rId1"/>
          </p:nvPr>
        </p:nvPicPr>
        <p:blipFill>
          <a:blip r:embed="rId4"/>
          <a:stretch>
            <a:fillRect/>
          </a:stretch>
        </p:blipFill>
        <p:spPr>
          <a:xfrm>
            <a:off x="7735037" y="1373925"/>
            <a:ext cx="2444127" cy="4336988"/>
          </a:xfrm>
          <a:prstGeom prst="rect">
            <a:avLst/>
          </a:prstGeom>
        </p:spPr>
      </p:pic>
    </p:spTree>
    <p:extLst>
      <p:ext uri="{BB962C8B-B14F-4D97-AF65-F5344CB8AC3E}">
        <p14:creationId xmlns:p14="http://schemas.microsoft.com/office/powerpoint/2010/main" val="1811223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5"/>
          </p:nvPr>
        </p:nvSpPr>
        <p:spPr>
          <a:prstGeom prst="rect">
            <a:avLst/>
          </a:prstGeom>
        </p:spPr>
        <p:txBody>
          <a:bodyPr/>
          <a:lstStyle/>
          <a:p>
            <a:r>
              <a:rPr lang="en-US" b="1" dirty="0"/>
              <a:t>Så här upptäcker du förfalskningarna</a:t>
            </a:r>
          </a:p>
        </p:txBody>
      </p:sp>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7"/>
          </p:nvPr>
        </p:nvSpPr>
        <p:spPr>
          <a:xfrm>
            <a:off x="2000815" y="3627279"/>
            <a:ext cx="9533300" cy="4021291"/>
          </a:xfrm>
          <a:prstGeom prst="rect">
            <a:avLst/>
          </a:prstGeom>
        </p:spPr>
        <p:txBody>
          <a:bodyPr/>
          <a:lstStyle/>
          <a:p>
            <a:r>
              <a:rPr lang="en-US" b="1" dirty="0">
                <a:highlight>
                  <a:srgbClr val="EBCB1F"/>
                </a:highlight>
              </a:rPr>
              <a:t>Kontrollera bilder:</a:t>
            </a:r>
          </a:p>
          <a:p>
            <a:pPr marL="342900" indent="-342900">
              <a:spcAft>
                <a:spcPts val="600"/>
              </a:spcAft>
              <a:buFont typeface="Arial" panose="020B0604020202020204" pitchFamily="34" charset="0"/>
              <a:buChar char="•"/>
            </a:pPr>
            <a:r>
              <a:rPr lang="en-US" b="1" dirty="0"/>
              <a:t>Handtestet: </a:t>
            </a:r>
            <a:r>
              <a:rPr lang="en-US" dirty="0"/>
              <a:t>AI har ofta svårt med fingrar. Leta efter personer med sex fingrar, händer som ser ut </a:t>
            </a:r>
            <a:r>
              <a:rPr lang="en-US" i="1" dirty="0"/>
              <a:t>att ha smält </a:t>
            </a:r>
            <a:r>
              <a:rPr lang="en-US" dirty="0"/>
              <a:t>eller fingrar som är onaturligt långa.</a:t>
            </a:r>
          </a:p>
          <a:p>
            <a:pPr marL="342900" indent="-342900">
              <a:spcAft>
                <a:spcPts val="600"/>
              </a:spcAft>
              <a:buFont typeface="Arial" panose="020B0604020202020204" pitchFamily="34" charset="0"/>
              <a:buChar char="•"/>
            </a:pPr>
            <a:r>
              <a:rPr lang="en-US" b="1" dirty="0"/>
              <a:t>Den suddiga bakgrunden: </a:t>
            </a:r>
            <a:r>
              <a:rPr lang="en-US" dirty="0"/>
              <a:t>Titta bortom huvudpersonen. Är byggnaderna bakom dem förvrängda? Är texten på skyltarna oläslig och meningslös?</a:t>
            </a:r>
          </a:p>
          <a:p>
            <a:pPr marL="342900" indent="-342900">
              <a:spcAft>
                <a:spcPts val="600"/>
              </a:spcAft>
              <a:buFont typeface="Arial" panose="020B0604020202020204" pitchFamily="34" charset="0"/>
              <a:buChar char="•"/>
            </a:pPr>
            <a:r>
              <a:rPr lang="en-US" b="1" dirty="0"/>
              <a:t>Onaturlig jämnhet: </a:t>
            </a:r>
            <a:r>
              <a:rPr lang="en-US" dirty="0"/>
              <a:t>Ser huden för perfekt ut? Verkliga ansikten har porer, rynkor och små ojämnheter. AI-ansikten ser ofta ut som vaxdockor.</a:t>
            </a:r>
          </a:p>
        </p:txBody>
      </p:sp>
      <p:pic>
        <p:nvPicPr>
          <p:cNvPr id="5" name="Picture 4" descr="A colorful circles with white lines and dots&#10;&#10;AI-generated content may be incorrect.">
            <a:extLst>
              <a:ext uri="{FF2B5EF4-FFF2-40B4-BE49-F238E27FC236}">
                <a16:creationId xmlns:a16="http://schemas.microsoft.com/office/drawing/2014/main" id="{1AF33525-EB2F-436B-256A-A3E767DCEAB4}"/>
              </a:ext>
            </a:extLst>
          </p:cNvPr>
          <p:cNvPicPr>
            <a:picLocks noChangeAspect="1"/>
          </p:cNvPicPr>
          <p:nvPr/>
        </p:nvPicPr>
        <p:blipFill>
          <a:blip r:embed="rId2" cstate="screen">
            <a:extLst>
              <a:ext uri="{28A0092B-C50C-407E-A947-70E740481C1C}">
                <a14:useLocalDpi xmlns:a14="http://schemas.microsoft.com/office/drawing/2010/main"/>
              </a:ext>
            </a:extLst>
          </a:blip>
          <a:srcRect l="-5129" t="-7198" r="-1" b="-1"/>
          <a:stretch>
            <a:fillRect/>
          </a:stretch>
        </p:blipFill>
        <p:spPr>
          <a:xfrm rot="17800663">
            <a:off x="9277661" y="-384178"/>
            <a:ext cx="3845287" cy="3119494"/>
          </a:xfrm>
          <a:prstGeom prst="rect">
            <a:avLst/>
          </a:prstGeom>
        </p:spPr>
      </p:pic>
      <p:pic>
        <p:nvPicPr>
          <p:cNvPr id="7" name="Graphic 6" descr="Magnifying glass with solid fill">
            <a:extLst>
              <a:ext uri="{FF2B5EF4-FFF2-40B4-BE49-F238E27FC236}">
                <a16:creationId xmlns:a16="http://schemas.microsoft.com/office/drawing/2014/main" id="{A807E023-5103-F0CD-00EA-3F3C6007723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42395" y="528568"/>
            <a:ext cx="1262928" cy="1262928"/>
          </a:xfrm>
          <a:prstGeom prst="rect">
            <a:avLst/>
          </a:prstGeom>
        </p:spPr>
      </p:pic>
      <p:sp>
        <p:nvSpPr>
          <p:cNvPr id="9" name="TextBox 8">
            <a:extLst>
              <a:ext uri="{FF2B5EF4-FFF2-40B4-BE49-F238E27FC236}">
                <a16:creationId xmlns:a16="http://schemas.microsoft.com/office/drawing/2014/main" id="{74DF95B5-7194-87B7-791A-3BE87F4ADD49}"/>
              </a:ext>
            </a:extLst>
          </p:cNvPr>
          <p:cNvSpPr txBox="1"/>
          <p:nvPr/>
        </p:nvSpPr>
        <p:spPr>
          <a:xfrm>
            <a:off x="829901" y="2315399"/>
            <a:ext cx="9438991" cy="1055225"/>
          </a:xfrm>
          <a:prstGeom prst="rect">
            <a:avLst/>
          </a:prstGeom>
          <a:noFill/>
        </p:spPr>
        <p:txBody>
          <a:bodyPr wrap="square">
            <a:spAutoFit/>
          </a:bodyPr>
          <a:lstStyle/>
          <a:p>
            <a:pPr marL="0" marR="0" lvl="0" indent="0" algn="l" defTabSz="914400" rtl="0" eaLnBrk="1" fontAlgn="auto" latinLnBrk="0" hangingPunct="1">
              <a:lnSpc>
                <a:spcPts val="2480"/>
              </a:lnSpc>
              <a:spcBef>
                <a:spcPts val="0"/>
              </a:spcBef>
              <a:spcAft>
                <a:spcPts val="60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242B62"/>
                </a:solidFill>
                <a:effectLst/>
                <a:uLnTx/>
                <a:uFillTx/>
                <a:latin typeface="Calibri" panose="020F0502020204030204"/>
                <a:ea typeface="+mn-ea"/>
                <a:cs typeface="+mn-cs"/>
              </a:rPr>
              <a:t>Allteftersom AI blir bättre blir tecknen mer subtila. År 2026 letar vi efter </a:t>
            </a:r>
            <a:r>
              <a:rPr kumimoji="0" lang="en-US" sz="2400" b="1" i="0" u="none" strike="noStrike" kern="1200" cap="none" spc="0" normalizeH="0" baseline="0" noProof="0" dirty="0">
                <a:ln>
                  <a:noFill/>
                </a:ln>
                <a:solidFill>
                  <a:srgbClr val="242B62"/>
                </a:solidFill>
                <a:effectLst/>
                <a:uLnTx/>
                <a:uFillTx/>
                <a:latin typeface="Calibri" panose="020F0502020204030204"/>
                <a:ea typeface="+mn-ea"/>
                <a:cs typeface="+mn-cs"/>
              </a:rPr>
              <a:t>fysiska </a:t>
            </a:r>
            <a:r>
              <a:rPr kumimoji="0" lang="en-US" sz="2400" b="1" i="1" u="none" strike="noStrike" kern="1200" cap="none" spc="0" normalizeH="0" baseline="0" noProof="0" dirty="0">
                <a:ln>
                  <a:noFill/>
                </a:ln>
                <a:solidFill>
                  <a:srgbClr val="242B62"/>
                </a:solidFill>
                <a:effectLst/>
                <a:uLnTx/>
                <a:uFillTx/>
                <a:latin typeface="Calibri" panose="020F0502020204030204"/>
                <a:ea typeface="+mn-ea"/>
                <a:cs typeface="+mn-cs"/>
              </a:rPr>
              <a:t>fel </a:t>
            </a:r>
            <a:r>
              <a:rPr kumimoji="0" lang="en-US" sz="2400" b="0" i="0" u="none" strike="noStrike" kern="1200" cap="none" spc="0" normalizeH="0" baseline="0" noProof="0" dirty="0">
                <a:ln>
                  <a:noFill/>
                </a:ln>
                <a:solidFill>
                  <a:srgbClr val="242B62"/>
                </a:solidFill>
                <a:effectLst/>
                <a:uLnTx/>
                <a:uFillTx/>
                <a:latin typeface="Calibri" panose="020F0502020204030204"/>
                <a:ea typeface="+mn-ea"/>
                <a:cs typeface="+mn-cs"/>
              </a:rPr>
              <a:t>som datorn ännu inte har bemästrat. – Det är inte alltid möjligt att skilja det äkta från det falska.</a:t>
            </a:r>
          </a:p>
        </p:txBody>
      </p:sp>
      <p:pic>
        <p:nvPicPr>
          <p:cNvPr id="11" name="Picture 10">
            <a:extLst>
              <a:ext uri="{FF2B5EF4-FFF2-40B4-BE49-F238E27FC236}">
                <a16:creationId xmlns:a16="http://schemas.microsoft.com/office/drawing/2014/main" id="{D6E9E610-B8C3-9643-8492-8B04FC967053}"/>
              </a:ext>
            </a:extLst>
          </p:cNvPr>
          <p:cNvPicPr>
            <a:picLocks noChangeAspect="1"/>
          </p:cNvPicPr>
          <p:nvPr/>
        </p:nvPicPr>
        <p:blipFill>
          <a:blip r:embed="rId4"/>
          <a:stretch>
            <a:fillRect/>
          </a:stretch>
        </p:blipFill>
        <p:spPr>
          <a:xfrm>
            <a:off x="1089891" y="4699859"/>
            <a:ext cx="588246" cy="674754"/>
          </a:xfrm>
          <a:prstGeom prst="rect">
            <a:avLst/>
          </a:prstGeom>
        </p:spPr>
      </p:pic>
      <p:pic>
        <p:nvPicPr>
          <p:cNvPr id="13" name="Graphic 12" descr="Raised hand outline">
            <a:extLst>
              <a:ext uri="{FF2B5EF4-FFF2-40B4-BE49-F238E27FC236}">
                <a16:creationId xmlns:a16="http://schemas.microsoft.com/office/drawing/2014/main" id="{DC6BED38-B552-96B3-2EE9-8CFC2F35ED8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142427" y="4036767"/>
            <a:ext cx="588247" cy="588247"/>
          </a:xfrm>
          <a:prstGeom prst="rect">
            <a:avLst/>
          </a:prstGeom>
        </p:spPr>
      </p:pic>
      <p:pic>
        <p:nvPicPr>
          <p:cNvPr id="15" name="Graphic 14" descr="Grinning face outline outline">
            <a:extLst>
              <a:ext uri="{FF2B5EF4-FFF2-40B4-BE49-F238E27FC236}">
                <a16:creationId xmlns:a16="http://schemas.microsoft.com/office/drawing/2014/main" id="{2C26E2AE-4E37-C2E8-DE15-0B32428DE6C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89891" y="5517804"/>
            <a:ext cx="603595" cy="603595"/>
          </a:xfrm>
          <a:prstGeom prst="rect">
            <a:avLst/>
          </a:prstGeom>
        </p:spPr>
      </p:pic>
    </p:spTree>
    <p:extLst>
      <p:ext uri="{BB962C8B-B14F-4D97-AF65-F5344CB8AC3E}">
        <p14:creationId xmlns:p14="http://schemas.microsoft.com/office/powerpoint/2010/main" val="39670807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34D4D-BB09-07D8-4236-4182667307F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D0D69BE-D5AE-38A6-4C1F-5BE8C1ADC81C}"/>
              </a:ext>
            </a:extLst>
          </p:cNvPr>
          <p:cNvSpPr>
            <a:spLocks noGrp="1"/>
          </p:cNvSpPr>
          <p:nvPr>
            <p:ph type="body" sz="quarter" idx="15"/>
          </p:nvPr>
        </p:nvSpPr>
        <p:spPr>
          <a:prstGeom prst="rect">
            <a:avLst/>
          </a:prstGeom>
        </p:spPr>
        <p:txBody>
          <a:bodyPr/>
          <a:lstStyle/>
          <a:p>
            <a:r>
              <a:rPr lang="en-US" b="1" dirty="0"/>
              <a:t>Så här upptäcker du deepfakes</a:t>
            </a:r>
          </a:p>
        </p:txBody>
      </p:sp>
      <p:sp>
        <p:nvSpPr>
          <p:cNvPr id="3" name="Text Placeholder 2">
            <a:extLst>
              <a:ext uri="{FF2B5EF4-FFF2-40B4-BE49-F238E27FC236}">
                <a16:creationId xmlns:a16="http://schemas.microsoft.com/office/drawing/2014/main" id="{ECA38266-20FA-19EB-B326-26442685EAFE}"/>
              </a:ext>
            </a:extLst>
          </p:cNvPr>
          <p:cNvSpPr>
            <a:spLocks noGrp="1"/>
          </p:cNvSpPr>
          <p:nvPr>
            <p:ph type="body" sz="quarter" idx="17"/>
          </p:nvPr>
        </p:nvSpPr>
        <p:spPr>
          <a:xfrm>
            <a:off x="1856235" y="3429000"/>
            <a:ext cx="9780577" cy="4021291"/>
          </a:xfrm>
          <a:prstGeom prst="rect">
            <a:avLst/>
          </a:prstGeom>
        </p:spPr>
        <p:txBody>
          <a:bodyPr/>
          <a:lstStyle/>
          <a:p>
            <a:r>
              <a:rPr lang="en-US" b="1" dirty="0">
                <a:highlight>
                  <a:srgbClr val="EBCB1F"/>
                </a:highlight>
              </a:rPr>
              <a:t>Kontrollera videor:</a:t>
            </a:r>
          </a:p>
          <a:p>
            <a:pPr marL="342900" indent="-342900">
              <a:spcAft>
                <a:spcPts val="600"/>
              </a:spcAft>
              <a:buFont typeface="Arial" panose="020B0604020202020204" pitchFamily="34" charset="0"/>
              <a:buChar char="•"/>
            </a:pPr>
            <a:r>
              <a:rPr lang="en-US" b="1" dirty="0"/>
              <a:t>Blinktestet: </a:t>
            </a:r>
            <a:r>
              <a:rPr lang="en-US" dirty="0"/>
              <a:t>Människor blinkar naturligt med några sekunders mellanrum. I vissa deepfakes blinkar personen kanske inte alls, eller så blinkar hen i en konstig, robotliknande rytm.</a:t>
            </a:r>
          </a:p>
          <a:p>
            <a:pPr marL="342900" indent="-342900">
              <a:spcAft>
                <a:spcPts val="600"/>
              </a:spcAft>
              <a:buFont typeface="Arial" panose="020B0604020202020204" pitchFamily="34" charset="0"/>
              <a:buChar char="•"/>
            </a:pPr>
            <a:r>
              <a:rPr lang="en-US" b="1" dirty="0"/>
              <a:t>Skuggkontrollen: </a:t>
            </a:r>
            <a:r>
              <a:rPr lang="en-US" dirty="0"/>
              <a:t>Titta på belysningen. Träffar ljuset personens ansikte från vänster, men faller skuggan också åt vänster?</a:t>
            </a:r>
          </a:p>
          <a:p>
            <a:pPr marL="342900" indent="-342900">
              <a:spcAft>
                <a:spcPts val="600"/>
              </a:spcAft>
              <a:buFont typeface="Arial" panose="020B0604020202020204" pitchFamily="34" charset="0"/>
              <a:buChar char="•"/>
            </a:pPr>
            <a:r>
              <a:rPr lang="en-US" b="1" dirty="0"/>
              <a:t>Munmatchningen: </a:t>
            </a:r>
            <a:r>
              <a:rPr lang="en-US" dirty="0"/>
              <a:t>Titta noga för att se om orden stämmer överens med läpprörelserna. Det kan se ut som en gammal dubbad film där ljudet är en bråkdels sekund försenat.</a:t>
            </a:r>
          </a:p>
        </p:txBody>
      </p:sp>
      <p:pic>
        <p:nvPicPr>
          <p:cNvPr id="5" name="Picture 4" descr="A colorful circles with white lines and dots&#10;&#10;AI-generated content may be incorrect.">
            <a:extLst>
              <a:ext uri="{FF2B5EF4-FFF2-40B4-BE49-F238E27FC236}">
                <a16:creationId xmlns:a16="http://schemas.microsoft.com/office/drawing/2014/main" id="{DD644E8C-78F6-1641-CFD2-C95B7A6EF381}"/>
              </a:ext>
            </a:extLst>
          </p:cNvPr>
          <p:cNvPicPr>
            <a:picLocks noChangeAspect="1"/>
          </p:cNvPicPr>
          <p:nvPr/>
        </p:nvPicPr>
        <p:blipFill>
          <a:blip r:embed="rId2" cstate="screen">
            <a:extLst>
              <a:ext uri="{28A0092B-C50C-407E-A947-70E740481C1C}">
                <a14:useLocalDpi xmlns:a14="http://schemas.microsoft.com/office/drawing/2010/main"/>
              </a:ext>
            </a:extLst>
          </a:blip>
          <a:srcRect l="-5129" t="-7198" r="-1" b="-1"/>
          <a:stretch>
            <a:fillRect/>
          </a:stretch>
        </p:blipFill>
        <p:spPr>
          <a:xfrm rot="17800663">
            <a:off x="9357792" y="-399715"/>
            <a:ext cx="3845287" cy="3119494"/>
          </a:xfrm>
          <a:prstGeom prst="rect">
            <a:avLst/>
          </a:prstGeom>
        </p:spPr>
      </p:pic>
      <p:pic>
        <p:nvPicPr>
          <p:cNvPr id="7" name="Graphic 6" descr="Magnifying glass with solid fill">
            <a:extLst>
              <a:ext uri="{FF2B5EF4-FFF2-40B4-BE49-F238E27FC236}">
                <a16:creationId xmlns:a16="http://schemas.microsoft.com/office/drawing/2014/main" id="{745F82A4-40A8-94C8-CB45-E07CB368984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42395" y="528568"/>
            <a:ext cx="1262928" cy="1262928"/>
          </a:xfrm>
          <a:prstGeom prst="rect">
            <a:avLst/>
          </a:prstGeom>
        </p:spPr>
      </p:pic>
      <p:sp>
        <p:nvSpPr>
          <p:cNvPr id="9" name="TextBox 8">
            <a:extLst>
              <a:ext uri="{FF2B5EF4-FFF2-40B4-BE49-F238E27FC236}">
                <a16:creationId xmlns:a16="http://schemas.microsoft.com/office/drawing/2014/main" id="{DCEEF651-776E-44EF-016E-DA28E37CF122}"/>
              </a:ext>
            </a:extLst>
          </p:cNvPr>
          <p:cNvSpPr txBox="1"/>
          <p:nvPr/>
        </p:nvSpPr>
        <p:spPr>
          <a:xfrm>
            <a:off x="665018" y="2304668"/>
            <a:ext cx="9490363" cy="1055225"/>
          </a:xfrm>
          <a:prstGeom prst="rect">
            <a:avLst/>
          </a:prstGeom>
          <a:noFill/>
        </p:spPr>
        <p:txBody>
          <a:bodyPr wrap="square">
            <a:spAutoFit/>
          </a:bodyPr>
          <a:lstStyle/>
          <a:p>
            <a:pPr marL="0" marR="0" lvl="0" indent="0" algn="l" defTabSz="914400" rtl="0" eaLnBrk="1" fontAlgn="auto" latinLnBrk="0" hangingPunct="1">
              <a:lnSpc>
                <a:spcPts val="2480"/>
              </a:lnSpc>
              <a:spcBef>
                <a:spcPts val="0"/>
              </a:spcBef>
              <a:spcAft>
                <a:spcPts val="60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242B62"/>
                </a:solidFill>
                <a:effectLst/>
                <a:uLnTx/>
                <a:uFillTx/>
                <a:latin typeface="Calibri" panose="020F0502020204030204"/>
                <a:ea typeface="+mn-ea"/>
                <a:cs typeface="+mn-cs"/>
              </a:rPr>
              <a:t>AI har blivit otroligt bra på att efterlikna verkligheten. Men eftersom AI inte </a:t>
            </a:r>
            <a:r>
              <a:rPr kumimoji="0" lang="en-US" sz="2400" b="0" i="1" u="none" strike="noStrike" kern="1200" cap="none" spc="0" normalizeH="0" baseline="0" noProof="0" dirty="0">
                <a:ln>
                  <a:noFill/>
                </a:ln>
                <a:solidFill>
                  <a:srgbClr val="242B62"/>
                </a:solidFill>
                <a:effectLst/>
                <a:uLnTx/>
                <a:uFillTx/>
                <a:latin typeface="Calibri" panose="020F0502020204030204"/>
                <a:ea typeface="+mn-ea"/>
                <a:cs typeface="+mn-cs"/>
              </a:rPr>
              <a:t>förstår </a:t>
            </a:r>
            <a:r>
              <a:rPr kumimoji="0" lang="en-US" sz="2400" b="0" i="0" u="none" strike="noStrike" kern="1200" cap="none" spc="0" normalizeH="0" baseline="0" noProof="0" dirty="0">
                <a:ln>
                  <a:noFill/>
                </a:ln>
                <a:solidFill>
                  <a:srgbClr val="242B62"/>
                </a:solidFill>
                <a:effectLst/>
                <a:uLnTx/>
                <a:uFillTx/>
                <a:latin typeface="Calibri" panose="020F0502020204030204"/>
                <a:ea typeface="+mn-ea"/>
                <a:cs typeface="+mn-cs"/>
              </a:rPr>
              <a:t>den fysiska världen på samma sätt som vi gör, lämnar den fortfarande efter sig subtila ledtrådar.</a:t>
            </a:r>
            <a:endParaRPr kumimoji="0" lang="en-US" sz="2400" b="1" i="0" u="none" strike="noStrike" kern="1200" cap="none" spc="0" normalizeH="0" baseline="0" noProof="0" dirty="0">
              <a:ln>
                <a:noFill/>
              </a:ln>
              <a:solidFill>
                <a:srgbClr val="242B62"/>
              </a:solidFill>
              <a:effectLst/>
              <a:uLnTx/>
              <a:uFillTx/>
              <a:latin typeface="Calibri" panose="020F0502020204030204"/>
              <a:ea typeface="+mn-ea"/>
              <a:cs typeface="+mn-cs"/>
            </a:endParaRPr>
          </a:p>
        </p:txBody>
      </p:sp>
      <p:pic>
        <p:nvPicPr>
          <p:cNvPr id="13" name="Graphic 12" descr="Funny face outline with solid fill">
            <a:extLst>
              <a:ext uri="{FF2B5EF4-FFF2-40B4-BE49-F238E27FC236}">
                <a16:creationId xmlns:a16="http://schemas.microsoft.com/office/drawing/2014/main" id="{97C327FA-72B0-5FFE-1C6C-613F82C3746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11564" y="3785868"/>
            <a:ext cx="708891" cy="708891"/>
          </a:xfrm>
          <a:prstGeom prst="rect">
            <a:avLst/>
          </a:prstGeom>
        </p:spPr>
      </p:pic>
      <p:pic>
        <p:nvPicPr>
          <p:cNvPr id="15" name="Graphic 14" descr="Streetlight outline">
            <a:extLst>
              <a:ext uri="{FF2B5EF4-FFF2-40B4-BE49-F238E27FC236}">
                <a16:creationId xmlns:a16="http://schemas.microsoft.com/office/drawing/2014/main" id="{95BB858E-9326-FFAD-597E-A6750FDA665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11564" y="4809837"/>
            <a:ext cx="708891" cy="708891"/>
          </a:xfrm>
          <a:prstGeom prst="rect">
            <a:avLst/>
          </a:prstGeom>
        </p:spPr>
      </p:pic>
      <p:pic>
        <p:nvPicPr>
          <p:cNvPr id="17" name="Graphic 16" descr="Lips outline">
            <a:extLst>
              <a:ext uri="{FF2B5EF4-FFF2-40B4-BE49-F238E27FC236}">
                <a16:creationId xmlns:a16="http://schemas.microsoft.com/office/drawing/2014/main" id="{E691ECFB-7A06-EE80-B275-3E2C30C599E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19200" y="5653569"/>
            <a:ext cx="755073" cy="755073"/>
          </a:xfrm>
          <a:prstGeom prst="rect">
            <a:avLst/>
          </a:prstGeom>
        </p:spPr>
      </p:pic>
    </p:spTree>
    <p:extLst>
      <p:ext uri="{BB962C8B-B14F-4D97-AF65-F5344CB8AC3E}">
        <p14:creationId xmlns:p14="http://schemas.microsoft.com/office/powerpoint/2010/main" val="41309794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5"/>
          </p:nvPr>
        </p:nvSpPr>
        <p:spPr>
          <a:xfrm>
            <a:off x="1202634" y="302082"/>
            <a:ext cx="9786731" cy="697353"/>
          </a:xfrm>
          <a:prstGeom prst="rect">
            <a:avLst/>
          </a:prstGeom>
        </p:spPr>
        <p:txBody>
          <a:bodyPr/>
          <a:lstStyle/>
          <a:p>
            <a:r>
              <a:rPr lang="en-US" b="1" dirty="0"/>
              <a:t>Övning för elever:</a:t>
            </a:r>
          </a:p>
        </p:txBody>
      </p:sp>
      <p:sp>
        <p:nvSpPr>
          <p:cNvPr id="12" name="Text Placeholder 11"/>
          <p:cNvSpPr>
            <a:spLocks noGrp="1"/>
          </p:cNvSpPr>
          <p:nvPr>
            <p:ph type="body" sz="quarter" idx="16"/>
          </p:nvPr>
        </p:nvSpPr>
        <p:spPr>
          <a:xfrm>
            <a:off x="1332138" y="1301517"/>
            <a:ext cx="9310462" cy="2393550"/>
          </a:xfrm>
          <a:prstGeom prst="rect">
            <a:avLst/>
          </a:prstGeom>
        </p:spPr>
        <p:txBody>
          <a:bodyPr/>
          <a:lstStyle/>
          <a:p>
            <a:pPr>
              <a:spcBef>
                <a:spcPts val="600"/>
              </a:spcBef>
              <a:spcAft>
                <a:spcPts val="600"/>
              </a:spcAft>
            </a:pPr>
            <a:r>
              <a:rPr lang="en-US" dirty="0"/>
              <a:t>Välj vilket scenario som troligen är en deepfake:</a:t>
            </a:r>
          </a:p>
          <a:p>
            <a:pPr marL="342900" indent="-342900">
              <a:spcBef>
                <a:spcPts val="600"/>
              </a:spcBef>
              <a:spcAft>
                <a:spcPts val="600"/>
              </a:spcAft>
              <a:buFont typeface="Wingdings" panose="05000000000000000000" pitchFamily="2" charset="2"/>
              <a:buChar char="q"/>
            </a:pPr>
            <a:r>
              <a:rPr lang="en-US" b="1" dirty="0"/>
              <a:t>Scenario A: </a:t>
            </a:r>
            <a:r>
              <a:rPr lang="en-US" dirty="0"/>
              <a:t>Du ser en video av en känd nyhetsankare som rapporterar om en lokal händelse. Ljudet är klart, men när hen vänder på huvudet blir örat kortvarigt en suddig fläck innan det åter blir skarpt. </a:t>
            </a:r>
          </a:p>
          <a:p>
            <a:pPr marL="342900" indent="-342900">
              <a:spcAft>
                <a:spcPts val="600"/>
              </a:spcAft>
              <a:buFont typeface="Wingdings" panose="05000000000000000000" pitchFamily="2" charset="2"/>
              <a:buChar char="q"/>
            </a:pPr>
            <a:r>
              <a:rPr lang="en-US" b="1" dirty="0"/>
              <a:t>Scenario B: </a:t>
            </a:r>
            <a:r>
              <a:rPr lang="en-US" dirty="0"/>
              <a:t>Du ser en video med samma nyhetsankare, och även om belysningen är lite svag förblir ansiktsdragen skarpa när hen rör sig.</a:t>
            </a:r>
          </a:p>
        </p:txBody>
      </p:sp>
      <p:sp>
        <p:nvSpPr>
          <p:cNvPr id="15" name="Rectangle 14">
            <a:extLst>
              <a:ext uri="{FF2B5EF4-FFF2-40B4-BE49-F238E27FC236}">
                <a16:creationId xmlns:a16="http://schemas.microsoft.com/office/drawing/2014/main" id="{AA6AE901-384E-C841-AA68-9D7D04B966E5}"/>
              </a:ext>
            </a:extLst>
          </p:cNvPr>
          <p:cNvSpPr/>
          <p:nvPr/>
        </p:nvSpPr>
        <p:spPr>
          <a:xfrm>
            <a:off x="6961" y="3211551"/>
            <a:ext cx="1407911" cy="3646450"/>
          </a:xfrm>
          <a:prstGeom prst="rect">
            <a:avLst/>
          </a:prstGeom>
          <a:solidFill>
            <a:srgbClr val="5696D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A5BF3755-C302-A24F-B00E-705AE69B7136}"/>
              </a:ext>
            </a:extLst>
          </p:cNvPr>
          <p:cNvSpPr/>
          <p:nvPr/>
        </p:nvSpPr>
        <p:spPr>
          <a:xfrm>
            <a:off x="10784089" y="0"/>
            <a:ext cx="1407911" cy="5042136"/>
          </a:xfrm>
          <a:prstGeom prst="rect">
            <a:avLst/>
          </a:prstGeom>
          <a:gradFill>
            <a:gsLst>
              <a:gs pos="0">
                <a:srgbClr val="502F91">
                  <a:alpha val="79635"/>
                </a:srgbClr>
              </a:gs>
              <a:gs pos="100000">
                <a:srgbClr val="935AA5"/>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Placeholder 5" descr="A group of people sitting at a table with a computer&#10;&#10;AI-generated content may be incorrect.">
            <a:extLst>
              <a:ext uri="{FF2B5EF4-FFF2-40B4-BE49-F238E27FC236}">
                <a16:creationId xmlns:a16="http://schemas.microsoft.com/office/drawing/2014/main" id="{D05E1770-598C-A8F7-7F2F-96EEFE08BFDD}"/>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8557918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8C009A-9279-0963-C56C-F87DB9FDEEA5}"/>
            </a:ext>
          </a:extLst>
        </p:cNvPr>
        <p:cNvGrpSpPr/>
        <p:nvPr/>
      </p:nvGrpSpPr>
      <p:grpSpPr>
        <a:xfrm>
          <a:off x="0" y="0"/>
          <a:ext cx="0" cy="0"/>
          <a:chOff x="0" y="0"/>
          <a:chExt cx="0" cy="0"/>
        </a:xfrm>
      </p:grpSpPr>
      <p:pic>
        <p:nvPicPr>
          <p:cNvPr id="6" name="Picture Placeholder 5" descr="Adult at laptop writing in journal">
            <a:extLst>
              <a:ext uri="{FF2B5EF4-FFF2-40B4-BE49-F238E27FC236}">
                <a16:creationId xmlns:a16="http://schemas.microsoft.com/office/drawing/2014/main" id="{C13C4181-13A6-4D7A-6BD1-36B2D57DB85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238772" y="2626822"/>
            <a:ext cx="7708195" cy="3396829"/>
          </a:xfrm>
        </p:spPr>
      </p:pic>
      <p:sp>
        <p:nvSpPr>
          <p:cNvPr id="5" name="Text Placeholder 4">
            <a:extLst>
              <a:ext uri="{FF2B5EF4-FFF2-40B4-BE49-F238E27FC236}">
                <a16:creationId xmlns:a16="http://schemas.microsoft.com/office/drawing/2014/main" id="{D1044C8C-D54D-C5A0-076A-2C7DD2257DD5}"/>
              </a:ext>
            </a:extLst>
          </p:cNvPr>
          <p:cNvSpPr>
            <a:spLocks noGrp="1"/>
          </p:cNvSpPr>
          <p:nvPr>
            <p:ph type="body" sz="quarter" idx="17"/>
          </p:nvPr>
        </p:nvSpPr>
        <p:spPr>
          <a:xfrm>
            <a:off x="7764874" y="730800"/>
            <a:ext cx="2066906" cy="582221"/>
          </a:xfrm>
        </p:spPr>
        <p:txBody>
          <a:bodyPr/>
          <a:lstStyle/>
          <a:p>
            <a:r>
              <a:rPr lang="en-US" dirty="0"/>
              <a:t>05</a:t>
            </a:r>
          </a:p>
        </p:txBody>
      </p:sp>
      <p:sp>
        <p:nvSpPr>
          <p:cNvPr id="14" name="Rectangle 13">
            <a:extLst>
              <a:ext uri="{FF2B5EF4-FFF2-40B4-BE49-F238E27FC236}">
                <a16:creationId xmlns:a16="http://schemas.microsoft.com/office/drawing/2014/main" id="{0F46BF73-B5A5-964E-E1D3-281F5E744F67}"/>
              </a:ext>
            </a:extLst>
          </p:cNvPr>
          <p:cNvSpPr/>
          <p:nvPr/>
        </p:nvSpPr>
        <p:spPr>
          <a:xfrm>
            <a:off x="4535787" y="3429000"/>
            <a:ext cx="5866646" cy="18066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3C28BD20-D936-3DE8-EC70-7852BF63BAC1}"/>
              </a:ext>
            </a:extLst>
          </p:cNvPr>
          <p:cNvSpPr txBox="1"/>
          <p:nvPr/>
        </p:nvSpPr>
        <p:spPr>
          <a:xfrm>
            <a:off x="4644428" y="3481298"/>
            <a:ext cx="5866646" cy="1754326"/>
          </a:xfrm>
          <a:prstGeom prst="rect">
            <a:avLst/>
          </a:prstGeom>
          <a:noFill/>
        </p:spPr>
        <p:txBody>
          <a:bodyPr wrap="square" rtlCol="0">
            <a:spAutoFit/>
          </a:bodyPr>
          <a:lstStyle/>
          <a:p>
            <a:r>
              <a:rPr lang="en-US" sz="3600" b="1" spc="324" dirty="0">
                <a:solidFill>
                  <a:srgbClr val="242B62"/>
                </a:solidFill>
                <a:latin typeface="Calibri" panose="020F0502020204030204" pitchFamily="34" charset="0"/>
                <a:cs typeface="Calibri" panose="020F0502020204030204" pitchFamily="34" charset="0"/>
              </a:rPr>
              <a:t>ENKLA METODER FÖR FAKTAKONTROLL OCH KÄLLVERIFIERING</a:t>
            </a:r>
          </a:p>
        </p:txBody>
      </p:sp>
    </p:spTree>
    <p:extLst>
      <p:ext uri="{BB962C8B-B14F-4D97-AF65-F5344CB8AC3E}">
        <p14:creationId xmlns:p14="http://schemas.microsoft.com/office/powerpoint/2010/main" val="10279347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C42D3F5-87C5-69C0-6DAD-AFB7B812259F}"/>
              </a:ext>
            </a:extLst>
          </p:cNvPr>
          <p:cNvSpPr>
            <a:spLocks noGrp="1"/>
          </p:cNvSpPr>
          <p:nvPr>
            <p:ph type="body" sz="quarter" idx="15"/>
          </p:nvPr>
        </p:nvSpPr>
        <p:spPr/>
        <p:txBody>
          <a:bodyPr>
            <a:noAutofit/>
          </a:bodyPr>
          <a:lstStyle/>
          <a:p>
            <a:r>
              <a:rPr lang="en-IE" b="1"/>
              <a:t>Bli en digital detektiv</a:t>
            </a:r>
            <a:endParaRPr lang="en-US" b="1" dirty="0"/>
          </a:p>
        </p:txBody>
      </p:sp>
      <p:pic>
        <p:nvPicPr>
          <p:cNvPr id="9" name="Picture Placeholder 4" descr="A person with their hand raised&#10;&#10;AI-generated content may be incorrect.">
            <a:extLst>
              <a:ext uri="{FF2B5EF4-FFF2-40B4-BE49-F238E27FC236}">
                <a16:creationId xmlns:a16="http://schemas.microsoft.com/office/drawing/2014/main" id="{0063C21E-32CD-1E10-CB08-BDCC8E3F7187}"/>
              </a:ext>
            </a:extLst>
          </p:cNvPr>
          <p:cNvPicPr>
            <a:picLocks noGrp="1" noChangeAspect="1"/>
          </p:cNvPicPr>
          <p:nvPr>
            <p:ph type="pic" sz="quarter" idx="21"/>
          </p:nvPr>
        </p:nvPicPr>
        <p:blipFill rotWithShape="1">
          <a:blip r:embed="rId2" cstate="screen">
            <a:extLst>
              <a:ext uri="{28A0092B-C50C-407E-A947-70E740481C1C}">
                <a14:useLocalDpi xmlns:a14="http://schemas.microsoft.com/office/drawing/2010/main"/>
              </a:ext>
            </a:extLst>
          </a:blip>
          <a:srcRect/>
          <a:stretch>
            <a:fillRect/>
          </a:stretch>
        </p:blipFill>
        <p:spPr>
          <a:xfrm>
            <a:off x="0" y="0"/>
            <a:ext cx="12192000" cy="6858000"/>
          </a:xfrm>
        </p:spPr>
      </p:pic>
      <p:pic>
        <p:nvPicPr>
          <p:cNvPr id="11" name="Picture 10" descr="A colorful circles with white lines and dots&#10;&#10;AI-generated content may be incorrect.">
            <a:extLst>
              <a:ext uri="{FF2B5EF4-FFF2-40B4-BE49-F238E27FC236}">
                <a16:creationId xmlns:a16="http://schemas.microsoft.com/office/drawing/2014/main" id="{05F51FEA-D22F-896C-9491-EDAAA4EE11F8}"/>
              </a:ext>
            </a:extLst>
          </p:cNvPr>
          <p:cNvPicPr>
            <a:picLocks noChangeAspect="1"/>
          </p:cNvPicPr>
          <p:nvPr/>
        </p:nvPicPr>
        <p:blipFill>
          <a:blip r:embed="rId3" cstate="screen">
            <a:extLst>
              <a:ext uri="{28A0092B-C50C-407E-A947-70E740481C1C}">
                <a14:useLocalDpi xmlns:a14="http://schemas.microsoft.com/office/drawing/2010/main"/>
              </a:ext>
            </a:extLst>
          </a:blip>
          <a:srcRect l="-5129" t="-7198" r="-1" b="-1"/>
          <a:stretch>
            <a:fillRect/>
          </a:stretch>
        </p:blipFill>
        <p:spPr>
          <a:xfrm rot="17800663">
            <a:off x="9485310" y="4287505"/>
            <a:ext cx="3845287" cy="3119494"/>
          </a:xfrm>
          <a:prstGeom prst="rect">
            <a:avLst/>
          </a:prstGeom>
        </p:spPr>
      </p:pic>
      <p:sp>
        <p:nvSpPr>
          <p:cNvPr id="2" name="TextBox 1">
            <a:extLst>
              <a:ext uri="{FF2B5EF4-FFF2-40B4-BE49-F238E27FC236}">
                <a16:creationId xmlns:a16="http://schemas.microsoft.com/office/drawing/2014/main" id="{11684D67-0353-E643-2120-DCBE88AA70B0}"/>
              </a:ext>
            </a:extLst>
          </p:cNvPr>
          <p:cNvSpPr txBox="1"/>
          <p:nvPr/>
        </p:nvSpPr>
        <p:spPr>
          <a:xfrm>
            <a:off x="878265" y="1646398"/>
            <a:ext cx="4128302" cy="2677656"/>
          </a:xfrm>
          <a:prstGeom prst="rect">
            <a:avLst/>
          </a:prstGeom>
          <a:noFill/>
        </p:spPr>
        <p:txBody>
          <a:bodyPr wrap="square" rtlCol="0">
            <a:spAutoFit/>
          </a:bodyPr>
          <a:lstStyle/>
          <a:p>
            <a:r>
              <a:rPr lang="en-US" sz="2400" dirty="0">
                <a:solidFill>
                  <a:schemeClr val="bg1"/>
                </a:solidFill>
              </a:rPr>
              <a:t>När du ser en chockerande rubrik eller en märklig bild ska du inte bara undra om det är sant – </a:t>
            </a:r>
            <a:r>
              <a:rPr lang="en-US" sz="2400" b="1" dirty="0">
                <a:solidFill>
                  <a:schemeClr val="bg1"/>
                </a:solidFill>
              </a:rPr>
              <a:t>kontrollera det. </a:t>
            </a:r>
            <a:r>
              <a:rPr lang="en-US" sz="2400" dirty="0">
                <a:solidFill>
                  <a:schemeClr val="bg1"/>
                </a:solidFill>
              </a:rPr>
              <a:t>Här är </a:t>
            </a:r>
            <a:r>
              <a:rPr lang="en-US" sz="2400" b="1" dirty="0">
                <a:solidFill>
                  <a:schemeClr val="bg1"/>
                </a:solidFill>
              </a:rPr>
              <a:t>tre enkla tekniker </a:t>
            </a:r>
            <a:r>
              <a:rPr lang="en-US" sz="2400" dirty="0">
                <a:solidFill>
                  <a:schemeClr val="bg1"/>
                </a:solidFill>
              </a:rPr>
              <a:t>som professionella faktagranskare använder varje dag.</a:t>
            </a:r>
          </a:p>
          <a:p>
            <a:endParaRPr lang="en-IE" sz="2400" dirty="0">
              <a:solidFill>
                <a:schemeClr val="bg1"/>
              </a:solidFill>
            </a:endParaRPr>
          </a:p>
        </p:txBody>
      </p:sp>
    </p:spTree>
    <p:extLst>
      <p:ext uri="{BB962C8B-B14F-4D97-AF65-F5344CB8AC3E}">
        <p14:creationId xmlns:p14="http://schemas.microsoft.com/office/powerpoint/2010/main" val="15188663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9C6B5D-FBC6-8460-573F-3F918B75E17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05C373F-2E58-A0BF-DCFA-F1C932E0577E}"/>
              </a:ext>
            </a:extLst>
          </p:cNvPr>
          <p:cNvSpPr>
            <a:spLocks noGrp="1"/>
          </p:cNvSpPr>
          <p:nvPr>
            <p:ph type="body" sz="quarter" idx="15"/>
          </p:nvPr>
        </p:nvSpPr>
        <p:spPr>
          <a:xfrm>
            <a:off x="1114362" y="832271"/>
            <a:ext cx="4344878" cy="1552993"/>
          </a:xfrm>
          <a:prstGeom prst="rect">
            <a:avLst/>
          </a:prstGeom>
        </p:spPr>
        <p:txBody>
          <a:bodyPr>
            <a:normAutofit/>
          </a:bodyPr>
          <a:lstStyle/>
          <a:p>
            <a:r>
              <a:rPr lang="en-US" b="1" dirty="0">
                <a:solidFill>
                  <a:srgbClr val="242B62"/>
                </a:solidFill>
              </a:rPr>
              <a:t>MODUL 1: LÄRANDEMÅL </a:t>
            </a:r>
          </a:p>
          <a:p>
            <a:endParaRPr lang="en-US" b="1" dirty="0">
              <a:solidFill>
                <a:srgbClr val="242B62"/>
              </a:solidFill>
            </a:endParaRPr>
          </a:p>
          <a:p>
            <a:endParaRPr lang="en-US" b="1" dirty="0">
              <a:solidFill>
                <a:srgbClr val="242B62"/>
              </a:solidFill>
            </a:endParaRPr>
          </a:p>
        </p:txBody>
      </p:sp>
      <p:pic>
        <p:nvPicPr>
          <p:cNvPr id="7" name="Picture Placeholder 4">
            <a:extLst>
              <a:ext uri="{FF2B5EF4-FFF2-40B4-BE49-F238E27FC236}">
                <a16:creationId xmlns:a16="http://schemas.microsoft.com/office/drawing/2014/main" id="{7D4AE9E4-9EFE-6463-F236-3F9EF759F00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p:pic>
      <p:sp>
        <p:nvSpPr>
          <p:cNvPr id="4" name="TextBox 3">
            <a:extLst>
              <a:ext uri="{FF2B5EF4-FFF2-40B4-BE49-F238E27FC236}">
                <a16:creationId xmlns:a16="http://schemas.microsoft.com/office/drawing/2014/main" id="{050A9FAB-7655-F46C-B526-9C62EB0B490C}"/>
              </a:ext>
            </a:extLst>
          </p:cNvPr>
          <p:cNvSpPr txBox="1"/>
          <p:nvPr/>
        </p:nvSpPr>
        <p:spPr>
          <a:xfrm>
            <a:off x="6407398" y="1163479"/>
            <a:ext cx="5463109" cy="4524315"/>
          </a:xfrm>
          <a:prstGeom prst="rect">
            <a:avLst/>
          </a:prstGeom>
          <a:noFill/>
        </p:spPr>
        <p:txBody>
          <a:bodyPr wrap="square">
            <a:spAutoFit/>
          </a:bodyPr>
          <a:lstStyle/>
          <a:p>
            <a:pPr>
              <a:buNone/>
            </a:pPr>
            <a:r>
              <a:rPr lang="en-IE" sz="2400" b="1" dirty="0">
                <a:solidFill>
                  <a:schemeClr val="bg1"/>
                </a:solidFill>
              </a:rPr>
              <a:t>– Vid slutet av denna modul ska </a:t>
            </a:r>
          </a:p>
          <a:p>
            <a:pPr>
              <a:buNone/>
            </a:pPr>
            <a:r>
              <a:rPr lang="en-IE" sz="2400" b="1" dirty="0">
                <a:solidFill>
                  <a:schemeClr val="bg1"/>
                </a:solidFill>
              </a:rPr>
              <a:t>ska deltagarna kunna:</a:t>
            </a:r>
            <a:endParaRPr lang="en-IE" sz="2400" dirty="0">
              <a:solidFill>
                <a:schemeClr val="bg1"/>
              </a:solidFill>
            </a:endParaRPr>
          </a:p>
          <a:p>
            <a:pPr marL="285750" indent="-285750">
              <a:buFont typeface="Arial" panose="020B0604020202020204" pitchFamily="34" charset="0"/>
              <a:buChar char="•"/>
            </a:pPr>
            <a:r>
              <a:rPr lang="en-IE" sz="2400" dirty="0">
                <a:solidFill>
                  <a:schemeClr val="bg1"/>
                </a:solidFill>
              </a:rPr>
              <a:t>Känna igen vanliga risker på nätet, inklusive bedrägerier, felaktig information och osäkert AI-genererat innehåll</a:t>
            </a:r>
          </a:p>
          <a:p>
            <a:pPr marL="285750" indent="-285750">
              <a:buFont typeface="Arial" panose="020B0604020202020204" pitchFamily="34" charset="0"/>
              <a:buChar char="•"/>
            </a:pPr>
            <a:r>
              <a:rPr lang="en-IE" sz="2400" dirty="0">
                <a:solidFill>
                  <a:schemeClr val="bg1"/>
                </a:solidFill>
              </a:rPr>
              <a:t>Tillämpa grundläggande rutiner för integritetsskydd, lösenord och enhetssäkerhet</a:t>
            </a:r>
          </a:p>
          <a:p>
            <a:pPr marL="285750" indent="-285750">
              <a:buFont typeface="Arial" panose="020B0604020202020204" pitchFamily="34" charset="0"/>
              <a:buChar char="•"/>
            </a:pPr>
            <a:r>
              <a:rPr lang="en-US" sz="2400" dirty="0">
                <a:solidFill>
                  <a:schemeClr val="bg1"/>
                </a:solidFill>
              </a:rPr>
              <a:t>Bedöma tillförlitligheten hos information på nätet och </a:t>
            </a:r>
            <a:r>
              <a:rPr lang="en-US" sz="2400" dirty="0" err="1">
                <a:solidFill>
                  <a:schemeClr val="bg1"/>
                </a:solidFill>
              </a:rPr>
              <a:t>känna igen </a:t>
            </a:r>
            <a:r>
              <a:rPr lang="en-US" sz="2400" dirty="0">
                <a:solidFill>
                  <a:schemeClr val="bg1"/>
                </a:solidFill>
              </a:rPr>
              <a:t>manipulerande eller vilseledande innehåll</a:t>
            </a:r>
          </a:p>
          <a:p>
            <a:br>
              <a:rPr lang="en-IE" sz="2400" dirty="0">
                <a:solidFill>
                  <a:schemeClr val="bg1"/>
                </a:solidFill>
              </a:rPr>
            </a:br>
            <a:endParaRPr lang="en-IE" sz="2400" dirty="0">
              <a:solidFill>
                <a:schemeClr val="bg1"/>
              </a:solidFill>
            </a:endParaRPr>
          </a:p>
        </p:txBody>
      </p:sp>
    </p:spTree>
    <p:extLst>
      <p:ext uri="{BB962C8B-B14F-4D97-AF65-F5344CB8AC3E}">
        <p14:creationId xmlns:p14="http://schemas.microsoft.com/office/powerpoint/2010/main" val="2147958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Freeform 306">
            <a:extLst>
              <a:ext uri="{FF2B5EF4-FFF2-40B4-BE49-F238E27FC236}">
                <a16:creationId xmlns:a16="http://schemas.microsoft.com/office/drawing/2014/main" id="{DE5E56A8-0CB1-2B03-FA37-86B2B526F0E8}"/>
              </a:ext>
            </a:extLst>
          </p:cNvPr>
          <p:cNvSpPr/>
          <p:nvPr/>
        </p:nvSpPr>
        <p:spPr>
          <a:xfrm>
            <a:off x="9739492" y="2111788"/>
            <a:ext cx="301712" cy="208841"/>
          </a:xfrm>
          <a:custGeom>
            <a:avLst/>
            <a:gdLst>
              <a:gd name="connsiteX0" fmla="*/ 378569 w 378568"/>
              <a:gd name="connsiteY0" fmla="*/ 93540 h 223600"/>
              <a:gd name="connsiteX1" fmla="*/ 378569 w 378568"/>
              <a:gd name="connsiteY1" fmla="*/ 223601 h 223600"/>
              <a:gd name="connsiteX2" fmla="*/ 0 w 378568"/>
              <a:gd name="connsiteY2" fmla="*/ 223601 h 223600"/>
              <a:gd name="connsiteX3" fmla="*/ 0 w 378568"/>
              <a:gd name="connsiteY3" fmla="*/ 91534 h 223600"/>
              <a:gd name="connsiteX4" fmla="*/ 26085 w 378568"/>
              <a:gd name="connsiteY4" fmla="*/ 91534 h 223600"/>
              <a:gd name="connsiteX5" fmla="*/ 91298 w 378568"/>
              <a:gd name="connsiteY5" fmla="*/ 91534 h 223600"/>
              <a:gd name="connsiteX6" fmla="*/ 117049 w 378568"/>
              <a:gd name="connsiteY6" fmla="*/ 67795 h 223600"/>
              <a:gd name="connsiteX7" fmla="*/ 184602 w 378568"/>
              <a:gd name="connsiteY7" fmla="*/ 257 h 223600"/>
              <a:gd name="connsiteX8" fmla="*/ 258176 w 378568"/>
              <a:gd name="connsiteY8" fmla="*/ 54087 h 223600"/>
              <a:gd name="connsiteX9" fmla="*/ 260517 w 378568"/>
              <a:gd name="connsiteY9" fmla="*/ 70136 h 223600"/>
              <a:gd name="connsiteX10" fmla="*/ 283926 w 378568"/>
              <a:gd name="connsiteY10" fmla="*/ 91534 h 223600"/>
              <a:gd name="connsiteX11" fmla="*/ 364188 w 378568"/>
              <a:gd name="connsiteY11" fmla="*/ 92871 h 223600"/>
              <a:gd name="connsiteX12" fmla="*/ 378569 w 378568"/>
              <a:gd name="connsiteY12" fmla="*/ 93540 h 223600"/>
              <a:gd name="connsiteX13" fmla="*/ 310012 w 378568"/>
              <a:gd name="connsiteY13" fmla="*/ 176124 h 223600"/>
              <a:gd name="connsiteX14" fmla="*/ 310012 w 378568"/>
              <a:gd name="connsiteY14" fmla="*/ 137674 h 223600"/>
              <a:gd name="connsiteX15" fmla="*/ 277907 w 378568"/>
              <a:gd name="connsiteY15" fmla="*/ 138008 h 223600"/>
              <a:gd name="connsiteX16" fmla="*/ 270549 w 378568"/>
              <a:gd name="connsiteY16" fmla="*/ 144695 h 223600"/>
              <a:gd name="connsiteX17" fmla="*/ 270215 w 378568"/>
              <a:gd name="connsiteY17" fmla="*/ 176124 h 223600"/>
              <a:gd name="connsiteX18" fmla="*/ 310012 w 378568"/>
              <a:gd name="connsiteY18" fmla="*/ 176124 h 223600"/>
              <a:gd name="connsiteX19" fmla="*/ 207343 w 378568"/>
              <a:gd name="connsiteY19" fmla="*/ 139345 h 223600"/>
              <a:gd name="connsiteX20" fmla="*/ 167212 w 378568"/>
              <a:gd name="connsiteY20" fmla="*/ 171108 h 223600"/>
              <a:gd name="connsiteX21" fmla="*/ 168216 w 378568"/>
              <a:gd name="connsiteY21" fmla="*/ 176124 h 223600"/>
              <a:gd name="connsiteX22" fmla="*/ 207343 w 378568"/>
              <a:gd name="connsiteY22" fmla="*/ 176124 h 223600"/>
              <a:gd name="connsiteX23" fmla="*/ 207343 w 378568"/>
              <a:gd name="connsiteY23" fmla="*/ 139345 h 223600"/>
              <a:gd name="connsiteX24" fmla="*/ 64544 w 378568"/>
              <a:gd name="connsiteY24" fmla="*/ 176124 h 223600"/>
              <a:gd name="connsiteX25" fmla="*/ 104006 w 378568"/>
              <a:gd name="connsiteY25" fmla="*/ 176124 h 223600"/>
              <a:gd name="connsiteX26" fmla="*/ 104006 w 378568"/>
              <a:gd name="connsiteY26" fmla="*/ 138677 h 223600"/>
              <a:gd name="connsiteX27" fmla="*/ 64544 w 378568"/>
              <a:gd name="connsiteY27" fmla="*/ 138677 h 223600"/>
              <a:gd name="connsiteX28" fmla="*/ 64544 w 378568"/>
              <a:gd name="connsiteY28" fmla="*/ 176124 h 22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78568" h="223600">
                <a:moveTo>
                  <a:pt x="378569" y="93540"/>
                </a:moveTo>
                <a:cubicBezTo>
                  <a:pt x="378569" y="137674"/>
                  <a:pt x="378569" y="180470"/>
                  <a:pt x="378569" y="223601"/>
                </a:cubicBezTo>
                <a:cubicBezTo>
                  <a:pt x="252156" y="223601"/>
                  <a:pt x="126412" y="223601"/>
                  <a:pt x="0" y="223601"/>
                </a:cubicBezTo>
                <a:cubicBezTo>
                  <a:pt x="0" y="179133"/>
                  <a:pt x="0" y="136002"/>
                  <a:pt x="0" y="91534"/>
                </a:cubicBezTo>
                <a:cubicBezTo>
                  <a:pt x="9698" y="91534"/>
                  <a:pt x="17725" y="91534"/>
                  <a:pt x="26085" y="91534"/>
                </a:cubicBezTo>
                <a:cubicBezTo>
                  <a:pt x="47823" y="91534"/>
                  <a:pt x="69560" y="91534"/>
                  <a:pt x="91298" y="91534"/>
                </a:cubicBezTo>
                <a:cubicBezTo>
                  <a:pt x="110360" y="91534"/>
                  <a:pt x="115376" y="86853"/>
                  <a:pt x="117049" y="67795"/>
                </a:cubicBezTo>
                <a:cubicBezTo>
                  <a:pt x="120058" y="31686"/>
                  <a:pt x="148150" y="3601"/>
                  <a:pt x="184602" y="257"/>
                </a:cubicBezTo>
                <a:cubicBezTo>
                  <a:pt x="216707" y="-2752"/>
                  <a:pt x="249481" y="20987"/>
                  <a:pt x="258176" y="54087"/>
                </a:cubicBezTo>
                <a:cubicBezTo>
                  <a:pt x="259513" y="59437"/>
                  <a:pt x="259848" y="64786"/>
                  <a:pt x="260517" y="70136"/>
                </a:cubicBezTo>
                <a:cubicBezTo>
                  <a:pt x="262523" y="85850"/>
                  <a:pt x="267874" y="91200"/>
                  <a:pt x="283926" y="91534"/>
                </a:cubicBezTo>
                <a:cubicBezTo>
                  <a:pt x="310680" y="92203"/>
                  <a:pt x="337434" y="92203"/>
                  <a:pt x="364188" y="92871"/>
                </a:cubicBezTo>
                <a:cubicBezTo>
                  <a:pt x="368536" y="92871"/>
                  <a:pt x="372883" y="93206"/>
                  <a:pt x="378569" y="93540"/>
                </a:cubicBezTo>
                <a:close/>
                <a:moveTo>
                  <a:pt x="310012" y="176124"/>
                </a:moveTo>
                <a:cubicBezTo>
                  <a:pt x="310012" y="162750"/>
                  <a:pt x="310012" y="150379"/>
                  <a:pt x="310012" y="137674"/>
                </a:cubicBezTo>
                <a:cubicBezTo>
                  <a:pt x="298307" y="137674"/>
                  <a:pt x="287940" y="137339"/>
                  <a:pt x="277907" y="138008"/>
                </a:cubicBezTo>
                <a:cubicBezTo>
                  <a:pt x="275231" y="138342"/>
                  <a:pt x="270884" y="142355"/>
                  <a:pt x="270549" y="144695"/>
                </a:cubicBezTo>
                <a:cubicBezTo>
                  <a:pt x="269546" y="154725"/>
                  <a:pt x="270215" y="165090"/>
                  <a:pt x="270215" y="176124"/>
                </a:cubicBezTo>
                <a:cubicBezTo>
                  <a:pt x="284261" y="176124"/>
                  <a:pt x="296969" y="176124"/>
                  <a:pt x="310012" y="176124"/>
                </a:cubicBezTo>
                <a:close/>
                <a:moveTo>
                  <a:pt x="207343" y="139345"/>
                </a:moveTo>
                <a:cubicBezTo>
                  <a:pt x="169219" y="132659"/>
                  <a:pt x="165875" y="135333"/>
                  <a:pt x="167212" y="171108"/>
                </a:cubicBezTo>
                <a:cubicBezTo>
                  <a:pt x="167212" y="172780"/>
                  <a:pt x="167881" y="174118"/>
                  <a:pt x="168216" y="176124"/>
                </a:cubicBezTo>
                <a:cubicBezTo>
                  <a:pt x="181258" y="176124"/>
                  <a:pt x="193966" y="176124"/>
                  <a:pt x="207343" y="176124"/>
                </a:cubicBezTo>
                <a:cubicBezTo>
                  <a:pt x="207343" y="163418"/>
                  <a:pt x="207343" y="151382"/>
                  <a:pt x="207343" y="139345"/>
                </a:cubicBezTo>
                <a:close/>
                <a:moveTo>
                  <a:pt x="64544" y="176124"/>
                </a:moveTo>
                <a:cubicBezTo>
                  <a:pt x="78255" y="176124"/>
                  <a:pt x="90963" y="176124"/>
                  <a:pt x="104006" y="176124"/>
                </a:cubicBezTo>
                <a:cubicBezTo>
                  <a:pt x="104006" y="163084"/>
                  <a:pt x="104006" y="151048"/>
                  <a:pt x="104006" y="138677"/>
                </a:cubicBezTo>
                <a:cubicBezTo>
                  <a:pt x="90295" y="138677"/>
                  <a:pt x="77586" y="138677"/>
                  <a:pt x="64544" y="138677"/>
                </a:cubicBezTo>
                <a:cubicBezTo>
                  <a:pt x="64544" y="151382"/>
                  <a:pt x="64544" y="163084"/>
                  <a:pt x="64544" y="176124"/>
                </a:cubicBezTo>
                <a:close/>
              </a:path>
            </a:pathLst>
          </a:custGeom>
          <a:solidFill>
            <a:srgbClr val="F26F46"/>
          </a:solidFill>
          <a:ln w="3330" cap="flat">
            <a:noFill/>
            <a:prstDash val="solid"/>
            <a:miter/>
          </a:ln>
        </p:spPr>
        <p:txBody>
          <a:bodyPr rtlCol="0" anchor="ctr"/>
          <a:lstStyle/>
          <a:p>
            <a:endParaRPr lang="en-US" dirty="0"/>
          </a:p>
        </p:txBody>
      </p:sp>
      <p:sp>
        <p:nvSpPr>
          <p:cNvPr id="53" name="Freeform 307">
            <a:extLst>
              <a:ext uri="{FF2B5EF4-FFF2-40B4-BE49-F238E27FC236}">
                <a16:creationId xmlns:a16="http://schemas.microsoft.com/office/drawing/2014/main" id="{800DD9CB-63E8-2B52-C4B8-DFE42714628B}"/>
              </a:ext>
            </a:extLst>
          </p:cNvPr>
          <p:cNvSpPr/>
          <p:nvPr/>
        </p:nvSpPr>
        <p:spPr>
          <a:xfrm>
            <a:off x="10248707" y="2849502"/>
            <a:ext cx="215029" cy="186224"/>
          </a:xfrm>
          <a:custGeom>
            <a:avLst/>
            <a:gdLst>
              <a:gd name="connsiteX0" fmla="*/ 0 w 224717"/>
              <a:gd name="connsiteY0" fmla="*/ 43131 h 225540"/>
              <a:gd name="connsiteX1" fmla="*/ 7023 w 224717"/>
              <a:gd name="connsiteY1" fmla="*/ 35775 h 225540"/>
              <a:gd name="connsiteX2" fmla="*/ 42472 w 224717"/>
              <a:gd name="connsiteY2" fmla="*/ 0 h 225540"/>
              <a:gd name="connsiteX3" fmla="*/ 91632 w 224717"/>
              <a:gd name="connsiteY3" fmla="*/ 36109 h 225540"/>
              <a:gd name="connsiteX4" fmla="*/ 195304 w 224717"/>
              <a:gd name="connsiteY4" fmla="*/ 128055 h 225540"/>
              <a:gd name="connsiteX5" fmla="*/ 220051 w 224717"/>
              <a:gd name="connsiteY5" fmla="*/ 162158 h 225540"/>
              <a:gd name="connsiteX6" fmla="*/ 217710 w 224717"/>
              <a:gd name="connsiteY6" fmla="*/ 194590 h 225540"/>
              <a:gd name="connsiteX7" fmla="*/ 137449 w 224717"/>
              <a:gd name="connsiteY7" fmla="*/ 205289 h 225540"/>
              <a:gd name="connsiteX8" fmla="*/ 17390 w 224717"/>
              <a:gd name="connsiteY8" fmla="*/ 68541 h 225540"/>
              <a:gd name="connsiteX9" fmla="*/ 0 w 224717"/>
              <a:gd name="connsiteY9" fmla="*/ 43131 h 225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4717" h="225540">
                <a:moveTo>
                  <a:pt x="0" y="43131"/>
                </a:moveTo>
                <a:cubicBezTo>
                  <a:pt x="3010" y="40122"/>
                  <a:pt x="5016" y="37781"/>
                  <a:pt x="7023" y="35775"/>
                </a:cubicBezTo>
                <a:cubicBezTo>
                  <a:pt x="18393" y="24073"/>
                  <a:pt x="29764" y="12705"/>
                  <a:pt x="42472" y="0"/>
                </a:cubicBezTo>
                <a:cubicBezTo>
                  <a:pt x="59193" y="12371"/>
                  <a:pt x="76249" y="23070"/>
                  <a:pt x="91632" y="36109"/>
                </a:cubicBezTo>
                <a:cubicBezTo>
                  <a:pt x="126747" y="66201"/>
                  <a:pt x="161527" y="96626"/>
                  <a:pt x="195304" y="128055"/>
                </a:cubicBezTo>
                <a:cubicBezTo>
                  <a:pt x="205337" y="137417"/>
                  <a:pt x="212360" y="150456"/>
                  <a:pt x="220051" y="162158"/>
                </a:cubicBezTo>
                <a:cubicBezTo>
                  <a:pt x="227074" y="173192"/>
                  <a:pt x="226071" y="184225"/>
                  <a:pt x="217710" y="194590"/>
                </a:cubicBezTo>
                <a:cubicBezTo>
                  <a:pt x="184937" y="234043"/>
                  <a:pt x="173566" y="233708"/>
                  <a:pt x="137449" y="205289"/>
                </a:cubicBezTo>
                <a:cubicBezTo>
                  <a:pt x="89291" y="167174"/>
                  <a:pt x="52839" y="118024"/>
                  <a:pt x="17390" y="68541"/>
                </a:cubicBezTo>
                <a:cubicBezTo>
                  <a:pt x="11370" y="60517"/>
                  <a:pt x="6020" y="52158"/>
                  <a:pt x="0" y="43131"/>
                </a:cubicBezTo>
                <a:close/>
              </a:path>
            </a:pathLst>
          </a:custGeom>
          <a:solidFill>
            <a:srgbClr val="F26F46"/>
          </a:solidFill>
          <a:ln w="3330" cap="flat">
            <a:noFill/>
            <a:prstDash val="solid"/>
            <a:miter/>
          </a:ln>
        </p:spPr>
        <p:txBody>
          <a:bodyPr rtlCol="0" anchor="ctr"/>
          <a:lstStyle/>
          <a:p>
            <a:endParaRPr lang="en-US" dirty="0"/>
          </a:p>
        </p:txBody>
      </p:sp>
      <p:sp>
        <p:nvSpPr>
          <p:cNvPr id="2" name="Text Placeholder 1">
            <a:extLst>
              <a:ext uri="{FF2B5EF4-FFF2-40B4-BE49-F238E27FC236}">
                <a16:creationId xmlns:a16="http://schemas.microsoft.com/office/drawing/2014/main" id="{C598085C-2923-17F6-1514-5C8D97006F6C}"/>
              </a:ext>
            </a:extLst>
          </p:cNvPr>
          <p:cNvSpPr>
            <a:spLocks noGrp="1"/>
          </p:cNvSpPr>
          <p:nvPr>
            <p:ph type="body" sz="quarter" idx="15"/>
          </p:nvPr>
        </p:nvSpPr>
        <p:spPr/>
        <p:txBody>
          <a:bodyPr/>
          <a:lstStyle/>
          <a:p>
            <a:r>
              <a:rPr lang="en-IE" b="1" dirty="0"/>
              <a:t>1. SIFT-metoden</a:t>
            </a:r>
          </a:p>
        </p:txBody>
      </p:sp>
      <p:sp>
        <p:nvSpPr>
          <p:cNvPr id="3" name="Text Placeholder 2">
            <a:extLst>
              <a:ext uri="{FF2B5EF4-FFF2-40B4-BE49-F238E27FC236}">
                <a16:creationId xmlns:a16="http://schemas.microsoft.com/office/drawing/2014/main" id="{F2B6EF7D-71B3-790A-5FEE-7CADAF0788D1}"/>
              </a:ext>
            </a:extLst>
          </p:cNvPr>
          <p:cNvSpPr>
            <a:spLocks noGrp="1"/>
          </p:cNvSpPr>
          <p:nvPr>
            <p:ph type="body" sz="quarter" idx="17"/>
          </p:nvPr>
        </p:nvSpPr>
        <p:spPr>
          <a:xfrm>
            <a:off x="975207" y="1514810"/>
            <a:ext cx="10000350" cy="4021291"/>
          </a:xfrm>
        </p:spPr>
        <p:txBody>
          <a:bodyPr/>
          <a:lstStyle/>
          <a:p>
            <a:r>
              <a:rPr lang="en-US" dirty="0"/>
              <a:t>Här är en enkel checklista som du kan använda så fort du ser något misstänkt:</a:t>
            </a:r>
            <a:endParaRPr lang="en-IE" dirty="0"/>
          </a:p>
        </p:txBody>
      </p:sp>
      <p:sp>
        <p:nvSpPr>
          <p:cNvPr id="4" name="Freeform 1">
            <a:extLst>
              <a:ext uri="{FF2B5EF4-FFF2-40B4-BE49-F238E27FC236}">
                <a16:creationId xmlns:a16="http://schemas.microsoft.com/office/drawing/2014/main" id="{8CBC6BC3-4A9A-23BA-9FB1-DB5E685B1075}"/>
              </a:ext>
            </a:extLst>
          </p:cNvPr>
          <p:cNvSpPr>
            <a:spLocks noChangeArrowheads="1"/>
          </p:cNvSpPr>
          <p:nvPr/>
        </p:nvSpPr>
        <p:spPr bwMode="auto">
          <a:xfrm>
            <a:off x="975207" y="3318587"/>
            <a:ext cx="1987044" cy="3136534"/>
          </a:xfrm>
          <a:custGeom>
            <a:avLst/>
            <a:gdLst>
              <a:gd name="T0" fmla="*/ 3128 w 3427"/>
              <a:gd name="T1" fmla="*/ 0 h 5179"/>
              <a:gd name="T2" fmla="*/ 297 w 3427"/>
              <a:gd name="T3" fmla="*/ 0 h 5179"/>
              <a:gd name="T4" fmla="*/ 297 w 3427"/>
              <a:gd name="T5" fmla="*/ 0 h 5179"/>
              <a:gd name="T6" fmla="*/ 0 w 3427"/>
              <a:gd name="T7" fmla="*/ 298 h 5179"/>
              <a:gd name="T8" fmla="*/ 0 w 3427"/>
              <a:gd name="T9" fmla="*/ 3440 h 5179"/>
              <a:gd name="T10" fmla="*/ 0 w 3427"/>
              <a:gd name="T11" fmla="*/ 3533 h 5179"/>
              <a:gd name="T12" fmla="*/ 0 w 3427"/>
              <a:gd name="T13" fmla="*/ 3533 h 5179"/>
              <a:gd name="T14" fmla="*/ 40 w 3427"/>
              <a:gd name="T15" fmla="*/ 3683 h 5179"/>
              <a:gd name="T16" fmla="*/ 147 w 3427"/>
              <a:gd name="T17" fmla="*/ 3790 h 5179"/>
              <a:gd name="T18" fmla="*/ 1309 w 3427"/>
              <a:gd name="T19" fmla="*/ 4952 h 5179"/>
              <a:gd name="T20" fmla="*/ 1309 w 3427"/>
              <a:gd name="T21" fmla="*/ 4952 h 5179"/>
              <a:gd name="T22" fmla="*/ 2122 w 3427"/>
              <a:gd name="T23" fmla="*/ 4954 h 5179"/>
              <a:gd name="T24" fmla="*/ 3300 w 3427"/>
              <a:gd name="T25" fmla="*/ 3777 h 5179"/>
              <a:gd name="T26" fmla="*/ 3371 w 3427"/>
              <a:gd name="T27" fmla="*/ 3705 h 5179"/>
              <a:gd name="T28" fmla="*/ 3371 w 3427"/>
              <a:gd name="T29" fmla="*/ 3705 h 5179"/>
              <a:gd name="T30" fmla="*/ 3426 w 3427"/>
              <a:gd name="T31" fmla="*/ 3533 h 5179"/>
              <a:gd name="T32" fmla="*/ 3426 w 3427"/>
              <a:gd name="T33" fmla="*/ 3447 h 5179"/>
              <a:gd name="T34" fmla="*/ 3426 w 3427"/>
              <a:gd name="T35" fmla="*/ 298 h 5179"/>
              <a:gd name="T36" fmla="*/ 3426 w 3427"/>
              <a:gd name="T37" fmla="*/ 298 h 5179"/>
              <a:gd name="T38" fmla="*/ 3128 w 3427"/>
              <a:gd name="T39" fmla="*/ 0 h 5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27" h="5179">
                <a:moveTo>
                  <a:pt x="3128" y="0"/>
                </a:moveTo>
                <a:lnTo>
                  <a:pt x="297" y="0"/>
                </a:lnTo>
                <a:lnTo>
                  <a:pt x="297" y="0"/>
                </a:lnTo>
                <a:cubicBezTo>
                  <a:pt x="133" y="0"/>
                  <a:pt x="0" y="133"/>
                  <a:pt x="0" y="298"/>
                </a:cubicBezTo>
                <a:lnTo>
                  <a:pt x="0" y="3440"/>
                </a:lnTo>
                <a:lnTo>
                  <a:pt x="0" y="3533"/>
                </a:lnTo>
                <a:lnTo>
                  <a:pt x="0" y="3533"/>
                </a:lnTo>
                <a:cubicBezTo>
                  <a:pt x="0" y="3589"/>
                  <a:pt x="14" y="3639"/>
                  <a:pt x="40" y="3683"/>
                </a:cubicBezTo>
                <a:lnTo>
                  <a:pt x="147" y="3790"/>
                </a:lnTo>
                <a:lnTo>
                  <a:pt x="1309" y="4952"/>
                </a:lnTo>
                <a:lnTo>
                  <a:pt x="1309" y="4952"/>
                </a:lnTo>
                <a:cubicBezTo>
                  <a:pt x="1534" y="5177"/>
                  <a:pt x="1898" y="5178"/>
                  <a:pt x="2122" y="4954"/>
                </a:cubicBezTo>
                <a:lnTo>
                  <a:pt x="3300" y="3777"/>
                </a:lnTo>
                <a:lnTo>
                  <a:pt x="3371" y="3705"/>
                </a:lnTo>
                <a:lnTo>
                  <a:pt x="3371" y="3705"/>
                </a:lnTo>
                <a:cubicBezTo>
                  <a:pt x="3405" y="3656"/>
                  <a:pt x="3426" y="3598"/>
                  <a:pt x="3426" y="3533"/>
                </a:cubicBezTo>
                <a:lnTo>
                  <a:pt x="3426" y="3447"/>
                </a:lnTo>
                <a:lnTo>
                  <a:pt x="3426" y="298"/>
                </a:lnTo>
                <a:lnTo>
                  <a:pt x="3426" y="298"/>
                </a:lnTo>
                <a:cubicBezTo>
                  <a:pt x="3426" y="133"/>
                  <a:pt x="3292" y="0"/>
                  <a:pt x="3128" y="0"/>
                </a:cubicBezTo>
              </a:path>
            </a:pathLst>
          </a:custGeom>
          <a:solidFill>
            <a:srgbClr val="F26F46"/>
          </a:solidFill>
          <a:ln>
            <a:noFill/>
          </a:ln>
          <a:effectLst/>
        </p:spPr>
        <p:txBody>
          <a:bodyPr wrap="none" anchor="ctr"/>
          <a:lstStyle/>
          <a:p>
            <a:endParaRPr lang="en-US" sz="900"/>
          </a:p>
        </p:txBody>
      </p:sp>
      <p:sp>
        <p:nvSpPr>
          <p:cNvPr id="5" name="Freeform 242">
            <a:extLst>
              <a:ext uri="{FF2B5EF4-FFF2-40B4-BE49-F238E27FC236}">
                <a16:creationId xmlns:a16="http://schemas.microsoft.com/office/drawing/2014/main" id="{9EBA16D3-ECC8-6FA8-34D6-D3C6D62EDD46}"/>
              </a:ext>
            </a:extLst>
          </p:cNvPr>
          <p:cNvSpPr>
            <a:spLocks noChangeArrowheads="1"/>
          </p:cNvSpPr>
          <p:nvPr/>
        </p:nvSpPr>
        <p:spPr bwMode="auto">
          <a:xfrm>
            <a:off x="913831" y="3252096"/>
            <a:ext cx="2107239" cy="1010146"/>
          </a:xfrm>
          <a:custGeom>
            <a:avLst/>
            <a:gdLst>
              <a:gd name="T0" fmla="*/ 3573 w 3635"/>
              <a:gd name="T1" fmla="*/ 171 h 1742"/>
              <a:gd name="T2" fmla="*/ 2226 w 3635"/>
              <a:gd name="T3" fmla="*/ 1517 h 1742"/>
              <a:gd name="T4" fmla="*/ 2226 w 3635"/>
              <a:gd name="T5" fmla="*/ 1517 h 1742"/>
              <a:gd name="T6" fmla="*/ 1413 w 3635"/>
              <a:gd name="T7" fmla="*/ 1515 h 1742"/>
              <a:gd name="T8" fmla="*/ 60 w 3635"/>
              <a:gd name="T9" fmla="*/ 163 h 1742"/>
              <a:gd name="T10" fmla="*/ 60 w 3635"/>
              <a:gd name="T11" fmla="*/ 163 h 1742"/>
              <a:gd name="T12" fmla="*/ 127 w 3635"/>
              <a:gd name="T13" fmla="*/ 0 h 1742"/>
              <a:gd name="T14" fmla="*/ 3506 w 3635"/>
              <a:gd name="T15" fmla="*/ 8 h 1742"/>
              <a:gd name="T16" fmla="*/ 3506 w 3635"/>
              <a:gd name="T17" fmla="*/ 8 h 1742"/>
              <a:gd name="T18" fmla="*/ 3573 w 3635"/>
              <a:gd name="T19" fmla="*/ 171 h 1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35" h="1742">
                <a:moveTo>
                  <a:pt x="3573" y="171"/>
                </a:moveTo>
                <a:lnTo>
                  <a:pt x="2226" y="1517"/>
                </a:lnTo>
                <a:lnTo>
                  <a:pt x="2226" y="1517"/>
                </a:lnTo>
                <a:cubicBezTo>
                  <a:pt x="2002" y="1741"/>
                  <a:pt x="1638" y="1740"/>
                  <a:pt x="1413" y="1515"/>
                </a:cubicBezTo>
                <a:lnTo>
                  <a:pt x="60" y="163"/>
                </a:lnTo>
                <a:lnTo>
                  <a:pt x="60" y="163"/>
                </a:lnTo>
                <a:cubicBezTo>
                  <a:pt x="0" y="103"/>
                  <a:pt x="42" y="0"/>
                  <a:pt x="127" y="0"/>
                </a:cubicBezTo>
                <a:lnTo>
                  <a:pt x="3506" y="8"/>
                </a:lnTo>
                <a:lnTo>
                  <a:pt x="3506" y="8"/>
                </a:lnTo>
                <a:cubicBezTo>
                  <a:pt x="3591" y="8"/>
                  <a:pt x="3634" y="111"/>
                  <a:pt x="3573" y="171"/>
                </a:cubicBezTo>
              </a:path>
            </a:pathLst>
          </a:custGeom>
          <a:solidFill>
            <a:srgbClr val="615AA6"/>
          </a:solidFill>
          <a:ln>
            <a:noFill/>
          </a:ln>
          <a:effectLst/>
        </p:spPr>
        <p:txBody>
          <a:bodyPr wrap="none" anchor="ctr"/>
          <a:lstStyle/>
          <a:p>
            <a:endParaRPr lang="en-US" sz="900"/>
          </a:p>
        </p:txBody>
      </p:sp>
      <p:sp>
        <p:nvSpPr>
          <p:cNvPr id="6" name="Freeform 244">
            <a:extLst>
              <a:ext uri="{FF2B5EF4-FFF2-40B4-BE49-F238E27FC236}">
                <a16:creationId xmlns:a16="http://schemas.microsoft.com/office/drawing/2014/main" id="{3E83A93E-31D5-46B9-3B50-EF94932EED1E}"/>
              </a:ext>
            </a:extLst>
          </p:cNvPr>
          <p:cNvSpPr>
            <a:spLocks noChangeArrowheads="1"/>
          </p:cNvSpPr>
          <p:nvPr/>
        </p:nvSpPr>
        <p:spPr bwMode="auto">
          <a:xfrm>
            <a:off x="3622041" y="3318587"/>
            <a:ext cx="1987046" cy="3136534"/>
          </a:xfrm>
          <a:custGeom>
            <a:avLst/>
            <a:gdLst>
              <a:gd name="T0" fmla="*/ 3129 w 3427"/>
              <a:gd name="T1" fmla="*/ 0 h 5179"/>
              <a:gd name="T2" fmla="*/ 298 w 3427"/>
              <a:gd name="T3" fmla="*/ 0 h 5179"/>
              <a:gd name="T4" fmla="*/ 298 w 3427"/>
              <a:gd name="T5" fmla="*/ 0 h 5179"/>
              <a:gd name="T6" fmla="*/ 0 w 3427"/>
              <a:gd name="T7" fmla="*/ 298 h 5179"/>
              <a:gd name="T8" fmla="*/ 0 w 3427"/>
              <a:gd name="T9" fmla="*/ 3440 h 5179"/>
              <a:gd name="T10" fmla="*/ 0 w 3427"/>
              <a:gd name="T11" fmla="*/ 3533 h 5179"/>
              <a:gd name="T12" fmla="*/ 0 w 3427"/>
              <a:gd name="T13" fmla="*/ 3533 h 5179"/>
              <a:gd name="T14" fmla="*/ 41 w 3427"/>
              <a:gd name="T15" fmla="*/ 3683 h 5179"/>
              <a:gd name="T16" fmla="*/ 148 w 3427"/>
              <a:gd name="T17" fmla="*/ 3790 h 5179"/>
              <a:gd name="T18" fmla="*/ 1310 w 3427"/>
              <a:gd name="T19" fmla="*/ 4952 h 5179"/>
              <a:gd name="T20" fmla="*/ 1310 w 3427"/>
              <a:gd name="T21" fmla="*/ 4952 h 5179"/>
              <a:gd name="T22" fmla="*/ 2123 w 3427"/>
              <a:gd name="T23" fmla="*/ 4954 h 5179"/>
              <a:gd name="T24" fmla="*/ 3300 w 3427"/>
              <a:gd name="T25" fmla="*/ 3777 h 5179"/>
              <a:gd name="T26" fmla="*/ 3372 w 3427"/>
              <a:gd name="T27" fmla="*/ 3705 h 5179"/>
              <a:gd name="T28" fmla="*/ 3372 w 3427"/>
              <a:gd name="T29" fmla="*/ 3705 h 5179"/>
              <a:gd name="T30" fmla="*/ 3426 w 3427"/>
              <a:gd name="T31" fmla="*/ 3533 h 5179"/>
              <a:gd name="T32" fmla="*/ 3426 w 3427"/>
              <a:gd name="T33" fmla="*/ 3447 h 5179"/>
              <a:gd name="T34" fmla="*/ 3426 w 3427"/>
              <a:gd name="T35" fmla="*/ 298 h 5179"/>
              <a:gd name="T36" fmla="*/ 3426 w 3427"/>
              <a:gd name="T37" fmla="*/ 298 h 5179"/>
              <a:gd name="T38" fmla="*/ 3129 w 3427"/>
              <a:gd name="T39" fmla="*/ 0 h 5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27" h="5179">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0"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CA7BB3"/>
          </a:solidFill>
          <a:ln>
            <a:noFill/>
          </a:ln>
          <a:effectLst/>
        </p:spPr>
        <p:txBody>
          <a:bodyPr wrap="none" anchor="ctr"/>
          <a:lstStyle/>
          <a:p>
            <a:endParaRPr lang="en-US" sz="900"/>
          </a:p>
        </p:txBody>
      </p:sp>
      <p:sp>
        <p:nvSpPr>
          <p:cNvPr id="7" name="Freeform 245">
            <a:extLst>
              <a:ext uri="{FF2B5EF4-FFF2-40B4-BE49-F238E27FC236}">
                <a16:creationId xmlns:a16="http://schemas.microsoft.com/office/drawing/2014/main" id="{DFDE6BB7-558D-2E04-76CE-39D4D5C4D401}"/>
              </a:ext>
            </a:extLst>
          </p:cNvPr>
          <p:cNvSpPr>
            <a:spLocks noChangeArrowheads="1"/>
          </p:cNvSpPr>
          <p:nvPr/>
        </p:nvSpPr>
        <p:spPr bwMode="auto">
          <a:xfrm>
            <a:off x="3560666" y="3252096"/>
            <a:ext cx="2107239" cy="1010146"/>
          </a:xfrm>
          <a:custGeom>
            <a:avLst/>
            <a:gdLst>
              <a:gd name="T0" fmla="*/ 3574 w 3635"/>
              <a:gd name="T1" fmla="*/ 171 h 1742"/>
              <a:gd name="T2" fmla="*/ 2227 w 3635"/>
              <a:gd name="T3" fmla="*/ 1517 h 1742"/>
              <a:gd name="T4" fmla="*/ 2227 w 3635"/>
              <a:gd name="T5" fmla="*/ 1517 h 1742"/>
              <a:gd name="T6" fmla="*/ 1414 w 3635"/>
              <a:gd name="T7" fmla="*/ 1515 h 1742"/>
              <a:gd name="T8" fmla="*/ 61 w 3635"/>
              <a:gd name="T9" fmla="*/ 163 h 1742"/>
              <a:gd name="T10" fmla="*/ 61 w 3635"/>
              <a:gd name="T11" fmla="*/ 163 h 1742"/>
              <a:gd name="T12" fmla="*/ 128 w 3635"/>
              <a:gd name="T13" fmla="*/ 0 h 1742"/>
              <a:gd name="T14" fmla="*/ 3507 w 3635"/>
              <a:gd name="T15" fmla="*/ 8 h 1742"/>
              <a:gd name="T16" fmla="*/ 3507 w 3635"/>
              <a:gd name="T17" fmla="*/ 8 h 1742"/>
              <a:gd name="T18" fmla="*/ 3574 w 3635"/>
              <a:gd name="T19" fmla="*/ 171 h 1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35" h="1742">
                <a:moveTo>
                  <a:pt x="3574" y="171"/>
                </a:moveTo>
                <a:lnTo>
                  <a:pt x="2227" y="1517"/>
                </a:lnTo>
                <a:lnTo>
                  <a:pt x="2227" y="1517"/>
                </a:lnTo>
                <a:cubicBezTo>
                  <a:pt x="2003" y="1741"/>
                  <a:pt x="1639" y="1740"/>
                  <a:pt x="1414" y="1515"/>
                </a:cubicBezTo>
                <a:lnTo>
                  <a:pt x="61" y="163"/>
                </a:lnTo>
                <a:lnTo>
                  <a:pt x="61" y="163"/>
                </a:lnTo>
                <a:cubicBezTo>
                  <a:pt x="0" y="103"/>
                  <a:pt x="43" y="0"/>
                  <a:pt x="128" y="0"/>
                </a:cubicBezTo>
                <a:lnTo>
                  <a:pt x="3507" y="8"/>
                </a:lnTo>
                <a:lnTo>
                  <a:pt x="3507" y="8"/>
                </a:lnTo>
                <a:cubicBezTo>
                  <a:pt x="3592" y="8"/>
                  <a:pt x="3634" y="111"/>
                  <a:pt x="3574" y="171"/>
                </a:cubicBezTo>
              </a:path>
            </a:pathLst>
          </a:custGeom>
          <a:solidFill>
            <a:srgbClr val="615AA6"/>
          </a:solidFill>
          <a:ln>
            <a:noFill/>
          </a:ln>
          <a:effectLst/>
        </p:spPr>
        <p:txBody>
          <a:bodyPr wrap="none" anchor="ctr"/>
          <a:lstStyle/>
          <a:p>
            <a:endParaRPr lang="en-US" sz="900"/>
          </a:p>
        </p:txBody>
      </p:sp>
      <p:sp>
        <p:nvSpPr>
          <p:cNvPr id="8" name="Freeform 247">
            <a:extLst>
              <a:ext uri="{FF2B5EF4-FFF2-40B4-BE49-F238E27FC236}">
                <a16:creationId xmlns:a16="http://schemas.microsoft.com/office/drawing/2014/main" id="{73DC3996-6DA7-B31C-0D24-4BD87D3770CA}"/>
              </a:ext>
            </a:extLst>
          </p:cNvPr>
          <p:cNvSpPr>
            <a:spLocks noChangeArrowheads="1"/>
          </p:cNvSpPr>
          <p:nvPr/>
        </p:nvSpPr>
        <p:spPr bwMode="auto">
          <a:xfrm>
            <a:off x="6268878" y="3318587"/>
            <a:ext cx="1987044" cy="3136534"/>
          </a:xfrm>
          <a:custGeom>
            <a:avLst/>
            <a:gdLst>
              <a:gd name="T0" fmla="*/ 3129 w 3427"/>
              <a:gd name="T1" fmla="*/ 0 h 5179"/>
              <a:gd name="T2" fmla="*/ 298 w 3427"/>
              <a:gd name="T3" fmla="*/ 0 h 5179"/>
              <a:gd name="T4" fmla="*/ 298 w 3427"/>
              <a:gd name="T5" fmla="*/ 0 h 5179"/>
              <a:gd name="T6" fmla="*/ 0 w 3427"/>
              <a:gd name="T7" fmla="*/ 298 h 5179"/>
              <a:gd name="T8" fmla="*/ 0 w 3427"/>
              <a:gd name="T9" fmla="*/ 3440 h 5179"/>
              <a:gd name="T10" fmla="*/ 0 w 3427"/>
              <a:gd name="T11" fmla="*/ 3533 h 5179"/>
              <a:gd name="T12" fmla="*/ 0 w 3427"/>
              <a:gd name="T13" fmla="*/ 3533 h 5179"/>
              <a:gd name="T14" fmla="*/ 41 w 3427"/>
              <a:gd name="T15" fmla="*/ 3683 h 5179"/>
              <a:gd name="T16" fmla="*/ 148 w 3427"/>
              <a:gd name="T17" fmla="*/ 3790 h 5179"/>
              <a:gd name="T18" fmla="*/ 1310 w 3427"/>
              <a:gd name="T19" fmla="*/ 4952 h 5179"/>
              <a:gd name="T20" fmla="*/ 1310 w 3427"/>
              <a:gd name="T21" fmla="*/ 4952 h 5179"/>
              <a:gd name="T22" fmla="*/ 2123 w 3427"/>
              <a:gd name="T23" fmla="*/ 4954 h 5179"/>
              <a:gd name="T24" fmla="*/ 3300 w 3427"/>
              <a:gd name="T25" fmla="*/ 3777 h 5179"/>
              <a:gd name="T26" fmla="*/ 3372 w 3427"/>
              <a:gd name="T27" fmla="*/ 3705 h 5179"/>
              <a:gd name="T28" fmla="*/ 3372 w 3427"/>
              <a:gd name="T29" fmla="*/ 3705 h 5179"/>
              <a:gd name="T30" fmla="*/ 3426 w 3427"/>
              <a:gd name="T31" fmla="*/ 3533 h 5179"/>
              <a:gd name="T32" fmla="*/ 3426 w 3427"/>
              <a:gd name="T33" fmla="*/ 3447 h 5179"/>
              <a:gd name="T34" fmla="*/ 3426 w 3427"/>
              <a:gd name="T35" fmla="*/ 298 h 5179"/>
              <a:gd name="T36" fmla="*/ 3426 w 3427"/>
              <a:gd name="T37" fmla="*/ 298 h 5179"/>
              <a:gd name="T38" fmla="*/ 3129 w 3427"/>
              <a:gd name="T39" fmla="*/ 0 h 5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27" h="5179">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0"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5696D0"/>
          </a:solidFill>
          <a:ln>
            <a:noFill/>
          </a:ln>
          <a:effectLst/>
        </p:spPr>
        <p:txBody>
          <a:bodyPr wrap="none" anchor="ctr"/>
          <a:lstStyle/>
          <a:p>
            <a:endParaRPr lang="en-US" sz="900"/>
          </a:p>
        </p:txBody>
      </p:sp>
      <p:sp>
        <p:nvSpPr>
          <p:cNvPr id="9" name="Freeform 248">
            <a:extLst>
              <a:ext uri="{FF2B5EF4-FFF2-40B4-BE49-F238E27FC236}">
                <a16:creationId xmlns:a16="http://schemas.microsoft.com/office/drawing/2014/main" id="{3959860C-E178-3E80-4AD5-908E65C19DED}"/>
              </a:ext>
            </a:extLst>
          </p:cNvPr>
          <p:cNvSpPr>
            <a:spLocks noChangeArrowheads="1"/>
          </p:cNvSpPr>
          <p:nvPr/>
        </p:nvSpPr>
        <p:spPr bwMode="auto">
          <a:xfrm>
            <a:off x="6210059" y="3252096"/>
            <a:ext cx="2107239" cy="1010146"/>
          </a:xfrm>
          <a:custGeom>
            <a:avLst/>
            <a:gdLst>
              <a:gd name="T0" fmla="*/ 3574 w 3635"/>
              <a:gd name="T1" fmla="*/ 171 h 1742"/>
              <a:gd name="T2" fmla="*/ 2227 w 3635"/>
              <a:gd name="T3" fmla="*/ 1517 h 1742"/>
              <a:gd name="T4" fmla="*/ 2227 w 3635"/>
              <a:gd name="T5" fmla="*/ 1517 h 1742"/>
              <a:gd name="T6" fmla="*/ 1414 w 3635"/>
              <a:gd name="T7" fmla="*/ 1515 h 1742"/>
              <a:gd name="T8" fmla="*/ 61 w 3635"/>
              <a:gd name="T9" fmla="*/ 163 h 1742"/>
              <a:gd name="T10" fmla="*/ 61 w 3635"/>
              <a:gd name="T11" fmla="*/ 163 h 1742"/>
              <a:gd name="T12" fmla="*/ 128 w 3635"/>
              <a:gd name="T13" fmla="*/ 0 h 1742"/>
              <a:gd name="T14" fmla="*/ 3507 w 3635"/>
              <a:gd name="T15" fmla="*/ 8 h 1742"/>
              <a:gd name="T16" fmla="*/ 3507 w 3635"/>
              <a:gd name="T17" fmla="*/ 8 h 1742"/>
              <a:gd name="T18" fmla="*/ 3574 w 3635"/>
              <a:gd name="T19" fmla="*/ 171 h 1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35" h="1742">
                <a:moveTo>
                  <a:pt x="3574" y="171"/>
                </a:moveTo>
                <a:lnTo>
                  <a:pt x="2227" y="1517"/>
                </a:lnTo>
                <a:lnTo>
                  <a:pt x="2227" y="1517"/>
                </a:lnTo>
                <a:cubicBezTo>
                  <a:pt x="2003" y="1741"/>
                  <a:pt x="1639" y="1740"/>
                  <a:pt x="1414" y="1515"/>
                </a:cubicBezTo>
                <a:lnTo>
                  <a:pt x="61" y="163"/>
                </a:lnTo>
                <a:lnTo>
                  <a:pt x="61" y="163"/>
                </a:lnTo>
                <a:cubicBezTo>
                  <a:pt x="0" y="103"/>
                  <a:pt x="43" y="0"/>
                  <a:pt x="128" y="0"/>
                </a:cubicBezTo>
                <a:lnTo>
                  <a:pt x="3507" y="8"/>
                </a:lnTo>
                <a:lnTo>
                  <a:pt x="3507" y="8"/>
                </a:lnTo>
                <a:cubicBezTo>
                  <a:pt x="3592" y="8"/>
                  <a:pt x="3634" y="111"/>
                  <a:pt x="3574" y="171"/>
                </a:cubicBezTo>
              </a:path>
            </a:pathLst>
          </a:custGeom>
          <a:solidFill>
            <a:srgbClr val="615AA6"/>
          </a:solidFill>
          <a:ln>
            <a:noFill/>
          </a:ln>
          <a:effectLst/>
        </p:spPr>
        <p:txBody>
          <a:bodyPr wrap="none" anchor="ctr"/>
          <a:lstStyle/>
          <a:p>
            <a:endParaRPr lang="en-US" sz="900"/>
          </a:p>
        </p:txBody>
      </p:sp>
      <p:sp>
        <p:nvSpPr>
          <p:cNvPr id="10" name="Freeform 250">
            <a:extLst>
              <a:ext uri="{FF2B5EF4-FFF2-40B4-BE49-F238E27FC236}">
                <a16:creationId xmlns:a16="http://schemas.microsoft.com/office/drawing/2014/main" id="{22E71148-CD94-5F7E-BA84-8302C0E3DD1C}"/>
              </a:ext>
            </a:extLst>
          </p:cNvPr>
          <p:cNvSpPr>
            <a:spLocks noChangeArrowheads="1"/>
          </p:cNvSpPr>
          <p:nvPr/>
        </p:nvSpPr>
        <p:spPr bwMode="auto">
          <a:xfrm>
            <a:off x="8918271" y="3318587"/>
            <a:ext cx="1987044" cy="3136534"/>
          </a:xfrm>
          <a:custGeom>
            <a:avLst/>
            <a:gdLst>
              <a:gd name="T0" fmla="*/ 3129 w 3427"/>
              <a:gd name="T1" fmla="*/ 0 h 5179"/>
              <a:gd name="T2" fmla="*/ 298 w 3427"/>
              <a:gd name="T3" fmla="*/ 0 h 5179"/>
              <a:gd name="T4" fmla="*/ 298 w 3427"/>
              <a:gd name="T5" fmla="*/ 0 h 5179"/>
              <a:gd name="T6" fmla="*/ 0 w 3427"/>
              <a:gd name="T7" fmla="*/ 298 h 5179"/>
              <a:gd name="T8" fmla="*/ 0 w 3427"/>
              <a:gd name="T9" fmla="*/ 3440 h 5179"/>
              <a:gd name="T10" fmla="*/ 0 w 3427"/>
              <a:gd name="T11" fmla="*/ 3533 h 5179"/>
              <a:gd name="T12" fmla="*/ 0 w 3427"/>
              <a:gd name="T13" fmla="*/ 3533 h 5179"/>
              <a:gd name="T14" fmla="*/ 41 w 3427"/>
              <a:gd name="T15" fmla="*/ 3683 h 5179"/>
              <a:gd name="T16" fmla="*/ 148 w 3427"/>
              <a:gd name="T17" fmla="*/ 3790 h 5179"/>
              <a:gd name="T18" fmla="*/ 1310 w 3427"/>
              <a:gd name="T19" fmla="*/ 4952 h 5179"/>
              <a:gd name="T20" fmla="*/ 1310 w 3427"/>
              <a:gd name="T21" fmla="*/ 4952 h 5179"/>
              <a:gd name="T22" fmla="*/ 2123 w 3427"/>
              <a:gd name="T23" fmla="*/ 4954 h 5179"/>
              <a:gd name="T24" fmla="*/ 3301 w 3427"/>
              <a:gd name="T25" fmla="*/ 3777 h 5179"/>
              <a:gd name="T26" fmla="*/ 3372 w 3427"/>
              <a:gd name="T27" fmla="*/ 3705 h 5179"/>
              <a:gd name="T28" fmla="*/ 3372 w 3427"/>
              <a:gd name="T29" fmla="*/ 3705 h 5179"/>
              <a:gd name="T30" fmla="*/ 3426 w 3427"/>
              <a:gd name="T31" fmla="*/ 3533 h 5179"/>
              <a:gd name="T32" fmla="*/ 3426 w 3427"/>
              <a:gd name="T33" fmla="*/ 3447 h 5179"/>
              <a:gd name="T34" fmla="*/ 3426 w 3427"/>
              <a:gd name="T35" fmla="*/ 298 h 5179"/>
              <a:gd name="T36" fmla="*/ 3426 w 3427"/>
              <a:gd name="T37" fmla="*/ 298 h 5179"/>
              <a:gd name="T38" fmla="*/ 3129 w 3427"/>
              <a:gd name="T39" fmla="*/ 0 h 5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27" h="5179">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1"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242B62"/>
          </a:solidFill>
          <a:ln>
            <a:noFill/>
          </a:ln>
          <a:effectLst/>
        </p:spPr>
        <p:txBody>
          <a:bodyPr wrap="none" anchor="ctr"/>
          <a:lstStyle/>
          <a:p>
            <a:endParaRPr lang="en-US" sz="900"/>
          </a:p>
        </p:txBody>
      </p:sp>
      <p:sp>
        <p:nvSpPr>
          <p:cNvPr id="11" name="Freeform 251">
            <a:extLst>
              <a:ext uri="{FF2B5EF4-FFF2-40B4-BE49-F238E27FC236}">
                <a16:creationId xmlns:a16="http://schemas.microsoft.com/office/drawing/2014/main" id="{744DA8B3-3500-9D3D-D119-23A8DCFB4E37}"/>
              </a:ext>
            </a:extLst>
          </p:cNvPr>
          <p:cNvSpPr>
            <a:spLocks noChangeArrowheads="1"/>
          </p:cNvSpPr>
          <p:nvPr/>
        </p:nvSpPr>
        <p:spPr bwMode="auto">
          <a:xfrm>
            <a:off x="8856895" y="3252096"/>
            <a:ext cx="2107239" cy="1010146"/>
          </a:xfrm>
          <a:custGeom>
            <a:avLst/>
            <a:gdLst>
              <a:gd name="T0" fmla="*/ 3573 w 3634"/>
              <a:gd name="T1" fmla="*/ 171 h 1742"/>
              <a:gd name="T2" fmla="*/ 2226 w 3634"/>
              <a:gd name="T3" fmla="*/ 1517 h 1742"/>
              <a:gd name="T4" fmla="*/ 2226 w 3634"/>
              <a:gd name="T5" fmla="*/ 1517 h 1742"/>
              <a:gd name="T6" fmla="*/ 1413 w 3634"/>
              <a:gd name="T7" fmla="*/ 1515 h 1742"/>
              <a:gd name="T8" fmla="*/ 60 w 3634"/>
              <a:gd name="T9" fmla="*/ 163 h 1742"/>
              <a:gd name="T10" fmla="*/ 60 w 3634"/>
              <a:gd name="T11" fmla="*/ 163 h 1742"/>
              <a:gd name="T12" fmla="*/ 127 w 3634"/>
              <a:gd name="T13" fmla="*/ 0 h 1742"/>
              <a:gd name="T14" fmla="*/ 3505 w 3634"/>
              <a:gd name="T15" fmla="*/ 8 h 1742"/>
              <a:gd name="T16" fmla="*/ 3505 w 3634"/>
              <a:gd name="T17" fmla="*/ 8 h 1742"/>
              <a:gd name="T18" fmla="*/ 3573 w 3634"/>
              <a:gd name="T19" fmla="*/ 171 h 1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34" h="1742">
                <a:moveTo>
                  <a:pt x="3573" y="171"/>
                </a:moveTo>
                <a:lnTo>
                  <a:pt x="2226" y="1517"/>
                </a:lnTo>
                <a:lnTo>
                  <a:pt x="2226" y="1517"/>
                </a:lnTo>
                <a:cubicBezTo>
                  <a:pt x="2002" y="1741"/>
                  <a:pt x="1638" y="1740"/>
                  <a:pt x="1413" y="1515"/>
                </a:cubicBezTo>
                <a:lnTo>
                  <a:pt x="60" y="163"/>
                </a:lnTo>
                <a:lnTo>
                  <a:pt x="60" y="163"/>
                </a:lnTo>
                <a:cubicBezTo>
                  <a:pt x="0" y="103"/>
                  <a:pt x="42" y="0"/>
                  <a:pt x="127" y="0"/>
                </a:cubicBezTo>
                <a:lnTo>
                  <a:pt x="3505" y="8"/>
                </a:lnTo>
                <a:lnTo>
                  <a:pt x="3505" y="8"/>
                </a:lnTo>
                <a:cubicBezTo>
                  <a:pt x="3590" y="8"/>
                  <a:pt x="3633" y="111"/>
                  <a:pt x="3573" y="171"/>
                </a:cubicBezTo>
              </a:path>
            </a:pathLst>
          </a:custGeom>
          <a:solidFill>
            <a:srgbClr val="615AA6"/>
          </a:solidFill>
          <a:ln>
            <a:noFill/>
          </a:ln>
          <a:effectLst/>
        </p:spPr>
        <p:txBody>
          <a:bodyPr wrap="none" anchor="ctr"/>
          <a:lstStyle/>
          <a:p>
            <a:endParaRPr lang="en-US" sz="900"/>
          </a:p>
        </p:txBody>
      </p:sp>
      <p:sp>
        <p:nvSpPr>
          <p:cNvPr id="12" name="CuadroTexto 553">
            <a:extLst>
              <a:ext uri="{FF2B5EF4-FFF2-40B4-BE49-F238E27FC236}">
                <a16:creationId xmlns:a16="http://schemas.microsoft.com/office/drawing/2014/main" id="{D7F09067-7972-220E-0D64-789A023C8582}"/>
              </a:ext>
            </a:extLst>
          </p:cNvPr>
          <p:cNvSpPr txBox="1"/>
          <p:nvPr/>
        </p:nvSpPr>
        <p:spPr>
          <a:xfrm>
            <a:off x="903045" y="4136653"/>
            <a:ext cx="2128809" cy="1754326"/>
          </a:xfrm>
          <a:prstGeom prst="rect">
            <a:avLst/>
          </a:prstGeom>
          <a:noFill/>
        </p:spPr>
        <p:txBody>
          <a:bodyPr wrap="square" lIns="91440" tIns="45720" rIns="91440" bIns="45720" rtlCol="0" anchor="t">
            <a:spAutoFit/>
          </a:bodyPr>
          <a:lstStyle/>
          <a:p>
            <a:pPr algn="ctr"/>
            <a:r>
              <a:rPr lang="en-US" b="1" dirty="0">
                <a:solidFill>
                  <a:schemeClr val="bg1"/>
                </a:solidFill>
                <a:latin typeface="Calibri"/>
                <a:ea typeface="Lato"/>
                <a:cs typeface="Calibri"/>
              </a:rPr>
              <a:t>Stopp:</a:t>
            </a:r>
          </a:p>
          <a:p>
            <a:pPr algn="ctr"/>
            <a:r>
              <a:rPr lang="en-US" dirty="0">
                <a:solidFill>
                  <a:srgbClr val="242B62"/>
                </a:solidFill>
              </a:rPr>
              <a:t>Om ett inlägg gör dig väldigt arg, orolig eller upprörd, stanna upp. Dela det inte ännu</a:t>
            </a:r>
            <a:endParaRPr lang="en-US" b="1">
              <a:solidFill>
                <a:srgbClr val="242B62"/>
              </a:solidFill>
              <a:latin typeface="Calibri" panose="020F0502020204030204" pitchFamily="34" charset="0"/>
              <a:ea typeface="Lato" charset="0"/>
              <a:cs typeface="Calibri" panose="020F0502020204030204" pitchFamily="34" charset="0"/>
            </a:endParaRPr>
          </a:p>
        </p:txBody>
      </p:sp>
      <p:sp>
        <p:nvSpPr>
          <p:cNvPr id="13" name="CuadroTexto 555">
            <a:extLst>
              <a:ext uri="{FF2B5EF4-FFF2-40B4-BE49-F238E27FC236}">
                <a16:creationId xmlns:a16="http://schemas.microsoft.com/office/drawing/2014/main" id="{238ACEA4-B0E8-1E38-8661-A4461A8E29DC}"/>
              </a:ext>
            </a:extLst>
          </p:cNvPr>
          <p:cNvSpPr txBox="1"/>
          <p:nvPr/>
        </p:nvSpPr>
        <p:spPr>
          <a:xfrm>
            <a:off x="3632880" y="4126525"/>
            <a:ext cx="2045865" cy="1661993"/>
          </a:xfrm>
          <a:prstGeom prst="rect">
            <a:avLst/>
          </a:prstGeom>
          <a:noFill/>
        </p:spPr>
        <p:txBody>
          <a:bodyPr wrap="square" lIns="91440" tIns="45720" rIns="91440" bIns="45720" rtlCol="0" anchor="t">
            <a:spAutoFit/>
          </a:bodyPr>
          <a:lstStyle/>
          <a:p>
            <a:pPr algn="ctr"/>
            <a:r>
              <a:rPr lang="en-US" sz="1700" b="1" dirty="0">
                <a:solidFill>
                  <a:schemeClr val="bg1"/>
                </a:solidFill>
                <a:latin typeface="Calibri"/>
                <a:ea typeface="Lato"/>
                <a:cs typeface="Calibri"/>
              </a:rPr>
              <a:t>Undersök:</a:t>
            </a:r>
          </a:p>
          <a:p>
            <a:pPr algn="ctr"/>
            <a:r>
              <a:rPr lang="en-US" sz="1700" dirty="0">
                <a:solidFill>
                  <a:srgbClr val="242B62"/>
                </a:solidFill>
                <a:latin typeface="Calibri"/>
                <a:ea typeface="Lato"/>
                <a:cs typeface="Calibri"/>
              </a:rPr>
              <a:t>Vem har skrivit detta? Klicka på namnet. Är det </a:t>
            </a:r>
            <a:r>
              <a:rPr lang="en-US" sz="1700" dirty="0" err="1">
                <a:solidFill>
                  <a:srgbClr val="242B62"/>
                </a:solidFill>
                <a:latin typeface="Calibri"/>
                <a:ea typeface="Lato"/>
                <a:cs typeface="Calibri"/>
              </a:rPr>
              <a:t>en</a:t>
            </a:r>
            <a:r>
              <a:rPr lang="en-US" sz="1700" dirty="0">
                <a:solidFill>
                  <a:srgbClr val="242B62"/>
                </a:solidFill>
                <a:latin typeface="Calibri"/>
                <a:ea typeface="Lato"/>
                <a:cs typeface="Calibri"/>
              </a:rPr>
              <a:t> </a:t>
            </a:r>
            <a:r>
              <a:rPr lang="en-US" sz="1700" dirty="0" err="1">
                <a:solidFill>
                  <a:srgbClr val="242B62"/>
                </a:solidFill>
                <a:latin typeface="Calibri"/>
                <a:ea typeface="Lato"/>
                <a:cs typeface="Calibri"/>
              </a:rPr>
              <a:t>riktig</a:t>
            </a:r>
            <a:r>
              <a:rPr lang="en-US" sz="1700" dirty="0">
                <a:solidFill>
                  <a:srgbClr val="242B62"/>
                </a:solidFill>
                <a:latin typeface="Calibri"/>
                <a:ea typeface="Lato"/>
                <a:cs typeface="Calibri"/>
              </a:rPr>
              <a:t> </a:t>
            </a:r>
            <a:r>
              <a:rPr lang="en-US" sz="1700" dirty="0" err="1">
                <a:solidFill>
                  <a:srgbClr val="242B62"/>
                </a:solidFill>
                <a:latin typeface="Calibri"/>
                <a:ea typeface="Lato"/>
                <a:cs typeface="Calibri"/>
              </a:rPr>
              <a:t>nyhetsorganisation</a:t>
            </a:r>
            <a:r>
              <a:rPr lang="en-US" sz="1700" dirty="0">
                <a:solidFill>
                  <a:srgbClr val="242B62"/>
                </a:solidFill>
                <a:latin typeface="Calibri"/>
                <a:ea typeface="Lato"/>
                <a:cs typeface="Calibri"/>
              </a:rPr>
              <a:t>?</a:t>
            </a:r>
          </a:p>
        </p:txBody>
      </p:sp>
      <p:sp>
        <p:nvSpPr>
          <p:cNvPr id="14" name="CuadroTexto 557">
            <a:extLst>
              <a:ext uri="{FF2B5EF4-FFF2-40B4-BE49-F238E27FC236}">
                <a16:creationId xmlns:a16="http://schemas.microsoft.com/office/drawing/2014/main" id="{C9AEB7D5-3586-2ABE-2570-29135CCA8CB9}"/>
              </a:ext>
            </a:extLst>
          </p:cNvPr>
          <p:cNvSpPr txBox="1"/>
          <p:nvPr/>
        </p:nvSpPr>
        <p:spPr>
          <a:xfrm>
            <a:off x="6210059" y="4258572"/>
            <a:ext cx="2107239" cy="1754326"/>
          </a:xfrm>
          <a:prstGeom prst="rect">
            <a:avLst/>
          </a:prstGeom>
          <a:noFill/>
        </p:spPr>
        <p:txBody>
          <a:bodyPr wrap="square" lIns="91440" tIns="45720" rIns="91440" bIns="45720" rtlCol="0" anchor="t">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Hitta </a:t>
            </a:r>
            <a:r>
              <a:rPr lang="en-US" sz="2000" dirty="0">
                <a:solidFill>
                  <a:schemeClr val="bg1"/>
                </a:solidFill>
                <a:latin typeface="Calibri" panose="020F0502020204030204" pitchFamily="34" charset="0"/>
                <a:ea typeface="Lato" charset="0"/>
                <a:cs typeface="Calibri" panose="020F0502020204030204" pitchFamily="34" charset="0"/>
              </a:rPr>
              <a:t>– bättre rapportering:</a:t>
            </a:r>
          </a:p>
          <a:p>
            <a:pPr algn="ctr"/>
            <a:r>
              <a:rPr lang="en-US" sz="1700" dirty="0">
                <a:solidFill>
                  <a:srgbClr val="242B62"/>
                </a:solidFill>
                <a:latin typeface="Calibri"/>
                <a:ea typeface="Lato"/>
                <a:cs typeface="Calibri"/>
              </a:rPr>
              <a:t>Gör en Google-sökning – rapporterar även pålitliga webbplatser om det?</a:t>
            </a:r>
          </a:p>
        </p:txBody>
      </p:sp>
      <p:sp>
        <p:nvSpPr>
          <p:cNvPr id="15" name="CuadroTexto 559">
            <a:extLst>
              <a:ext uri="{FF2B5EF4-FFF2-40B4-BE49-F238E27FC236}">
                <a16:creationId xmlns:a16="http://schemas.microsoft.com/office/drawing/2014/main" id="{2DC18B6F-4D54-5BA6-CE18-7639ECACCE80}"/>
              </a:ext>
            </a:extLst>
          </p:cNvPr>
          <p:cNvSpPr txBox="1"/>
          <p:nvPr/>
        </p:nvSpPr>
        <p:spPr>
          <a:xfrm>
            <a:off x="8874726" y="4249635"/>
            <a:ext cx="2107239" cy="1815882"/>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Spåra – </a:t>
            </a:r>
            <a:r>
              <a:rPr lang="en-US" sz="2000" dirty="0">
                <a:solidFill>
                  <a:schemeClr val="bg1"/>
                </a:solidFill>
                <a:latin typeface="Calibri" panose="020F0502020204030204" pitchFamily="34" charset="0"/>
                <a:ea typeface="Lato" charset="0"/>
                <a:cs typeface="Calibri" panose="020F0502020204030204" pitchFamily="34" charset="0"/>
              </a:rPr>
              <a:t>tillbaka till källan:</a:t>
            </a:r>
          </a:p>
          <a:p>
            <a:pPr algn="ctr"/>
            <a:r>
              <a:rPr lang="en-US" dirty="0">
                <a:solidFill>
                  <a:schemeClr val="bg1"/>
                </a:solidFill>
                <a:latin typeface="Calibri" panose="020F0502020204030204" pitchFamily="34" charset="0"/>
                <a:ea typeface="Lato" charset="0"/>
                <a:cs typeface="Calibri" panose="020F0502020204030204" pitchFamily="34" charset="0"/>
              </a:rPr>
              <a:t>Om ett inlägg säger ”En ny studie visar...”, försök hitta själva studien.</a:t>
            </a:r>
          </a:p>
        </p:txBody>
      </p:sp>
      <p:grpSp>
        <p:nvGrpSpPr>
          <p:cNvPr id="16" name="Graphic 3">
            <a:extLst>
              <a:ext uri="{FF2B5EF4-FFF2-40B4-BE49-F238E27FC236}">
                <a16:creationId xmlns:a16="http://schemas.microsoft.com/office/drawing/2014/main" id="{066D50D8-A610-820E-5259-DC6950084A8D}"/>
              </a:ext>
            </a:extLst>
          </p:cNvPr>
          <p:cNvGrpSpPr/>
          <p:nvPr/>
        </p:nvGrpSpPr>
        <p:grpSpPr>
          <a:xfrm>
            <a:off x="4326392" y="2145960"/>
            <a:ext cx="772300" cy="871495"/>
            <a:chOff x="4643578" y="432838"/>
            <a:chExt cx="1028134" cy="1160188"/>
          </a:xfrm>
          <a:solidFill>
            <a:srgbClr val="292668"/>
          </a:solidFill>
        </p:grpSpPr>
        <p:sp>
          <p:nvSpPr>
            <p:cNvPr id="17" name="Freeform 1033">
              <a:extLst>
                <a:ext uri="{FF2B5EF4-FFF2-40B4-BE49-F238E27FC236}">
                  <a16:creationId xmlns:a16="http://schemas.microsoft.com/office/drawing/2014/main" id="{7284E05A-4CBB-367C-190A-5FF295F2413F}"/>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F26F46"/>
            </a:solidFill>
            <a:ln w="27426" cap="flat">
              <a:noFill/>
              <a:prstDash val="solid"/>
              <a:miter/>
            </a:ln>
          </p:spPr>
          <p:txBody>
            <a:bodyPr rtlCol="0" anchor="ctr"/>
            <a:lstStyle/>
            <a:p>
              <a:endParaRPr lang="en-US" dirty="0"/>
            </a:p>
          </p:txBody>
        </p:sp>
        <p:grpSp>
          <p:nvGrpSpPr>
            <p:cNvPr id="18" name="Graphic 3">
              <a:extLst>
                <a:ext uri="{FF2B5EF4-FFF2-40B4-BE49-F238E27FC236}">
                  <a16:creationId xmlns:a16="http://schemas.microsoft.com/office/drawing/2014/main" id="{97509856-E269-D342-613D-5280C9D240BC}"/>
                </a:ext>
              </a:extLst>
            </p:cNvPr>
            <p:cNvGrpSpPr/>
            <p:nvPr/>
          </p:nvGrpSpPr>
          <p:grpSpPr>
            <a:xfrm>
              <a:off x="4643578" y="432838"/>
              <a:ext cx="1028134" cy="1160188"/>
              <a:chOff x="4643578" y="432838"/>
              <a:chExt cx="1028134" cy="1160188"/>
            </a:xfrm>
            <a:grpFill/>
          </p:grpSpPr>
          <p:sp>
            <p:nvSpPr>
              <p:cNvPr id="19" name="Freeform 1035">
                <a:extLst>
                  <a:ext uri="{FF2B5EF4-FFF2-40B4-BE49-F238E27FC236}">
                    <a16:creationId xmlns:a16="http://schemas.microsoft.com/office/drawing/2014/main" id="{96A51E06-8EC5-EDA8-412C-D1F92AFE58A5}"/>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20" name="Graphic 3">
                <a:extLst>
                  <a:ext uri="{FF2B5EF4-FFF2-40B4-BE49-F238E27FC236}">
                    <a16:creationId xmlns:a16="http://schemas.microsoft.com/office/drawing/2014/main" id="{3A7C2594-FD5A-40EC-2924-F4773640EBD0}"/>
                  </a:ext>
                </a:extLst>
              </p:cNvPr>
              <p:cNvGrpSpPr/>
              <p:nvPr/>
            </p:nvGrpSpPr>
            <p:grpSpPr>
              <a:xfrm>
                <a:off x="4643578" y="432838"/>
                <a:ext cx="1028134" cy="1160188"/>
                <a:chOff x="4643578" y="432838"/>
                <a:chExt cx="1028134" cy="1160188"/>
              </a:xfrm>
              <a:grpFill/>
            </p:grpSpPr>
            <p:sp>
              <p:nvSpPr>
                <p:cNvPr id="21" name="Freeform 1037">
                  <a:extLst>
                    <a:ext uri="{FF2B5EF4-FFF2-40B4-BE49-F238E27FC236}">
                      <a16:creationId xmlns:a16="http://schemas.microsoft.com/office/drawing/2014/main" id="{C67046CB-39D1-1D8A-46FA-3345F6FE8A67}"/>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22" name="Freeform 1038">
                  <a:extLst>
                    <a:ext uri="{FF2B5EF4-FFF2-40B4-BE49-F238E27FC236}">
                      <a16:creationId xmlns:a16="http://schemas.microsoft.com/office/drawing/2014/main" id="{13B258F4-6587-2817-B9C3-BC53FA626BB3}"/>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23" name="Graphic 3">
            <a:extLst>
              <a:ext uri="{FF2B5EF4-FFF2-40B4-BE49-F238E27FC236}">
                <a16:creationId xmlns:a16="http://schemas.microsoft.com/office/drawing/2014/main" id="{3D9450C3-4DB1-D260-3D65-CD79A334503B}"/>
              </a:ext>
            </a:extLst>
          </p:cNvPr>
          <p:cNvGrpSpPr/>
          <p:nvPr/>
        </p:nvGrpSpPr>
        <p:grpSpPr>
          <a:xfrm>
            <a:off x="6843725" y="2166354"/>
            <a:ext cx="837349" cy="785687"/>
            <a:chOff x="6615628" y="2116894"/>
            <a:chExt cx="1066935" cy="1001108"/>
          </a:xfrm>
          <a:solidFill>
            <a:srgbClr val="292668"/>
          </a:solidFill>
        </p:grpSpPr>
        <p:sp>
          <p:nvSpPr>
            <p:cNvPr id="24" name="Freeform 1128">
              <a:extLst>
                <a:ext uri="{FF2B5EF4-FFF2-40B4-BE49-F238E27FC236}">
                  <a16:creationId xmlns:a16="http://schemas.microsoft.com/office/drawing/2014/main" id="{2596A9BC-8EBF-C660-BB4B-5AE39854EB4D}"/>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26F46"/>
            </a:solidFill>
            <a:ln w="27426" cap="flat">
              <a:noFill/>
              <a:prstDash val="solid"/>
              <a:miter/>
            </a:ln>
          </p:spPr>
          <p:txBody>
            <a:bodyPr rtlCol="0" anchor="ctr"/>
            <a:lstStyle/>
            <a:p>
              <a:endParaRPr lang="en-US" dirty="0"/>
            </a:p>
          </p:txBody>
        </p:sp>
        <p:grpSp>
          <p:nvGrpSpPr>
            <p:cNvPr id="25" name="Graphic 3">
              <a:extLst>
                <a:ext uri="{FF2B5EF4-FFF2-40B4-BE49-F238E27FC236}">
                  <a16:creationId xmlns:a16="http://schemas.microsoft.com/office/drawing/2014/main" id="{D3195A55-5B9C-6E07-05B4-35FAFEBBEFA9}"/>
                </a:ext>
              </a:extLst>
            </p:cNvPr>
            <p:cNvGrpSpPr/>
            <p:nvPr/>
          </p:nvGrpSpPr>
          <p:grpSpPr>
            <a:xfrm>
              <a:off x="6615628" y="2116894"/>
              <a:ext cx="1066935" cy="1001108"/>
              <a:chOff x="6615628" y="2116894"/>
              <a:chExt cx="1066935" cy="1001108"/>
            </a:xfrm>
            <a:grpFill/>
          </p:grpSpPr>
          <p:sp>
            <p:nvSpPr>
              <p:cNvPr id="26" name="Freeform 1130">
                <a:extLst>
                  <a:ext uri="{FF2B5EF4-FFF2-40B4-BE49-F238E27FC236}">
                    <a16:creationId xmlns:a16="http://schemas.microsoft.com/office/drawing/2014/main" id="{461C6749-FD37-4575-CE93-E08088018CEB}"/>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27" name="Freeform 1131">
                <a:extLst>
                  <a:ext uri="{FF2B5EF4-FFF2-40B4-BE49-F238E27FC236}">
                    <a16:creationId xmlns:a16="http://schemas.microsoft.com/office/drawing/2014/main" id="{5564FB0E-B4BA-D340-C170-4866304D6689}"/>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28" name="Freeform 1132">
                <a:extLst>
                  <a:ext uri="{FF2B5EF4-FFF2-40B4-BE49-F238E27FC236}">
                    <a16:creationId xmlns:a16="http://schemas.microsoft.com/office/drawing/2014/main" id="{AAABE853-E414-78F0-38DE-93824DC4A677}"/>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29" name="Freeform 1133">
                <a:extLst>
                  <a:ext uri="{FF2B5EF4-FFF2-40B4-BE49-F238E27FC236}">
                    <a16:creationId xmlns:a16="http://schemas.microsoft.com/office/drawing/2014/main" id="{BB1E1856-DF01-B1B7-7C5A-B690F986C378}"/>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30" name="Freeform 1134">
                <a:extLst>
                  <a:ext uri="{FF2B5EF4-FFF2-40B4-BE49-F238E27FC236}">
                    <a16:creationId xmlns:a16="http://schemas.microsoft.com/office/drawing/2014/main" id="{E5A5639D-5AA5-0090-EF12-A53FE9E2E1EF}"/>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31" name="Freeform 1135">
                <a:extLst>
                  <a:ext uri="{FF2B5EF4-FFF2-40B4-BE49-F238E27FC236}">
                    <a16:creationId xmlns:a16="http://schemas.microsoft.com/office/drawing/2014/main" id="{6E5EA3F2-7FF4-CBD1-5A1B-FC63910FCDE1}"/>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32" name="Freeform 1136">
                <a:extLst>
                  <a:ext uri="{FF2B5EF4-FFF2-40B4-BE49-F238E27FC236}">
                    <a16:creationId xmlns:a16="http://schemas.microsoft.com/office/drawing/2014/main" id="{8E8BD452-1FDC-D96E-9147-9BEE28FCC94B}"/>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33" name="Freeform 1137">
                <a:extLst>
                  <a:ext uri="{FF2B5EF4-FFF2-40B4-BE49-F238E27FC236}">
                    <a16:creationId xmlns:a16="http://schemas.microsoft.com/office/drawing/2014/main" id="{388A4073-162C-076B-9D53-E5CC7720AC79}"/>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34" name="Freeform 1138">
                <a:extLst>
                  <a:ext uri="{FF2B5EF4-FFF2-40B4-BE49-F238E27FC236}">
                    <a16:creationId xmlns:a16="http://schemas.microsoft.com/office/drawing/2014/main" id="{72148F67-F83E-35AB-B36F-F1293C81B702}"/>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35" name="Freeform 1139">
                <a:extLst>
                  <a:ext uri="{FF2B5EF4-FFF2-40B4-BE49-F238E27FC236}">
                    <a16:creationId xmlns:a16="http://schemas.microsoft.com/office/drawing/2014/main" id="{B194A16A-8006-F3B5-EECC-29E69F904DA6}"/>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36" name="Freeform 1140">
                <a:extLst>
                  <a:ext uri="{FF2B5EF4-FFF2-40B4-BE49-F238E27FC236}">
                    <a16:creationId xmlns:a16="http://schemas.microsoft.com/office/drawing/2014/main" id="{4AAECC41-46FB-9D15-BF31-B5E04019AA2F}"/>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37" name="Freeform 1141">
                <a:extLst>
                  <a:ext uri="{FF2B5EF4-FFF2-40B4-BE49-F238E27FC236}">
                    <a16:creationId xmlns:a16="http://schemas.microsoft.com/office/drawing/2014/main" id="{1D9EB227-113F-BB31-C806-DA563FC3D402}"/>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sp>
        <p:nvSpPr>
          <p:cNvPr id="65" name="TextBox 64">
            <a:extLst>
              <a:ext uri="{FF2B5EF4-FFF2-40B4-BE49-F238E27FC236}">
                <a16:creationId xmlns:a16="http://schemas.microsoft.com/office/drawing/2014/main" id="{4E456FF2-46AE-733C-1033-4384AB95804E}"/>
              </a:ext>
            </a:extLst>
          </p:cNvPr>
          <p:cNvSpPr txBox="1"/>
          <p:nvPr/>
        </p:nvSpPr>
        <p:spPr>
          <a:xfrm>
            <a:off x="4440308" y="3058243"/>
            <a:ext cx="718368" cy="1200329"/>
          </a:xfrm>
          <a:prstGeom prst="rect">
            <a:avLst/>
          </a:prstGeom>
          <a:noFill/>
        </p:spPr>
        <p:txBody>
          <a:bodyPr wrap="square" rtlCol="0">
            <a:spAutoFit/>
          </a:bodyPr>
          <a:lstStyle/>
          <a:p>
            <a:r>
              <a:rPr lang="en-IE" sz="7200" dirty="0">
                <a:solidFill>
                  <a:schemeClr val="bg1"/>
                </a:solidFill>
              </a:rPr>
              <a:t>I</a:t>
            </a:r>
          </a:p>
        </p:txBody>
      </p:sp>
      <p:sp>
        <p:nvSpPr>
          <p:cNvPr id="66" name="TextBox 65">
            <a:extLst>
              <a:ext uri="{FF2B5EF4-FFF2-40B4-BE49-F238E27FC236}">
                <a16:creationId xmlns:a16="http://schemas.microsoft.com/office/drawing/2014/main" id="{E35C762D-B9E9-DBC7-3500-D6C6BD08B2A4}"/>
              </a:ext>
            </a:extLst>
          </p:cNvPr>
          <p:cNvSpPr txBox="1"/>
          <p:nvPr/>
        </p:nvSpPr>
        <p:spPr>
          <a:xfrm>
            <a:off x="1659303" y="3051485"/>
            <a:ext cx="718368" cy="1200329"/>
          </a:xfrm>
          <a:prstGeom prst="rect">
            <a:avLst/>
          </a:prstGeom>
          <a:noFill/>
        </p:spPr>
        <p:txBody>
          <a:bodyPr wrap="square" rtlCol="0">
            <a:spAutoFit/>
          </a:bodyPr>
          <a:lstStyle/>
          <a:p>
            <a:r>
              <a:rPr lang="en-IE" sz="7200" dirty="0">
                <a:solidFill>
                  <a:schemeClr val="bg1"/>
                </a:solidFill>
              </a:rPr>
              <a:t>S</a:t>
            </a:r>
          </a:p>
        </p:txBody>
      </p:sp>
      <p:sp>
        <p:nvSpPr>
          <p:cNvPr id="67" name="TextBox 66">
            <a:extLst>
              <a:ext uri="{FF2B5EF4-FFF2-40B4-BE49-F238E27FC236}">
                <a16:creationId xmlns:a16="http://schemas.microsoft.com/office/drawing/2014/main" id="{225A4CF6-83DC-C710-9D39-36533C93E263}"/>
              </a:ext>
            </a:extLst>
          </p:cNvPr>
          <p:cNvSpPr txBox="1"/>
          <p:nvPr/>
        </p:nvSpPr>
        <p:spPr>
          <a:xfrm>
            <a:off x="6987704" y="3074392"/>
            <a:ext cx="718368" cy="1200329"/>
          </a:xfrm>
          <a:prstGeom prst="rect">
            <a:avLst/>
          </a:prstGeom>
          <a:noFill/>
        </p:spPr>
        <p:txBody>
          <a:bodyPr wrap="square" rtlCol="0">
            <a:spAutoFit/>
          </a:bodyPr>
          <a:lstStyle/>
          <a:p>
            <a:r>
              <a:rPr lang="en-IE" sz="7200" dirty="0">
                <a:solidFill>
                  <a:schemeClr val="bg1"/>
                </a:solidFill>
              </a:rPr>
              <a:t>F</a:t>
            </a:r>
          </a:p>
        </p:txBody>
      </p:sp>
      <p:sp>
        <p:nvSpPr>
          <p:cNvPr id="68" name="TextBox 67">
            <a:extLst>
              <a:ext uri="{FF2B5EF4-FFF2-40B4-BE49-F238E27FC236}">
                <a16:creationId xmlns:a16="http://schemas.microsoft.com/office/drawing/2014/main" id="{CF336A7B-5BB6-0FE6-1BD2-1AF6C3EE740E}"/>
              </a:ext>
            </a:extLst>
          </p:cNvPr>
          <p:cNvSpPr txBox="1"/>
          <p:nvPr/>
        </p:nvSpPr>
        <p:spPr>
          <a:xfrm>
            <a:off x="9607545" y="3105186"/>
            <a:ext cx="718368" cy="1200329"/>
          </a:xfrm>
          <a:prstGeom prst="rect">
            <a:avLst/>
          </a:prstGeom>
          <a:noFill/>
        </p:spPr>
        <p:txBody>
          <a:bodyPr wrap="square" rtlCol="0">
            <a:spAutoFit/>
          </a:bodyPr>
          <a:lstStyle/>
          <a:p>
            <a:r>
              <a:rPr lang="en-IE" sz="7200" dirty="0">
                <a:solidFill>
                  <a:schemeClr val="bg1"/>
                </a:solidFill>
              </a:rPr>
              <a:t>T</a:t>
            </a:r>
          </a:p>
        </p:txBody>
      </p:sp>
      <p:grpSp>
        <p:nvGrpSpPr>
          <p:cNvPr id="69" name="Group 68">
            <a:extLst>
              <a:ext uri="{FF2B5EF4-FFF2-40B4-BE49-F238E27FC236}">
                <a16:creationId xmlns:a16="http://schemas.microsoft.com/office/drawing/2014/main" id="{8EA81D1E-2042-59E3-54B9-80E3034260D9}"/>
              </a:ext>
            </a:extLst>
          </p:cNvPr>
          <p:cNvGrpSpPr/>
          <p:nvPr/>
        </p:nvGrpSpPr>
        <p:grpSpPr>
          <a:xfrm>
            <a:off x="1621028" y="2194468"/>
            <a:ext cx="780679" cy="793661"/>
            <a:chOff x="4769384" y="2324688"/>
            <a:chExt cx="646714" cy="655285"/>
          </a:xfrm>
        </p:grpSpPr>
        <p:sp>
          <p:nvSpPr>
            <p:cNvPr id="70" name="Freeform 14">
              <a:extLst>
                <a:ext uri="{FF2B5EF4-FFF2-40B4-BE49-F238E27FC236}">
                  <a16:creationId xmlns:a16="http://schemas.microsoft.com/office/drawing/2014/main" id="{8E4BEEDA-DCD8-5DAD-8B39-0156B9BAFE00}"/>
                </a:ext>
              </a:extLst>
            </p:cNvPr>
            <p:cNvSpPr/>
            <p:nvPr/>
          </p:nvSpPr>
          <p:spPr>
            <a:xfrm>
              <a:off x="4788405" y="2353178"/>
              <a:ext cx="627693" cy="626795"/>
            </a:xfrm>
            <a:custGeom>
              <a:avLst/>
              <a:gdLst>
                <a:gd name="connsiteX0" fmla="*/ 313847 w 627693"/>
                <a:gd name="connsiteY0" fmla="*/ 0 h 626795"/>
                <a:gd name="connsiteX1" fmla="*/ 0 w 627693"/>
                <a:gd name="connsiteY1" fmla="*/ 313398 h 626795"/>
                <a:gd name="connsiteX2" fmla="*/ 313847 w 627693"/>
                <a:gd name="connsiteY2" fmla="*/ 626796 h 626795"/>
                <a:gd name="connsiteX3" fmla="*/ 627693 w 627693"/>
                <a:gd name="connsiteY3" fmla="*/ 313398 h 626795"/>
                <a:gd name="connsiteX4" fmla="*/ 313847 w 627693"/>
                <a:gd name="connsiteY4" fmla="*/ 0 h 626795"/>
                <a:gd name="connsiteX5" fmla="*/ 67525 w 627693"/>
                <a:gd name="connsiteY5" fmla="*/ 313398 h 626795"/>
                <a:gd name="connsiteX6" fmla="*/ 312896 w 627693"/>
                <a:gd name="connsiteY6" fmla="*/ 68378 h 626795"/>
                <a:gd name="connsiteX7" fmla="*/ 462210 w 627693"/>
                <a:gd name="connsiteY7" fmla="*/ 118711 h 626795"/>
                <a:gd name="connsiteX8" fmla="*/ 117930 w 627693"/>
                <a:gd name="connsiteY8" fmla="*/ 462499 h 626795"/>
                <a:gd name="connsiteX9" fmla="*/ 67525 w 627693"/>
                <a:gd name="connsiteY9" fmla="*/ 313398 h 626795"/>
                <a:gd name="connsiteX10" fmla="*/ 313847 w 627693"/>
                <a:gd name="connsiteY10" fmla="*/ 558418 h 626795"/>
                <a:gd name="connsiteX11" fmla="*/ 166434 w 627693"/>
                <a:gd name="connsiteY11" fmla="*/ 509034 h 626795"/>
                <a:gd name="connsiteX12" fmla="*/ 510714 w 627693"/>
                <a:gd name="connsiteY12" fmla="*/ 165246 h 626795"/>
                <a:gd name="connsiteX13" fmla="*/ 560169 w 627693"/>
                <a:gd name="connsiteY13" fmla="*/ 312448 h 626795"/>
                <a:gd name="connsiteX14" fmla="*/ 314798 w 627693"/>
                <a:gd name="connsiteY14" fmla="*/ 557468 h 626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27693" h="626795">
                  <a:moveTo>
                    <a:pt x="313847" y="0"/>
                  </a:moveTo>
                  <a:cubicBezTo>
                    <a:pt x="140755" y="0"/>
                    <a:pt x="0" y="140554"/>
                    <a:pt x="0" y="313398"/>
                  </a:cubicBezTo>
                  <a:cubicBezTo>
                    <a:pt x="0" y="486241"/>
                    <a:pt x="140755" y="626796"/>
                    <a:pt x="313847" y="626796"/>
                  </a:cubicBezTo>
                  <a:cubicBezTo>
                    <a:pt x="486938" y="626796"/>
                    <a:pt x="627693" y="486241"/>
                    <a:pt x="627693" y="313398"/>
                  </a:cubicBezTo>
                  <a:cubicBezTo>
                    <a:pt x="627693" y="140554"/>
                    <a:pt x="486938" y="0"/>
                    <a:pt x="313847" y="0"/>
                  </a:cubicBezTo>
                  <a:close/>
                  <a:moveTo>
                    <a:pt x="67525" y="313398"/>
                  </a:moveTo>
                  <a:cubicBezTo>
                    <a:pt x="67525" y="177592"/>
                    <a:pt x="177846" y="68378"/>
                    <a:pt x="312896" y="68378"/>
                  </a:cubicBezTo>
                  <a:cubicBezTo>
                    <a:pt x="447945" y="68378"/>
                    <a:pt x="421315" y="87372"/>
                    <a:pt x="462210" y="118711"/>
                  </a:cubicBezTo>
                  <a:lnTo>
                    <a:pt x="117930" y="462499"/>
                  </a:lnTo>
                  <a:cubicBezTo>
                    <a:pt x="85595" y="420713"/>
                    <a:pt x="67525" y="369430"/>
                    <a:pt x="67525" y="313398"/>
                  </a:cubicBezTo>
                  <a:close/>
                  <a:moveTo>
                    <a:pt x="313847" y="558418"/>
                  </a:moveTo>
                  <a:cubicBezTo>
                    <a:pt x="258686" y="558418"/>
                    <a:pt x="207329" y="540374"/>
                    <a:pt x="166434" y="509034"/>
                  </a:cubicBezTo>
                  <a:lnTo>
                    <a:pt x="510714" y="165246"/>
                  </a:lnTo>
                  <a:cubicBezTo>
                    <a:pt x="542099" y="206083"/>
                    <a:pt x="560169" y="257366"/>
                    <a:pt x="560169" y="312448"/>
                  </a:cubicBezTo>
                  <a:cubicBezTo>
                    <a:pt x="560169" y="448254"/>
                    <a:pt x="449847" y="557468"/>
                    <a:pt x="314798" y="557468"/>
                  </a:cubicBezTo>
                  <a:close/>
                </a:path>
              </a:pathLst>
            </a:custGeom>
            <a:solidFill>
              <a:srgbClr val="F26F46"/>
            </a:solidFill>
            <a:ln w="9503" cap="flat">
              <a:noFill/>
              <a:prstDash val="solid"/>
              <a:miter/>
            </a:ln>
          </p:spPr>
          <p:txBody>
            <a:bodyPr rtlCol="0" anchor="ctr"/>
            <a:lstStyle/>
            <a:p>
              <a:endParaRPr lang="en-US"/>
            </a:p>
          </p:txBody>
        </p:sp>
        <p:sp>
          <p:nvSpPr>
            <p:cNvPr id="71" name="Freeform 15">
              <a:extLst>
                <a:ext uri="{FF2B5EF4-FFF2-40B4-BE49-F238E27FC236}">
                  <a16:creationId xmlns:a16="http://schemas.microsoft.com/office/drawing/2014/main" id="{60B0BE6A-157F-3181-2E71-F0C8C705D7D4}"/>
                </a:ext>
              </a:extLst>
            </p:cNvPr>
            <p:cNvSpPr/>
            <p:nvPr/>
          </p:nvSpPr>
          <p:spPr>
            <a:xfrm>
              <a:off x="4769384" y="2324688"/>
              <a:ext cx="627693" cy="626795"/>
            </a:xfrm>
            <a:custGeom>
              <a:avLst/>
              <a:gdLst>
                <a:gd name="connsiteX0" fmla="*/ 627693 w 627693"/>
                <a:gd name="connsiteY0" fmla="*/ 313398 h 626795"/>
                <a:gd name="connsiteX1" fmla="*/ 313847 w 627693"/>
                <a:gd name="connsiteY1" fmla="*/ 626796 h 626795"/>
                <a:gd name="connsiteX2" fmla="*/ 0 w 627693"/>
                <a:gd name="connsiteY2" fmla="*/ 313398 h 626795"/>
                <a:gd name="connsiteX3" fmla="*/ 313847 w 627693"/>
                <a:gd name="connsiteY3" fmla="*/ 0 h 626795"/>
                <a:gd name="connsiteX4" fmla="*/ 627693 w 627693"/>
                <a:gd name="connsiteY4" fmla="*/ 313398 h 626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7693" h="626795">
                  <a:moveTo>
                    <a:pt x="627693" y="313398"/>
                  </a:moveTo>
                  <a:cubicBezTo>
                    <a:pt x="627693" y="486483"/>
                    <a:pt x="487179" y="626796"/>
                    <a:pt x="313847" y="626796"/>
                  </a:cubicBezTo>
                  <a:cubicBezTo>
                    <a:pt x="140514" y="626796"/>
                    <a:pt x="0" y="486483"/>
                    <a:pt x="0" y="313398"/>
                  </a:cubicBezTo>
                  <a:cubicBezTo>
                    <a:pt x="0" y="140313"/>
                    <a:pt x="140514" y="0"/>
                    <a:pt x="313847" y="0"/>
                  </a:cubicBezTo>
                  <a:cubicBezTo>
                    <a:pt x="487179" y="0"/>
                    <a:pt x="627693" y="140313"/>
                    <a:pt x="627693" y="313398"/>
                  </a:cubicBezTo>
                  <a:close/>
                </a:path>
              </a:pathLst>
            </a:custGeom>
            <a:noFill/>
            <a:ln w="26609" cap="flat">
              <a:solidFill>
                <a:srgbClr val="29266A"/>
              </a:solidFill>
              <a:prstDash val="solid"/>
              <a:miter/>
            </a:ln>
          </p:spPr>
          <p:txBody>
            <a:bodyPr rtlCol="0" anchor="ctr"/>
            <a:lstStyle/>
            <a:p>
              <a:endParaRPr lang="en-US"/>
            </a:p>
          </p:txBody>
        </p:sp>
        <p:grpSp>
          <p:nvGrpSpPr>
            <p:cNvPr id="72" name="Graphic 131">
              <a:extLst>
                <a:ext uri="{FF2B5EF4-FFF2-40B4-BE49-F238E27FC236}">
                  <a16:creationId xmlns:a16="http://schemas.microsoft.com/office/drawing/2014/main" id="{D41586C6-151F-F350-4055-6A0951A5FFFB}"/>
                </a:ext>
              </a:extLst>
            </p:cNvPr>
            <p:cNvGrpSpPr/>
            <p:nvPr/>
          </p:nvGrpSpPr>
          <p:grpSpPr>
            <a:xfrm>
              <a:off x="4837860" y="2393066"/>
              <a:ext cx="489790" cy="490989"/>
              <a:chOff x="3748390" y="4252953"/>
              <a:chExt cx="489790" cy="490989"/>
            </a:xfrm>
            <a:noFill/>
          </p:grpSpPr>
          <p:sp>
            <p:nvSpPr>
              <p:cNvPr id="73" name="Freeform 17">
                <a:extLst>
                  <a:ext uri="{FF2B5EF4-FFF2-40B4-BE49-F238E27FC236}">
                    <a16:creationId xmlns:a16="http://schemas.microsoft.com/office/drawing/2014/main" id="{37A16125-F0C4-543B-A8AC-AC58B3F79833}"/>
                  </a:ext>
                </a:extLst>
              </p:cNvPr>
              <p:cNvSpPr/>
              <p:nvPr/>
            </p:nvSpPr>
            <p:spPr>
              <a:xfrm>
                <a:off x="3748390" y="4252953"/>
                <a:ext cx="394685" cy="394121"/>
              </a:xfrm>
              <a:custGeom>
                <a:avLst/>
                <a:gdLst>
                  <a:gd name="connsiteX0" fmla="*/ 394686 w 394685"/>
                  <a:gd name="connsiteY0" fmla="*/ 50334 h 394121"/>
                  <a:gd name="connsiteX1" fmla="*/ 245371 w 394685"/>
                  <a:gd name="connsiteY1" fmla="*/ 0 h 394121"/>
                  <a:gd name="connsiteX2" fmla="*/ 0 w 394685"/>
                  <a:gd name="connsiteY2" fmla="*/ 245020 h 394121"/>
                  <a:gd name="connsiteX3" fmla="*/ 50406 w 394685"/>
                  <a:gd name="connsiteY3" fmla="*/ 394121 h 394121"/>
                  <a:gd name="connsiteX4" fmla="*/ 394686 w 394685"/>
                  <a:gd name="connsiteY4" fmla="*/ 50334 h 3941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685" h="394121">
                    <a:moveTo>
                      <a:pt x="394686" y="50334"/>
                    </a:moveTo>
                    <a:cubicBezTo>
                      <a:pt x="352840" y="18044"/>
                      <a:pt x="301483" y="0"/>
                      <a:pt x="245371" y="0"/>
                    </a:cubicBezTo>
                    <a:cubicBezTo>
                      <a:pt x="109371" y="0"/>
                      <a:pt x="0" y="110164"/>
                      <a:pt x="0" y="245020"/>
                    </a:cubicBezTo>
                    <a:cubicBezTo>
                      <a:pt x="0" y="379876"/>
                      <a:pt x="19021" y="353285"/>
                      <a:pt x="50406" y="394121"/>
                    </a:cubicBezTo>
                    <a:lnTo>
                      <a:pt x="394686" y="50334"/>
                    </a:lnTo>
                    <a:close/>
                  </a:path>
                </a:pathLst>
              </a:custGeom>
              <a:grpFill/>
              <a:ln w="26609" cap="flat">
                <a:solidFill>
                  <a:srgbClr val="29266A"/>
                </a:solidFill>
                <a:prstDash val="solid"/>
                <a:miter/>
              </a:ln>
            </p:spPr>
            <p:txBody>
              <a:bodyPr rtlCol="0" anchor="ctr"/>
              <a:lstStyle/>
              <a:p>
                <a:endParaRPr lang="en-US"/>
              </a:p>
            </p:txBody>
          </p:sp>
          <p:sp>
            <p:nvSpPr>
              <p:cNvPr id="74" name="Freeform 18">
                <a:extLst>
                  <a:ext uri="{FF2B5EF4-FFF2-40B4-BE49-F238E27FC236}">
                    <a16:creationId xmlns:a16="http://schemas.microsoft.com/office/drawing/2014/main" id="{A90DC428-6599-189D-D1C3-2825BAEF51F1}"/>
                  </a:ext>
                </a:extLst>
              </p:cNvPr>
              <p:cNvSpPr/>
              <p:nvPr/>
            </p:nvSpPr>
            <p:spPr>
              <a:xfrm>
                <a:off x="3845397" y="4350771"/>
                <a:ext cx="392783" cy="393171"/>
              </a:xfrm>
              <a:custGeom>
                <a:avLst/>
                <a:gdLst>
                  <a:gd name="connsiteX0" fmla="*/ 344280 w 392783"/>
                  <a:gd name="connsiteY0" fmla="*/ 0 h 393171"/>
                  <a:gd name="connsiteX1" fmla="*/ 0 w 392783"/>
                  <a:gd name="connsiteY1" fmla="*/ 343788 h 393171"/>
                  <a:gd name="connsiteX2" fmla="*/ 147413 w 392783"/>
                  <a:gd name="connsiteY2" fmla="*/ 393172 h 393171"/>
                  <a:gd name="connsiteX3" fmla="*/ 392784 w 392783"/>
                  <a:gd name="connsiteY3" fmla="*/ 148152 h 393171"/>
                  <a:gd name="connsiteX4" fmla="*/ 343329 w 392783"/>
                  <a:gd name="connsiteY4" fmla="*/ 950 h 393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2783" h="393171">
                    <a:moveTo>
                      <a:pt x="344280" y="0"/>
                    </a:moveTo>
                    <a:lnTo>
                      <a:pt x="0" y="343788"/>
                    </a:lnTo>
                    <a:cubicBezTo>
                      <a:pt x="40895" y="375128"/>
                      <a:pt x="92252" y="393172"/>
                      <a:pt x="147413" y="393172"/>
                    </a:cubicBezTo>
                    <a:cubicBezTo>
                      <a:pt x="283413" y="393172"/>
                      <a:pt x="392784" y="283008"/>
                      <a:pt x="392784" y="148152"/>
                    </a:cubicBezTo>
                    <a:cubicBezTo>
                      <a:pt x="392784" y="13296"/>
                      <a:pt x="374714" y="41786"/>
                      <a:pt x="343329" y="950"/>
                    </a:cubicBezTo>
                    <a:close/>
                  </a:path>
                </a:pathLst>
              </a:custGeom>
              <a:grpFill/>
              <a:ln w="26609" cap="flat">
                <a:solidFill>
                  <a:srgbClr val="29266A"/>
                </a:solidFill>
                <a:prstDash val="solid"/>
                <a:miter/>
              </a:ln>
            </p:spPr>
            <p:txBody>
              <a:bodyPr rtlCol="0" anchor="ctr"/>
              <a:lstStyle/>
              <a:p>
                <a:endParaRPr lang="en-US"/>
              </a:p>
            </p:txBody>
          </p:sp>
        </p:grpSp>
      </p:grpSp>
      <p:grpSp>
        <p:nvGrpSpPr>
          <p:cNvPr id="43" name="Graphic 303">
            <a:extLst>
              <a:ext uri="{FF2B5EF4-FFF2-40B4-BE49-F238E27FC236}">
                <a16:creationId xmlns:a16="http://schemas.microsoft.com/office/drawing/2014/main" id="{849F2602-4C76-EF58-0B55-37FA83EDD87F}"/>
              </a:ext>
            </a:extLst>
          </p:cNvPr>
          <p:cNvGrpSpPr/>
          <p:nvPr/>
        </p:nvGrpSpPr>
        <p:grpSpPr>
          <a:xfrm>
            <a:off x="9582348" y="2111788"/>
            <a:ext cx="917712" cy="952937"/>
            <a:chOff x="8279657" y="2078112"/>
            <a:chExt cx="1220032" cy="1242297"/>
          </a:xfrm>
          <a:solidFill>
            <a:srgbClr val="242B62"/>
          </a:solidFill>
        </p:grpSpPr>
        <p:sp>
          <p:nvSpPr>
            <p:cNvPr id="44" name="Freeform 309">
              <a:extLst>
                <a:ext uri="{FF2B5EF4-FFF2-40B4-BE49-F238E27FC236}">
                  <a16:creationId xmlns:a16="http://schemas.microsoft.com/office/drawing/2014/main" id="{6A14063A-2971-4928-994E-3607C436D479}"/>
                </a:ext>
              </a:extLst>
            </p:cNvPr>
            <p:cNvSpPr/>
            <p:nvPr/>
          </p:nvSpPr>
          <p:spPr>
            <a:xfrm>
              <a:off x="8279657" y="2078112"/>
              <a:ext cx="1220032" cy="1242297"/>
            </a:xfrm>
            <a:custGeom>
              <a:avLst/>
              <a:gdLst>
                <a:gd name="connsiteX0" fmla="*/ 157514 w 1220032"/>
                <a:gd name="connsiteY0" fmla="*/ 178265 h 1242297"/>
                <a:gd name="connsiteX1" fmla="*/ 157514 w 1220032"/>
                <a:gd name="connsiteY1" fmla="*/ 136137 h 1242297"/>
                <a:gd name="connsiteX2" fmla="*/ 202661 w 1220032"/>
                <a:gd name="connsiteY2" fmla="*/ 90666 h 1242297"/>
                <a:gd name="connsiteX3" fmla="*/ 266536 w 1220032"/>
                <a:gd name="connsiteY3" fmla="*/ 91000 h 1242297"/>
                <a:gd name="connsiteX4" fmla="*/ 280917 w 1220032"/>
                <a:gd name="connsiteY4" fmla="*/ 80301 h 1242297"/>
                <a:gd name="connsiteX5" fmla="*/ 369205 w 1220032"/>
                <a:gd name="connsiteY5" fmla="*/ 1729 h 1242297"/>
                <a:gd name="connsiteX6" fmla="*/ 474548 w 1220032"/>
                <a:gd name="connsiteY6" fmla="*/ 44526 h 1242297"/>
                <a:gd name="connsiteX7" fmla="*/ 491270 w 1220032"/>
                <a:gd name="connsiteY7" fmla="*/ 80301 h 1242297"/>
                <a:gd name="connsiteX8" fmla="*/ 503309 w 1220032"/>
                <a:gd name="connsiteY8" fmla="*/ 89328 h 1242297"/>
                <a:gd name="connsiteX9" fmla="*/ 568522 w 1220032"/>
                <a:gd name="connsiteY9" fmla="*/ 89328 h 1242297"/>
                <a:gd name="connsiteX10" fmla="*/ 614338 w 1220032"/>
                <a:gd name="connsiteY10" fmla="*/ 135134 h 1242297"/>
                <a:gd name="connsiteX11" fmla="*/ 614338 w 1220032"/>
                <a:gd name="connsiteY11" fmla="*/ 178265 h 1242297"/>
                <a:gd name="connsiteX12" fmla="*/ 628049 w 1220032"/>
                <a:gd name="connsiteY12" fmla="*/ 178265 h 1242297"/>
                <a:gd name="connsiteX13" fmla="*/ 745767 w 1220032"/>
                <a:gd name="connsiteY13" fmla="*/ 178265 h 1242297"/>
                <a:gd name="connsiteX14" fmla="*/ 771183 w 1220032"/>
                <a:gd name="connsiteY14" fmla="*/ 203341 h 1242297"/>
                <a:gd name="connsiteX15" fmla="*/ 770849 w 1220032"/>
                <a:gd name="connsiteY15" fmla="*/ 377201 h 1242297"/>
                <a:gd name="connsiteX16" fmla="*/ 784560 w 1220032"/>
                <a:gd name="connsiteY16" fmla="*/ 396259 h 1242297"/>
                <a:gd name="connsiteX17" fmla="*/ 1009293 w 1220032"/>
                <a:gd name="connsiteY17" fmla="*/ 745317 h 1242297"/>
                <a:gd name="connsiteX18" fmla="*/ 933379 w 1220032"/>
                <a:gd name="connsiteY18" fmla="*/ 920515 h 1242297"/>
                <a:gd name="connsiteX19" fmla="*/ 929700 w 1220032"/>
                <a:gd name="connsiteY19" fmla="*/ 925530 h 1242297"/>
                <a:gd name="connsiteX20" fmla="*/ 964815 w 1220032"/>
                <a:gd name="connsiteY20" fmla="*/ 958965 h 1242297"/>
                <a:gd name="connsiteX21" fmla="*/ 979864 w 1220032"/>
                <a:gd name="connsiteY21" fmla="*/ 940910 h 1242297"/>
                <a:gd name="connsiteX22" fmla="*/ 1006952 w 1220032"/>
                <a:gd name="connsiteY22" fmla="*/ 937567 h 1242297"/>
                <a:gd name="connsiteX23" fmla="*/ 1175502 w 1220032"/>
                <a:gd name="connsiteY23" fmla="*/ 1074315 h 1242297"/>
                <a:gd name="connsiteX24" fmla="*/ 1213627 w 1220032"/>
                <a:gd name="connsiteY24" fmla="*/ 1130819 h 1242297"/>
                <a:gd name="connsiteX25" fmla="*/ 1210282 w 1220032"/>
                <a:gd name="connsiteY25" fmla="*/ 1186655 h 1242297"/>
                <a:gd name="connsiteX26" fmla="*/ 1163797 w 1220032"/>
                <a:gd name="connsiteY26" fmla="*/ 1232795 h 1242297"/>
                <a:gd name="connsiteX27" fmla="*/ 1109955 w 1220032"/>
                <a:gd name="connsiteY27" fmla="*/ 1236139 h 1242297"/>
                <a:gd name="connsiteX28" fmla="*/ 1050428 w 1220032"/>
                <a:gd name="connsiteY28" fmla="*/ 1195683 h 1242297"/>
                <a:gd name="connsiteX29" fmla="*/ 916323 w 1220032"/>
                <a:gd name="connsiteY29" fmla="*/ 1029847 h 1242297"/>
                <a:gd name="connsiteX30" fmla="*/ 919668 w 1220032"/>
                <a:gd name="connsiteY30" fmla="*/ 1000758 h 1242297"/>
                <a:gd name="connsiteX31" fmla="*/ 935720 w 1220032"/>
                <a:gd name="connsiteY31" fmla="*/ 986047 h 1242297"/>
                <a:gd name="connsiteX32" fmla="*/ 903950 w 1220032"/>
                <a:gd name="connsiteY32" fmla="*/ 955287 h 1242297"/>
                <a:gd name="connsiteX33" fmla="*/ 815996 w 1220032"/>
                <a:gd name="connsiteY33" fmla="*/ 1006777 h 1242297"/>
                <a:gd name="connsiteX34" fmla="*/ 784560 w 1220032"/>
                <a:gd name="connsiteY34" fmla="*/ 1018479 h 1242297"/>
                <a:gd name="connsiteX35" fmla="*/ 772855 w 1220032"/>
                <a:gd name="connsiteY35" fmla="*/ 1034193 h 1242297"/>
                <a:gd name="connsiteX36" fmla="*/ 773190 w 1220032"/>
                <a:gd name="connsiteY36" fmla="*/ 1195683 h 1242297"/>
                <a:gd name="connsiteX37" fmla="*/ 746770 w 1220032"/>
                <a:gd name="connsiteY37" fmla="*/ 1222430 h 1242297"/>
                <a:gd name="connsiteX38" fmla="*/ 27088 w 1220032"/>
                <a:gd name="connsiteY38" fmla="*/ 1222430 h 1242297"/>
                <a:gd name="connsiteX39" fmla="*/ 0 w 1220032"/>
                <a:gd name="connsiteY39" fmla="*/ 1195014 h 1242297"/>
                <a:gd name="connsiteX40" fmla="*/ 0 w 1220032"/>
                <a:gd name="connsiteY40" fmla="*/ 205347 h 1242297"/>
                <a:gd name="connsiteX41" fmla="*/ 27423 w 1220032"/>
                <a:gd name="connsiteY41" fmla="*/ 177930 h 1242297"/>
                <a:gd name="connsiteX42" fmla="*/ 142465 w 1220032"/>
                <a:gd name="connsiteY42" fmla="*/ 177930 h 1242297"/>
                <a:gd name="connsiteX43" fmla="*/ 157514 w 1220032"/>
                <a:gd name="connsiteY43" fmla="*/ 178265 h 1242297"/>
                <a:gd name="connsiteX44" fmla="*/ 39797 w 1220032"/>
                <a:gd name="connsiteY44" fmla="*/ 1183646 h 1242297"/>
                <a:gd name="connsiteX45" fmla="*/ 735400 w 1220032"/>
                <a:gd name="connsiteY45" fmla="*/ 1183646 h 1242297"/>
                <a:gd name="connsiteX46" fmla="*/ 735400 w 1220032"/>
                <a:gd name="connsiteY46" fmla="*/ 1033190 h 1242297"/>
                <a:gd name="connsiteX47" fmla="*/ 642095 w 1220032"/>
                <a:gd name="connsiteY47" fmla="*/ 1032521 h 1242297"/>
                <a:gd name="connsiteX48" fmla="*/ 443447 w 1220032"/>
                <a:gd name="connsiteY48" fmla="*/ 928874 h 1242297"/>
                <a:gd name="connsiteX49" fmla="*/ 433414 w 1220032"/>
                <a:gd name="connsiteY49" fmla="*/ 924193 h 1242297"/>
                <a:gd name="connsiteX50" fmla="*/ 362516 w 1220032"/>
                <a:gd name="connsiteY50" fmla="*/ 952947 h 1242297"/>
                <a:gd name="connsiteX51" fmla="*/ 302989 w 1220032"/>
                <a:gd name="connsiteY51" fmla="*/ 1045561 h 1242297"/>
                <a:gd name="connsiteX52" fmla="*/ 209684 w 1220032"/>
                <a:gd name="connsiteY52" fmla="*/ 1004436 h 1242297"/>
                <a:gd name="connsiteX53" fmla="*/ 246471 w 1220032"/>
                <a:gd name="connsiteY53" fmla="*/ 891761 h 1242297"/>
                <a:gd name="connsiteX54" fmla="*/ 173232 w 1220032"/>
                <a:gd name="connsiteY54" fmla="*/ 551062 h 1242297"/>
                <a:gd name="connsiteX55" fmla="*/ 161193 w 1220032"/>
                <a:gd name="connsiteY55" fmla="*/ 540362 h 1242297"/>
                <a:gd name="connsiteX56" fmla="*/ 95645 w 1220032"/>
                <a:gd name="connsiteY56" fmla="*/ 441730 h 1242297"/>
                <a:gd name="connsiteX57" fmla="*/ 170891 w 1220032"/>
                <a:gd name="connsiteY57" fmla="*/ 378539 h 1242297"/>
                <a:gd name="connsiteX58" fmla="*/ 252491 w 1220032"/>
                <a:gd name="connsiteY58" fmla="*/ 434709 h 1242297"/>
                <a:gd name="connsiteX59" fmla="*/ 219717 w 1220032"/>
                <a:gd name="connsiteY59" fmla="*/ 527657 h 1242297"/>
                <a:gd name="connsiteX60" fmla="*/ 212360 w 1220032"/>
                <a:gd name="connsiteY60" fmla="*/ 545712 h 1242297"/>
                <a:gd name="connsiteX61" fmla="*/ 227409 w 1220032"/>
                <a:gd name="connsiteY61" fmla="*/ 617931 h 1242297"/>
                <a:gd name="connsiteX62" fmla="*/ 280582 w 1220032"/>
                <a:gd name="connsiteY62" fmla="*/ 876047 h 1242297"/>
                <a:gd name="connsiteX63" fmla="*/ 288943 w 1220032"/>
                <a:gd name="connsiteY63" fmla="*/ 885743 h 1242297"/>
                <a:gd name="connsiteX64" fmla="*/ 340779 w 1220032"/>
                <a:gd name="connsiteY64" fmla="*/ 913494 h 1242297"/>
                <a:gd name="connsiteX65" fmla="*/ 350477 w 1220032"/>
                <a:gd name="connsiteY65" fmla="*/ 915500 h 1242297"/>
                <a:gd name="connsiteX66" fmla="*/ 409001 w 1220032"/>
                <a:gd name="connsiteY66" fmla="*/ 891427 h 1242297"/>
                <a:gd name="connsiteX67" fmla="*/ 406995 w 1220032"/>
                <a:gd name="connsiteY67" fmla="*/ 530332 h 1242297"/>
                <a:gd name="connsiteX68" fmla="*/ 734062 w 1220032"/>
                <a:gd name="connsiteY68" fmla="*/ 379207 h 1242297"/>
                <a:gd name="connsiteX69" fmla="*/ 734062 w 1220032"/>
                <a:gd name="connsiteY69" fmla="*/ 215377 h 1242297"/>
                <a:gd name="connsiteX70" fmla="*/ 623033 w 1220032"/>
                <a:gd name="connsiteY70" fmla="*/ 215377 h 1242297"/>
                <a:gd name="connsiteX71" fmla="*/ 616010 w 1220032"/>
                <a:gd name="connsiteY71" fmla="*/ 216380 h 1242297"/>
                <a:gd name="connsiteX72" fmla="*/ 616010 w 1220032"/>
                <a:gd name="connsiteY72" fmla="*/ 256502 h 1242297"/>
                <a:gd name="connsiteX73" fmla="*/ 569525 w 1220032"/>
                <a:gd name="connsiteY73" fmla="*/ 302642 h 1242297"/>
                <a:gd name="connsiteX74" fmla="*/ 203999 w 1220032"/>
                <a:gd name="connsiteY74" fmla="*/ 302642 h 1242297"/>
                <a:gd name="connsiteX75" fmla="*/ 157848 w 1220032"/>
                <a:gd name="connsiteY75" fmla="*/ 255833 h 1242297"/>
                <a:gd name="connsiteX76" fmla="*/ 157848 w 1220032"/>
                <a:gd name="connsiteY76" fmla="*/ 216046 h 1242297"/>
                <a:gd name="connsiteX77" fmla="*/ 40131 w 1220032"/>
                <a:gd name="connsiteY77" fmla="*/ 216046 h 1242297"/>
                <a:gd name="connsiteX78" fmla="*/ 39797 w 1220032"/>
                <a:gd name="connsiteY78" fmla="*/ 1183646 h 1242297"/>
                <a:gd name="connsiteX79" fmla="*/ 474214 w 1220032"/>
                <a:gd name="connsiteY79" fmla="*/ 906807 h 1242297"/>
                <a:gd name="connsiteX80" fmla="*/ 868166 w 1220032"/>
                <a:gd name="connsiteY80" fmla="*/ 932217 h 1242297"/>
                <a:gd name="connsiteX81" fmla="*/ 903281 w 1220032"/>
                <a:gd name="connsiteY81" fmla="*/ 514283 h 1242297"/>
                <a:gd name="connsiteX82" fmla="*/ 492942 w 1220032"/>
                <a:gd name="connsiteY82" fmla="*/ 489207 h 1242297"/>
                <a:gd name="connsiteX83" fmla="*/ 449801 w 1220032"/>
                <a:gd name="connsiteY83" fmla="*/ 875378 h 1242297"/>
                <a:gd name="connsiteX84" fmla="*/ 539427 w 1220032"/>
                <a:gd name="connsiteY84" fmla="*/ 837263 h 1242297"/>
                <a:gd name="connsiteX85" fmla="*/ 641761 w 1220032"/>
                <a:gd name="connsiteY85" fmla="*/ 744983 h 1242297"/>
                <a:gd name="connsiteX86" fmla="*/ 652128 w 1220032"/>
                <a:gd name="connsiteY86" fmla="*/ 742642 h 1242297"/>
                <a:gd name="connsiteX87" fmla="*/ 714665 w 1220032"/>
                <a:gd name="connsiteY87" fmla="*/ 651031 h 1242297"/>
                <a:gd name="connsiteX88" fmla="*/ 708311 w 1220032"/>
                <a:gd name="connsiteY88" fmla="*/ 642338 h 1242297"/>
                <a:gd name="connsiteX89" fmla="*/ 715669 w 1220032"/>
                <a:gd name="connsiteY89" fmla="*/ 541031 h 1242297"/>
                <a:gd name="connsiteX90" fmla="*/ 815327 w 1220032"/>
                <a:gd name="connsiteY90" fmla="*/ 525651 h 1242297"/>
                <a:gd name="connsiteX91" fmla="*/ 853451 w 1220032"/>
                <a:gd name="connsiteY91" fmla="*/ 618934 h 1242297"/>
                <a:gd name="connsiteX92" fmla="*/ 770180 w 1220032"/>
                <a:gd name="connsiteY92" fmla="*/ 676442 h 1242297"/>
                <a:gd name="connsiteX93" fmla="*/ 728377 w 1220032"/>
                <a:gd name="connsiteY93" fmla="*/ 698174 h 1242297"/>
                <a:gd name="connsiteX94" fmla="*/ 725701 w 1220032"/>
                <a:gd name="connsiteY94" fmla="*/ 702186 h 1242297"/>
                <a:gd name="connsiteX95" fmla="*/ 680554 w 1220032"/>
                <a:gd name="connsiteY95" fmla="*/ 768721 h 1242297"/>
                <a:gd name="connsiteX96" fmla="*/ 673865 w 1220032"/>
                <a:gd name="connsiteY96" fmla="*/ 884406 h 1242297"/>
                <a:gd name="connsiteX97" fmla="*/ 555145 w 1220032"/>
                <a:gd name="connsiteY97" fmla="*/ 872369 h 1242297"/>
                <a:gd name="connsiteX98" fmla="*/ 474214 w 1220032"/>
                <a:gd name="connsiteY98" fmla="*/ 906807 h 1242297"/>
                <a:gd name="connsiteX99" fmla="*/ 576882 w 1220032"/>
                <a:gd name="connsiteY99" fmla="*/ 132125 h 1242297"/>
                <a:gd name="connsiteX100" fmla="*/ 562168 w 1220032"/>
                <a:gd name="connsiteY100" fmla="*/ 131122 h 1242297"/>
                <a:gd name="connsiteX101" fmla="*/ 481906 w 1220032"/>
                <a:gd name="connsiteY101" fmla="*/ 129784 h 1242297"/>
                <a:gd name="connsiteX102" fmla="*/ 458496 w 1220032"/>
                <a:gd name="connsiteY102" fmla="*/ 108386 h 1242297"/>
                <a:gd name="connsiteX103" fmla="*/ 456155 w 1220032"/>
                <a:gd name="connsiteY103" fmla="*/ 92337 h 1242297"/>
                <a:gd name="connsiteX104" fmla="*/ 382582 w 1220032"/>
                <a:gd name="connsiteY104" fmla="*/ 38508 h 1242297"/>
                <a:gd name="connsiteX105" fmla="*/ 315028 w 1220032"/>
                <a:gd name="connsiteY105" fmla="*/ 106046 h 1242297"/>
                <a:gd name="connsiteX106" fmla="*/ 289277 w 1220032"/>
                <a:gd name="connsiteY106" fmla="*/ 129784 h 1242297"/>
                <a:gd name="connsiteX107" fmla="*/ 224064 w 1220032"/>
                <a:gd name="connsiteY107" fmla="*/ 129784 h 1242297"/>
                <a:gd name="connsiteX108" fmla="*/ 197979 w 1220032"/>
                <a:gd name="connsiteY108" fmla="*/ 129784 h 1242297"/>
                <a:gd name="connsiteX109" fmla="*/ 197979 w 1220032"/>
                <a:gd name="connsiteY109" fmla="*/ 261851 h 1242297"/>
                <a:gd name="connsiteX110" fmla="*/ 576548 w 1220032"/>
                <a:gd name="connsiteY110" fmla="*/ 261851 h 1242297"/>
                <a:gd name="connsiteX111" fmla="*/ 576882 w 1220032"/>
                <a:gd name="connsiteY111" fmla="*/ 132125 h 1242297"/>
                <a:gd name="connsiteX112" fmla="*/ 956454 w 1220032"/>
                <a:gd name="connsiteY112" fmla="*/ 1021153 h 1242297"/>
                <a:gd name="connsiteX113" fmla="*/ 973844 w 1220032"/>
                <a:gd name="connsiteY113" fmla="*/ 1046564 h 1242297"/>
                <a:gd name="connsiteX114" fmla="*/ 1093903 w 1220032"/>
                <a:gd name="connsiteY114" fmla="*/ 1183312 h 1242297"/>
                <a:gd name="connsiteX115" fmla="*/ 1174165 w 1220032"/>
                <a:gd name="connsiteY115" fmla="*/ 1172613 h 1242297"/>
                <a:gd name="connsiteX116" fmla="*/ 1176506 w 1220032"/>
                <a:gd name="connsiteY116" fmla="*/ 1140181 h 1242297"/>
                <a:gd name="connsiteX117" fmla="*/ 1151758 w 1220032"/>
                <a:gd name="connsiteY117" fmla="*/ 1106078 h 1242297"/>
                <a:gd name="connsiteX118" fmla="*/ 1048087 w 1220032"/>
                <a:gd name="connsiteY118" fmla="*/ 1014132 h 1242297"/>
                <a:gd name="connsiteX119" fmla="*/ 998926 w 1220032"/>
                <a:gd name="connsiteY119" fmla="*/ 978023 h 1242297"/>
                <a:gd name="connsiteX120" fmla="*/ 963477 w 1220032"/>
                <a:gd name="connsiteY120" fmla="*/ 1013798 h 1242297"/>
                <a:gd name="connsiteX121" fmla="*/ 956454 w 1220032"/>
                <a:gd name="connsiteY121" fmla="*/ 1021153 h 1242297"/>
                <a:gd name="connsiteX122" fmla="*/ 577551 w 1220032"/>
                <a:gd name="connsiteY122" fmla="*/ 822217 h 1242297"/>
                <a:gd name="connsiteX123" fmla="*/ 619354 w 1220032"/>
                <a:gd name="connsiteY123" fmla="*/ 865682 h 1242297"/>
                <a:gd name="connsiteX124" fmla="*/ 662830 w 1220032"/>
                <a:gd name="connsiteY124" fmla="*/ 823220 h 1242297"/>
                <a:gd name="connsiteX125" fmla="*/ 620023 w 1220032"/>
                <a:gd name="connsiteY125" fmla="*/ 780424 h 1242297"/>
                <a:gd name="connsiteX126" fmla="*/ 577551 w 1220032"/>
                <a:gd name="connsiteY126" fmla="*/ 822217 h 1242297"/>
                <a:gd name="connsiteX127" fmla="*/ 775865 w 1220032"/>
                <a:gd name="connsiteY127" fmla="*/ 553402 h 1242297"/>
                <a:gd name="connsiteX128" fmla="*/ 733059 w 1220032"/>
                <a:gd name="connsiteY128" fmla="*/ 594861 h 1242297"/>
                <a:gd name="connsiteX129" fmla="*/ 775196 w 1220032"/>
                <a:gd name="connsiteY129" fmla="*/ 638660 h 1242297"/>
                <a:gd name="connsiteX130" fmla="*/ 818337 w 1220032"/>
                <a:gd name="connsiteY130" fmla="*/ 595530 h 1242297"/>
                <a:gd name="connsiteX131" fmla="*/ 775865 w 1220032"/>
                <a:gd name="connsiteY131" fmla="*/ 553402 h 1242297"/>
                <a:gd name="connsiteX132" fmla="*/ 136780 w 1220032"/>
                <a:gd name="connsiteY132" fmla="*/ 460119 h 1242297"/>
                <a:gd name="connsiteX133" fmla="*/ 181258 w 1220032"/>
                <a:gd name="connsiteY133" fmla="*/ 502916 h 1242297"/>
                <a:gd name="connsiteX134" fmla="*/ 222058 w 1220032"/>
                <a:gd name="connsiteY134" fmla="*/ 458447 h 1242297"/>
                <a:gd name="connsiteX135" fmla="*/ 179920 w 1220032"/>
                <a:gd name="connsiteY135" fmla="*/ 417323 h 1242297"/>
                <a:gd name="connsiteX136" fmla="*/ 136780 w 1220032"/>
                <a:gd name="connsiteY136" fmla="*/ 460119 h 1242297"/>
                <a:gd name="connsiteX137" fmla="*/ 279913 w 1220032"/>
                <a:gd name="connsiteY137" fmla="*/ 1007111 h 1242297"/>
                <a:gd name="connsiteX138" fmla="*/ 322720 w 1220032"/>
                <a:gd name="connsiteY138" fmla="*/ 965652 h 1242297"/>
                <a:gd name="connsiteX139" fmla="*/ 280248 w 1220032"/>
                <a:gd name="connsiteY139" fmla="*/ 923859 h 1242297"/>
                <a:gd name="connsiteX140" fmla="*/ 237441 w 1220032"/>
                <a:gd name="connsiteY140" fmla="*/ 963980 h 1242297"/>
                <a:gd name="connsiteX141" fmla="*/ 279913 w 1220032"/>
                <a:gd name="connsiteY141" fmla="*/ 1007111 h 1242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220032" h="1242297">
                  <a:moveTo>
                    <a:pt x="157514" y="178265"/>
                  </a:moveTo>
                  <a:cubicBezTo>
                    <a:pt x="157514" y="163553"/>
                    <a:pt x="157514" y="149845"/>
                    <a:pt x="157514" y="136137"/>
                  </a:cubicBezTo>
                  <a:cubicBezTo>
                    <a:pt x="157848" y="107717"/>
                    <a:pt x="174570" y="91000"/>
                    <a:pt x="202661" y="90666"/>
                  </a:cubicBezTo>
                  <a:cubicBezTo>
                    <a:pt x="224064" y="90331"/>
                    <a:pt x="245133" y="90331"/>
                    <a:pt x="266536" y="91000"/>
                  </a:cubicBezTo>
                  <a:cubicBezTo>
                    <a:pt x="275231" y="91334"/>
                    <a:pt x="278241" y="88660"/>
                    <a:pt x="280917" y="80301"/>
                  </a:cubicBezTo>
                  <a:cubicBezTo>
                    <a:pt x="294294" y="36501"/>
                    <a:pt x="324057" y="9085"/>
                    <a:pt x="369205" y="1729"/>
                  </a:cubicBezTo>
                  <a:cubicBezTo>
                    <a:pt x="412011" y="-5292"/>
                    <a:pt x="448463" y="9085"/>
                    <a:pt x="474548" y="44526"/>
                  </a:cubicBezTo>
                  <a:cubicBezTo>
                    <a:pt x="482240" y="54891"/>
                    <a:pt x="487257" y="67930"/>
                    <a:pt x="491270" y="80301"/>
                  </a:cubicBezTo>
                  <a:cubicBezTo>
                    <a:pt x="493611" y="87322"/>
                    <a:pt x="496286" y="89328"/>
                    <a:pt x="503309" y="89328"/>
                  </a:cubicBezTo>
                  <a:cubicBezTo>
                    <a:pt x="525047" y="88994"/>
                    <a:pt x="546784" y="88994"/>
                    <a:pt x="568522" y="89328"/>
                  </a:cubicBezTo>
                  <a:cubicBezTo>
                    <a:pt x="597951" y="89663"/>
                    <a:pt x="614004" y="105711"/>
                    <a:pt x="614338" y="135134"/>
                  </a:cubicBezTo>
                  <a:cubicBezTo>
                    <a:pt x="614338" y="148842"/>
                    <a:pt x="614338" y="162550"/>
                    <a:pt x="614338" y="178265"/>
                  </a:cubicBezTo>
                  <a:cubicBezTo>
                    <a:pt x="619354" y="178265"/>
                    <a:pt x="623702" y="178265"/>
                    <a:pt x="628049" y="178265"/>
                  </a:cubicBezTo>
                  <a:cubicBezTo>
                    <a:pt x="667177" y="178265"/>
                    <a:pt x="706639" y="178265"/>
                    <a:pt x="745767" y="178265"/>
                  </a:cubicBezTo>
                  <a:cubicBezTo>
                    <a:pt x="765498" y="178265"/>
                    <a:pt x="771183" y="183949"/>
                    <a:pt x="771183" y="203341"/>
                  </a:cubicBezTo>
                  <a:cubicBezTo>
                    <a:pt x="771183" y="261183"/>
                    <a:pt x="771517" y="319359"/>
                    <a:pt x="770849" y="377201"/>
                  </a:cubicBezTo>
                  <a:cubicBezTo>
                    <a:pt x="770849" y="388235"/>
                    <a:pt x="773524" y="392915"/>
                    <a:pt x="784560" y="396259"/>
                  </a:cubicBezTo>
                  <a:cubicBezTo>
                    <a:pt x="930369" y="439390"/>
                    <a:pt x="1029693" y="595195"/>
                    <a:pt x="1009293" y="745317"/>
                  </a:cubicBezTo>
                  <a:cubicBezTo>
                    <a:pt x="1000264" y="811184"/>
                    <a:pt x="975851" y="869694"/>
                    <a:pt x="933379" y="920515"/>
                  </a:cubicBezTo>
                  <a:cubicBezTo>
                    <a:pt x="932041" y="922187"/>
                    <a:pt x="931038" y="923859"/>
                    <a:pt x="929700" y="925530"/>
                  </a:cubicBezTo>
                  <a:cubicBezTo>
                    <a:pt x="940736" y="936229"/>
                    <a:pt x="951772" y="946260"/>
                    <a:pt x="964815" y="958965"/>
                  </a:cubicBezTo>
                  <a:cubicBezTo>
                    <a:pt x="969162" y="953615"/>
                    <a:pt x="973844" y="946928"/>
                    <a:pt x="979864" y="940910"/>
                  </a:cubicBezTo>
                  <a:cubicBezTo>
                    <a:pt x="987890" y="933220"/>
                    <a:pt x="996920" y="930880"/>
                    <a:pt x="1006952" y="937567"/>
                  </a:cubicBezTo>
                  <a:cubicBezTo>
                    <a:pt x="1067818" y="977354"/>
                    <a:pt x="1127011" y="1019482"/>
                    <a:pt x="1175502" y="1074315"/>
                  </a:cubicBezTo>
                  <a:cubicBezTo>
                    <a:pt x="1190551" y="1091032"/>
                    <a:pt x="1202591" y="1111093"/>
                    <a:pt x="1213627" y="1130819"/>
                  </a:cubicBezTo>
                  <a:cubicBezTo>
                    <a:pt x="1223994" y="1149208"/>
                    <a:pt x="1220984" y="1168601"/>
                    <a:pt x="1210282" y="1186655"/>
                  </a:cubicBezTo>
                  <a:cubicBezTo>
                    <a:pt x="1198578" y="1206047"/>
                    <a:pt x="1183194" y="1221427"/>
                    <a:pt x="1163797" y="1232795"/>
                  </a:cubicBezTo>
                  <a:cubicBezTo>
                    <a:pt x="1146407" y="1243160"/>
                    <a:pt x="1127680" y="1246169"/>
                    <a:pt x="1109955" y="1236139"/>
                  </a:cubicBezTo>
                  <a:cubicBezTo>
                    <a:pt x="1089221" y="1224436"/>
                    <a:pt x="1068152" y="1211731"/>
                    <a:pt x="1050428" y="1195683"/>
                  </a:cubicBezTo>
                  <a:cubicBezTo>
                    <a:pt x="996920" y="1147871"/>
                    <a:pt x="955451" y="1089695"/>
                    <a:pt x="916323" y="1029847"/>
                  </a:cubicBezTo>
                  <a:cubicBezTo>
                    <a:pt x="909300" y="1019147"/>
                    <a:pt x="910304" y="1009451"/>
                    <a:pt x="919668" y="1000758"/>
                  </a:cubicBezTo>
                  <a:cubicBezTo>
                    <a:pt x="925018" y="995409"/>
                    <a:pt x="930703" y="990728"/>
                    <a:pt x="935720" y="986047"/>
                  </a:cubicBezTo>
                  <a:cubicBezTo>
                    <a:pt x="923681" y="974679"/>
                    <a:pt x="912979" y="963980"/>
                    <a:pt x="903950" y="955287"/>
                  </a:cubicBezTo>
                  <a:cubicBezTo>
                    <a:pt x="875523" y="972004"/>
                    <a:pt x="846094" y="990059"/>
                    <a:pt x="815996" y="1006777"/>
                  </a:cubicBezTo>
                  <a:cubicBezTo>
                    <a:pt x="806298" y="1012126"/>
                    <a:pt x="795262" y="1015470"/>
                    <a:pt x="784560" y="1018479"/>
                  </a:cubicBezTo>
                  <a:cubicBezTo>
                    <a:pt x="775865" y="1020819"/>
                    <a:pt x="772855" y="1024831"/>
                    <a:pt x="772855" y="1034193"/>
                  </a:cubicBezTo>
                  <a:cubicBezTo>
                    <a:pt x="773190" y="1088023"/>
                    <a:pt x="773190" y="1141853"/>
                    <a:pt x="773190" y="1195683"/>
                  </a:cubicBezTo>
                  <a:cubicBezTo>
                    <a:pt x="773190" y="1217415"/>
                    <a:pt x="768173" y="1222430"/>
                    <a:pt x="746770" y="1222430"/>
                  </a:cubicBezTo>
                  <a:cubicBezTo>
                    <a:pt x="506988" y="1222430"/>
                    <a:pt x="266871" y="1222430"/>
                    <a:pt x="27088" y="1222430"/>
                  </a:cubicBezTo>
                  <a:cubicBezTo>
                    <a:pt x="5016" y="1222430"/>
                    <a:pt x="0" y="1217415"/>
                    <a:pt x="0" y="1195014"/>
                  </a:cubicBezTo>
                  <a:cubicBezTo>
                    <a:pt x="0" y="865013"/>
                    <a:pt x="0" y="535013"/>
                    <a:pt x="0" y="205347"/>
                  </a:cubicBezTo>
                  <a:cubicBezTo>
                    <a:pt x="0" y="183280"/>
                    <a:pt x="5351" y="177930"/>
                    <a:pt x="27423" y="177930"/>
                  </a:cubicBezTo>
                  <a:cubicBezTo>
                    <a:pt x="65882" y="177930"/>
                    <a:pt x="104340" y="177930"/>
                    <a:pt x="142465" y="177930"/>
                  </a:cubicBezTo>
                  <a:cubicBezTo>
                    <a:pt x="147147" y="178265"/>
                    <a:pt x="151829" y="178265"/>
                    <a:pt x="157514" y="178265"/>
                  </a:cubicBezTo>
                  <a:close/>
                  <a:moveTo>
                    <a:pt x="39797" y="1183646"/>
                  </a:moveTo>
                  <a:cubicBezTo>
                    <a:pt x="272222" y="1183646"/>
                    <a:pt x="503643" y="1183646"/>
                    <a:pt x="735400" y="1183646"/>
                  </a:cubicBezTo>
                  <a:cubicBezTo>
                    <a:pt x="735400" y="1133160"/>
                    <a:pt x="735400" y="1083676"/>
                    <a:pt x="735400" y="1033190"/>
                  </a:cubicBezTo>
                  <a:cubicBezTo>
                    <a:pt x="703629" y="1033190"/>
                    <a:pt x="672193" y="1036534"/>
                    <a:pt x="642095" y="1032521"/>
                  </a:cubicBezTo>
                  <a:cubicBezTo>
                    <a:pt x="563505" y="1022491"/>
                    <a:pt x="497289" y="987719"/>
                    <a:pt x="443447" y="928874"/>
                  </a:cubicBezTo>
                  <a:cubicBezTo>
                    <a:pt x="441106" y="926199"/>
                    <a:pt x="436090" y="923190"/>
                    <a:pt x="433414" y="924193"/>
                  </a:cubicBezTo>
                  <a:cubicBezTo>
                    <a:pt x="409336" y="933220"/>
                    <a:pt x="385926" y="943251"/>
                    <a:pt x="362516" y="952947"/>
                  </a:cubicBezTo>
                  <a:cubicBezTo>
                    <a:pt x="365192" y="1000090"/>
                    <a:pt x="342785" y="1034527"/>
                    <a:pt x="302989" y="1045561"/>
                  </a:cubicBezTo>
                  <a:cubicBezTo>
                    <a:pt x="266871" y="1055591"/>
                    <a:pt x="227409" y="1038205"/>
                    <a:pt x="209684" y="1004436"/>
                  </a:cubicBezTo>
                  <a:cubicBezTo>
                    <a:pt x="188950" y="965317"/>
                    <a:pt x="200655" y="929543"/>
                    <a:pt x="246471" y="891761"/>
                  </a:cubicBezTo>
                  <a:cubicBezTo>
                    <a:pt x="222058" y="778418"/>
                    <a:pt x="197645" y="664740"/>
                    <a:pt x="173232" y="551062"/>
                  </a:cubicBezTo>
                  <a:cubicBezTo>
                    <a:pt x="171560" y="543706"/>
                    <a:pt x="168550" y="541700"/>
                    <a:pt x="161193" y="540362"/>
                  </a:cubicBezTo>
                  <a:cubicBezTo>
                    <a:pt x="114708" y="531669"/>
                    <a:pt x="84609" y="486198"/>
                    <a:pt x="95645" y="441730"/>
                  </a:cubicBezTo>
                  <a:cubicBezTo>
                    <a:pt x="104340" y="406289"/>
                    <a:pt x="135108" y="380210"/>
                    <a:pt x="170891" y="378539"/>
                  </a:cubicBezTo>
                  <a:cubicBezTo>
                    <a:pt x="207678" y="376867"/>
                    <a:pt x="240786" y="399602"/>
                    <a:pt x="252491" y="434709"/>
                  </a:cubicBezTo>
                  <a:cubicBezTo>
                    <a:pt x="264195" y="469815"/>
                    <a:pt x="251487" y="507262"/>
                    <a:pt x="219717" y="527657"/>
                  </a:cubicBezTo>
                  <a:cubicBezTo>
                    <a:pt x="212025" y="532673"/>
                    <a:pt x="210353" y="537353"/>
                    <a:pt x="212360" y="545712"/>
                  </a:cubicBezTo>
                  <a:cubicBezTo>
                    <a:pt x="217710" y="569785"/>
                    <a:pt x="222392" y="593858"/>
                    <a:pt x="227409" y="617931"/>
                  </a:cubicBezTo>
                  <a:cubicBezTo>
                    <a:pt x="245133" y="704193"/>
                    <a:pt x="262523" y="790120"/>
                    <a:pt x="280582" y="876047"/>
                  </a:cubicBezTo>
                  <a:cubicBezTo>
                    <a:pt x="281251" y="879725"/>
                    <a:pt x="285599" y="885074"/>
                    <a:pt x="288943" y="885743"/>
                  </a:cubicBezTo>
                  <a:cubicBezTo>
                    <a:pt x="309343" y="889421"/>
                    <a:pt x="326733" y="897780"/>
                    <a:pt x="340779" y="913494"/>
                  </a:cubicBezTo>
                  <a:cubicBezTo>
                    <a:pt x="342785" y="915500"/>
                    <a:pt x="347802" y="916503"/>
                    <a:pt x="350477" y="915500"/>
                  </a:cubicBezTo>
                  <a:cubicBezTo>
                    <a:pt x="370208" y="907810"/>
                    <a:pt x="389605" y="899451"/>
                    <a:pt x="409001" y="891427"/>
                  </a:cubicBezTo>
                  <a:cubicBezTo>
                    <a:pt x="338772" y="770728"/>
                    <a:pt x="332084" y="648691"/>
                    <a:pt x="406995" y="530332"/>
                  </a:cubicBezTo>
                  <a:cubicBezTo>
                    <a:pt x="481906" y="411639"/>
                    <a:pt x="595276" y="365833"/>
                    <a:pt x="734062" y="379207"/>
                  </a:cubicBezTo>
                  <a:cubicBezTo>
                    <a:pt x="734062" y="324374"/>
                    <a:pt x="734062" y="270210"/>
                    <a:pt x="734062" y="215377"/>
                  </a:cubicBezTo>
                  <a:cubicBezTo>
                    <a:pt x="696606" y="215377"/>
                    <a:pt x="659820" y="215377"/>
                    <a:pt x="623033" y="215377"/>
                  </a:cubicBezTo>
                  <a:cubicBezTo>
                    <a:pt x="621026" y="215377"/>
                    <a:pt x="619020" y="216046"/>
                    <a:pt x="616010" y="216380"/>
                  </a:cubicBezTo>
                  <a:cubicBezTo>
                    <a:pt x="616010" y="230088"/>
                    <a:pt x="616010" y="243462"/>
                    <a:pt x="616010" y="256502"/>
                  </a:cubicBezTo>
                  <a:cubicBezTo>
                    <a:pt x="615676" y="286593"/>
                    <a:pt x="599623" y="302642"/>
                    <a:pt x="569525" y="302642"/>
                  </a:cubicBezTo>
                  <a:cubicBezTo>
                    <a:pt x="447794" y="302642"/>
                    <a:pt x="325729" y="302642"/>
                    <a:pt x="203999" y="302642"/>
                  </a:cubicBezTo>
                  <a:cubicBezTo>
                    <a:pt x="174235" y="302642"/>
                    <a:pt x="157848" y="285924"/>
                    <a:pt x="157848" y="255833"/>
                  </a:cubicBezTo>
                  <a:cubicBezTo>
                    <a:pt x="157848" y="242794"/>
                    <a:pt x="157848" y="229420"/>
                    <a:pt x="157848" y="216046"/>
                  </a:cubicBezTo>
                  <a:cubicBezTo>
                    <a:pt x="117717" y="216046"/>
                    <a:pt x="79259" y="216046"/>
                    <a:pt x="40131" y="216046"/>
                  </a:cubicBezTo>
                  <a:cubicBezTo>
                    <a:pt x="39797" y="539025"/>
                    <a:pt x="39797" y="860667"/>
                    <a:pt x="39797" y="1183646"/>
                  </a:cubicBezTo>
                  <a:close/>
                  <a:moveTo>
                    <a:pt x="474214" y="906807"/>
                  </a:moveTo>
                  <a:cubicBezTo>
                    <a:pt x="564509" y="1005774"/>
                    <a:pt x="740081" y="1035865"/>
                    <a:pt x="868166" y="932217"/>
                  </a:cubicBezTo>
                  <a:cubicBezTo>
                    <a:pt x="994579" y="829573"/>
                    <a:pt x="1011634" y="639664"/>
                    <a:pt x="903281" y="514283"/>
                  </a:cubicBezTo>
                  <a:cubicBezTo>
                    <a:pt x="802619" y="397262"/>
                    <a:pt x="616010" y="380210"/>
                    <a:pt x="492942" y="489207"/>
                  </a:cubicBezTo>
                  <a:cubicBezTo>
                    <a:pt x="367533" y="600211"/>
                    <a:pt x="371880" y="775743"/>
                    <a:pt x="449801" y="875378"/>
                  </a:cubicBezTo>
                  <a:cubicBezTo>
                    <a:pt x="479565" y="862673"/>
                    <a:pt x="509663" y="849968"/>
                    <a:pt x="539427" y="837263"/>
                  </a:cubicBezTo>
                  <a:cubicBezTo>
                    <a:pt x="531735" y="776077"/>
                    <a:pt x="582902" y="730940"/>
                    <a:pt x="641761" y="744983"/>
                  </a:cubicBezTo>
                  <a:cubicBezTo>
                    <a:pt x="644770" y="745652"/>
                    <a:pt x="650456" y="744649"/>
                    <a:pt x="652128" y="742642"/>
                  </a:cubicBezTo>
                  <a:cubicBezTo>
                    <a:pt x="673197" y="712217"/>
                    <a:pt x="693931" y="681457"/>
                    <a:pt x="714665" y="651031"/>
                  </a:cubicBezTo>
                  <a:cubicBezTo>
                    <a:pt x="712324" y="647688"/>
                    <a:pt x="710318" y="645013"/>
                    <a:pt x="708311" y="642338"/>
                  </a:cubicBezTo>
                  <a:cubicBezTo>
                    <a:pt x="686239" y="610241"/>
                    <a:pt x="689249" y="569451"/>
                    <a:pt x="715669" y="541031"/>
                  </a:cubicBezTo>
                  <a:cubicBezTo>
                    <a:pt x="741419" y="513280"/>
                    <a:pt x="782553" y="506928"/>
                    <a:pt x="815327" y="525651"/>
                  </a:cubicBezTo>
                  <a:cubicBezTo>
                    <a:pt x="848101" y="544375"/>
                    <a:pt x="863819" y="583159"/>
                    <a:pt x="853451" y="618934"/>
                  </a:cubicBezTo>
                  <a:cubicBezTo>
                    <a:pt x="842750" y="655712"/>
                    <a:pt x="807635" y="682794"/>
                    <a:pt x="770180" y="676442"/>
                  </a:cubicBezTo>
                  <a:cubicBezTo>
                    <a:pt x="747104" y="672430"/>
                    <a:pt x="737072" y="680788"/>
                    <a:pt x="728377" y="698174"/>
                  </a:cubicBezTo>
                  <a:cubicBezTo>
                    <a:pt x="727708" y="699512"/>
                    <a:pt x="726705" y="700849"/>
                    <a:pt x="725701" y="702186"/>
                  </a:cubicBezTo>
                  <a:cubicBezTo>
                    <a:pt x="710652" y="724588"/>
                    <a:pt x="695269" y="746655"/>
                    <a:pt x="680554" y="768721"/>
                  </a:cubicBezTo>
                  <a:cubicBezTo>
                    <a:pt x="716003" y="812187"/>
                    <a:pt x="701288" y="860667"/>
                    <a:pt x="673865" y="884406"/>
                  </a:cubicBezTo>
                  <a:cubicBezTo>
                    <a:pt x="638751" y="914831"/>
                    <a:pt x="596613" y="910819"/>
                    <a:pt x="555145" y="872369"/>
                  </a:cubicBezTo>
                  <a:cubicBezTo>
                    <a:pt x="528725" y="883402"/>
                    <a:pt x="502306" y="894770"/>
                    <a:pt x="474214" y="906807"/>
                  </a:cubicBezTo>
                  <a:close/>
                  <a:moveTo>
                    <a:pt x="576882" y="132125"/>
                  </a:moveTo>
                  <a:cubicBezTo>
                    <a:pt x="571197" y="131790"/>
                    <a:pt x="566850" y="131456"/>
                    <a:pt x="562168" y="131122"/>
                  </a:cubicBezTo>
                  <a:cubicBezTo>
                    <a:pt x="535414" y="130787"/>
                    <a:pt x="508660" y="130453"/>
                    <a:pt x="481906" y="129784"/>
                  </a:cubicBezTo>
                  <a:cubicBezTo>
                    <a:pt x="465853" y="129450"/>
                    <a:pt x="460503" y="124100"/>
                    <a:pt x="458496" y="108386"/>
                  </a:cubicBezTo>
                  <a:cubicBezTo>
                    <a:pt x="457827" y="103037"/>
                    <a:pt x="457493" y="97687"/>
                    <a:pt x="456155" y="92337"/>
                  </a:cubicBezTo>
                  <a:cubicBezTo>
                    <a:pt x="447126" y="59237"/>
                    <a:pt x="414686" y="35498"/>
                    <a:pt x="382582" y="38508"/>
                  </a:cubicBezTo>
                  <a:cubicBezTo>
                    <a:pt x="346464" y="41851"/>
                    <a:pt x="318372" y="69936"/>
                    <a:pt x="315028" y="106046"/>
                  </a:cubicBezTo>
                  <a:cubicBezTo>
                    <a:pt x="313356" y="125103"/>
                    <a:pt x="308339" y="129784"/>
                    <a:pt x="289277" y="129784"/>
                  </a:cubicBezTo>
                  <a:cubicBezTo>
                    <a:pt x="267540" y="129784"/>
                    <a:pt x="245802" y="129784"/>
                    <a:pt x="224064" y="129784"/>
                  </a:cubicBezTo>
                  <a:cubicBezTo>
                    <a:pt x="215704" y="129784"/>
                    <a:pt x="207678" y="129784"/>
                    <a:pt x="197979" y="129784"/>
                  </a:cubicBezTo>
                  <a:cubicBezTo>
                    <a:pt x="197979" y="174587"/>
                    <a:pt x="197979" y="217383"/>
                    <a:pt x="197979" y="261851"/>
                  </a:cubicBezTo>
                  <a:cubicBezTo>
                    <a:pt x="324392" y="261851"/>
                    <a:pt x="450135" y="261851"/>
                    <a:pt x="576548" y="261851"/>
                  </a:cubicBezTo>
                  <a:cubicBezTo>
                    <a:pt x="576882" y="219389"/>
                    <a:pt x="576882" y="176593"/>
                    <a:pt x="576882" y="132125"/>
                  </a:cubicBezTo>
                  <a:close/>
                  <a:moveTo>
                    <a:pt x="956454" y="1021153"/>
                  </a:moveTo>
                  <a:cubicBezTo>
                    <a:pt x="962474" y="1030181"/>
                    <a:pt x="968159" y="1038540"/>
                    <a:pt x="973844" y="1046564"/>
                  </a:cubicBezTo>
                  <a:cubicBezTo>
                    <a:pt x="1009628" y="1096047"/>
                    <a:pt x="1045746" y="1145196"/>
                    <a:pt x="1093903" y="1183312"/>
                  </a:cubicBezTo>
                  <a:cubicBezTo>
                    <a:pt x="1130021" y="1211731"/>
                    <a:pt x="1141057" y="1212066"/>
                    <a:pt x="1174165" y="1172613"/>
                  </a:cubicBezTo>
                  <a:cubicBezTo>
                    <a:pt x="1182860" y="1162248"/>
                    <a:pt x="1183528" y="1151215"/>
                    <a:pt x="1176506" y="1140181"/>
                  </a:cubicBezTo>
                  <a:cubicBezTo>
                    <a:pt x="1168814" y="1128479"/>
                    <a:pt x="1161791" y="1115439"/>
                    <a:pt x="1151758" y="1106078"/>
                  </a:cubicBezTo>
                  <a:cubicBezTo>
                    <a:pt x="1117981" y="1074649"/>
                    <a:pt x="1083201" y="1044223"/>
                    <a:pt x="1048087" y="1014132"/>
                  </a:cubicBezTo>
                  <a:cubicBezTo>
                    <a:pt x="1032703" y="1001093"/>
                    <a:pt x="1015647" y="990059"/>
                    <a:pt x="998926" y="978023"/>
                  </a:cubicBezTo>
                  <a:cubicBezTo>
                    <a:pt x="986218" y="990728"/>
                    <a:pt x="974848" y="1002430"/>
                    <a:pt x="963477" y="1013798"/>
                  </a:cubicBezTo>
                  <a:cubicBezTo>
                    <a:pt x="961136" y="1016138"/>
                    <a:pt x="959130" y="1018144"/>
                    <a:pt x="956454" y="1021153"/>
                  </a:cubicBezTo>
                  <a:close/>
                  <a:moveTo>
                    <a:pt x="577551" y="822217"/>
                  </a:moveTo>
                  <a:cubicBezTo>
                    <a:pt x="577551" y="846624"/>
                    <a:pt x="595276" y="865348"/>
                    <a:pt x="619354" y="865682"/>
                  </a:cubicBezTo>
                  <a:cubicBezTo>
                    <a:pt x="642430" y="866016"/>
                    <a:pt x="662495" y="846290"/>
                    <a:pt x="662830" y="823220"/>
                  </a:cubicBezTo>
                  <a:cubicBezTo>
                    <a:pt x="663164" y="799816"/>
                    <a:pt x="643767" y="780424"/>
                    <a:pt x="620023" y="780424"/>
                  </a:cubicBezTo>
                  <a:cubicBezTo>
                    <a:pt x="596613" y="780758"/>
                    <a:pt x="577551" y="799481"/>
                    <a:pt x="577551" y="822217"/>
                  </a:cubicBezTo>
                  <a:close/>
                  <a:moveTo>
                    <a:pt x="775865" y="553402"/>
                  </a:moveTo>
                  <a:cubicBezTo>
                    <a:pt x="752455" y="553402"/>
                    <a:pt x="733393" y="571791"/>
                    <a:pt x="733059" y="594861"/>
                  </a:cubicBezTo>
                  <a:cubicBezTo>
                    <a:pt x="732724" y="618600"/>
                    <a:pt x="751786" y="638326"/>
                    <a:pt x="775196" y="638660"/>
                  </a:cubicBezTo>
                  <a:cubicBezTo>
                    <a:pt x="798606" y="638995"/>
                    <a:pt x="818337" y="618934"/>
                    <a:pt x="818337" y="595530"/>
                  </a:cubicBezTo>
                  <a:cubicBezTo>
                    <a:pt x="818002" y="572460"/>
                    <a:pt x="798940" y="553402"/>
                    <a:pt x="775865" y="553402"/>
                  </a:cubicBezTo>
                  <a:close/>
                  <a:moveTo>
                    <a:pt x="136780" y="460119"/>
                  </a:moveTo>
                  <a:cubicBezTo>
                    <a:pt x="136780" y="484192"/>
                    <a:pt x="156511" y="502916"/>
                    <a:pt x="181258" y="502916"/>
                  </a:cubicBezTo>
                  <a:cubicBezTo>
                    <a:pt x="202661" y="502916"/>
                    <a:pt x="222058" y="481517"/>
                    <a:pt x="222058" y="458447"/>
                  </a:cubicBezTo>
                  <a:cubicBezTo>
                    <a:pt x="222058" y="436715"/>
                    <a:pt x="202327" y="417657"/>
                    <a:pt x="179920" y="417323"/>
                  </a:cubicBezTo>
                  <a:cubicBezTo>
                    <a:pt x="155842" y="417323"/>
                    <a:pt x="136445" y="436381"/>
                    <a:pt x="136780" y="460119"/>
                  </a:cubicBezTo>
                  <a:close/>
                  <a:moveTo>
                    <a:pt x="279913" y="1007111"/>
                  </a:moveTo>
                  <a:cubicBezTo>
                    <a:pt x="303323" y="1007111"/>
                    <a:pt x="322720" y="988388"/>
                    <a:pt x="322720" y="965652"/>
                  </a:cubicBezTo>
                  <a:cubicBezTo>
                    <a:pt x="322720" y="942248"/>
                    <a:pt x="303992" y="924193"/>
                    <a:pt x="280248" y="923859"/>
                  </a:cubicBezTo>
                  <a:cubicBezTo>
                    <a:pt x="256838" y="923859"/>
                    <a:pt x="238110" y="941579"/>
                    <a:pt x="237441" y="963980"/>
                  </a:cubicBezTo>
                  <a:cubicBezTo>
                    <a:pt x="236773" y="987385"/>
                    <a:pt x="256169" y="1007111"/>
                    <a:pt x="279913" y="1007111"/>
                  </a:cubicBezTo>
                  <a:close/>
                </a:path>
              </a:pathLst>
            </a:custGeom>
            <a:grpFill/>
            <a:ln w="3330" cap="flat">
              <a:noFill/>
              <a:prstDash val="solid"/>
              <a:miter/>
            </a:ln>
          </p:spPr>
          <p:txBody>
            <a:bodyPr rtlCol="0" anchor="ctr"/>
            <a:lstStyle/>
            <a:p>
              <a:pPr defTabSz="913738"/>
              <a:endParaRPr lang="en-US" dirty="0">
                <a:solidFill>
                  <a:srgbClr val="000000"/>
                </a:solidFill>
                <a:latin typeface="Roboto"/>
              </a:endParaRPr>
            </a:p>
          </p:txBody>
        </p:sp>
        <p:sp>
          <p:nvSpPr>
            <p:cNvPr id="45" name="Freeform 310">
              <a:extLst>
                <a:ext uri="{FF2B5EF4-FFF2-40B4-BE49-F238E27FC236}">
                  <a16:creationId xmlns:a16="http://schemas.microsoft.com/office/drawing/2014/main" id="{0E0B0321-123A-D4E0-8049-E1B1E12FCB53}"/>
                </a:ext>
              </a:extLst>
            </p:cNvPr>
            <p:cNvSpPr/>
            <p:nvPr/>
          </p:nvSpPr>
          <p:spPr>
            <a:xfrm>
              <a:off x="8748103" y="2254287"/>
              <a:ext cx="39880" cy="38533"/>
            </a:xfrm>
            <a:custGeom>
              <a:avLst/>
              <a:gdLst>
                <a:gd name="connsiteX0" fmla="*/ 39880 w 39880"/>
                <a:gd name="connsiteY0" fmla="*/ 38534 h 38533"/>
                <a:gd name="connsiteX1" fmla="*/ 84 w 39880"/>
                <a:gd name="connsiteY1" fmla="*/ 38534 h 38533"/>
                <a:gd name="connsiteX2" fmla="*/ 418 w 39880"/>
                <a:gd name="connsiteY2" fmla="*/ 7105 h 38533"/>
                <a:gd name="connsiteX3" fmla="*/ 7775 w 39880"/>
                <a:gd name="connsiteY3" fmla="*/ 418 h 38533"/>
                <a:gd name="connsiteX4" fmla="*/ 39880 w 39880"/>
                <a:gd name="connsiteY4" fmla="*/ 84 h 38533"/>
                <a:gd name="connsiteX5" fmla="*/ 39880 w 39880"/>
                <a:gd name="connsiteY5" fmla="*/ 38534 h 38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80" h="38533">
                  <a:moveTo>
                    <a:pt x="39880" y="38534"/>
                  </a:moveTo>
                  <a:cubicBezTo>
                    <a:pt x="26838" y="38534"/>
                    <a:pt x="14129" y="38534"/>
                    <a:pt x="84" y="38534"/>
                  </a:cubicBezTo>
                  <a:cubicBezTo>
                    <a:pt x="84" y="27500"/>
                    <a:pt x="-251" y="17470"/>
                    <a:pt x="418" y="7105"/>
                  </a:cubicBezTo>
                  <a:cubicBezTo>
                    <a:pt x="752" y="4430"/>
                    <a:pt x="5100" y="418"/>
                    <a:pt x="7775" y="418"/>
                  </a:cubicBezTo>
                  <a:cubicBezTo>
                    <a:pt x="18143" y="-251"/>
                    <a:pt x="28510" y="84"/>
                    <a:pt x="39880" y="84"/>
                  </a:cubicBezTo>
                  <a:cubicBezTo>
                    <a:pt x="39880" y="12789"/>
                    <a:pt x="39880" y="25160"/>
                    <a:pt x="39880" y="38534"/>
                  </a:cubicBezTo>
                  <a:close/>
                </a:path>
              </a:pathLst>
            </a:custGeom>
            <a:grpFill/>
            <a:ln w="3330" cap="flat">
              <a:noFill/>
              <a:prstDash val="solid"/>
              <a:miter/>
            </a:ln>
          </p:spPr>
          <p:txBody>
            <a:bodyPr rtlCol="0" anchor="ctr"/>
            <a:lstStyle/>
            <a:p>
              <a:pPr defTabSz="913738"/>
              <a:endParaRPr lang="en-US">
                <a:solidFill>
                  <a:srgbClr val="000000"/>
                </a:solidFill>
                <a:latin typeface="Roboto"/>
              </a:endParaRPr>
            </a:p>
          </p:txBody>
        </p:sp>
        <p:sp>
          <p:nvSpPr>
            <p:cNvPr id="46" name="Freeform 311">
              <a:extLst>
                <a:ext uri="{FF2B5EF4-FFF2-40B4-BE49-F238E27FC236}">
                  <a16:creationId xmlns:a16="http://schemas.microsoft.com/office/drawing/2014/main" id="{77243623-C21C-ECB1-887F-7788D27CA4CE}"/>
                </a:ext>
              </a:extLst>
            </p:cNvPr>
            <p:cNvSpPr/>
            <p:nvPr/>
          </p:nvSpPr>
          <p:spPr>
            <a:xfrm>
              <a:off x="8644952" y="2253002"/>
              <a:ext cx="40362" cy="40152"/>
            </a:xfrm>
            <a:custGeom>
              <a:avLst/>
              <a:gdLst>
                <a:gd name="connsiteX0" fmla="*/ 40363 w 40362"/>
                <a:gd name="connsiteY0" fmla="*/ 3040 h 40152"/>
                <a:gd name="connsiteX1" fmla="*/ 40363 w 40362"/>
                <a:gd name="connsiteY1" fmla="*/ 40152 h 40152"/>
                <a:gd name="connsiteX2" fmla="*/ 1235 w 40362"/>
                <a:gd name="connsiteY2" fmla="*/ 40152 h 40152"/>
                <a:gd name="connsiteX3" fmla="*/ 232 w 40362"/>
                <a:gd name="connsiteY3" fmla="*/ 35137 h 40152"/>
                <a:gd name="connsiteX4" fmla="*/ 40363 w 40362"/>
                <a:gd name="connsiteY4" fmla="*/ 3040 h 40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62" h="40152">
                  <a:moveTo>
                    <a:pt x="40363" y="3040"/>
                  </a:moveTo>
                  <a:cubicBezTo>
                    <a:pt x="40363" y="15076"/>
                    <a:pt x="40363" y="27113"/>
                    <a:pt x="40363" y="40152"/>
                  </a:cubicBezTo>
                  <a:cubicBezTo>
                    <a:pt x="26986" y="40152"/>
                    <a:pt x="14278" y="40152"/>
                    <a:pt x="1235" y="40152"/>
                  </a:cubicBezTo>
                  <a:cubicBezTo>
                    <a:pt x="901" y="38146"/>
                    <a:pt x="232" y="36474"/>
                    <a:pt x="232" y="35137"/>
                  </a:cubicBezTo>
                  <a:cubicBezTo>
                    <a:pt x="-1106" y="-972"/>
                    <a:pt x="2238" y="-3982"/>
                    <a:pt x="40363" y="3040"/>
                  </a:cubicBezTo>
                  <a:close/>
                </a:path>
              </a:pathLst>
            </a:custGeom>
            <a:grpFill/>
            <a:ln w="3330" cap="flat">
              <a:noFill/>
              <a:prstDash val="solid"/>
              <a:miter/>
            </a:ln>
          </p:spPr>
          <p:txBody>
            <a:bodyPr rtlCol="0" anchor="ctr"/>
            <a:lstStyle/>
            <a:p>
              <a:pPr defTabSz="913738"/>
              <a:endParaRPr lang="en-US">
                <a:solidFill>
                  <a:srgbClr val="000000"/>
                </a:solidFill>
                <a:latin typeface="Roboto"/>
              </a:endParaRPr>
            </a:p>
          </p:txBody>
        </p:sp>
        <p:sp>
          <p:nvSpPr>
            <p:cNvPr id="47" name="Freeform 312">
              <a:extLst>
                <a:ext uri="{FF2B5EF4-FFF2-40B4-BE49-F238E27FC236}">
                  <a16:creationId xmlns:a16="http://schemas.microsoft.com/office/drawing/2014/main" id="{8BDD80E4-8BBC-47CD-D486-D03B267049CF}"/>
                </a:ext>
              </a:extLst>
            </p:cNvPr>
            <p:cNvSpPr/>
            <p:nvPr/>
          </p:nvSpPr>
          <p:spPr>
            <a:xfrm>
              <a:off x="8542515" y="2255373"/>
              <a:ext cx="39462" cy="37446"/>
            </a:xfrm>
            <a:custGeom>
              <a:avLst/>
              <a:gdLst>
                <a:gd name="connsiteX0" fmla="*/ 0 w 39462"/>
                <a:gd name="connsiteY0" fmla="*/ 37447 h 37446"/>
                <a:gd name="connsiteX1" fmla="*/ 0 w 39462"/>
                <a:gd name="connsiteY1" fmla="*/ 0 h 37446"/>
                <a:gd name="connsiteX2" fmla="*/ 39462 w 39462"/>
                <a:gd name="connsiteY2" fmla="*/ 0 h 37446"/>
                <a:gd name="connsiteX3" fmla="*/ 39462 w 39462"/>
                <a:gd name="connsiteY3" fmla="*/ 37447 h 37446"/>
                <a:gd name="connsiteX4" fmla="*/ 0 w 39462"/>
                <a:gd name="connsiteY4" fmla="*/ 37447 h 374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62" h="37446">
                  <a:moveTo>
                    <a:pt x="0" y="37447"/>
                  </a:moveTo>
                  <a:cubicBezTo>
                    <a:pt x="0" y="24407"/>
                    <a:pt x="0" y="12705"/>
                    <a:pt x="0" y="0"/>
                  </a:cubicBezTo>
                  <a:cubicBezTo>
                    <a:pt x="13043" y="0"/>
                    <a:pt x="25751" y="0"/>
                    <a:pt x="39462" y="0"/>
                  </a:cubicBezTo>
                  <a:cubicBezTo>
                    <a:pt x="39462" y="12371"/>
                    <a:pt x="39462" y="24407"/>
                    <a:pt x="39462" y="37447"/>
                  </a:cubicBezTo>
                  <a:cubicBezTo>
                    <a:pt x="26420" y="37447"/>
                    <a:pt x="13711" y="37447"/>
                    <a:pt x="0" y="37447"/>
                  </a:cubicBezTo>
                  <a:close/>
                </a:path>
              </a:pathLst>
            </a:custGeom>
            <a:grpFill/>
            <a:ln w="3330" cap="flat">
              <a:noFill/>
              <a:prstDash val="solid"/>
              <a:miter/>
            </a:ln>
          </p:spPr>
          <p:txBody>
            <a:bodyPr rtlCol="0" anchor="ctr"/>
            <a:lstStyle/>
            <a:p>
              <a:pPr defTabSz="913738"/>
              <a:endParaRPr lang="en-US">
                <a:solidFill>
                  <a:srgbClr val="000000"/>
                </a:solidFill>
                <a:latin typeface="Roboto"/>
              </a:endParaRPr>
            </a:p>
          </p:txBody>
        </p:sp>
      </p:grpSp>
    </p:spTree>
    <p:extLst>
      <p:ext uri="{BB962C8B-B14F-4D97-AF65-F5344CB8AC3E}">
        <p14:creationId xmlns:p14="http://schemas.microsoft.com/office/powerpoint/2010/main" val="34171658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755601-291C-7D3F-E6C3-79E8B678BEC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4E96ECD5-35BB-2BD0-837D-C2A22A38541D}"/>
              </a:ext>
            </a:extLst>
          </p:cNvPr>
          <p:cNvSpPr>
            <a:spLocks noGrp="1"/>
          </p:cNvSpPr>
          <p:nvPr>
            <p:ph type="body" sz="quarter" idx="15"/>
          </p:nvPr>
        </p:nvSpPr>
        <p:spPr>
          <a:xfrm>
            <a:off x="1433581" y="808311"/>
            <a:ext cx="8973175" cy="697353"/>
          </a:xfrm>
          <a:prstGeom prst="rect">
            <a:avLst/>
          </a:prstGeom>
        </p:spPr>
        <p:txBody>
          <a:bodyPr/>
          <a:lstStyle/>
          <a:p>
            <a:r>
              <a:rPr lang="en-US" b="1" dirty="0"/>
              <a:t>2. Att läsa mellan raderna</a:t>
            </a:r>
          </a:p>
        </p:txBody>
      </p:sp>
      <p:sp>
        <p:nvSpPr>
          <p:cNvPr id="6" name="Text Placeholder 5">
            <a:extLst>
              <a:ext uri="{FF2B5EF4-FFF2-40B4-BE49-F238E27FC236}">
                <a16:creationId xmlns:a16="http://schemas.microsoft.com/office/drawing/2014/main" id="{1D73B266-0550-AA1C-8C3D-7E3A3F83F881}"/>
              </a:ext>
            </a:extLst>
          </p:cNvPr>
          <p:cNvSpPr>
            <a:spLocks noGrp="1"/>
          </p:cNvSpPr>
          <p:nvPr>
            <p:ph type="body" sz="quarter" idx="16"/>
          </p:nvPr>
        </p:nvSpPr>
        <p:spPr>
          <a:xfrm>
            <a:off x="1433581" y="1856038"/>
            <a:ext cx="6488202" cy="4166788"/>
          </a:xfrm>
          <a:prstGeom prst="rect">
            <a:avLst/>
          </a:prstGeom>
        </p:spPr>
        <p:txBody>
          <a:bodyPr/>
          <a:lstStyle/>
          <a:p>
            <a:pPr>
              <a:spcAft>
                <a:spcPts val="600"/>
              </a:spcAft>
            </a:pPr>
            <a:r>
              <a:rPr lang="en-US" dirty="0"/>
              <a:t>De flesta kontrollerar om en webbplats är äkta genom att titta på sidan</a:t>
            </a:r>
            <a:r>
              <a:rPr lang="en-US" i="1" dirty="0"/>
              <a:t> ”Om oss</a:t>
            </a:r>
            <a:r>
              <a:rPr lang="en-US" dirty="0"/>
              <a:t>”. </a:t>
            </a:r>
            <a:r>
              <a:rPr lang="en-US" b="1" dirty="0"/>
              <a:t>Bedragare skriver dessa sidor själva!</a:t>
            </a:r>
          </a:p>
          <a:p>
            <a:pPr marL="342900" indent="-342900">
              <a:spcAft>
                <a:spcPts val="600"/>
              </a:spcAft>
              <a:buFont typeface="Arial" panose="020B0604020202020204" pitchFamily="34" charset="0"/>
              <a:buChar char="•"/>
            </a:pPr>
            <a:r>
              <a:rPr lang="en-US" dirty="0"/>
              <a:t>Istället för att stanna kvar på webbplatsen, </a:t>
            </a:r>
            <a:r>
              <a:rPr lang="en-US" b="1" dirty="0"/>
              <a:t>öppna en ny flik </a:t>
            </a:r>
            <a:r>
              <a:rPr lang="en-US" dirty="0"/>
              <a:t>i din webbläsare.</a:t>
            </a:r>
          </a:p>
          <a:p>
            <a:pPr marL="342900" indent="-342900">
              <a:spcAft>
                <a:spcPts val="600"/>
              </a:spcAft>
              <a:buFont typeface="Arial" panose="020B0604020202020204" pitchFamily="34" charset="0"/>
              <a:buChar char="•"/>
            </a:pPr>
            <a:r>
              <a:rPr lang="en-US" b="1" dirty="0"/>
              <a:t>Sök på </a:t>
            </a:r>
            <a:r>
              <a:rPr lang="en-US" dirty="0"/>
              <a:t>webbplatsens</a:t>
            </a:r>
            <a:r>
              <a:rPr lang="en-US" b="1" dirty="0"/>
              <a:t> namn </a:t>
            </a:r>
            <a:r>
              <a:rPr lang="en-US" dirty="0"/>
              <a:t>eller författarens </a:t>
            </a:r>
            <a:r>
              <a:rPr lang="en-US" b="1" dirty="0"/>
              <a:t>namn </a:t>
            </a:r>
            <a:r>
              <a:rPr lang="en-US" dirty="0"/>
              <a:t>tillsammans med orden </a:t>
            </a:r>
            <a:r>
              <a:rPr lang="en-US" b="1" i="1" dirty="0"/>
              <a:t>”tillförlitlighet” </a:t>
            </a:r>
            <a:r>
              <a:rPr lang="en-US" dirty="0"/>
              <a:t>eller </a:t>
            </a:r>
            <a:r>
              <a:rPr lang="en-US" b="1" i="1" dirty="0"/>
              <a:t>”klagomål</a:t>
            </a:r>
            <a:r>
              <a:rPr lang="en-US" dirty="0"/>
              <a:t>”.</a:t>
            </a:r>
          </a:p>
          <a:p>
            <a:pPr marL="342900" indent="-342900">
              <a:spcAft>
                <a:spcPts val="600"/>
              </a:spcAft>
              <a:buFont typeface="Arial" panose="020B0604020202020204" pitchFamily="34" charset="0"/>
              <a:buChar char="•"/>
            </a:pPr>
            <a:r>
              <a:rPr lang="en-US" b="1" dirty="0"/>
              <a:t>Se vad andra säger </a:t>
            </a:r>
            <a:r>
              <a:rPr lang="en-US" dirty="0"/>
              <a:t>om webbplatsen, snarare än vad webbplatsen säger om sig själv.</a:t>
            </a:r>
          </a:p>
        </p:txBody>
      </p:sp>
      <p:pic>
        <p:nvPicPr>
          <p:cNvPr id="3" name="Picture 2" descr="Head outline and magnifying glass">
            <a:extLst>
              <a:ext uri="{FF2B5EF4-FFF2-40B4-BE49-F238E27FC236}">
                <a16:creationId xmlns:a16="http://schemas.microsoft.com/office/drawing/2014/main" id="{4351152B-B78A-C785-51F7-B876F151396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637006" y="3429000"/>
            <a:ext cx="3554994" cy="3270564"/>
          </a:xfrm>
          <a:prstGeom prst="rect">
            <a:avLst/>
          </a:prstGeom>
        </p:spPr>
      </p:pic>
      <p:pic>
        <p:nvPicPr>
          <p:cNvPr id="4" name="Picture 3" descr="A colorful circles with white lines and dots&#10;&#10;AI-generated content may be incorrect.">
            <a:extLst>
              <a:ext uri="{FF2B5EF4-FFF2-40B4-BE49-F238E27FC236}">
                <a16:creationId xmlns:a16="http://schemas.microsoft.com/office/drawing/2014/main" id="{838472AE-E871-21A3-5D6F-AC6EB572E9E0}"/>
              </a:ext>
            </a:extLst>
          </p:cNvPr>
          <p:cNvPicPr>
            <a:picLocks noChangeAspect="1"/>
          </p:cNvPicPr>
          <p:nvPr/>
        </p:nvPicPr>
        <p:blipFill>
          <a:blip r:embed="rId3" cstate="screen">
            <a:extLst>
              <a:ext uri="{28A0092B-C50C-407E-A947-70E740481C1C}">
                <a14:useLocalDpi xmlns:a14="http://schemas.microsoft.com/office/drawing/2010/main"/>
              </a:ext>
            </a:extLst>
          </a:blip>
          <a:srcRect l="-5129" t="-7198" r="-1" b="-1"/>
          <a:stretch>
            <a:fillRect/>
          </a:stretch>
        </p:blipFill>
        <p:spPr>
          <a:xfrm rot="17800663">
            <a:off x="8012437" y="600791"/>
            <a:ext cx="3845287" cy="3119494"/>
          </a:xfrm>
          <a:prstGeom prst="rect">
            <a:avLst/>
          </a:prstGeom>
        </p:spPr>
      </p:pic>
    </p:spTree>
    <p:extLst>
      <p:ext uri="{BB962C8B-B14F-4D97-AF65-F5344CB8AC3E}">
        <p14:creationId xmlns:p14="http://schemas.microsoft.com/office/powerpoint/2010/main" val="2727655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382193-3878-0A53-0A98-EEDA665DFC7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0DB4056-6B0D-7D07-6BD7-3F2A4FC7D4ED}"/>
              </a:ext>
            </a:extLst>
          </p:cNvPr>
          <p:cNvSpPr>
            <a:spLocks noGrp="1"/>
          </p:cNvSpPr>
          <p:nvPr>
            <p:ph type="body" sz="quarter" idx="15"/>
          </p:nvPr>
        </p:nvSpPr>
        <p:spPr>
          <a:xfrm>
            <a:off x="1433581" y="808311"/>
            <a:ext cx="8973175" cy="697353"/>
          </a:xfrm>
          <a:prstGeom prst="rect">
            <a:avLst/>
          </a:prstGeom>
        </p:spPr>
        <p:txBody>
          <a:bodyPr/>
          <a:lstStyle/>
          <a:p>
            <a:r>
              <a:rPr lang="en-US" b="1" dirty="0"/>
              <a:t>3. Omvänd bildsökning</a:t>
            </a:r>
          </a:p>
        </p:txBody>
      </p:sp>
      <p:sp>
        <p:nvSpPr>
          <p:cNvPr id="6" name="Text Placeholder 5">
            <a:extLst>
              <a:ext uri="{FF2B5EF4-FFF2-40B4-BE49-F238E27FC236}">
                <a16:creationId xmlns:a16="http://schemas.microsoft.com/office/drawing/2014/main" id="{0A5967E6-43F9-404A-446F-DA037338B7CE}"/>
              </a:ext>
            </a:extLst>
          </p:cNvPr>
          <p:cNvSpPr>
            <a:spLocks noGrp="1"/>
          </p:cNvSpPr>
          <p:nvPr>
            <p:ph type="body" sz="quarter" idx="16"/>
          </p:nvPr>
        </p:nvSpPr>
        <p:spPr>
          <a:xfrm>
            <a:off x="1433581" y="1856038"/>
            <a:ext cx="6488202" cy="4166788"/>
          </a:xfrm>
          <a:prstGeom prst="rect">
            <a:avLst/>
          </a:prstGeom>
        </p:spPr>
        <p:txBody>
          <a:bodyPr/>
          <a:lstStyle/>
          <a:p>
            <a:pPr>
              <a:spcAft>
                <a:spcPts val="600"/>
              </a:spcAft>
            </a:pPr>
            <a:r>
              <a:rPr lang="en-US" dirty="0"/>
              <a:t>Om du ser en bild som ser för bra (eller för dålig) ut för att vara sann, kan du fråga internet var den kommer ifrån.</a:t>
            </a:r>
          </a:p>
          <a:p>
            <a:pPr marL="342900" indent="-342900">
              <a:spcAft>
                <a:spcPts val="600"/>
              </a:spcAft>
              <a:buFont typeface="Arial" panose="020B0604020202020204" pitchFamily="34" charset="0"/>
              <a:buChar char="•"/>
            </a:pPr>
            <a:r>
              <a:rPr lang="en-US" b="1" dirty="0"/>
              <a:t>Så här gör du: </a:t>
            </a:r>
          </a:p>
          <a:p>
            <a:pPr marL="582300" indent="-457200">
              <a:spcAft>
                <a:spcPts val="600"/>
              </a:spcAft>
              <a:buFont typeface="+mj-lt"/>
              <a:buAutoNum type="arabicPeriod"/>
            </a:pPr>
            <a:r>
              <a:rPr lang="en-US" dirty="0"/>
              <a:t>Högerklicka på valfri bild på din dator (eller tryck och håll ned på en surfplatta).</a:t>
            </a:r>
          </a:p>
          <a:p>
            <a:pPr marL="582300" indent="-457200">
              <a:spcAft>
                <a:spcPts val="600"/>
              </a:spcAft>
              <a:buFont typeface="+mj-lt"/>
              <a:buAutoNum type="arabicPeriod"/>
            </a:pPr>
            <a:r>
              <a:rPr lang="en-US" dirty="0"/>
              <a:t>Välj </a:t>
            </a:r>
            <a:r>
              <a:rPr lang="en-US" i="1" dirty="0">
                <a:solidFill>
                  <a:srgbClr val="615AA6"/>
                </a:solidFill>
              </a:rPr>
              <a:t>Sök på Google efter bild </a:t>
            </a:r>
            <a:r>
              <a:rPr lang="en-US" dirty="0"/>
              <a:t>eller </a:t>
            </a:r>
            <a:r>
              <a:rPr lang="en-US" i="1" dirty="0">
                <a:solidFill>
                  <a:srgbClr val="615AA6"/>
                </a:solidFill>
              </a:rPr>
              <a:t>Sök med Google Lens</a:t>
            </a:r>
            <a:r>
              <a:rPr lang="en-US" dirty="0"/>
              <a:t>.</a:t>
            </a:r>
          </a:p>
          <a:p>
            <a:pPr marL="342000" indent="-342900">
              <a:spcAft>
                <a:spcPts val="600"/>
              </a:spcAft>
              <a:buFont typeface="Arial" panose="020B0604020202020204" pitchFamily="34" charset="0"/>
              <a:buChar char="•"/>
            </a:pPr>
            <a:r>
              <a:rPr lang="en-US" b="1" dirty="0"/>
              <a:t>Vad du får reda på: </a:t>
            </a:r>
            <a:r>
              <a:rPr lang="en-US" dirty="0"/>
              <a:t>Du får se alla andra ställen där bilden förekommer. Du kanske upptäcker att en </a:t>
            </a:r>
            <a:r>
              <a:rPr lang="en-US" i="1" dirty="0"/>
              <a:t>aktuell </a:t>
            </a:r>
            <a:r>
              <a:rPr lang="en-US" dirty="0"/>
              <a:t>bild på en storm egentligen togs för 10 år sedan i ett annat land!</a:t>
            </a:r>
          </a:p>
        </p:txBody>
      </p:sp>
      <p:pic>
        <p:nvPicPr>
          <p:cNvPr id="3" name="Picture 2" descr="Head outline and magnifying glass">
            <a:extLst>
              <a:ext uri="{FF2B5EF4-FFF2-40B4-BE49-F238E27FC236}">
                <a16:creationId xmlns:a16="http://schemas.microsoft.com/office/drawing/2014/main" id="{EEB83AD5-AFB4-1DFE-624E-71985FCE361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637006" y="3429000"/>
            <a:ext cx="3554994" cy="3270564"/>
          </a:xfrm>
          <a:prstGeom prst="rect">
            <a:avLst/>
          </a:prstGeom>
        </p:spPr>
      </p:pic>
      <p:pic>
        <p:nvPicPr>
          <p:cNvPr id="4" name="Picture 3" descr="A colorful circles with white lines and dots&#10;&#10;AI-generated content may be incorrect.">
            <a:extLst>
              <a:ext uri="{FF2B5EF4-FFF2-40B4-BE49-F238E27FC236}">
                <a16:creationId xmlns:a16="http://schemas.microsoft.com/office/drawing/2014/main" id="{B96127AA-140A-FFDB-A307-58D1052D8438}"/>
              </a:ext>
            </a:extLst>
          </p:cNvPr>
          <p:cNvPicPr>
            <a:picLocks noChangeAspect="1"/>
          </p:cNvPicPr>
          <p:nvPr/>
        </p:nvPicPr>
        <p:blipFill>
          <a:blip r:embed="rId3" cstate="screen">
            <a:extLst>
              <a:ext uri="{28A0092B-C50C-407E-A947-70E740481C1C}">
                <a14:useLocalDpi xmlns:a14="http://schemas.microsoft.com/office/drawing/2010/main"/>
              </a:ext>
            </a:extLst>
          </a:blip>
          <a:srcRect l="-5129" t="-7198" r="-1" b="-1"/>
          <a:stretch>
            <a:fillRect/>
          </a:stretch>
        </p:blipFill>
        <p:spPr>
          <a:xfrm rot="17800663">
            <a:off x="8012437" y="600791"/>
            <a:ext cx="3845287" cy="3119494"/>
          </a:xfrm>
          <a:prstGeom prst="rect">
            <a:avLst/>
          </a:prstGeom>
        </p:spPr>
      </p:pic>
    </p:spTree>
    <p:extLst>
      <p:ext uri="{BB962C8B-B14F-4D97-AF65-F5344CB8AC3E}">
        <p14:creationId xmlns:p14="http://schemas.microsoft.com/office/powerpoint/2010/main" val="19782045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172FB80-8CE4-43C3-38E6-C6997C2E6CAA}"/>
              </a:ext>
            </a:extLst>
          </p:cNvPr>
          <p:cNvSpPr>
            <a:spLocks noGrp="1"/>
          </p:cNvSpPr>
          <p:nvPr>
            <p:ph type="body" sz="quarter" idx="15"/>
          </p:nvPr>
        </p:nvSpPr>
        <p:spPr>
          <a:xfrm>
            <a:off x="107039" y="93471"/>
            <a:ext cx="5298540" cy="697353"/>
          </a:xfrm>
        </p:spPr>
        <p:txBody>
          <a:bodyPr>
            <a:normAutofit fontScale="92500"/>
          </a:bodyPr>
          <a:lstStyle/>
          <a:p>
            <a:r>
              <a:rPr lang="en-US" b="1" dirty="0"/>
              <a:t>Skapa en lista över betrodda webbplatser</a:t>
            </a:r>
          </a:p>
        </p:txBody>
      </p:sp>
      <p:pic>
        <p:nvPicPr>
          <p:cNvPr id="7" name="Picture Placeholder 6" descr="A group of people using devices&#10;&#10;AI-generated content may be incorrect.">
            <a:extLst>
              <a:ext uri="{FF2B5EF4-FFF2-40B4-BE49-F238E27FC236}">
                <a16:creationId xmlns:a16="http://schemas.microsoft.com/office/drawing/2014/main" id="{05166B2F-D32C-7DC6-FAAF-3C1E6CF9D635}"/>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a:xfrm>
            <a:off x="0" y="0"/>
            <a:ext cx="12192000" cy="6858000"/>
          </a:xfrm>
        </p:spPr>
      </p:pic>
      <p:sp>
        <p:nvSpPr>
          <p:cNvPr id="3" name="TextBox 2">
            <a:extLst>
              <a:ext uri="{FF2B5EF4-FFF2-40B4-BE49-F238E27FC236}">
                <a16:creationId xmlns:a16="http://schemas.microsoft.com/office/drawing/2014/main" id="{7219E0D9-484C-8119-2989-1E2068B56E18}"/>
              </a:ext>
            </a:extLst>
          </p:cNvPr>
          <p:cNvSpPr txBox="1"/>
          <p:nvPr/>
        </p:nvSpPr>
        <p:spPr>
          <a:xfrm>
            <a:off x="107039" y="990849"/>
            <a:ext cx="4986290" cy="3662541"/>
          </a:xfrm>
          <a:prstGeom prst="rect">
            <a:avLst/>
          </a:prstGeom>
          <a:noFill/>
        </p:spPr>
        <p:txBody>
          <a:bodyPr wrap="square" lIns="91440" tIns="45720" rIns="91440" bIns="45720" anchor="t">
            <a:spAutoFit/>
          </a:bodyPr>
          <a:lstStyle/>
          <a:p>
            <a:r>
              <a:rPr lang="en-US" sz="2400" dirty="0">
                <a:solidFill>
                  <a:schemeClr val="bg1"/>
                </a:solidFill>
              </a:rPr>
              <a:t>Om du är osäker, besök dessa opartiska webbplatser som gör grovjobbet åt dig:</a:t>
            </a:r>
          </a:p>
          <a:p>
            <a:r>
              <a:rPr lang="en-US" sz="2000" b="1" dirty="0">
                <a:solidFill>
                  <a:srgbClr val="615AA6"/>
                </a:solidFill>
                <a:hlinkClick r:id="rId3">
                  <a:extLst>
                    <a:ext uri="{A12FA001-AC4F-418D-AE19-62706E023703}">
                      <ahyp:hlinkClr xmlns:ahyp="http://schemas.microsoft.com/office/drawing/2018/hyperlinkcolor" val="tx"/>
                    </a:ext>
                  </a:extLst>
                </a:hlinkClick>
              </a:rPr>
              <a:t>Snopes.com</a:t>
            </a:r>
            <a:r>
              <a:rPr lang="en-US" sz="2000" b="1" dirty="0">
                <a:solidFill>
                  <a:schemeClr val="bg1"/>
                </a:solidFill>
              </a:rPr>
              <a:t>: </a:t>
            </a:r>
            <a:r>
              <a:rPr lang="en-US" sz="2000" dirty="0">
                <a:solidFill>
                  <a:schemeClr val="bg1"/>
                </a:solidFill>
              </a:rPr>
              <a:t>Den äldsta och mest kända webbplatsen för att avslöja </a:t>
            </a:r>
            <a:r>
              <a:rPr lang="en-US" sz="2000" dirty="0" err="1">
                <a:solidFill>
                  <a:schemeClr val="bg1"/>
                </a:solidFill>
              </a:rPr>
              <a:t>vandringssägner</a:t>
            </a:r>
            <a:r>
              <a:rPr lang="en-US" sz="2000" dirty="0">
                <a:solidFill>
                  <a:schemeClr val="bg1"/>
                </a:solidFill>
              </a:rPr>
              <a:t> och </a:t>
            </a:r>
            <a:r>
              <a:rPr lang="en-US" sz="2000" dirty="0" err="1">
                <a:solidFill>
                  <a:schemeClr val="bg1"/>
                </a:solidFill>
              </a:rPr>
              <a:t>rykten</a:t>
            </a:r>
            <a:r>
              <a:rPr lang="en-US" sz="2000" dirty="0">
                <a:solidFill>
                  <a:schemeClr val="bg1"/>
                </a:solidFill>
              </a:rPr>
              <a:t> </a:t>
            </a:r>
            <a:r>
              <a:rPr lang="en-US" sz="2000" dirty="0" err="1">
                <a:solidFill>
                  <a:schemeClr val="bg1"/>
                </a:solidFill>
              </a:rPr>
              <a:t>på</a:t>
            </a:r>
            <a:r>
              <a:rPr lang="en-US" sz="2000" dirty="0">
                <a:solidFill>
                  <a:schemeClr val="bg1"/>
                </a:solidFill>
              </a:rPr>
              <a:t> internet.</a:t>
            </a:r>
            <a:endParaRPr lang="en-US" sz="2000" dirty="0">
              <a:solidFill>
                <a:schemeClr val="bg1"/>
              </a:solidFill>
              <a:ea typeface="Calibri"/>
              <a:cs typeface="Calibri"/>
            </a:endParaRPr>
          </a:p>
          <a:p>
            <a:r>
              <a:rPr lang="en-US" sz="2000" b="1" dirty="0">
                <a:solidFill>
                  <a:srgbClr val="615AA6"/>
                </a:solidFill>
                <a:hlinkClick r:id="rId4">
                  <a:extLst>
                    <a:ext uri="{A12FA001-AC4F-418D-AE19-62706E023703}">
                      <ahyp:hlinkClr xmlns:ahyp="http://schemas.microsoft.com/office/drawing/2018/hyperlinkcolor" val="tx"/>
                    </a:ext>
                  </a:extLst>
                </a:hlinkClick>
              </a:rPr>
              <a:t>FullFact.org</a:t>
            </a:r>
            <a:r>
              <a:rPr lang="en-US" sz="2000" b="1" dirty="0">
                <a:solidFill>
                  <a:schemeClr val="bg1"/>
                </a:solidFill>
              </a:rPr>
              <a:t>: </a:t>
            </a:r>
            <a:r>
              <a:rPr lang="en-US" sz="2000" dirty="0">
                <a:solidFill>
                  <a:schemeClr val="bg1"/>
                </a:solidFill>
              </a:rPr>
              <a:t>Utmärkt för att kontrollera politiska påståenden och ”officiell” statistik.</a:t>
            </a:r>
          </a:p>
          <a:p>
            <a:r>
              <a:rPr lang="en-US" sz="2000" b="1" dirty="0">
                <a:solidFill>
                  <a:srgbClr val="615AA6"/>
                </a:solidFill>
                <a:hlinkClick r:id="rId5">
                  <a:extLst>
                    <a:ext uri="{A12FA001-AC4F-418D-AE19-62706E023703}">
                      <ahyp:hlinkClr xmlns:ahyp="http://schemas.microsoft.com/office/drawing/2018/hyperlinkcolor" val="tx"/>
                    </a:ext>
                  </a:extLst>
                </a:hlinkClick>
              </a:rPr>
              <a:t>FactCheck.org</a:t>
            </a:r>
            <a:r>
              <a:rPr lang="en-US" sz="2000" b="1" dirty="0">
                <a:solidFill>
                  <a:schemeClr val="bg1"/>
                </a:solidFill>
              </a:rPr>
              <a:t>: </a:t>
            </a:r>
            <a:r>
              <a:rPr lang="en-US" sz="2000" dirty="0">
                <a:solidFill>
                  <a:schemeClr val="bg1"/>
                </a:solidFill>
              </a:rPr>
              <a:t>Utmärkt för påståenden </a:t>
            </a:r>
          </a:p>
          <a:p>
            <a:r>
              <a:rPr lang="en-US" sz="2000" dirty="0" err="1">
                <a:solidFill>
                  <a:schemeClr val="bg1"/>
                </a:solidFill>
              </a:rPr>
              <a:t>inom</a:t>
            </a:r>
            <a:r>
              <a:rPr lang="en-US" sz="2000" dirty="0">
                <a:solidFill>
                  <a:schemeClr val="bg1"/>
                </a:solidFill>
              </a:rPr>
              <a:t> </a:t>
            </a:r>
            <a:r>
              <a:rPr lang="en-US" sz="2000" dirty="0" err="1">
                <a:solidFill>
                  <a:schemeClr val="bg1"/>
                </a:solidFill>
              </a:rPr>
              <a:t>hälsa</a:t>
            </a:r>
            <a:r>
              <a:rPr lang="en-US" sz="2000" dirty="0">
                <a:solidFill>
                  <a:schemeClr val="bg1"/>
                </a:solidFill>
              </a:rPr>
              <a:t> och vetenskap.</a:t>
            </a:r>
            <a:endParaRPr lang="en-US">
              <a:solidFill>
                <a:schemeClr val="bg1"/>
              </a:solidFill>
            </a:endParaRPr>
          </a:p>
          <a:p>
            <a:endParaRPr lang="en-US" sz="2000" dirty="0">
              <a:solidFill>
                <a:schemeClr val="bg1"/>
              </a:solidFill>
            </a:endParaRPr>
          </a:p>
        </p:txBody>
      </p:sp>
    </p:spTree>
    <p:extLst>
      <p:ext uri="{BB962C8B-B14F-4D97-AF65-F5344CB8AC3E}">
        <p14:creationId xmlns:p14="http://schemas.microsoft.com/office/powerpoint/2010/main" val="40805041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9356E401-8215-E02C-26D8-7A6862FFCFA2}"/>
              </a:ext>
            </a:extLst>
          </p:cNvPr>
          <p:cNvSpPr>
            <a:spLocks noGrp="1"/>
          </p:cNvSpPr>
          <p:nvPr>
            <p:ph type="pic" sz="quarter" idx="10"/>
          </p:nvPr>
        </p:nvSpPr>
        <p:spPr/>
        <p:txBody>
          <a:bodyPr/>
          <a:lstStyle/>
          <a:p>
            <a:endParaRPr lang="en-IE"/>
          </a:p>
        </p:txBody>
      </p:sp>
      <p:sp>
        <p:nvSpPr>
          <p:cNvPr id="3" name="Text Placeholder 2">
            <a:extLst>
              <a:ext uri="{FF2B5EF4-FFF2-40B4-BE49-F238E27FC236}">
                <a16:creationId xmlns:a16="http://schemas.microsoft.com/office/drawing/2014/main" id="{F2223D18-8D9B-49AD-BAAF-B43767B2B933}"/>
              </a:ext>
            </a:extLst>
          </p:cNvPr>
          <p:cNvSpPr>
            <a:spLocks noGrp="1"/>
          </p:cNvSpPr>
          <p:nvPr>
            <p:ph type="body" sz="quarter" idx="15"/>
          </p:nvPr>
        </p:nvSpPr>
        <p:spPr/>
        <p:txBody>
          <a:bodyPr/>
          <a:lstStyle/>
          <a:p>
            <a:r>
              <a:rPr lang="en-IE" b="1" dirty="0"/>
              <a:t>Övning för elever</a:t>
            </a:r>
          </a:p>
        </p:txBody>
      </p:sp>
      <p:sp>
        <p:nvSpPr>
          <p:cNvPr id="4" name="Text Placeholder 3">
            <a:extLst>
              <a:ext uri="{FF2B5EF4-FFF2-40B4-BE49-F238E27FC236}">
                <a16:creationId xmlns:a16="http://schemas.microsoft.com/office/drawing/2014/main" id="{BC89766A-87CA-84FB-F114-0997C555C48A}"/>
              </a:ext>
            </a:extLst>
          </p:cNvPr>
          <p:cNvSpPr>
            <a:spLocks noGrp="1"/>
          </p:cNvSpPr>
          <p:nvPr>
            <p:ph type="body" sz="quarter" idx="16"/>
          </p:nvPr>
        </p:nvSpPr>
        <p:spPr/>
        <p:txBody>
          <a:bodyPr/>
          <a:lstStyle/>
          <a:p>
            <a:r>
              <a:rPr lang="en-IE" dirty="0"/>
              <a:t>Titta på den här videon för att öva på att upptäcka skillnaderna mellan riktiga och AI-genererade videor – </a:t>
            </a:r>
          </a:p>
          <a:p>
            <a:endParaRPr lang="en-IE" dirty="0"/>
          </a:p>
          <a:p>
            <a:r>
              <a:rPr lang="en-IE" dirty="0"/>
              <a:t>Övning ger färdighet </a:t>
            </a:r>
          </a:p>
        </p:txBody>
      </p:sp>
      <p:pic>
        <p:nvPicPr>
          <p:cNvPr id="5" name="Online Media 4" title="Can You Spot The Difference in Real Vs AI Videos in 2025? (Guessing Challenge)">
            <a:hlinkClick r:id="" action="ppaction://media"/>
            <a:extLst>
              <a:ext uri="{FF2B5EF4-FFF2-40B4-BE49-F238E27FC236}">
                <a16:creationId xmlns:a16="http://schemas.microsoft.com/office/drawing/2014/main" id="{53B9D01F-3116-ACCD-AF00-828D38359C4B}"/>
              </a:ext>
            </a:extLst>
          </p:cNvPr>
          <p:cNvPicPr>
            <a:picLocks noRot="1" noChangeAspect="1"/>
          </p:cNvPicPr>
          <p:nvPr>
            <a:videoFile r:link="rId1"/>
          </p:nvPr>
        </p:nvPicPr>
        <p:blipFill>
          <a:blip r:embed="rId3"/>
          <a:stretch>
            <a:fillRect/>
          </a:stretch>
        </p:blipFill>
        <p:spPr>
          <a:xfrm>
            <a:off x="1016000" y="2705799"/>
            <a:ext cx="5080000" cy="3283543"/>
          </a:xfrm>
          <a:prstGeom prst="rect">
            <a:avLst/>
          </a:prstGeom>
        </p:spPr>
      </p:pic>
      <p:sp>
        <p:nvSpPr>
          <p:cNvPr id="7" name="TextBox 6">
            <a:extLst>
              <a:ext uri="{FF2B5EF4-FFF2-40B4-BE49-F238E27FC236}">
                <a16:creationId xmlns:a16="http://schemas.microsoft.com/office/drawing/2014/main" id="{008492A0-33C5-5AA3-AA15-F7DEDA5A36D2}"/>
              </a:ext>
            </a:extLst>
          </p:cNvPr>
          <p:cNvSpPr txBox="1"/>
          <p:nvPr/>
        </p:nvSpPr>
        <p:spPr>
          <a:xfrm>
            <a:off x="6689558" y="4024404"/>
            <a:ext cx="4726302" cy="646331"/>
          </a:xfrm>
          <a:prstGeom prst="rect">
            <a:avLst/>
          </a:prstGeom>
          <a:noFill/>
        </p:spPr>
        <p:txBody>
          <a:bodyPr wrap="square">
            <a:spAutoFit/>
          </a:bodyPr>
          <a:lstStyle/>
          <a:p>
            <a:r>
              <a:rPr lang="en-US" dirty="0">
                <a:solidFill>
                  <a:srgbClr val="242B62"/>
                </a:solidFill>
                <a:hlinkClick r:id="rId4">
                  <a:extLst>
                    <a:ext uri="{A12FA001-AC4F-418D-AE19-62706E023703}">
                      <ahyp:hlinkClr xmlns:ahyp="http://schemas.microsoft.com/office/drawing/2018/hyperlinkcolor" val="tx"/>
                    </a:ext>
                  </a:extLst>
                </a:hlinkClick>
              </a:rPr>
              <a:t>Kan du se skillnaden mellan riktiga och AI-genererade videor år 2025? (Gissningsutmaning)</a:t>
            </a:r>
            <a:endParaRPr lang="en-IE" dirty="0">
              <a:solidFill>
                <a:srgbClr val="242B62"/>
              </a:solidFill>
            </a:endParaRPr>
          </a:p>
        </p:txBody>
      </p:sp>
    </p:spTree>
    <p:extLst>
      <p:ext uri="{BB962C8B-B14F-4D97-AF65-F5344CB8AC3E}">
        <p14:creationId xmlns:p14="http://schemas.microsoft.com/office/powerpoint/2010/main" val="3470047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5">
            <a:extLst>
              <a:ext uri="{FF2B5EF4-FFF2-40B4-BE49-F238E27FC236}">
                <a16:creationId xmlns:a16="http://schemas.microsoft.com/office/drawing/2014/main" id="{38E378DF-E19D-745B-DD09-31CBC7780973}"/>
              </a:ext>
            </a:extLst>
          </p:cNvPr>
          <p:cNvPicPr>
            <a:picLocks noGrp="1" noChangeAspect="1"/>
          </p:cNvPicPr>
          <p:nvPr>
            <p:ph type="pic" sz="quarter" idx="4294967295"/>
          </p:nvPr>
        </p:nvPicPr>
        <p:blipFill>
          <a:blip r:embed="rId2" cstate="screen">
            <a:extLst>
              <a:ext uri="{28A0092B-C50C-407E-A947-70E740481C1C}">
                <a14:useLocalDpi xmlns:a14="http://schemas.microsoft.com/office/drawing/2010/main"/>
              </a:ext>
            </a:extLst>
          </a:blip>
          <a:srcRect/>
          <a:stretch>
            <a:fillRect/>
          </a:stretch>
        </p:blipFill>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p:spPr>
      </p:pic>
      <p:sp>
        <p:nvSpPr>
          <p:cNvPr id="26" name="Freeform 25">
            <a:extLst>
              <a:ext uri="{FF2B5EF4-FFF2-40B4-BE49-F238E27FC236}">
                <a16:creationId xmlns:a16="http://schemas.microsoft.com/office/drawing/2014/main" id="{89CBCF90-DABF-4A9C-209D-C0E5146A7274}"/>
              </a:ext>
            </a:extLst>
          </p:cNvPr>
          <p:cNvSpPr/>
          <p:nvPr/>
        </p:nvSpPr>
        <p:spPr>
          <a:xfrm>
            <a:off x="799128" y="1712955"/>
            <a:ext cx="10203652" cy="4503547"/>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5696D0"/>
              </a:gs>
              <a:gs pos="44000">
                <a:schemeClr val="bg1">
                  <a:alpha val="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3875B9C3-7921-364B-95C1-7200313E6D07}"/>
              </a:ext>
            </a:extLst>
          </p:cNvPr>
          <p:cNvSpPr txBox="1"/>
          <p:nvPr/>
        </p:nvSpPr>
        <p:spPr>
          <a:xfrm>
            <a:off x="3051766" y="4537778"/>
            <a:ext cx="5736476" cy="1477328"/>
          </a:xfrm>
          <a:prstGeom prst="rect">
            <a:avLst/>
          </a:prstGeom>
          <a:noFill/>
        </p:spPr>
        <p:txBody>
          <a:bodyPr wrap="square" lIns="91440" tIns="45720" rIns="91440" bIns="45720" rtlCol="0" anchor="t">
            <a:spAutoFit/>
          </a:bodyPr>
          <a:lstStyle/>
          <a:p>
            <a:pPr algn="ctr"/>
            <a:r>
              <a:rPr lang="en-US" sz="3000" b="1" i="1" spc="162" dirty="0">
                <a:solidFill>
                  <a:schemeClr val="bg1"/>
                </a:solidFill>
                <a:latin typeface="Calibri"/>
                <a:ea typeface="Calibri"/>
                <a:cs typeface="Calibri"/>
              </a:rPr>
              <a:t>INGENTING FÖRSVINNER </a:t>
            </a:r>
            <a:r>
              <a:rPr lang="en-US" sz="3000" b="1" i="1" spc="162" dirty="0" err="1">
                <a:solidFill>
                  <a:schemeClr val="bg1"/>
                </a:solidFill>
                <a:latin typeface="Calibri"/>
                <a:ea typeface="Calibri"/>
                <a:cs typeface="Calibri"/>
              </a:rPr>
              <a:t>när</a:t>
            </a:r>
            <a:r>
              <a:rPr lang="en-US" sz="3000" b="1" i="1" spc="162" dirty="0">
                <a:solidFill>
                  <a:schemeClr val="bg1"/>
                </a:solidFill>
                <a:latin typeface="Calibri"/>
                <a:ea typeface="Calibri"/>
                <a:cs typeface="Calibri"/>
              </a:rPr>
              <a:t> det </a:t>
            </a:r>
            <a:r>
              <a:rPr lang="en-US" sz="3000" b="1" i="1" spc="162" dirty="0" err="1">
                <a:solidFill>
                  <a:schemeClr val="bg1"/>
                </a:solidFill>
                <a:latin typeface="Calibri"/>
                <a:ea typeface="Calibri"/>
                <a:cs typeface="Calibri"/>
              </a:rPr>
              <a:t>väl</a:t>
            </a:r>
            <a:r>
              <a:rPr lang="en-US" sz="3000" b="1" i="1" spc="162" dirty="0">
                <a:solidFill>
                  <a:schemeClr val="bg1"/>
                </a:solidFill>
                <a:latin typeface="Calibri"/>
                <a:ea typeface="Calibri"/>
                <a:cs typeface="Calibri"/>
              </a:rPr>
              <a:t> </a:t>
            </a:r>
            <a:r>
              <a:rPr lang="en-US" sz="3000" b="1" i="1" spc="162" dirty="0" err="1">
                <a:solidFill>
                  <a:schemeClr val="bg1"/>
                </a:solidFill>
                <a:latin typeface="Calibri"/>
                <a:ea typeface="Calibri"/>
                <a:cs typeface="Calibri"/>
              </a:rPr>
              <a:t>har</a:t>
            </a:r>
            <a:r>
              <a:rPr lang="en-US" sz="3000" b="1" i="1" spc="162" dirty="0">
                <a:solidFill>
                  <a:schemeClr val="bg1"/>
                </a:solidFill>
                <a:latin typeface="Calibri"/>
                <a:ea typeface="Calibri"/>
                <a:cs typeface="Calibri"/>
              </a:rPr>
              <a:t> </a:t>
            </a:r>
            <a:r>
              <a:rPr lang="en-US" sz="3000" b="1" i="1" spc="162" dirty="0" err="1">
                <a:solidFill>
                  <a:schemeClr val="bg1"/>
                </a:solidFill>
                <a:latin typeface="Calibri"/>
                <a:ea typeface="Calibri"/>
                <a:cs typeface="Calibri"/>
              </a:rPr>
              <a:t>publicerats</a:t>
            </a:r>
            <a:r>
              <a:rPr lang="en-US" sz="3000" b="1" i="1" spc="162" dirty="0">
                <a:solidFill>
                  <a:schemeClr val="bg1"/>
                </a:solidFill>
                <a:latin typeface="Calibri"/>
                <a:ea typeface="Calibri"/>
                <a:cs typeface="Calibri"/>
              </a:rPr>
              <a:t> </a:t>
            </a:r>
            <a:r>
              <a:rPr lang="en-US" sz="3000" b="1" i="1" spc="162" dirty="0" err="1">
                <a:solidFill>
                  <a:schemeClr val="bg1"/>
                </a:solidFill>
                <a:latin typeface="Calibri"/>
                <a:ea typeface="Calibri"/>
                <a:cs typeface="Calibri"/>
              </a:rPr>
              <a:t>på</a:t>
            </a:r>
            <a:r>
              <a:rPr lang="en-US" sz="3000" b="1" i="1" spc="162" dirty="0">
                <a:solidFill>
                  <a:schemeClr val="bg1"/>
                </a:solidFill>
                <a:latin typeface="Calibri"/>
                <a:ea typeface="Calibri"/>
                <a:cs typeface="Calibri"/>
              </a:rPr>
              <a:t> </a:t>
            </a:r>
            <a:r>
              <a:rPr lang="en-US" sz="3000" b="1" i="1" spc="162" dirty="0" err="1">
                <a:solidFill>
                  <a:schemeClr val="bg1"/>
                </a:solidFill>
                <a:latin typeface="Calibri"/>
                <a:ea typeface="Calibri"/>
                <a:cs typeface="Calibri"/>
              </a:rPr>
              <a:t>nätet</a:t>
            </a:r>
            <a:r>
              <a:rPr lang="en-US" sz="3000" b="1" i="1" spc="162" dirty="0">
                <a:solidFill>
                  <a:schemeClr val="bg1"/>
                </a:solidFill>
                <a:latin typeface="Calibri"/>
                <a:ea typeface="Calibri"/>
                <a:cs typeface="Calibri"/>
              </a:rPr>
              <a:t>.</a:t>
            </a:r>
          </a:p>
        </p:txBody>
      </p:sp>
      <p:pic>
        <p:nvPicPr>
          <p:cNvPr id="5" name="Picture 4" descr="A colorful circles with white lines and dots&#10;&#10;AI-generated content may be incorrect.">
            <a:extLst>
              <a:ext uri="{FF2B5EF4-FFF2-40B4-BE49-F238E27FC236}">
                <a16:creationId xmlns:a16="http://schemas.microsoft.com/office/drawing/2014/main" id="{843FC32C-4851-A9BF-7536-BB447785D92E}"/>
              </a:ext>
            </a:extLst>
          </p:cNvPr>
          <p:cNvPicPr>
            <a:picLocks noChangeAspect="1"/>
          </p:cNvPicPr>
          <p:nvPr/>
        </p:nvPicPr>
        <p:blipFill>
          <a:blip r:embed="rId3" cstate="screen">
            <a:extLst>
              <a:ext uri="{28A0092B-C50C-407E-A947-70E740481C1C}">
                <a14:useLocalDpi xmlns:a14="http://schemas.microsoft.com/office/drawing/2010/main"/>
              </a:ext>
            </a:extLst>
          </a:blip>
          <a:srcRect l="-5129" t="-7198" r="-1" b="-1"/>
          <a:stretch>
            <a:fillRect/>
          </a:stretch>
        </p:blipFill>
        <p:spPr>
          <a:xfrm rot="17800663">
            <a:off x="-1316110" y="-549000"/>
            <a:ext cx="3845287" cy="3119494"/>
          </a:xfrm>
          <a:prstGeom prst="rect">
            <a:avLst/>
          </a:prstGeom>
        </p:spPr>
      </p:pic>
    </p:spTree>
    <p:extLst>
      <p:ext uri="{BB962C8B-B14F-4D97-AF65-F5344CB8AC3E}">
        <p14:creationId xmlns:p14="http://schemas.microsoft.com/office/powerpoint/2010/main" val="9035744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 Placeholder 1">
            <a:extLst>
              <a:ext uri="{FF2B5EF4-FFF2-40B4-BE49-F238E27FC236}">
                <a16:creationId xmlns:a16="http://schemas.microsoft.com/office/drawing/2014/main" id="{C2388AC4-4B04-3DD3-6E94-F1E4732F43B1}"/>
              </a:ext>
            </a:extLst>
          </p:cNvPr>
          <p:cNvSpPr>
            <a:spLocks noGrp="1"/>
          </p:cNvSpPr>
          <p:nvPr>
            <p:ph type="body" sz="quarter" idx="13"/>
          </p:nvPr>
        </p:nvSpPr>
        <p:spPr>
          <a:xfrm>
            <a:off x="5629636" y="6121533"/>
            <a:ext cx="6021745" cy="466127"/>
          </a:xfrm>
        </p:spPr>
        <p:txBody>
          <a:bodyPr/>
          <a:lstStyle/>
          <a:p>
            <a:r>
              <a:rPr lang="en-US" sz="3000" dirty="0"/>
              <a:t>www.ai4seniorsproject.eu</a:t>
            </a:r>
          </a:p>
          <a:p>
            <a:endParaRPr lang="en-US" dirty="0">
              <a:solidFill>
                <a:srgbClr val="404040"/>
              </a:solidFill>
            </a:endParaRPr>
          </a:p>
        </p:txBody>
      </p:sp>
      <p:pic>
        <p:nvPicPr>
          <p:cNvPr id="5" name="Picture Placeholder 5" descr="A group of people standing in a line&#10;&#10;AI-generated content may be incorrect.">
            <a:extLst>
              <a:ext uri="{FF2B5EF4-FFF2-40B4-BE49-F238E27FC236}">
                <a16:creationId xmlns:a16="http://schemas.microsoft.com/office/drawing/2014/main" id="{4117FF69-BD5E-A939-DBFB-DE07AEF4A993}"/>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0" y="3154017"/>
            <a:ext cx="12192000" cy="2571163"/>
          </a:xfrm>
        </p:spPr>
      </p:pic>
      <p:pic>
        <p:nvPicPr>
          <p:cNvPr id="6" name="Picture 5" descr="A colorful circles with white lines and dots&#10;&#10;AI-generated content may be incorrect.">
            <a:extLst>
              <a:ext uri="{FF2B5EF4-FFF2-40B4-BE49-F238E27FC236}">
                <a16:creationId xmlns:a16="http://schemas.microsoft.com/office/drawing/2014/main" id="{F88D0993-30D4-59B5-F5CE-2F257A20ECB6}"/>
              </a:ext>
            </a:extLst>
          </p:cNvPr>
          <p:cNvPicPr>
            <a:picLocks noChangeAspect="1"/>
          </p:cNvPicPr>
          <p:nvPr/>
        </p:nvPicPr>
        <p:blipFill>
          <a:blip r:embed="rId4" cstate="screen">
            <a:extLst>
              <a:ext uri="{28A0092B-C50C-407E-A947-70E740481C1C}">
                <a14:useLocalDpi xmlns:a14="http://schemas.microsoft.com/office/drawing/2010/main"/>
              </a:ext>
            </a:extLst>
          </a:blip>
          <a:srcRect l="-5129" t="-7198" r="-1" b="-1"/>
          <a:stretch>
            <a:fillRect/>
          </a:stretch>
        </p:blipFill>
        <p:spPr>
          <a:xfrm rot="17800663">
            <a:off x="9881740" y="2376597"/>
            <a:ext cx="3845287" cy="3119494"/>
          </a:xfrm>
          <a:prstGeom prst="rect">
            <a:avLst/>
          </a:prstGeom>
        </p:spPr>
      </p:pic>
      <p:grpSp>
        <p:nvGrpSpPr>
          <p:cNvPr id="24" name="Graphic 3">
            <a:extLst>
              <a:ext uri="{FF2B5EF4-FFF2-40B4-BE49-F238E27FC236}">
                <a16:creationId xmlns:a16="http://schemas.microsoft.com/office/drawing/2014/main" id="{CD1058CB-085F-2031-6F2C-529FBD575226}"/>
              </a:ext>
            </a:extLst>
          </p:cNvPr>
          <p:cNvGrpSpPr/>
          <p:nvPr/>
        </p:nvGrpSpPr>
        <p:grpSpPr>
          <a:xfrm>
            <a:off x="4274254" y="6018705"/>
            <a:ext cx="485112" cy="485112"/>
            <a:chOff x="1950027" y="2499889"/>
            <a:chExt cx="850463" cy="850463"/>
          </a:xfrm>
        </p:grpSpPr>
        <p:sp>
          <p:nvSpPr>
            <p:cNvPr id="34" name="Freeform 33">
              <a:extLst>
                <a:ext uri="{FF2B5EF4-FFF2-40B4-BE49-F238E27FC236}">
                  <a16:creationId xmlns:a16="http://schemas.microsoft.com/office/drawing/2014/main" id="{D0D298A6-ED12-7EA8-2529-5BB04B67F57A}"/>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35" name="Graphic 3">
              <a:extLst>
                <a:ext uri="{FF2B5EF4-FFF2-40B4-BE49-F238E27FC236}">
                  <a16:creationId xmlns:a16="http://schemas.microsoft.com/office/drawing/2014/main" id="{59EE0BBB-F445-91A2-A9AC-6C74304FA77B}"/>
                </a:ext>
              </a:extLst>
            </p:cNvPr>
            <p:cNvGrpSpPr/>
            <p:nvPr/>
          </p:nvGrpSpPr>
          <p:grpSpPr>
            <a:xfrm>
              <a:off x="2107521" y="2657382"/>
              <a:ext cx="535476" cy="535477"/>
              <a:chOff x="2107521" y="2657382"/>
              <a:chExt cx="535476" cy="535477"/>
            </a:xfrm>
            <a:solidFill>
              <a:srgbClr val="FFFFFF"/>
            </a:solidFill>
          </p:grpSpPr>
          <p:sp>
            <p:nvSpPr>
              <p:cNvPr id="36" name="Freeform 35">
                <a:extLst>
                  <a:ext uri="{FF2B5EF4-FFF2-40B4-BE49-F238E27FC236}">
                    <a16:creationId xmlns:a16="http://schemas.microsoft.com/office/drawing/2014/main" id="{14012058-5668-170E-6628-1E85B3BD8590}"/>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7" name="Freeform 36">
                <a:extLst>
                  <a:ext uri="{FF2B5EF4-FFF2-40B4-BE49-F238E27FC236}">
                    <a16:creationId xmlns:a16="http://schemas.microsoft.com/office/drawing/2014/main" id="{E5E9690A-BBF7-540F-986D-03D4AE0E3AE8}"/>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9BC71A1C-E18E-232C-F1E9-BC367EE1C230}"/>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5" name="Graphic 3">
            <a:extLst>
              <a:ext uri="{FF2B5EF4-FFF2-40B4-BE49-F238E27FC236}">
                <a16:creationId xmlns:a16="http://schemas.microsoft.com/office/drawing/2014/main" id="{E4F09655-DC5D-7C69-0DF4-34E4789EAA0F}"/>
              </a:ext>
            </a:extLst>
          </p:cNvPr>
          <p:cNvGrpSpPr/>
          <p:nvPr/>
        </p:nvGrpSpPr>
        <p:grpSpPr>
          <a:xfrm>
            <a:off x="4797852" y="6018705"/>
            <a:ext cx="485112" cy="485471"/>
            <a:chOff x="-1196056" y="2499889"/>
            <a:chExt cx="850463" cy="851093"/>
          </a:xfrm>
        </p:grpSpPr>
        <p:sp>
          <p:nvSpPr>
            <p:cNvPr id="32" name="Freeform 31">
              <a:extLst>
                <a:ext uri="{FF2B5EF4-FFF2-40B4-BE49-F238E27FC236}">
                  <a16:creationId xmlns:a16="http://schemas.microsoft.com/office/drawing/2014/main" id="{A77D429E-224D-709B-4522-BDD7A8A0F790}"/>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CA7BB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C8CF0ED2-C977-2127-B0E5-EF38BE3BCC5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26" name="Group 25">
            <a:extLst>
              <a:ext uri="{FF2B5EF4-FFF2-40B4-BE49-F238E27FC236}">
                <a16:creationId xmlns:a16="http://schemas.microsoft.com/office/drawing/2014/main" id="{2215617F-DEEF-0148-91D5-D336AE59F55D}"/>
              </a:ext>
            </a:extLst>
          </p:cNvPr>
          <p:cNvGrpSpPr/>
          <p:nvPr/>
        </p:nvGrpSpPr>
        <p:grpSpPr>
          <a:xfrm>
            <a:off x="3750656" y="6018705"/>
            <a:ext cx="485112" cy="485112"/>
            <a:chOff x="3094393" y="4759137"/>
            <a:chExt cx="1074283" cy="1074283"/>
          </a:xfrm>
        </p:grpSpPr>
        <p:sp>
          <p:nvSpPr>
            <p:cNvPr id="27" name="Freeform 26">
              <a:extLst>
                <a:ext uri="{FF2B5EF4-FFF2-40B4-BE49-F238E27FC236}">
                  <a16:creationId xmlns:a16="http://schemas.microsoft.com/office/drawing/2014/main" id="{F954C509-CE44-7136-DBD5-54D3004A1FE1}"/>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8" name="Group 27">
              <a:extLst>
                <a:ext uri="{FF2B5EF4-FFF2-40B4-BE49-F238E27FC236}">
                  <a16:creationId xmlns:a16="http://schemas.microsoft.com/office/drawing/2014/main" id="{6280A223-E301-E9BA-9624-984C99C9BE92}"/>
                </a:ext>
              </a:extLst>
            </p:cNvPr>
            <p:cNvGrpSpPr/>
            <p:nvPr/>
          </p:nvGrpSpPr>
          <p:grpSpPr>
            <a:xfrm>
              <a:off x="3303016" y="4946695"/>
              <a:ext cx="685139" cy="655838"/>
              <a:chOff x="3303016" y="4946695"/>
              <a:chExt cx="685139" cy="655838"/>
            </a:xfrm>
          </p:grpSpPr>
          <p:sp>
            <p:nvSpPr>
              <p:cNvPr id="29" name="Freeform 28">
                <a:extLst>
                  <a:ext uri="{FF2B5EF4-FFF2-40B4-BE49-F238E27FC236}">
                    <a16:creationId xmlns:a16="http://schemas.microsoft.com/office/drawing/2014/main" id="{5CA514D5-5D1E-99C4-2BD4-B397C93370C4}"/>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658EAE2E-7457-57B8-70E7-2EDAB8F0EABE}"/>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BB642F12-5091-C5E9-C3CD-58DDEF78803E}"/>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sp>
        <p:nvSpPr>
          <p:cNvPr id="67" name="Text Placeholder 18">
            <a:extLst>
              <a:ext uri="{FF2B5EF4-FFF2-40B4-BE49-F238E27FC236}">
                <a16:creationId xmlns:a16="http://schemas.microsoft.com/office/drawing/2014/main" id="{014674DF-0F73-3EB6-1560-78C60576E06A}"/>
              </a:ext>
            </a:extLst>
          </p:cNvPr>
          <p:cNvSpPr>
            <a:spLocks noGrp="1"/>
          </p:cNvSpPr>
          <p:nvPr>
            <p:ph type="body" sz="quarter" idx="16"/>
          </p:nvPr>
        </p:nvSpPr>
        <p:spPr>
          <a:xfrm>
            <a:off x="3772" y="4952944"/>
            <a:ext cx="6258295" cy="634242"/>
          </a:xfrm>
          <a:prstGeom prst="rect">
            <a:avLst/>
          </a:prstGeom>
          <a:solidFill>
            <a:srgbClr val="CA7BB3"/>
          </a:solidFill>
        </p:spPr>
        <p:txBody>
          <a:bodyPr>
            <a:normAutofit/>
          </a:bodyPr>
          <a:lstStyle/>
          <a:p>
            <a:pPr algn="r"/>
            <a:r>
              <a:rPr lang="en-US" dirty="0">
                <a:solidFill>
                  <a:schemeClr val="bg1"/>
                </a:solidFill>
              </a:rPr>
              <a:t>Följ vår resa</a:t>
            </a:r>
          </a:p>
        </p:txBody>
      </p:sp>
      <p:sp>
        <p:nvSpPr>
          <p:cNvPr id="2" name="TextBox 1">
            <a:extLst>
              <a:ext uri="{FF2B5EF4-FFF2-40B4-BE49-F238E27FC236}">
                <a16:creationId xmlns:a16="http://schemas.microsoft.com/office/drawing/2014/main" id="{21C46AA0-7941-4E3F-75C7-1DB06E825A7C}"/>
              </a:ext>
            </a:extLst>
          </p:cNvPr>
          <p:cNvSpPr txBox="1"/>
          <p:nvPr/>
        </p:nvSpPr>
        <p:spPr>
          <a:xfrm>
            <a:off x="4438473" y="489658"/>
            <a:ext cx="7212907" cy="2062103"/>
          </a:xfrm>
          <a:prstGeom prst="rect">
            <a:avLst/>
          </a:prstGeom>
          <a:noFill/>
        </p:spPr>
        <p:txBody>
          <a:bodyPr wrap="square" rtlCol="0">
            <a:spAutoFit/>
          </a:bodyPr>
          <a:lstStyle/>
          <a:p>
            <a:r>
              <a:rPr lang="en-IE" sz="3200" b="1" dirty="0">
                <a:solidFill>
                  <a:srgbClr val="292668"/>
                </a:solidFill>
              </a:rPr>
              <a:t>Grattis</a:t>
            </a:r>
            <a:r>
              <a:rPr lang="en-IE" sz="3200" dirty="0">
                <a:solidFill>
                  <a:srgbClr val="292668"/>
                </a:solidFill>
              </a:rPr>
              <a:t>, du har just avslutat modul 1. Fortsätt på din läranderesa… </a:t>
            </a:r>
            <a:r>
              <a:rPr lang="en-IE" sz="3200" b="1" dirty="0">
                <a:solidFill>
                  <a:srgbClr val="292668"/>
                </a:solidFill>
              </a:rPr>
              <a:t>Modul 2 </a:t>
            </a:r>
            <a:r>
              <a:rPr lang="en-IE" sz="3200" dirty="0">
                <a:solidFill>
                  <a:srgbClr val="292668"/>
                </a:solidFill>
              </a:rPr>
              <a:t>handlar om AI inom </a:t>
            </a:r>
            <a:r>
              <a:rPr lang="en-IE" sz="3200" b="1" dirty="0">
                <a:solidFill>
                  <a:srgbClr val="292668"/>
                </a:solidFill>
              </a:rPr>
              <a:t>privatekonomi och bedrägeribekämpning</a:t>
            </a:r>
            <a:r>
              <a:rPr lang="en-IE" sz="3200" dirty="0">
                <a:solidFill>
                  <a:srgbClr val="292668"/>
                </a:solidFill>
              </a:rPr>
              <a:t>.</a:t>
            </a:r>
          </a:p>
        </p:txBody>
      </p:sp>
    </p:spTree>
    <p:extLst>
      <p:ext uri="{BB962C8B-B14F-4D97-AF65-F5344CB8AC3E}">
        <p14:creationId xmlns:p14="http://schemas.microsoft.com/office/powerpoint/2010/main" val="4169825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9F47171-EEF7-4B5D-9919-230F4BE48092}"/>
              </a:ext>
            </a:extLst>
          </p:cNvPr>
          <p:cNvSpPr>
            <a:spLocks noGrp="1"/>
          </p:cNvSpPr>
          <p:nvPr>
            <p:ph type="body" sz="quarter" idx="13"/>
          </p:nvPr>
        </p:nvSpPr>
        <p:spPr>
          <a:xfrm>
            <a:off x="3279618" y="2277637"/>
            <a:ext cx="6128571" cy="3117538"/>
          </a:xfrm>
        </p:spPr>
        <p:txBody>
          <a:bodyPr>
            <a:no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242B62"/>
                </a:solidFill>
                <a:effectLst/>
                <a:uLnTx/>
                <a:uFillTx/>
                <a:latin typeface="Calibri" panose="020F0502020204030204"/>
                <a:ea typeface="+mn-ea"/>
                <a:cs typeface="+mn-cs"/>
              </a:rPr>
              <a:t>Tänk på det som ett hus: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242B62"/>
                </a:solidFill>
                <a:effectLst/>
                <a:highlight>
                  <a:srgbClr val="5696D0"/>
                </a:highlight>
                <a:uLnTx/>
                <a:uFillTx/>
                <a:latin typeface="Calibri" panose="020F0502020204030204"/>
                <a:ea typeface="+mn-ea"/>
                <a:cs typeface="+mn-cs"/>
              </a:rPr>
              <a:t>Onlinesäkerhet </a:t>
            </a:r>
            <a:r>
              <a:rPr kumimoji="0" lang="en-US" sz="2400" b="0" i="0" u="none" strike="noStrike" kern="1200" cap="none" spc="0" normalizeH="0" baseline="0" noProof="0" dirty="0">
                <a:ln>
                  <a:noFill/>
                </a:ln>
                <a:solidFill>
                  <a:srgbClr val="242B62"/>
                </a:solidFill>
                <a:effectLst/>
                <a:uLnTx/>
                <a:uFillTx/>
                <a:latin typeface="Calibri" panose="020F0502020204030204"/>
                <a:ea typeface="+mn-ea"/>
                <a:cs typeface="+mn-cs"/>
              </a:rPr>
              <a:t>är det högteknologiska larmsystemet och säkerhetslåset på dörren.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242B62"/>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242B62"/>
                </a:solidFill>
                <a:effectLst/>
                <a:highlight>
                  <a:srgbClr val="5696D0"/>
                </a:highlight>
                <a:uLnTx/>
                <a:uFillTx/>
                <a:latin typeface="Calibri" panose="020F0502020204030204"/>
                <a:ea typeface="+mn-ea"/>
                <a:cs typeface="+mn-cs"/>
              </a:rPr>
              <a:t>Digital säkerhet </a:t>
            </a:r>
            <a:r>
              <a:rPr kumimoji="0" lang="en-US" sz="2400" b="0" i="0" u="none" strike="noStrike" kern="1200" cap="none" spc="0" normalizeH="0" baseline="0" noProof="0" dirty="0">
                <a:ln>
                  <a:noFill/>
                </a:ln>
                <a:solidFill>
                  <a:srgbClr val="242B62"/>
                </a:solidFill>
                <a:effectLst/>
                <a:uLnTx/>
                <a:uFillTx/>
                <a:latin typeface="Calibri" panose="020F0502020204030204"/>
                <a:ea typeface="+mn-ea"/>
                <a:cs typeface="+mn-cs"/>
              </a:rPr>
              <a:t>är att veta att man inte ska bjuda in en misstänkt främling eller dela sin planritning med hela </a:t>
            </a:r>
            <a:r>
              <a:rPr kumimoji="0" lang="en-US" sz="2400" b="0" i="0" u="none" strike="noStrike" kern="1200" cap="none" spc="0" normalizeH="0" baseline="0" noProof="0" dirty="0" err="1">
                <a:ln>
                  <a:noFill/>
                </a:ln>
                <a:solidFill>
                  <a:srgbClr val="242B62"/>
                </a:solidFill>
                <a:effectLst/>
                <a:uLnTx/>
                <a:uFillTx/>
                <a:latin typeface="Calibri" panose="020F0502020204030204"/>
                <a:ea typeface="+mn-ea"/>
                <a:cs typeface="+mn-cs"/>
              </a:rPr>
              <a:t>grannskapet</a:t>
            </a:r>
            <a:r>
              <a:rPr kumimoji="0" lang="en-US" sz="2400" b="0" i="0" u="none" strike="noStrike" kern="1200" cap="none" spc="0" normalizeH="0" baseline="0" noProof="0" dirty="0">
                <a:ln>
                  <a:noFill/>
                </a:ln>
                <a:solidFill>
                  <a:srgbClr val="242B62"/>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2400" dirty="0">
              <a:solidFill>
                <a:srgbClr val="242B62"/>
              </a:solidFill>
              <a:latin typeface="Calibri" panose="020F0502020204030204"/>
            </a:endParaRPr>
          </a:p>
          <a:p>
            <a:pPr lvl="0" algn="l">
              <a:lnSpc>
                <a:spcPct val="100000"/>
              </a:lnSpc>
              <a:defRPr/>
            </a:pPr>
            <a:r>
              <a:rPr lang="en-US" sz="2400" b="1" dirty="0">
                <a:solidFill>
                  <a:srgbClr val="292668"/>
                </a:solidFill>
              </a:rPr>
              <a:t>Internet </a:t>
            </a:r>
            <a:r>
              <a:rPr lang="en-US" sz="2400" dirty="0">
                <a:solidFill>
                  <a:srgbClr val="292668"/>
                </a:solidFill>
              </a:rPr>
              <a:t>är som en livlig stad. De flesta människor är vänliga, men vi låser ändå våra dörrar på natten</a:t>
            </a:r>
            <a:endParaRPr kumimoji="0" lang="en-US" sz="2400" b="0" i="0" u="none" strike="noStrike" kern="1200" cap="none" spc="0" normalizeH="0" baseline="0" noProof="0" dirty="0">
              <a:ln>
                <a:noFill/>
              </a:ln>
              <a:solidFill>
                <a:srgbClr val="292668"/>
              </a:solidFill>
              <a:effectLst/>
              <a:uLnTx/>
              <a:uFillTx/>
              <a:latin typeface="Calibri" panose="020F0502020204030204"/>
              <a:ea typeface="+mn-ea"/>
              <a:cs typeface="+mn-cs"/>
            </a:endParaRPr>
          </a:p>
          <a:p>
            <a:endParaRPr lang="en-US" sz="2400" dirty="0"/>
          </a:p>
        </p:txBody>
      </p:sp>
      <p:sp>
        <p:nvSpPr>
          <p:cNvPr id="8" name="TextBox 7">
            <a:extLst>
              <a:ext uri="{FF2B5EF4-FFF2-40B4-BE49-F238E27FC236}">
                <a16:creationId xmlns:a16="http://schemas.microsoft.com/office/drawing/2014/main" id="{BF11CA47-2F13-AB19-7A8E-195C6570388C}"/>
              </a:ext>
            </a:extLst>
          </p:cNvPr>
          <p:cNvSpPr txBox="1"/>
          <p:nvPr/>
        </p:nvSpPr>
        <p:spPr>
          <a:xfrm>
            <a:off x="3279618" y="952360"/>
            <a:ext cx="6160882" cy="570092"/>
          </a:xfrm>
          <a:prstGeom prst="rect">
            <a:avLst/>
          </a:prstGeom>
          <a:noFill/>
        </p:spPr>
        <p:txBody>
          <a:bodyPr wrap="square">
            <a:spAutoFit/>
          </a:bodyPr>
          <a:lstStyle/>
          <a:p>
            <a:pPr marL="0" marR="0" lvl="0" indent="0" algn="l" defTabSz="914400" rtl="0" eaLnBrk="1" fontAlgn="auto" latinLnBrk="0" hangingPunct="1">
              <a:lnSpc>
                <a:spcPts val="3720"/>
              </a:lnSpc>
              <a:spcBef>
                <a:spcPts val="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srgbClr val="242B62"/>
                </a:solidFill>
                <a:effectLst/>
                <a:uLnTx/>
                <a:uFillTx/>
                <a:latin typeface="Calibri" panose="020F0502020204030204"/>
                <a:ea typeface="+mn-ea"/>
                <a:cs typeface="+mn-cs"/>
              </a:rPr>
              <a:t>Att förstå båda begreppen…</a:t>
            </a:r>
          </a:p>
        </p:txBody>
      </p:sp>
    </p:spTree>
    <p:extLst>
      <p:ext uri="{BB962C8B-B14F-4D97-AF65-F5344CB8AC3E}">
        <p14:creationId xmlns:p14="http://schemas.microsoft.com/office/powerpoint/2010/main" val="351854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78E266-A069-A0F5-7D6C-A662787E271F}"/>
            </a:ext>
          </a:extLst>
        </p:cNvPr>
        <p:cNvGrpSpPr/>
        <p:nvPr/>
      </p:nvGrpSpPr>
      <p:grpSpPr>
        <a:xfrm>
          <a:off x="0" y="0"/>
          <a:ext cx="0" cy="0"/>
          <a:chOff x="0" y="0"/>
          <a:chExt cx="0" cy="0"/>
        </a:xfrm>
      </p:grpSpPr>
      <p:pic>
        <p:nvPicPr>
          <p:cNvPr id="6" name="Picture Placeholder 4" descr="Child hiding in bushes">
            <a:extLst>
              <a:ext uri="{FF2B5EF4-FFF2-40B4-BE49-F238E27FC236}">
                <a16:creationId xmlns:a16="http://schemas.microsoft.com/office/drawing/2014/main" id="{AC2FF169-E194-8F8F-2C76-23659F2A3E9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9" name="Text Placeholder 8">
            <a:extLst>
              <a:ext uri="{FF2B5EF4-FFF2-40B4-BE49-F238E27FC236}">
                <a16:creationId xmlns:a16="http://schemas.microsoft.com/office/drawing/2014/main" id="{5473B76D-15E7-DBAF-F4C4-63FAB978C9A5}"/>
              </a:ext>
            </a:extLst>
          </p:cNvPr>
          <p:cNvSpPr>
            <a:spLocks noGrp="1"/>
          </p:cNvSpPr>
          <p:nvPr>
            <p:ph type="body" sz="quarter" idx="15"/>
          </p:nvPr>
        </p:nvSpPr>
        <p:spPr>
          <a:xfrm>
            <a:off x="4918113" y="385046"/>
            <a:ext cx="5997036" cy="697353"/>
          </a:xfrm>
          <a:prstGeom prst="rect">
            <a:avLst/>
          </a:prstGeom>
        </p:spPr>
        <p:txBody>
          <a:bodyPr>
            <a:normAutofit fontScale="92500"/>
          </a:bodyPr>
          <a:lstStyle/>
          <a:p>
            <a:r>
              <a:rPr lang="en-US" b="1" dirty="0"/>
              <a:t>Digital säkerhet (</a:t>
            </a:r>
            <a:r>
              <a:rPr lang="en-US" b="1" i="1" dirty="0"/>
              <a:t>Vem och varför</a:t>
            </a:r>
            <a:r>
              <a:rPr lang="en-US" b="1" dirty="0"/>
              <a:t>)</a:t>
            </a:r>
          </a:p>
        </p:txBody>
      </p:sp>
      <p:sp>
        <p:nvSpPr>
          <p:cNvPr id="8" name="Text Placeholder 7">
            <a:extLst>
              <a:ext uri="{FF2B5EF4-FFF2-40B4-BE49-F238E27FC236}">
                <a16:creationId xmlns:a16="http://schemas.microsoft.com/office/drawing/2014/main" id="{40962DE5-73F0-165C-45BA-1F5E6BFE70D3}"/>
              </a:ext>
            </a:extLst>
          </p:cNvPr>
          <p:cNvSpPr>
            <a:spLocks noGrp="1"/>
          </p:cNvSpPr>
          <p:nvPr>
            <p:ph type="body" sz="quarter" idx="17"/>
          </p:nvPr>
        </p:nvSpPr>
        <p:spPr>
          <a:xfrm>
            <a:off x="4922519" y="856884"/>
            <a:ext cx="6684024" cy="4021291"/>
          </a:xfrm>
        </p:spPr>
        <p:txBody>
          <a:bodyPr lIns="91440" tIns="45720" rIns="91440" bIns="45720" anchor="t">
            <a:noAutofit/>
          </a:bodyPr>
          <a:lstStyle/>
          <a:p>
            <a:pPr>
              <a:lnSpc>
                <a:spcPct val="100000"/>
              </a:lnSpc>
            </a:pPr>
            <a:r>
              <a:rPr lang="en-US" sz="2300" dirty="0"/>
              <a:t>Säkerhet handlar om beteende. Det handlar om </a:t>
            </a:r>
            <a:r>
              <a:rPr lang="en-US" sz="2300" b="1" dirty="0"/>
              <a:t>mänsklig interaktion och personliga vanor </a:t>
            </a:r>
            <a:r>
              <a:rPr lang="en-US" sz="2300" dirty="0"/>
              <a:t>som skyddar dig från skada. </a:t>
            </a:r>
            <a:endParaRPr lang="en-US" sz="2300">
              <a:ea typeface="Calibri"/>
              <a:cs typeface="Calibri"/>
            </a:endParaRPr>
          </a:p>
          <a:p>
            <a:pPr>
              <a:lnSpc>
                <a:spcPct val="100000"/>
              </a:lnSpc>
            </a:pPr>
            <a:r>
              <a:rPr lang="en-US" sz="2300" b="1" dirty="0"/>
              <a:t>I det här modulen </a:t>
            </a:r>
            <a:r>
              <a:rPr lang="en-US" sz="2300" dirty="0"/>
              <a:t>fokuserar vi på personligt välbefinnande och social interaktion.</a:t>
            </a:r>
            <a:endParaRPr lang="en-US" sz="2300">
              <a:ea typeface="Calibri"/>
              <a:cs typeface="Calibri"/>
            </a:endParaRPr>
          </a:p>
          <a:p>
            <a:pPr>
              <a:lnSpc>
                <a:spcPct val="100000"/>
              </a:lnSpc>
            </a:pPr>
            <a:r>
              <a:rPr lang="en-US" sz="2300" b="1" dirty="0"/>
              <a:t>De största hoten: </a:t>
            </a:r>
            <a:r>
              <a:rPr lang="en-US" sz="2300" dirty="0"/>
              <a:t>Phishing, smishing, identitetsstöld genom social manipulation och bedrägerier på nätet.</a:t>
            </a:r>
            <a:endParaRPr lang="en-US" sz="2300">
              <a:ea typeface="Calibri"/>
              <a:cs typeface="Calibri"/>
            </a:endParaRPr>
          </a:p>
          <a:p>
            <a:pPr>
              <a:lnSpc>
                <a:spcPct val="100000"/>
              </a:lnSpc>
            </a:pPr>
            <a:r>
              <a:rPr lang="en-US" sz="2300" b="1" dirty="0"/>
              <a:t>Vanliga metoder:</a:t>
            </a:r>
            <a:endParaRPr lang="en-US" sz="2300" b="1">
              <a:ea typeface="Calibri"/>
              <a:cs typeface="Calibri"/>
            </a:endParaRPr>
          </a:p>
          <a:p>
            <a:pPr marL="342900" indent="-342900">
              <a:lnSpc>
                <a:spcPct val="100000"/>
              </a:lnSpc>
              <a:buFont typeface="Arial" panose="020B0604020202020204" pitchFamily="34" charset="0"/>
              <a:buChar char="•"/>
            </a:pPr>
            <a:r>
              <a:rPr lang="en-US" sz="2300" b="1" dirty="0"/>
              <a:t>Sekretessinställningar: </a:t>
            </a:r>
            <a:r>
              <a:rPr lang="en-US" sz="2300" dirty="0"/>
              <a:t>Välj vem som får se dina foton.</a:t>
            </a:r>
            <a:endParaRPr lang="en-US" sz="2300">
              <a:ea typeface="Calibri"/>
              <a:cs typeface="Calibri"/>
            </a:endParaRPr>
          </a:p>
          <a:p>
            <a:pPr marL="342900" indent="-342900">
              <a:lnSpc>
                <a:spcPct val="100000"/>
              </a:lnSpc>
              <a:buFont typeface="Arial" panose="020B0604020202020204" pitchFamily="34" charset="0"/>
              <a:buChar char="•"/>
            </a:pPr>
            <a:r>
              <a:rPr lang="en-US" sz="2300" b="1" dirty="0"/>
              <a:t>Digitalt fotavtryck: </a:t>
            </a:r>
            <a:r>
              <a:rPr lang="en-US" sz="2300" dirty="0"/>
              <a:t>Var medveten om att det du publicerar idag kan komma att förfölja dig i framtiden.</a:t>
            </a:r>
            <a:endParaRPr lang="en-US" sz="2300">
              <a:ea typeface="Calibri"/>
              <a:cs typeface="Calibri"/>
            </a:endParaRPr>
          </a:p>
          <a:p>
            <a:pPr marL="342900" indent="-342900">
              <a:lnSpc>
                <a:spcPct val="100000"/>
              </a:lnSpc>
              <a:buFont typeface="Arial" panose="020B0604020202020204" pitchFamily="34" charset="0"/>
              <a:buChar char="•"/>
            </a:pPr>
            <a:r>
              <a:rPr lang="en-US" sz="2300" b="1" dirty="0"/>
              <a:t>Kritiskt tänkande: </a:t>
            </a:r>
            <a:r>
              <a:rPr lang="en-US" sz="2300" dirty="0"/>
              <a:t>Att upptäcka bedrägerier som </a:t>
            </a:r>
            <a:r>
              <a:rPr lang="en-US" sz="2300" i="1" dirty="0"/>
              <a:t>verkar för bra för att vara sanna </a:t>
            </a:r>
            <a:r>
              <a:rPr lang="en-US" sz="2300" dirty="0"/>
              <a:t>eller falska nyheter.</a:t>
            </a:r>
            <a:r>
              <a:rPr lang="en-US" dirty="0"/>
              <a:t> </a:t>
            </a:r>
          </a:p>
        </p:txBody>
      </p:sp>
      <p:pic>
        <p:nvPicPr>
          <p:cNvPr id="5" name="Picture 4" descr="A colorful circles with white lines and dots&#10;&#10;AI-generated content may be incorrect.">
            <a:extLst>
              <a:ext uri="{FF2B5EF4-FFF2-40B4-BE49-F238E27FC236}">
                <a16:creationId xmlns:a16="http://schemas.microsoft.com/office/drawing/2014/main" id="{99940944-E96F-4D4C-B1C7-A274AF8AF1C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48199" y="4331028"/>
            <a:ext cx="3657707" cy="2910004"/>
          </a:xfrm>
          <a:prstGeom prst="rect">
            <a:avLst/>
          </a:prstGeom>
        </p:spPr>
      </p:pic>
    </p:spTree>
    <p:extLst>
      <p:ext uri="{BB962C8B-B14F-4D97-AF65-F5344CB8AC3E}">
        <p14:creationId xmlns:p14="http://schemas.microsoft.com/office/powerpoint/2010/main" val="7797308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erson and a young person looking at a tablet&#10;&#10;AI-generated content may be incorrect.">
            <a:extLst>
              <a:ext uri="{FF2B5EF4-FFF2-40B4-BE49-F238E27FC236}">
                <a16:creationId xmlns:a16="http://schemas.microsoft.com/office/drawing/2014/main" id="{AA079946-56F0-5775-9518-5E3E3DB765F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7764874" y="730800"/>
            <a:ext cx="2066906" cy="582221"/>
          </a:xfrm>
        </p:spPr>
        <p:txBody>
          <a:bodyPr/>
          <a:lstStyle/>
          <a:p>
            <a:r>
              <a:rPr lang="en-US" dirty="0"/>
              <a:t>01</a:t>
            </a:r>
          </a:p>
        </p:txBody>
      </p:sp>
      <p:sp>
        <p:nvSpPr>
          <p:cNvPr id="14" name="Rectangle 13">
            <a:extLst>
              <a:ext uri="{FF2B5EF4-FFF2-40B4-BE49-F238E27FC236}">
                <a16:creationId xmlns:a16="http://schemas.microsoft.com/office/drawing/2014/main" id="{BE59536B-CB14-6A49-9925-C70C0915408D}"/>
              </a:ext>
            </a:extLst>
          </p:cNvPr>
          <p:cNvSpPr/>
          <p:nvPr/>
        </p:nvSpPr>
        <p:spPr>
          <a:xfrm>
            <a:off x="5722297" y="3476625"/>
            <a:ext cx="5156385" cy="23114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5906320" y="3481298"/>
            <a:ext cx="5147678" cy="2308324"/>
          </a:xfrm>
          <a:prstGeom prst="rect">
            <a:avLst/>
          </a:prstGeom>
          <a:noFill/>
        </p:spPr>
        <p:txBody>
          <a:bodyPr wrap="square" lIns="91440" tIns="45720" rIns="91440" bIns="45720" rtlCol="0" anchor="t">
            <a:spAutoFit/>
          </a:bodyPr>
          <a:lstStyle/>
          <a:p>
            <a:r>
              <a:rPr lang="en-US" sz="3600" b="1" spc="324" dirty="0">
                <a:solidFill>
                  <a:srgbClr val="242B62"/>
                </a:solidFill>
                <a:latin typeface="Calibri"/>
                <a:ea typeface="Calibri"/>
                <a:cs typeface="Calibri"/>
              </a:rPr>
              <a:t>LÖSENORD, INTEGRITETSINSTÄL-LNINGAR OCH DATASÄKERHET </a:t>
            </a:r>
          </a:p>
        </p:txBody>
      </p:sp>
    </p:spTree>
    <p:extLst>
      <p:ext uri="{BB962C8B-B14F-4D97-AF65-F5344CB8AC3E}">
        <p14:creationId xmlns:p14="http://schemas.microsoft.com/office/powerpoint/2010/main" val="35596366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5"/>
          </p:nvPr>
        </p:nvSpPr>
        <p:spPr>
          <a:xfrm>
            <a:off x="475654" y="559279"/>
            <a:ext cx="5352231" cy="1158629"/>
          </a:xfrm>
          <a:prstGeom prst="rect">
            <a:avLst/>
          </a:prstGeom>
        </p:spPr>
        <p:txBody>
          <a:bodyPr>
            <a:normAutofit/>
          </a:bodyPr>
          <a:lstStyle/>
          <a:p>
            <a:r>
              <a:rPr lang="en-US" b="1" dirty="0"/>
              <a:t>Varför behöver vi lösenord och inställningar?</a:t>
            </a:r>
          </a:p>
        </p:txBody>
      </p:sp>
      <p:pic>
        <p:nvPicPr>
          <p:cNvPr id="5" name="Picture Placeholder 4" descr="Keys to a home">
            <a:extLst>
              <a:ext uri="{FF2B5EF4-FFF2-40B4-BE49-F238E27FC236}">
                <a16:creationId xmlns:a16="http://schemas.microsoft.com/office/drawing/2014/main" id="{DA3FA7AB-A8CE-7F94-3CAA-C83EDB7760DE}"/>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a:xfrm>
            <a:off x="6096000" y="0"/>
            <a:ext cx="5348742" cy="6858000"/>
          </a:xfrm>
        </p:spPr>
      </p:pic>
      <p:pic>
        <p:nvPicPr>
          <p:cNvPr id="7" name="Picture 6" descr="A colorful circles with white lines and dots&#10;&#10;AI-generated content may be incorrect.">
            <a:extLst>
              <a:ext uri="{FF2B5EF4-FFF2-40B4-BE49-F238E27FC236}">
                <a16:creationId xmlns:a16="http://schemas.microsoft.com/office/drawing/2014/main" id="{33C0466E-1979-C326-4457-D97CD30947BE}"/>
              </a:ext>
            </a:extLst>
          </p:cNvPr>
          <p:cNvPicPr>
            <a:picLocks noChangeAspect="1"/>
          </p:cNvPicPr>
          <p:nvPr/>
        </p:nvPicPr>
        <p:blipFill>
          <a:blip r:embed="rId3" cstate="screen">
            <a:extLst>
              <a:ext uri="{28A0092B-C50C-407E-A947-70E740481C1C}">
                <a14:useLocalDpi xmlns:a14="http://schemas.microsoft.com/office/drawing/2010/main"/>
              </a:ext>
            </a:extLst>
          </a:blip>
          <a:srcRect l="-5129" t="-7198" r="-1" b="-1"/>
          <a:stretch>
            <a:fillRect/>
          </a:stretch>
        </p:blipFill>
        <p:spPr>
          <a:xfrm rot="17800663">
            <a:off x="4967284" y="4351472"/>
            <a:ext cx="3845287" cy="3119494"/>
          </a:xfrm>
          <a:prstGeom prst="rect">
            <a:avLst/>
          </a:prstGeom>
        </p:spPr>
      </p:pic>
      <p:sp>
        <p:nvSpPr>
          <p:cNvPr id="12" name="Text Placeholder 11">
            <a:extLst>
              <a:ext uri="{FF2B5EF4-FFF2-40B4-BE49-F238E27FC236}">
                <a16:creationId xmlns:a16="http://schemas.microsoft.com/office/drawing/2014/main" id="{7A923FCD-9B63-5E92-2756-7BAB49F00472}"/>
              </a:ext>
            </a:extLst>
          </p:cNvPr>
          <p:cNvSpPr>
            <a:spLocks noGrp="1"/>
          </p:cNvSpPr>
          <p:nvPr>
            <p:ph type="body" sz="quarter" idx="17"/>
          </p:nvPr>
        </p:nvSpPr>
        <p:spPr>
          <a:xfrm>
            <a:off x="475654" y="2036983"/>
            <a:ext cx="4847784" cy="4021291"/>
          </a:xfrm>
          <a:prstGeom prst="rect">
            <a:avLst/>
          </a:prstGeom>
        </p:spPr>
        <p:txBody>
          <a:bodyPr lIns="91440" tIns="45720" rIns="91440" bIns="45720" anchor="t">
            <a:noAutofit/>
          </a:bodyPr>
          <a:lstStyle/>
          <a:p>
            <a:pPr>
              <a:lnSpc>
                <a:spcPct val="100000"/>
              </a:lnSpc>
            </a:pPr>
            <a:r>
              <a:rPr lang="en-US" dirty="0"/>
              <a:t>Tänk dig att du går in på en bank eller en läkarmottagning. Du vill väl inte att personen som står bakom dig ska kunna se ditt banksaldo eller din sjukdomshistoria. I den fysiska världen har vi väggar och privata rum. </a:t>
            </a:r>
          </a:p>
          <a:p>
            <a:pPr>
              <a:lnSpc>
                <a:spcPct val="100000"/>
              </a:lnSpc>
            </a:pPr>
            <a:endParaRPr lang="en-US" dirty="0">
              <a:solidFill>
                <a:srgbClr val="FFFFFF"/>
              </a:solidFill>
            </a:endParaRPr>
          </a:p>
          <a:p>
            <a:pPr>
              <a:lnSpc>
                <a:spcPct val="100000"/>
              </a:lnSpc>
            </a:pPr>
            <a:r>
              <a:rPr lang="en-US" sz="2800" b="1" dirty="0">
                <a:solidFill>
                  <a:srgbClr val="292668"/>
                </a:solidFill>
              </a:rPr>
              <a:t>På nätet har vi lösenord och sekretessinställningar som skyddar våra uppgifter.</a:t>
            </a:r>
            <a:endParaRPr lang="en-US" sz="2800" dirty="0">
              <a:solidFill>
                <a:srgbClr val="292668"/>
              </a:solidFill>
            </a:endParaRPr>
          </a:p>
        </p:txBody>
      </p:sp>
    </p:spTree>
    <p:extLst>
      <p:ext uri="{BB962C8B-B14F-4D97-AF65-F5344CB8AC3E}">
        <p14:creationId xmlns:p14="http://schemas.microsoft.com/office/powerpoint/2010/main" val="19635093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B336E7-C073-3929-0C50-4CF31AB86406}"/>
              </a:ext>
            </a:extLst>
          </p:cNvPr>
          <p:cNvSpPr>
            <a:spLocks noGrp="1"/>
          </p:cNvSpPr>
          <p:nvPr>
            <p:ph type="body" sz="quarter" idx="15"/>
          </p:nvPr>
        </p:nvSpPr>
        <p:spPr/>
        <p:txBody>
          <a:bodyPr/>
          <a:lstStyle/>
          <a:p>
            <a:r>
              <a:rPr lang="en-IE" b="1" dirty="0"/>
              <a:t>Den digitala </a:t>
            </a:r>
            <a:r>
              <a:rPr lang="en-IE" b="1" i="1" dirty="0">
                <a:solidFill>
                  <a:srgbClr val="615AA6"/>
                </a:solidFill>
              </a:rPr>
              <a:t>nyckeln</a:t>
            </a:r>
            <a:r>
              <a:rPr lang="en-IE" b="1" dirty="0"/>
              <a:t>: Lösenord</a:t>
            </a:r>
          </a:p>
          <a:p>
            <a:endParaRPr lang="en-IE" b="1" dirty="0"/>
          </a:p>
        </p:txBody>
      </p:sp>
      <p:sp>
        <p:nvSpPr>
          <p:cNvPr id="3" name="Text Placeholder 2">
            <a:extLst>
              <a:ext uri="{FF2B5EF4-FFF2-40B4-BE49-F238E27FC236}">
                <a16:creationId xmlns:a16="http://schemas.microsoft.com/office/drawing/2014/main" id="{E32DC05E-FE39-B65E-52CD-A081E18BBD21}"/>
              </a:ext>
            </a:extLst>
          </p:cNvPr>
          <p:cNvSpPr>
            <a:spLocks noGrp="1"/>
          </p:cNvSpPr>
          <p:nvPr>
            <p:ph type="body" sz="quarter" idx="17"/>
          </p:nvPr>
        </p:nvSpPr>
        <p:spPr>
          <a:xfrm>
            <a:off x="885786" y="1880689"/>
            <a:ext cx="5123128" cy="4021291"/>
          </a:xfrm>
        </p:spPr>
        <p:txBody>
          <a:bodyPr/>
          <a:lstStyle/>
          <a:p>
            <a:pPr>
              <a:spcAft>
                <a:spcPts val="600"/>
              </a:spcAft>
            </a:pPr>
            <a:r>
              <a:rPr lang="en-US" dirty="0"/>
              <a:t>Ett lösenord är en </a:t>
            </a:r>
            <a:r>
              <a:rPr lang="en-US" b="1" dirty="0"/>
              <a:t>hemlig kod </a:t>
            </a:r>
            <a:r>
              <a:rPr lang="en-US" dirty="0"/>
              <a:t>som bevisar att du är den du säger att du är.</a:t>
            </a:r>
            <a:endParaRPr lang="en-US" sz="1200" dirty="0"/>
          </a:p>
          <a:p>
            <a:pPr>
              <a:spcAft>
                <a:spcPts val="600"/>
              </a:spcAft>
            </a:pPr>
            <a:r>
              <a:rPr lang="en-US" b="1" dirty="0"/>
              <a:t>Uppgiften: </a:t>
            </a:r>
            <a:r>
              <a:rPr lang="en-US" dirty="0"/>
              <a:t>Det håller ditt </a:t>
            </a:r>
            <a:r>
              <a:rPr lang="en-US" i="1" dirty="0"/>
              <a:t>digitala utrymme </a:t>
            </a:r>
            <a:r>
              <a:rPr lang="en-US" dirty="0"/>
              <a:t>(som din e-post eller ditt bankkonto) låst så att bara du kan komma in.</a:t>
            </a:r>
          </a:p>
          <a:p>
            <a:pPr>
              <a:spcAft>
                <a:spcPts val="600"/>
              </a:spcAft>
            </a:pPr>
            <a:r>
              <a:rPr lang="en-US" b="1" dirty="0"/>
              <a:t>Varför webbplatser ber om dem: </a:t>
            </a:r>
            <a:r>
              <a:rPr lang="en-US" dirty="0"/>
              <a:t>Webbplatser lagrar dina personuppgifter (adress, kreditkort, familjefoton). De kräver ett lösenord för att säkerställa att de inte lämnar ut dina personuppgifter till en främling.</a:t>
            </a:r>
          </a:p>
          <a:p>
            <a:pPr>
              <a:spcAft>
                <a:spcPts val="600"/>
              </a:spcAft>
            </a:pPr>
            <a:endParaRPr lang="en-IE" dirty="0"/>
          </a:p>
        </p:txBody>
      </p:sp>
      <p:pic>
        <p:nvPicPr>
          <p:cNvPr id="5" name="Picture 4">
            <a:extLst>
              <a:ext uri="{FF2B5EF4-FFF2-40B4-BE49-F238E27FC236}">
                <a16:creationId xmlns:a16="http://schemas.microsoft.com/office/drawing/2014/main" id="{D393F47F-E1B7-0E18-2313-B4983DE6DA55}"/>
              </a:ext>
            </a:extLst>
          </p:cNvPr>
          <p:cNvPicPr>
            <a:picLocks noChangeAspect="1"/>
          </p:cNvPicPr>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tretch>
            <a:fillRect/>
          </a:stretch>
        </p:blipFill>
        <p:spPr>
          <a:xfrm>
            <a:off x="6096000" y="1882737"/>
            <a:ext cx="5210214" cy="4021290"/>
          </a:xfrm>
          <a:prstGeom prst="rect">
            <a:avLst/>
          </a:prstGeom>
        </p:spPr>
      </p:pic>
    </p:spTree>
    <p:extLst>
      <p:ext uri="{BB962C8B-B14F-4D97-AF65-F5344CB8AC3E}">
        <p14:creationId xmlns:p14="http://schemas.microsoft.com/office/powerpoint/2010/main" val="385586004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37727</TotalTime>
  <Words>3582</Words>
  <Application>Microsoft Office PowerPoint</Application>
  <PresentationFormat>Bredbild</PresentationFormat>
  <Paragraphs>318</Paragraphs>
  <Slides>46</Slides>
  <Notes>7</Notes>
  <HiddenSlides>0</HiddenSlides>
  <MMClips>4</MMClips>
  <ScaleCrop>false</ScaleCrop>
  <HeadingPairs>
    <vt:vector size="4" baseType="variant">
      <vt:variant>
        <vt:lpstr>Tema</vt:lpstr>
      </vt:variant>
      <vt:variant>
        <vt:i4>1</vt:i4>
      </vt:variant>
      <vt:variant>
        <vt:lpstr>Bildrubriker</vt:lpstr>
      </vt:variant>
      <vt:variant>
        <vt:i4>46</vt:i4>
      </vt:variant>
    </vt:vector>
  </HeadingPairs>
  <TitlesOfParts>
    <vt:vector size="47" baseType="lpstr">
      <vt:lpstr>Office Theme</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docId:D1CEDC618505C1CE3C9838CF0F32251E</cp:keywords>
  <cp:lastModifiedBy>Paula Whyte ( Momentum Consulting )</cp:lastModifiedBy>
  <cp:revision>384</cp:revision>
  <dcterms:created xsi:type="dcterms:W3CDTF">2020-10-14T13:32:04Z</dcterms:created>
  <dcterms:modified xsi:type="dcterms:W3CDTF">2026-08-11T08:13:22Z</dcterms:modified>
</cp:coreProperties>
</file>