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 id="2147483698" r:id="rId3"/>
  </p:sldMasterIdLst>
  <p:notesMasterIdLst>
    <p:notesMasterId r:id="rId40"/>
  </p:notesMasterIdLst>
  <p:sldIdLst>
    <p:sldId id="4371" r:id="rId4"/>
    <p:sldId id="4412"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4372"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4263" r:id="rId39"/>
  </p:sldIdLst>
  <p:sldSz cx="12192000" cy="6858000"/>
  <p:notesSz cx="6858000" cy="9144000"/>
  <p:embeddedFontLs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i+KWrrJ/DK3ZjxJw+uQllI2j8q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EBCB1F"/>
    <a:srgbClr val="0024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6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2.fntdata"/><Relationship Id="rId47" Type="http://schemas.openxmlformats.org/officeDocument/2006/relationships/font" Target="fonts/font7.fntdata"/><Relationship Id="rId50" Type="http://customschemas.google.com/relationships/presentationmetadata" Target="metadata"/><Relationship Id="rId55"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Sten" userId="84a9bb6d-f331-411c-8349-2d6f999a32bc" providerId="ADAL" clId="{2F8E1813-6692-4794-93BB-AFD806067ECA}"/>
    <pc:docChg chg="undo custSel addSld delSld modSld">
      <pc:chgData name="Cecilia Sten" userId="84a9bb6d-f331-411c-8349-2d6f999a32bc" providerId="ADAL" clId="{2F8E1813-6692-4794-93BB-AFD806067ECA}" dt="2026-06-25T07:31:14.039" v="133" actId="1076"/>
      <pc:docMkLst>
        <pc:docMk/>
      </pc:docMkLst>
      <pc:sldChg chg="addSp modSp mod">
        <pc:chgData name="Cecilia Sten" userId="84a9bb6d-f331-411c-8349-2d6f999a32bc" providerId="ADAL" clId="{2F8E1813-6692-4794-93BB-AFD806067ECA}" dt="2026-06-25T07:16:10.711" v="15" actId="1076"/>
        <pc:sldMkLst>
          <pc:docMk/>
          <pc:sldMk cId="0" sldId="261"/>
        </pc:sldMkLst>
        <pc:spChg chg="mod">
          <ac:chgData name="Cecilia Sten" userId="84a9bb6d-f331-411c-8349-2d6f999a32bc" providerId="ADAL" clId="{2F8E1813-6692-4794-93BB-AFD806067ECA}" dt="2026-06-25T07:15:48.277" v="11"/>
          <ac:spMkLst>
            <pc:docMk/>
            <pc:sldMk cId="0" sldId="261"/>
            <ac:spMk id="5" creationId="{22EFEBCE-78A1-96E6-0830-3D45B70516CE}"/>
          </ac:spMkLst>
        </pc:spChg>
        <pc:spChg chg="mod">
          <ac:chgData name="Cecilia Sten" userId="84a9bb6d-f331-411c-8349-2d6f999a32bc" providerId="ADAL" clId="{2F8E1813-6692-4794-93BB-AFD806067ECA}" dt="2026-06-25T07:15:48.277" v="11"/>
          <ac:spMkLst>
            <pc:docMk/>
            <pc:sldMk cId="0" sldId="261"/>
            <ac:spMk id="6" creationId="{B8383541-BD5F-4E35-D64D-E59E208F228C}"/>
          </ac:spMkLst>
        </pc:spChg>
        <pc:spChg chg="mod">
          <ac:chgData name="Cecilia Sten" userId="84a9bb6d-f331-411c-8349-2d6f999a32bc" providerId="ADAL" clId="{2F8E1813-6692-4794-93BB-AFD806067ECA}" dt="2026-06-25T07:15:48.277" v="11"/>
          <ac:spMkLst>
            <pc:docMk/>
            <pc:sldMk cId="0" sldId="261"/>
            <ac:spMk id="7" creationId="{4E312CC5-0E63-9966-6D24-17F7D78B0B82}"/>
          </ac:spMkLst>
        </pc:spChg>
        <pc:spChg chg="mod">
          <ac:chgData name="Cecilia Sten" userId="84a9bb6d-f331-411c-8349-2d6f999a32bc" providerId="ADAL" clId="{2F8E1813-6692-4794-93BB-AFD806067ECA}" dt="2026-06-25T07:15:48.277" v="11"/>
          <ac:spMkLst>
            <pc:docMk/>
            <pc:sldMk cId="0" sldId="261"/>
            <ac:spMk id="8" creationId="{117384B7-7144-43CC-B220-59CDB88C42BC}"/>
          </ac:spMkLst>
        </pc:spChg>
        <pc:spChg chg="mod">
          <ac:chgData name="Cecilia Sten" userId="84a9bb6d-f331-411c-8349-2d6f999a32bc" providerId="ADAL" clId="{2F8E1813-6692-4794-93BB-AFD806067ECA}" dt="2026-06-25T07:15:48.277" v="11"/>
          <ac:spMkLst>
            <pc:docMk/>
            <pc:sldMk cId="0" sldId="261"/>
            <ac:spMk id="9" creationId="{5CBC68FB-F366-865D-EAB1-08714207651E}"/>
          </ac:spMkLst>
        </pc:spChg>
        <pc:spChg chg="mod">
          <ac:chgData name="Cecilia Sten" userId="84a9bb6d-f331-411c-8349-2d6f999a32bc" providerId="ADAL" clId="{2F8E1813-6692-4794-93BB-AFD806067ECA}" dt="2026-06-25T07:15:48.277" v="11"/>
          <ac:spMkLst>
            <pc:docMk/>
            <pc:sldMk cId="0" sldId="261"/>
            <ac:spMk id="10" creationId="{1E5F892E-C688-E2DA-3626-0A057C350DAF}"/>
          </ac:spMkLst>
        </pc:spChg>
        <pc:spChg chg="mod">
          <ac:chgData name="Cecilia Sten" userId="84a9bb6d-f331-411c-8349-2d6f999a32bc" providerId="ADAL" clId="{2F8E1813-6692-4794-93BB-AFD806067ECA}" dt="2026-06-25T07:15:48.277" v="11"/>
          <ac:spMkLst>
            <pc:docMk/>
            <pc:sldMk cId="0" sldId="261"/>
            <ac:spMk id="11" creationId="{4D14D657-5FA6-DDC5-862B-7C95E299A8FC}"/>
          </ac:spMkLst>
        </pc:spChg>
        <pc:spChg chg="mod">
          <ac:chgData name="Cecilia Sten" userId="84a9bb6d-f331-411c-8349-2d6f999a32bc" providerId="ADAL" clId="{2F8E1813-6692-4794-93BB-AFD806067ECA}" dt="2026-06-25T07:15:48.277" v="11"/>
          <ac:spMkLst>
            <pc:docMk/>
            <pc:sldMk cId="0" sldId="261"/>
            <ac:spMk id="12" creationId="{B8AFE84C-9D95-1980-D309-B8B0F7881F67}"/>
          </ac:spMkLst>
        </pc:spChg>
        <pc:spChg chg="mod">
          <ac:chgData name="Cecilia Sten" userId="84a9bb6d-f331-411c-8349-2d6f999a32bc" providerId="ADAL" clId="{2F8E1813-6692-4794-93BB-AFD806067ECA}" dt="2026-06-25T07:15:48.277" v="11"/>
          <ac:spMkLst>
            <pc:docMk/>
            <pc:sldMk cId="0" sldId="261"/>
            <ac:spMk id="13" creationId="{A37FF2DC-A262-1B43-02A5-650058BB4187}"/>
          </ac:spMkLst>
        </pc:spChg>
        <pc:grpChg chg="add mod">
          <ac:chgData name="Cecilia Sten" userId="84a9bb6d-f331-411c-8349-2d6f999a32bc" providerId="ADAL" clId="{2F8E1813-6692-4794-93BB-AFD806067ECA}" dt="2026-06-25T07:16:10.711" v="15" actId="1076"/>
          <ac:grpSpMkLst>
            <pc:docMk/>
            <pc:sldMk cId="0" sldId="261"/>
            <ac:grpSpMk id="2" creationId="{F9E2C742-F043-148F-930B-B4EE82D6446B}"/>
          </ac:grpSpMkLst>
        </pc:grpChg>
        <pc:grpChg chg="mod">
          <ac:chgData name="Cecilia Sten" userId="84a9bb6d-f331-411c-8349-2d6f999a32bc" providerId="ADAL" clId="{2F8E1813-6692-4794-93BB-AFD806067ECA}" dt="2026-06-25T07:15:48.277" v="11"/>
          <ac:grpSpMkLst>
            <pc:docMk/>
            <pc:sldMk cId="0" sldId="261"/>
            <ac:grpSpMk id="3" creationId="{0CE9A159-71BC-8596-4B7A-58E3074A7421}"/>
          </ac:grpSpMkLst>
        </pc:grpChg>
        <pc:grpChg chg="mod">
          <ac:chgData name="Cecilia Sten" userId="84a9bb6d-f331-411c-8349-2d6f999a32bc" providerId="ADAL" clId="{2F8E1813-6692-4794-93BB-AFD806067ECA}" dt="2026-06-25T07:15:48.277" v="11"/>
          <ac:grpSpMkLst>
            <pc:docMk/>
            <pc:sldMk cId="0" sldId="261"/>
            <ac:grpSpMk id="4" creationId="{40D952F4-A1F1-38D6-E35F-6F681A9BC79F}"/>
          </ac:grpSpMkLst>
        </pc:grpChg>
      </pc:sldChg>
      <pc:sldChg chg="modSp mod">
        <pc:chgData name="Cecilia Sten" userId="84a9bb6d-f331-411c-8349-2d6f999a32bc" providerId="ADAL" clId="{2F8E1813-6692-4794-93BB-AFD806067ECA}" dt="2026-06-25T07:13:32.804" v="7" actId="1076"/>
        <pc:sldMkLst>
          <pc:docMk/>
          <pc:sldMk cId="0" sldId="266"/>
        </pc:sldMkLst>
        <pc:spChg chg="mod">
          <ac:chgData name="Cecilia Sten" userId="84a9bb6d-f331-411c-8349-2d6f999a32bc" providerId="ADAL" clId="{2F8E1813-6692-4794-93BB-AFD806067ECA}" dt="2026-06-25T07:13:32.804" v="7" actId="1076"/>
          <ac:spMkLst>
            <pc:docMk/>
            <pc:sldMk cId="0" sldId="266"/>
            <ac:spMk id="503" creationId="{00000000-0000-0000-0000-000000000000}"/>
          </ac:spMkLst>
        </pc:spChg>
      </pc:sldChg>
      <pc:sldChg chg="addSp modSp mod">
        <pc:chgData name="Cecilia Sten" userId="84a9bb6d-f331-411c-8349-2d6f999a32bc" providerId="ADAL" clId="{2F8E1813-6692-4794-93BB-AFD806067ECA}" dt="2026-06-25T07:16:51.457" v="26" actId="1076"/>
        <pc:sldMkLst>
          <pc:docMk/>
          <pc:sldMk cId="0" sldId="269"/>
        </pc:sldMkLst>
        <pc:spChg chg="mod">
          <ac:chgData name="Cecilia Sten" userId="84a9bb6d-f331-411c-8349-2d6f999a32bc" providerId="ADAL" clId="{2F8E1813-6692-4794-93BB-AFD806067ECA}" dt="2026-06-25T07:16:22.791" v="16"/>
          <ac:spMkLst>
            <pc:docMk/>
            <pc:sldMk cId="0" sldId="269"/>
            <ac:spMk id="7" creationId="{E06EA09F-907A-2939-5DFB-7FAE6C9ECE3F}"/>
          </ac:spMkLst>
        </pc:spChg>
        <pc:spChg chg="mod">
          <ac:chgData name="Cecilia Sten" userId="84a9bb6d-f331-411c-8349-2d6f999a32bc" providerId="ADAL" clId="{2F8E1813-6692-4794-93BB-AFD806067ECA}" dt="2026-06-25T07:16:22.791" v="16"/>
          <ac:spMkLst>
            <pc:docMk/>
            <pc:sldMk cId="0" sldId="269"/>
            <ac:spMk id="8" creationId="{9CA4673E-6277-0147-08F1-F7428FC714F1}"/>
          </ac:spMkLst>
        </pc:spChg>
        <pc:spChg chg="mod">
          <ac:chgData name="Cecilia Sten" userId="84a9bb6d-f331-411c-8349-2d6f999a32bc" providerId="ADAL" clId="{2F8E1813-6692-4794-93BB-AFD806067ECA}" dt="2026-06-25T07:16:22.791" v="16"/>
          <ac:spMkLst>
            <pc:docMk/>
            <pc:sldMk cId="0" sldId="269"/>
            <ac:spMk id="9" creationId="{46FF82AE-B387-C3F6-B8AD-29AC95FBE952}"/>
          </ac:spMkLst>
        </pc:spChg>
        <pc:spChg chg="mod">
          <ac:chgData name="Cecilia Sten" userId="84a9bb6d-f331-411c-8349-2d6f999a32bc" providerId="ADAL" clId="{2F8E1813-6692-4794-93BB-AFD806067ECA}" dt="2026-06-25T07:16:22.791" v="16"/>
          <ac:spMkLst>
            <pc:docMk/>
            <pc:sldMk cId="0" sldId="269"/>
            <ac:spMk id="10" creationId="{98E17E6F-144D-1B87-04D9-B66A8A4403B5}"/>
          </ac:spMkLst>
        </pc:spChg>
        <pc:spChg chg="mod">
          <ac:chgData name="Cecilia Sten" userId="84a9bb6d-f331-411c-8349-2d6f999a32bc" providerId="ADAL" clId="{2F8E1813-6692-4794-93BB-AFD806067ECA}" dt="2026-06-25T07:16:22.791" v="16"/>
          <ac:spMkLst>
            <pc:docMk/>
            <pc:sldMk cId="0" sldId="269"/>
            <ac:spMk id="11" creationId="{404B1BE3-B471-446C-B4D7-C0C08492FEE6}"/>
          </ac:spMkLst>
        </pc:spChg>
        <pc:spChg chg="mod">
          <ac:chgData name="Cecilia Sten" userId="84a9bb6d-f331-411c-8349-2d6f999a32bc" providerId="ADAL" clId="{2F8E1813-6692-4794-93BB-AFD806067ECA}" dt="2026-06-25T07:16:42.946" v="23" actId="688"/>
          <ac:spMkLst>
            <pc:docMk/>
            <pc:sldMk cId="0" sldId="269"/>
            <ac:spMk id="12" creationId="{EB100DFC-1206-CD66-68BD-3A05FF438E57}"/>
          </ac:spMkLst>
        </pc:spChg>
        <pc:spChg chg="mod">
          <ac:chgData name="Cecilia Sten" userId="84a9bb6d-f331-411c-8349-2d6f999a32bc" providerId="ADAL" clId="{2F8E1813-6692-4794-93BB-AFD806067ECA}" dt="2026-06-25T07:16:22.791" v="16"/>
          <ac:spMkLst>
            <pc:docMk/>
            <pc:sldMk cId="0" sldId="269"/>
            <ac:spMk id="13" creationId="{3E77D478-2447-29B0-D660-ACAEEA69B58B}"/>
          </ac:spMkLst>
        </pc:spChg>
        <pc:spChg chg="mod">
          <ac:chgData name="Cecilia Sten" userId="84a9bb6d-f331-411c-8349-2d6f999a32bc" providerId="ADAL" clId="{2F8E1813-6692-4794-93BB-AFD806067ECA}" dt="2026-06-25T07:16:22.791" v="16"/>
          <ac:spMkLst>
            <pc:docMk/>
            <pc:sldMk cId="0" sldId="269"/>
            <ac:spMk id="14" creationId="{BBE4F064-C1B2-9C89-7160-7C2D30AA1344}"/>
          </ac:spMkLst>
        </pc:spChg>
        <pc:spChg chg="mod">
          <ac:chgData name="Cecilia Sten" userId="84a9bb6d-f331-411c-8349-2d6f999a32bc" providerId="ADAL" clId="{2F8E1813-6692-4794-93BB-AFD806067ECA}" dt="2026-06-25T07:16:22.791" v="16"/>
          <ac:spMkLst>
            <pc:docMk/>
            <pc:sldMk cId="0" sldId="269"/>
            <ac:spMk id="15" creationId="{DA37BAFF-3EEA-5B57-BBF3-EEEF0EC3C8D3}"/>
          </ac:spMkLst>
        </pc:spChg>
        <pc:spChg chg="mod">
          <ac:chgData name="Cecilia Sten" userId="84a9bb6d-f331-411c-8349-2d6f999a32bc" providerId="ADAL" clId="{2F8E1813-6692-4794-93BB-AFD806067ECA}" dt="2026-06-25T07:16:51.457" v="26" actId="1076"/>
          <ac:spMkLst>
            <pc:docMk/>
            <pc:sldMk cId="0" sldId="269"/>
            <ac:spMk id="587" creationId="{00000000-0000-0000-0000-000000000000}"/>
          </ac:spMkLst>
        </pc:spChg>
        <pc:grpChg chg="add mod">
          <ac:chgData name="Cecilia Sten" userId="84a9bb6d-f331-411c-8349-2d6f999a32bc" providerId="ADAL" clId="{2F8E1813-6692-4794-93BB-AFD806067ECA}" dt="2026-06-25T07:16:44.921" v="24" actId="688"/>
          <ac:grpSpMkLst>
            <pc:docMk/>
            <pc:sldMk cId="0" sldId="269"/>
            <ac:grpSpMk id="3" creationId="{8F8F896E-A11C-4EBB-AE3C-D75D5E1EE90F}"/>
          </ac:grpSpMkLst>
        </pc:grpChg>
        <pc:grpChg chg="mod">
          <ac:chgData name="Cecilia Sten" userId="84a9bb6d-f331-411c-8349-2d6f999a32bc" providerId="ADAL" clId="{2F8E1813-6692-4794-93BB-AFD806067ECA}" dt="2026-06-25T07:16:22.791" v="16"/>
          <ac:grpSpMkLst>
            <pc:docMk/>
            <pc:sldMk cId="0" sldId="269"/>
            <ac:grpSpMk id="5" creationId="{2E6724BA-01D1-FBE0-C96B-491F17136A75}"/>
          </ac:grpSpMkLst>
        </pc:grpChg>
        <pc:grpChg chg="mod">
          <ac:chgData name="Cecilia Sten" userId="84a9bb6d-f331-411c-8349-2d6f999a32bc" providerId="ADAL" clId="{2F8E1813-6692-4794-93BB-AFD806067ECA}" dt="2026-06-25T07:16:22.791" v="16"/>
          <ac:grpSpMkLst>
            <pc:docMk/>
            <pc:sldMk cId="0" sldId="269"/>
            <ac:grpSpMk id="6" creationId="{740AA515-B3F7-F1D8-9B95-4D9D5C6B2004}"/>
          </ac:grpSpMkLst>
        </pc:grpChg>
      </pc:sldChg>
      <pc:sldChg chg="modSp">
        <pc:chgData name="Cecilia Sten" userId="84a9bb6d-f331-411c-8349-2d6f999a32bc" providerId="ADAL" clId="{2F8E1813-6692-4794-93BB-AFD806067ECA}" dt="2026-06-25T07:13:42.841" v="8"/>
        <pc:sldMkLst>
          <pc:docMk/>
          <pc:sldMk cId="0" sldId="271"/>
        </pc:sldMkLst>
        <pc:spChg chg="mod">
          <ac:chgData name="Cecilia Sten" userId="84a9bb6d-f331-411c-8349-2d6f999a32bc" providerId="ADAL" clId="{2F8E1813-6692-4794-93BB-AFD806067ECA}" dt="2026-06-25T07:13:42.841" v="8"/>
          <ac:spMkLst>
            <pc:docMk/>
            <pc:sldMk cId="0" sldId="271"/>
            <ac:spMk id="606" creationId="{00000000-0000-0000-0000-000000000000}"/>
          </ac:spMkLst>
        </pc:spChg>
      </pc:sldChg>
      <pc:sldChg chg="modSp">
        <pc:chgData name="Cecilia Sten" userId="84a9bb6d-f331-411c-8349-2d6f999a32bc" providerId="ADAL" clId="{2F8E1813-6692-4794-93BB-AFD806067ECA}" dt="2026-06-25T07:11:26.156" v="0" actId="20578"/>
        <pc:sldMkLst>
          <pc:docMk/>
          <pc:sldMk cId="0" sldId="272"/>
        </pc:sldMkLst>
        <pc:spChg chg="mod">
          <ac:chgData name="Cecilia Sten" userId="84a9bb6d-f331-411c-8349-2d6f999a32bc" providerId="ADAL" clId="{2F8E1813-6692-4794-93BB-AFD806067ECA}" dt="2026-06-25T07:11:26.156" v="0" actId="20578"/>
          <ac:spMkLst>
            <pc:docMk/>
            <pc:sldMk cId="0" sldId="272"/>
            <ac:spMk id="614" creationId="{00000000-0000-0000-0000-000000000000}"/>
          </ac:spMkLst>
        </pc:spChg>
      </pc:sldChg>
      <pc:sldChg chg="modSp">
        <pc:chgData name="Cecilia Sten" userId="84a9bb6d-f331-411c-8349-2d6f999a32bc" providerId="ADAL" clId="{2F8E1813-6692-4794-93BB-AFD806067ECA}" dt="2026-06-25T07:13:53.664" v="9"/>
        <pc:sldMkLst>
          <pc:docMk/>
          <pc:sldMk cId="0" sldId="276"/>
        </pc:sldMkLst>
        <pc:spChg chg="mod">
          <ac:chgData name="Cecilia Sten" userId="84a9bb6d-f331-411c-8349-2d6f999a32bc" providerId="ADAL" clId="{2F8E1813-6692-4794-93BB-AFD806067ECA}" dt="2026-06-25T07:13:53.664" v="9"/>
          <ac:spMkLst>
            <pc:docMk/>
            <pc:sldMk cId="0" sldId="276"/>
            <ac:spMk id="707" creationId="{00000000-0000-0000-0000-000000000000}"/>
          </ac:spMkLst>
        </pc:spChg>
      </pc:sldChg>
      <pc:sldChg chg="addSp modSp mod">
        <pc:chgData name="Cecilia Sten" userId="84a9bb6d-f331-411c-8349-2d6f999a32bc" providerId="ADAL" clId="{2F8E1813-6692-4794-93BB-AFD806067ECA}" dt="2026-06-25T07:22:51.015" v="52" actId="1076"/>
        <pc:sldMkLst>
          <pc:docMk/>
          <pc:sldMk cId="0" sldId="278"/>
        </pc:sldMkLst>
        <pc:spChg chg="mod">
          <ac:chgData name="Cecilia Sten" userId="84a9bb6d-f331-411c-8349-2d6f999a32bc" providerId="ADAL" clId="{2F8E1813-6692-4794-93BB-AFD806067ECA}" dt="2026-06-25T07:22:40.855" v="48"/>
          <ac:spMkLst>
            <pc:docMk/>
            <pc:sldMk cId="0" sldId="278"/>
            <ac:spMk id="7" creationId="{93A9E9A8-ECB3-11D9-5DD6-EC46006997AB}"/>
          </ac:spMkLst>
        </pc:spChg>
        <pc:spChg chg="mod">
          <ac:chgData name="Cecilia Sten" userId="84a9bb6d-f331-411c-8349-2d6f999a32bc" providerId="ADAL" clId="{2F8E1813-6692-4794-93BB-AFD806067ECA}" dt="2026-06-25T07:22:40.855" v="48"/>
          <ac:spMkLst>
            <pc:docMk/>
            <pc:sldMk cId="0" sldId="278"/>
            <ac:spMk id="8" creationId="{BF280C25-422D-E120-CA48-B498A9A35B90}"/>
          </ac:spMkLst>
        </pc:spChg>
        <pc:spChg chg="mod">
          <ac:chgData name="Cecilia Sten" userId="84a9bb6d-f331-411c-8349-2d6f999a32bc" providerId="ADAL" clId="{2F8E1813-6692-4794-93BB-AFD806067ECA}" dt="2026-06-25T07:22:40.855" v="48"/>
          <ac:spMkLst>
            <pc:docMk/>
            <pc:sldMk cId="0" sldId="278"/>
            <ac:spMk id="9" creationId="{1729A1F0-03E1-AED1-9FCA-6DC83831EF1B}"/>
          </ac:spMkLst>
        </pc:spChg>
        <pc:spChg chg="mod">
          <ac:chgData name="Cecilia Sten" userId="84a9bb6d-f331-411c-8349-2d6f999a32bc" providerId="ADAL" clId="{2F8E1813-6692-4794-93BB-AFD806067ECA}" dt="2026-06-25T07:22:40.855" v="48"/>
          <ac:spMkLst>
            <pc:docMk/>
            <pc:sldMk cId="0" sldId="278"/>
            <ac:spMk id="10" creationId="{78AA1A2F-039B-7D3B-0E30-1B7E2D89F844}"/>
          </ac:spMkLst>
        </pc:spChg>
        <pc:spChg chg="mod">
          <ac:chgData name="Cecilia Sten" userId="84a9bb6d-f331-411c-8349-2d6f999a32bc" providerId="ADAL" clId="{2F8E1813-6692-4794-93BB-AFD806067ECA}" dt="2026-06-25T07:22:40.855" v="48"/>
          <ac:spMkLst>
            <pc:docMk/>
            <pc:sldMk cId="0" sldId="278"/>
            <ac:spMk id="11" creationId="{03865A7C-C748-C2B8-BA45-D17CD8587CF3}"/>
          </ac:spMkLst>
        </pc:spChg>
        <pc:spChg chg="mod">
          <ac:chgData name="Cecilia Sten" userId="84a9bb6d-f331-411c-8349-2d6f999a32bc" providerId="ADAL" clId="{2F8E1813-6692-4794-93BB-AFD806067ECA}" dt="2026-06-25T07:22:40.855" v="48"/>
          <ac:spMkLst>
            <pc:docMk/>
            <pc:sldMk cId="0" sldId="278"/>
            <ac:spMk id="12" creationId="{07D97661-9970-E867-4C0B-4C103F8C524A}"/>
          </ac:spMkLst>
        </pc:spChg>
        <pc:spChg chg="mod">
          <ac:chgData name="Cecilia Sten" userId="84a9bb6d-f331-411c-8349-2d6f999a32bc" providerId="ADAL" clId="{2F8E1813-6692-4794-93BB-AFD806067ECA}" dt="2026-06-25T07:22:40.855" v="48"/>
          <ac:spMkLst>
            <pc:docMk/>
            <pc:sldMk cId="0" sldId="278"/>
            <ac:spMk id="13" creationId="{CF27DB62-AD73-2FE6-AC78-1D4C2EBE284C}"/>
          </ac:spMkLst>
        </pc:spChg>
        <pc:spChg chg="mod">
          <ac:chgData name="Cecilia Sten" userId="84a9bb6d-f331-411c-8349-2d6f999a32bc" providerId="ADAL" clId="{2F8E1813-6692-4794-93BB-AFD806067ECA}" dt="2026-06-25T07:22:40.855" v="48"/>
          <ac:spMkLst>
            <pc:docMk/>
            <pc:sldMk cId="0" sldId="278"/>
            <ac:spMk id="14" creationId="{12C8D246-E3E9-EA4B-6273-1794A617173D}"/>
          </ac:spMkLst>
        </pc:spChg>
        <pc:spChg chg="mod">
          <ac:chgData name="Cecilia Sten" userId="84a9bb6d-f331-411c-8349-2d6f999a32bc" providerId="ADAL" clId="{2F8E1813-6692-4794-93BB-AFD806067ECA}" dt="2026-06-25T07:22:40.855" v="48"/>
          <ac:spMkLst>
            <pc:docMk/>
            <pc:sldMk cId="0" sldId="278"/>
            <ac:spMk id="15" creationId="{6B2903EA-99C1-7A9E-CEBC-7A082CF59369}"/>
          </ac:spMkLst>
        </pc:spChg>
        <pc:grpChg chg="add mod">
          <ac:chgData name="Cecilia Sten" userId="84a9bb6d-f331-411c-8349-2d6f999a32bc" providerId="ADAL" clId="{2F8E1813-6692-4794-93BB-AFD806067ECA}" dt="2026-06-25T07:22:51.015" v="52" actId="1076"/>
          <ac:grpSpMkLst>
            <pc:docMk/>
            <pc:sldMk cId="0" sldId="278"/>
            <ac:grpSpMk id="2" creationId="{03480E1B-CFD6-EAFD-6BEB-464E645E7BF6}"/>
          </ac:grpSpMkLst>
        </pc:grpChg>
        <pc:grpChg chg="mod">
          <ac:chgData name="Cecilia Sten" userId="84a9bb6d-f331-411c-8349-2d6f999a32bc" providerId="ADAL" clId="{2F8E1813-6692-4794-93BB-AFD806067ECA}" dt="2026-06-25T07:22:40.855" v="48"/>
          <ac:grpSpMkLst>
            <pc:docMk/>
            <pc:sldMk cId="0" sldId="278"/>
            <ac:grpSpMk id="5" creationId="{3A9082A9-0582-C943-9D5A-AA6A593D8D5B}"/>
          </ac:grpSpMkLst>
        </pc:grpChg>
        <pc:grpChg chg="mod">
          <ac:chgData name="Cecilia Sten" userId="84a9bb6d-f331-411c-8349-2d6f999a32bc" providerId="ADAL" clId="{2F8E1813-6692-4794-93BB-AFD806067ECA}" dt="2026-06-25T07:22:40.855" v="48"/>
          <ac:grpSpMkLst>
            <pc:docMk/>
            <pc:sldMk cId="0" sldId="278"/>
            <ac:grpSpMk id="6" creationId="{A80958F8-E77F-9C9A-B23C-C4A2DAC7218E}"/>
          </ac:grpSpMkLst>
        </pc:grpChg>
      </pc:sldChg>
      <pc:sldChg chg="modSp">
        <pc:chgData name="Cecilia Sten" userId="84a9bb6d-f331-411c-8349-2d6f999a32bc" providerId="ADAL" clId="{2F8E1813-6692-4794-93BB-AFD806067ECA}" dt="2026-06-25T07:14:03.848" v="10"/>
        <pc:sldMkLst>
          <pc:docMk/>
          <pc:sldMk cId="0" sldId="281"/>
        </pc:sldMkLst>
        <pc:spChg chg="mod">
          <ac:chgData name="Cecilia Sten" userId="84a9bb6d-f331-411c-8349-2d6f999a32bc" providerId="ADAL" clId="{2F8E1813-6692-4794-93BB-AFD806067ECA}" dt="2026-06-25T07:14:03.848" v="10"/>
          <ac:spMkLst>
            <pc:docMk/>
            <pc:sldMk cId="0" sldId="281"/>
            <ac:spMk id="762" creationId="{00000000-0000-0000-0000-000000000000}"/>
          </ac:spMkLst>
        </pc:spChg>
      </pc:sldChg>
      <pc:sldChg chg="del">
        <pc:chgData name="Cecilia Sten" userId="84a9bb6d-f331-411c-8349-2d6f999a32bc" providerId="ADAL" clId="{2F8E1813-6692-4794-93BB-AFD806067ECA}" dt="2026-06-25T07:24:47.420" v="74" actId="47"/>
        <pc:sldMkLst>
          <pc:docMk/>
          <pc:sldMk cId="0" sldId="291"/>
        </pc:sldMkLst>
      </pc:sldChg>
      <pc:sldChg chg="modSp add mod">
        <pc:chgData name="Cecilia Sten" userId="84a9bb6d-f331-411c-8349-2d6f999a32bc" providerId="ADAL" clId="{2F8E1813-6692-4794-93BB-AFD806067ECA}" dt="2026-06-25T07:27:29.798" v="75" actId="255"/>
        <pc:sldMkLst>
          <pc:docMk/>
          <pc:sldMk cId="4169825511" sldId="4263"/>
        </pc:sldMkLst>
        <pc:spChg chg="mod">
          <ac:chgData name="Cecilia Sten" userId="84a9bb6d-f331-411c-8349-2d6f999a32bc" providerId="ADAL" clId="{2F8E1813-6692-4794-93BB-AFD806067ECA}" dt="2026-06-25T07:27:29.798" v="75" actId="255"/>
          <ac:spMkLst>
            <pc:docMk/>
            <pc:sldMk cId="4169825511" sldId="4263"/>
            <ac:spMk id="2" creationId="{21C46AA0-7941-4E3F-75C7-1DB06E825A7C}"/>
          </ac:spMkLst>
        </pc:spChg>
        <pc:spChg chg="mod">
          <ac:chgData name="Cecilia Sten" userId="84a9bb6d-f331-411c-8349-2d6f999a32bc" providerId="ADAL" clId="{2F8E1813-6692-4794-93BB-AFD806067ECA}" dt="2026-06-25T07:23:26.632" v="54" actId="27636"/>
          <ac:spMkLst>
            <pc:docMk/>
            <pc:sldMk cId="4169825511" sldId="4263"/>
            <ac:spMk id="67" creationId="{014674DF-0F73-3EB6-1560-78C60576E06A}"/>
          </ac:spMkLst>
        </pc:spChg>
      </pc:sldChg>
      <pc:sldChg chg="addSp modSp mod">
        <pc:chgData name="Cecilia Sten" userId="84a9bb6d-f331-411c-8349-2d6f999a32bc" providerId="ADAL" clId="{2F8E1813-6692-4794-93BB-AFD806067ECA}" dt="2026-06-25T07:31:14.039" v="133" actId="1076"/>
        <pc:sldMkLst>
          <pc:docMk/>
          <pc:sldMk cId="1506527795" sldId="4372"/>
        </pc:sldMkLst>
        <pc:spChg chg="mod">
          <ac:chgData name="Cecilia Sten" userId="84a9bb6d-f331-411c-8349-2d6f999a32bc" providerId="ADAL" clId="{2F8E1813-6692-4794-93BB-AFD806067ECA}" dt="2026-06-25T07:16:58.836" v="27"/>
          <ac:spMkLst>
            <pc:docMk/>
            <pc:sldMk cId="1506527795" sldId="4372"/>
            <ac:spMk id="9" creationId="{2279361F-102E-42D8-2EEE-A38B3DF47A32}"/>
          </ac:spMkLst>
        </pc:spChg>
        <pc:spChg chg="mod">
          <ac:chgData name="Cecilia Sten" userId="84a9bb6d-f331-411c-8349-2d6f999a32bc" providerId="ADAL" clId="{2F8E1813-6692-4794-93BB-AFD806067ECA}" dt="2026-06-25T07:16:58.836" v="27"/>
          <ac:spMkLst>
            <pc:docMk/>
            <pc:sldMk cId="1506527795" sldId="4372"/>
            <ac:spMk id="10" creationId="{0BD94DDA-6CA2-4C00-2B15-E2D55A89EF09}"/>
          </ac:spMkLst>
        </pc:spChg>
        <pc:spChg chg="mod">
          <ac:chgData name="Cecilia Sten" userId="84a9bb6d-f331-411c-8349-2d6f999a32bc" providerId="ADAL" clId="{2F8E1813-6692-4794-93BB-AFD806067ECA}" dt="2026-06-25T07:16:58.836" v="27"/>
          <ac:spMkLst>
            <pc:docMk/>
            <pc:sldMk cId="1506527795" sldId="4372"/>
            <ac:spMk id="11" creationId="{6262C27C-F05F-53B1-2AD0-02C69FB66824}"/>
          </ac:spMkLst>
        </pc:spChg>
        <pc:spChg chg="mod">
          <ac:chgData name="Cecilia Sten" userId="84a9bb6d-f331-411c-8349-2d6f999a32bc" providerId="ADAL" clId="{2F8E1813-6692-4794-93BB-AFD806067ECA}" dt="2026-06-25T07:16:58.836" v="27"/>
          <ac:spMkLst>
            <pc:docMk/>
            <pc:sldMk cId="1506527795" sldId="4372"/>
            <ac:spMk id="12" creationId="{E0257BAF-1054-CE04-4487-E7A67D8E68AA}"/>
          </ac:spMkLst>
        </pc:spChg>
        <pc:spChg chg="mod">
          <ac:chgData name="Cecilia Sten" userId="84a9bb6d-f331-411c-8349-2d6f999a32bc" providerId="ADAL" clId="{2F8E1813-6692-4794-93BB-AFD806067ECA}" dt="2026-06-25T07:16:58.836" v="27"/>
          <ac:spMkLst>
            <pc:docMk/>
            <pc:sldMk cId="1506527795" sldId="4372"/>
            <ac:spMk id="13" creationId="{0FB86AB0-5D9E-1415-2A72-E9330F1D8256}"/>
          </ac:spMkLst>
        </pc:spChg>
        <pc:spChg chg="mod">
          <ac:chgData name="Cecilia Sten" userId="84a9bb6d-f331-411c-8349-2d6f999a32bc" providerId="ADAL" clId="{2F8E1813-6692-4794-93BB-AFD806067ECA}" dt="2026-06-25T07:16:58.836" v="27"/>
          <ac:spMkLst>
            <pc:docMk/>
            <pc:sldMk cId="1506527795" sldId="4372"/>
            <ac:spMk id="14" creationId="{98481B0F-C833-F4BC-74F8-96E62A250D47}"/>
          </ac:spMkLst>
        </pc:spChg>
        <pc:spChg chg="mod">
          <ac:chgData name="Cecilia Sten" userId="84a9bb6d-f331-411c-8349-2d6f999a32bc" providerId="ADAL" clId="{2F8E1813-6692-4794-93BB-AFD806067ECA}" dt="2026-06-25T07:16:58.836" v="27"/>
          <ac:spMkLst>
            <pc:docMk/>
            <pc:sldMk cId="1506527795" sldId="4372"/>
            <ac:spMk id="15" creationId="{17353D80-9E83-F794-46B2-5DDF4E208767}"/>
          </ac:spMkLst>
        </pc:spChg>
        <pc:spChg chg="mod">
          <ac:chgData name="Cecilia Sten" userId="84a9bb6d-f331-411c-8349-2d6f999a32bc" providerId="ADAL" clId="{2F8E1813-6692-4794-93BB-AFD806067ECA}" dt="2026-06-25T07:16:58.836" v="27"/>
          <ac:spMkLst>
            <pc:docMk/>
            <pc:sldMk cId="1506527795" sldId="4372"/>
            <ac:spMk id="16" creationId="{920A5DA7-DB92-4748-53C0-F48A41317F64}"/>
          </ac:spMkLst>
        </pc:spChg>
        <pc:spChg chg="mod">
          <ac:chgData name="Cecilia Sten" userId="84a9bb6d-f331-411c-8349-2d6f999a32bc" providerId="ADAL" clId="{2F8E1813-6692-4794-93BB-AFD806067ECA}" dt="2026-06-25T07:16:58.836" v="27"/>
          <ac:spMkLst>
            <pc:docMk/>
            <pc:sldMk cId="1506527795" sldId="4372"/>
            <ac:spMk id="17" creationId="{6B268483-0124-3BE9-4E87-E4A6879F0868}"/>
          </ac:spMkLst>
        </pc:spChg>
        <pc:spChg chg="add mod">
          <ac:chgData name="Cecilia Sten" userId="84a9bb6d-f331-411c-8349-2d6f999a32bc" providerId="ADAL" clId="{2F8E1813-6692-4794-93BB-AFD806067ECA}" dt="2026-06-25T07:31:14.039" v="133" actId="1076"/>
          <ac:spMkLst>
            <pc:docMk/>
            <pc:sldMk cId="1506527795" sldId="4372"/>
            <ac:spMk id="18" creationId="{1B7E1C4D-0AFF-86F1-02CA-188D2A3C9A3A}"/>
          </ac:spMkLst>
        </pc:spChg>
        <pc:spChg chg="add mod">
          <ac:chgData name="Cecilia Sten" userId="84a9bb6d-f331-411c-8349-2d6f999a32bc" providerId="ADAL" clId="{2F8E1813-6692-4794-93BB-AFD806067ECA}" dt="2026-06-25T07:29:26.182" v="125"/>
          <ac:spMkLst>
            <pc:docMk/>
            <pc:sldMk cId="1506527795" sldId="4372"/>
            <ac:spMk id="20" creationId="{DD3D7E33-E929-23CA-7600-DAF2B7737707}"/>
          </ac:spMkLst>
        </pc:spChg>
        <pc:spChg chg="mod">
          <ac:chgData name="Cecilia Sten" userId="84a9bb6d-f331-411c-8349-2d6f999a32bc" providerId="ADAL" clId="{2F8E1813-6692-4794-93BB-AFD806067ECA}" dt="2026-06-25T07:30:00.203" v="126"/>
          <ac:spMkLst>
            <pc:docMk/>
            <pc:sldMk cId="1506527795" sldId="4372"/>
            <ac:spMk id="24" creationId="{B852A4C2-5BC3-DFAA-F7BB-7330A9C5E839}"/>
          </ac:spMkLst>
        </pc:spChg>
        <pc:spChg chg="mod">
          <ac:chgData name="Cecilia Sten" userId="84a9bb6d-f331-411c-8349-2d6f999a32bc" providerId="ADAL" clId="{2F8E1813-6692-4794-93BB-AFD806067ECA}" dt="2026-06-25T07:30:00.203" v="126"/>
          <ac:spMkLst>
            <pc:docMk/>
            <pc:sldMk cId="1506527795" sldId="4372"/>
            <ac:spMk id="25" creationId="{DCC9BA65-3586-0775-8BC6-BDDD3756D89B}"/>
          </ac:spMkLst>
        </pc:spChg>
        <pc:spChg chg="mod">
          <ac:chgData name="Cecilia Sten" userId="84a9bb6d-f331-411c-8349-2d6f999a32bc" providerId="ADAL" clId="{2F8E1813-6692-4794-93BB-AFD806067ECA}" dt="2026-06-25T07:30:00.203" v="126"/>
          <ac:spMkLst>
            <pc:docMk/>
            <pc:sldMk cId="1506527795" sldId="4372"/>
            <ac:spMk id="26" creationId="{C89A6CCD-15A1-6133-A89C-8A35558A2617}"/>
          </ac:spMkLst>
        </pc:spChg>
        <pc:spChg chg="mod">
          <ac:chgData name="Cecilia Sten" userId="84a9bb6d-f331-411c-8349-2d6f999a32bc" providerId="ADAL" clId="{2F8E1813-6692-4794-93BB-AFD806067ECA}" dt="2026-06-25T07:30:00.203" v="126"/>
          <ac:spMkLst>
            <pc:docMk/>
            <pc:sldMk cId="1506527795" sldId="4372"/>
            <ac:spMk id="27" creationId="{A0DEB2F8-0DAE-CF9F-0992-9FC644856EAB}"/>
          </ac:spMkLst>
        </pc:spChg>
        <pc:spChg chg="mod">
          <ac:chgData name="Cecilia Sten" userId="84a9bb6d-f331-411c-8349-2d6f999a32bc" providerId="ADAL" clId="{2F8E1813-6692-4794-93BB-AFD806067ECA}" dt="2026-06-25T07:30:00.203" v="126"/>
          <ac:spMkLst>
            <pc:docMk/>
            <pc:sldMk cId="1506527795" sldId="4372"/>
            <ac:spMk id="28" creationId="{FCAEC91A-B163-D6C3-FBC5-C0DF7C785EDF}"/>
          </ac:spMkLst>
        </pc:spChg>
        <pc:spChg chg="mod">
          <ac:chgData name="Cecilia Sten" userId="84a9bb6d-f331-411c-8349-2d6f999a32bc" providerId="ADAL" clId="{2F8E1813-6692-4794-93BB-AFD806067ECA}" dt="2026-06-25T07:30:00.203" v="126"/>
          <ac:spMkLst>
            <pc:docMk/>
            <pc:sldMk cId="1506527795" sldId="4372"/>
            <ac:spMk id="29" creationId="{6BF8399C-1216-71D1-846B-265EBA0EB008}"/>
          </ac:spMkLst>
        </pc:spChg>
        <pc:spChg chg="mod">
          <ac:chgData name="Cecilia Sten" userId="84a9bb6d-f331-411c-8349-2d6f999a32bc" providerId="ADAL" clId="{2F8E1813-6692-4794-93BB-AFD806067ECA}" dt="2026-06-25T07:30:00.203" v="126"/>
          <ac:spMkLst>
            <pc:docMk/>
            <pc:sldMk cId="1506527795" sldId="4372"/>
            <ac:spMk id="30" creationId="{A670FA74-10E0-DAC6-762C-D8A565108ADE}"/>
          </ac:spMkLst>
        </pc:spChg>
        <pc:spChg chg="mod">
          <ac:chgData name="Cecilia Sten" userId="84a9bb6d-f331-411c-8349-2d6f999a32bc" providerId="ADAL" clId="{2F8E1813-6692-4794-93BB-AFD806067ECA}" dt="2026-06-25T07:30:00.203" v="126"/>
          <ac:spMkLst>
            <pc:docMk/>
            <pc:sldMk cId="1506527795" sldId="4372"/>
            <ac:spMk id="31" creationId="{8FDA3DCE-0BC6-5EDA-D9EA-3D5339C3696D}"/>
          </ac:spMkLst>
        </pc:spChg>
        <pc:spChg chg="mod">
          <ac:chgData name="Cecilia Sten" userId="84a9bb6d-f331-411c-8349-2d6f999a32bc" providerId="ADAL" clId="{2F8E1813-6692-4794-93BB-AFD806067ECA}" dt="2026-06-25T07:30:00.203" v="126"/>
          <ac:spMkLst>
            <pc:docMk/>
            <pc:sldMk cId="1506527795" sldId="4372"/>
            <ac:spMk id="32" creationId="{F3DF443E-A096-E8BA-FEE4-72790C283EBE}"/>
          </ac:spMkLst>
        </pc:spChg>
        <pc:spChg chg="mod">
          <ac:chgData name="Cecilia Sten" userId="84a9bb6d-f331-411c-8349-2d6f999a32bc" providerId="ADAL" clId="{2F8E1813-6692-4794-93BB-AFD806067ECA}" dt="2026-06-25T07:21:58.504" v="42" actId="14100"/>
          <ac:spMkLst>
            <pc:docMk/>
            <pc:sldMk cId="1506527795" sldId="4372"/>
            <ac:spMk id="596" creationId="{00000000-0000-0000-0000-000000000000}"/>
          </ac:spMkLst>
        </pc:spChg>
        <pc:grpChg chg="add mod">
          <ac:chgData name="Cecilia Sten" userId="84a9bb6d-f331-411c-8349-2d6f999a32bc" providerId="ADAL" clId="{2F8E1813-6692-4794-93BB-AFD806067ECA}" dt="2026-06-25T07:22:21.209" v="47" actId="1076"/>
          <ac:grpSpMkLst>
            <pc:docMk/>
            <pc:sldMk cId="1506527795" sldId="4372"/>
            <ac:grpSpMk id="6" creationId="{69FD871F-828C-2905-08DF-0686CD9AF192}"/>
          </ac:grpSpMkLst>
        </pc:grpChg>
        <pc:grpChg chg="mod">
          <ac:chgData name="Cecilia Sten" userId="84a9bb6d-f331-411c-8349-2d6f999a32bc" providerId="ADAL" clId="{2F8E1813-6692-4794-93BB-AFD806067ECA}" dt="2026-06-25T07:16:58.836" v="27"/>
          <ac:grpSpMkLst>
            <pc:docMk/>
            <pc:sldMk cId="1506527795" sldId="4372"/>
            <ac:grpSpMk id="7" creationId="{82651C20-DA22-2727-89ED-C1140E1A1454}"/>
          </ac:grpSpMkLst>
        </pc:grpChg>
        <pc:grpChg chg="mod">
          <ac:chgData name="Cecilia Sten" userId="84a9bb6d-f331-411c-8349-2d6f999a32bc" providerId="ADAL" clId="{2F8E1813-6692-4794-93BB-AFD806067ECA}" dt="2026-06-25T07:16:58.836" v="27"/>
          <ac:grpSpMkLst>
            <pc:docMk/>
            <pc:sldMk cId="1506527795" sldId="4372"/>
            <ac:grpSpMk id="8" creationId="{08177AD8-D9E3-59E8-A4E4-CDC35A9E32F2}"/>
          </ac:grpSpMkLst>
        </pc:grpChg>
        <pc:grpChg chg="add mod">
          <ac:chgData name="Cecilia Sten" userId="84a9bb6d-f331-411c-8349-2d6f999a32bc" providerId="ADAL" clId="{2F8E1813-6692-4794-93BB-AFD806067ECA}" dt="2026-06-25T07:30:11.002" v="129" actId="1076"/>
          <ac:grpSpMkLst>
            <pc:docMk/>
            <pc:sldMk cId="1506527795" sldId="4372"/>
            <ac:grpSpMk id="21" creationId="{1DDF48B8-8931-3D29-931D-59DE550EAA43}"/>
          </ac:grpSpMkLst>
        </pc:grpChg>
        <pc:grpChg chg="mod">
          <ac:chgData name="Cecilia Sten" userId="84a9bb6d-f331-411c-8349-2d6f999a32bc" providerId="ADAL" clId="{2F8E1813-6692-4794-93BB-AFD806067ECA}" dt="2026-06-25T07:30:00.203" v="126"/>
          <ac:grpSpMkLst>
            <pc:docMk/>
            <pc:sldMk cId="1506527795" sldId="4372"/>
            <ac:grpSpMk id="22" creationId="{E83885C2-5205-C4C7-E1E7-C744A827F6F6}"/>
          </ac:grpSpMkLst>
        </pc:grpChg>
        <pc:grpChg chg="mod">
          <ac:chgData name="Cecilia Sten" userId="84a9bb6d-f331-411c-8349-2d6f999a32bc" providerId="ADAL" clId="{2F8E1813-6692-4794-93BB-AFD806067ECA}" dt="2026-06-25T07:30:00.203" v="126"/>
          <ac:grpSpMkLst>
            <pc:docMk/>
            <pc:sldMk cId="1506527795" sldId="4372"/>
            <ac:grpSpMk id="23" creationId="{1BBDE495-0388-EF29-7324-00E55F4EA923}"/>
          </ac:grpSpMkLst>
        </pc:grpChg>
        <pc:picChg chg="add mod">
          <ac:chgData name="Cecilia Sten" userId="84a9bb6d-f331-411c-8349-2d6f999a32bc" providerId="ADAL" clId="{2F8E1813-6692-4794-93BB-AFD806067ECA}" dt="2026-06-25T07:29:20.118" v="124" actId="1076"/>
          <ac:picMkLst>
            <pc:docMk/>
            <pc:sldMk cId="1506527795" sldId="4372"/>
            <ac:picMk id="19" creationId="{E347528E-9874-52F0-5E1B-67B71E902E03}"/>
          </ac:picMkLst>
        </pc:picChg>
      </pc:sldChg>
      <pc:sldMasterChg chg="delSldLayout">
        <pc:chgData name="Cecilia Sten" userId="84a9bb6d-f331-411c-8349-2d6f999a32bc" providerId="ADAL" clId="{2F8E1813-6692-4794-93BB-AFD806067ECA}" dt="2026-06-25T07:24:47.420" v="74" actId="47"/>
        <pc:sldMasterMkLst>
          <pc:docMk/>
          <pc:sldMasterMk cId="0" sldId="2147483648"/>
        </pc:sldMasterMkLst>
        <pc:sldLayoutChg chg="del">
          <pc:chgData name="Cecilia Sten" userId="84a9bb6d-f331-411c-8349-2d6f999a32bc" providerId="ADAL" clId="{2F8E1813-6692-4794-93BB-AFD806067ECA}" dt="2026-06-25T07:24:47.420" v="74" actId="47"/>
          <pc:sldLayoutMkLst>
            <pc:docMk/>
            <pc:sldMasterMk cId="0" sldId="2147483648"/>
            <pc:sldLayoutMk cId="0" sldId="2147483662"/>
          </pc:sldLayoutMkLst>
        </pc:sldLayoutChg>
      </pc:sldMasterChg>
    </pc:docChg>
  </pc:docChgLst>
  <pc:docChgLst>
    <pc:chgData name="Cecilia Sten" userId="84a9bb6d-f331-411c-8349-2d6f999a32bc" providerId="ADAL" clId="{C4340CC7-010C-4535-839F-4DC607728689}"/>
    <pc:docChg chg="undo custSel modSld">
      <pc:chgData name="Cecilia Sten" userId="84a9bb6d-f331-411c-8349-2d6f999a32bc" providerId="ADAL" clId="{C4340CC7-010C-4535-839F-4DC607728689}" dt="2026-08-11T09:54:48.841" v="49" actId="1076"/>
      <pc:docMkLst>
        <pc:docMk/>
      </pc:docMkLst>
      <pc:sldChg chg="modSp mod">
        <pc:chgData name="Cecilia Sten" userId="84a9bb6d-f331-411c-8349-2d6f999a32bc" providerId="ADAL" clId="{C4340CC7-010C-4535-839F-4DC607728689}" dt="2026-08-11T09:51:18.249" v="0" actId="1076"/>
        <pc:sldMkLst>
          <pc:docMk/>
          <pc:sldMk cId="0" sldId="257"/>
        </pc:sldMkLst>
        <pc:spChg chg="mod">
          <ac:chgData name="Cecilia Sten" userId="84a9bb6d-f331-411c-8349-2d6f999a32bc" providerId="ADAL" clId="{C4340CC7-010C-4535-839F-4DC607728689}" dt="2026-08-11T09:51:18.249" v="0" actId="1076"/>
          <ac:spMkLst>
            <pc:docMk/>
            <pc:sldMk cId="0" sldId="257"/>
            <ac:spMk id="357" creationId="{00000000-0000-0000-0000-000000000000}"/>
          </ac:spMkLst>
        </pc:spChg>
      </pc:sldChg>
      <pc:sldChg chg="modSp mod">
        <pc:chgData name="Cecilia Sten" userId="84a9bb6d-f331-411c-8349-2d6f999a32bc" providerId="ADAL" clId="{C4340CC7-010C-4535-839F-4DC607728689}" dt="2026-08-11T09:51:46.259" v="2" actId="255"/>
        <pc:sldMkLst>
          <pc:docMk/>
          <pc:sldMk cId="0" sldId="262"/>
        </pc:sldMkLst>
        <pc:spChg chg="mod">
          <ac:chgData name="Cecilia Sten" userId="84a9bb6d-f331-411c-8349-2d6f999a32bc" providerId="ADAL" clId="{C4340CC7-010C-4535-839F-4DC607728689}" dt="2026-08-11T09:51:46.259" v="2" actId="255"/>
          <ac:spMkLst>
            <pc:docMk/>
            <pc:sldMk cId="0" sldId="262"/>
            <ac:spMk id="419" creationId="{00000000-0000-0000-0000-000000000000}"/>
          </ac:spMkLst>
        </pc:spChg>
      </pc:sldChg>
      <pc:sldChg chg="modSp mod">
        <pc:chgData name="Cecilia Sten" userId="84a9bb6d-f331-411c-8349-2d6f999a32bc" providerId="ADAL" clId="{C4340CC7-010C-4535-839F-4DC607728689}" dt="2026-08-11T09:52:20.002" v="7" actId="1076"/>
        <pc:sldMkLst>
          <pc:docMk/>
          <pc:sldMk cId="0" sldId="266"/>
        </pc:sldMkLst>
        <pc:spChg chg="mod">
          <ac:chgData name="Cecilia Sten" userId="84a9bb6d-f331-411c-8349-2d6f999a32bc" providerId="ADAL" clId="{C4340CC7-010C-4535-839F-4DC607728689}" dt="2026-08-11T09:52:16.864" v="6" actId="1076"/>
          <ac:spMkLst>
            <pc:docMk/>
            <pc:sldMk cId="0" sldId="266"/>
            <ac:spMk id="502" creationId="{00000000-0000-0000-0000-000000000000}"/>
          </ac:spMkLst>
        </pc:spChg>
        <pc:spChg chg="mod">
          <ac:chgData name="Cecilia Sten" userId="84a9bb6d-f331-411c-8349-2d6f999a32bc" providerId="ADAL" clId="{C4340CC7-010C-4535-839F-4DC607728689}" dt="2026-08-11T09:52:20.002" v="7" actId="1076"/>
          <ac:spMkLst>
            <pc:docMk/>
            <pc:sldMk cId="0" sldId="266"/>
            <ac:spMk id="503" creationId="{00000000-0000-0000-0000-000000000000}"/>
          </ac:spMkLst>
        </pc:spChg>
      </pc:sldChg>
      <pc:sldChg chg="modSp mod">
        <pc:chgData name="Cecilia Sten" userId="84a9bb6d-f331-411c-8349-2d6f999a32bc" providerId="ADAL" clId="{C4340CC7-010C-4535-839F-4DC607728689}" dt="2026-08-11T09:52:26.776" v="8" actId="14100"/>
        <pc:sldMkLst>
          <pc:docMk/>
          <pc:sldMk cId="0" sldId="267"/>
        </pc:sldMkLst>
        <pc:spChg chg="mod">
          <ac:chgData name="Cecilia Sten" userId="84a9bb6d-f331-411c-8349-2d6f999a32bc" providerId="ADAL" clId="{C4340CC7-010C-4535-839F-4DC607728689}" dt="2026-08-11T09:52:26.776" v="8" actId="14100"/>
          <ac:spMkLst>
            <pc:docMk/>
            <pc:sldMk cId="0" sldId="267"/>
            <ac:spMk id="510" creationId="{00000000-0000-0000-0000-000000000000}"/>
          </ac:spMkLst>
        </pc:spChg>
      </pc:sldChg>
      <pc:sldChg chg="modSp mod">
        <pc:chgData name="Cecilia Sten" userId="84a9bb6d-f331-411c-8349-2d6f999a32bc" providerId="ADAL" clId="{C4340CC7-010C-4535-839F-4DC607728689}" dt="2026-08-11T09:52:51.933" v="10" actId="1076"/>
        <pc:sldMkLst>
          <pc:docMk/>
          <pc:sldMk cId="0" sldId="273"/>
        </pc:sldMkLst>
        <pc:spChg chg="mod">
          <ac:chgData name="Cecilia Sten" userId="84a9bb6d-f331-411c-8349-2d6f999a32bc" providerId="ADAL" clId="{C4340CC7-010C-4535-839F-4DC607728689}" dt="2026-08-11T09:52:51.933" v="10" actId="1076"/>
          <ac:spMkLst>
            <pc:docMk/>
            <pc:sldMk cId="0" sldId="273"/>
            <ac:spMk id="620" creationId="{00000000-0000-0000-0000-000000000000}"/>
          </ac:spMkLst>
        </pc:spChg>
      </pc:sldChg>
      <pc:sldChg chg="modSp mod">
        <pc:chgData name="Cecilia Sten" userId="84a9bb6d-f331-411c-8349-2d6f999a32bc" providerId="ADAL" clId="{C4340CC7-010C-4535-839F-4DC607728689}" dt="2026-08-11T09:53:03.422" v="11" actId="14100"/>
        <pc:sldMkLst>
          <pc:docMk/>
          <pc:sldMk cId="0" sldId="276"/>
        </pc:sldMkLst>
        <pc:spChg chg="mod">
          <ac:chgData name="Cecilia Sten" userId="84a9bb6d-f331-411c-8349-2d6f999a32bc" providerId="ADAL" clId="{C4340CC7-010C-4535-839F-4DC607728689}" dt="2026-08-11T09:53:03.422" v="11" actId="14100"/>
          <ac:spMkLst>
            <pc:docMk/>
            <pc:sldMk cId="0" sldId="276"/>
            <ac:spMk id="706" creationId="{00000000-0000-0000-0000-000000000000}"/>
          </ac:spMkLst>
        </pc:spChg>
      </pc:sldChg>
      <pc:sldChg chg="modSp mod">
        <pc:chgData name="Cecilia Sten" userId="84a9bb6d-f331-411c-8349-2d6f999a32bc" providerId="ADAL" clId="{C4340CC7-010C-4535-839F-4DC607728689}" dt="2026-08-11T09:53:09.728" v="12" actId="14100"/>
        <pc:sldMkLst>
          <pc:docMk/>
          <pc:sldMk cId="0" sldId="277"/>
        </pc:sldMkLst>
        <pc:spChg chg="mod">
          <ac:chgData name="Cecilia Sten" userId="84a9bb6d-f331-411c-8349-2d6f999a32bc" providerId="ADAL" clId="{C4340CC7-010C-4535-839F-4DC607728689}" dt="2026-08-11T09:53:09.728" v="12" actId="14100"/>
          <ac:spMkLst>
            <pc:docMk/>
            <pc:sldMk cId="0" sldId="277"/>
            <ac:spMk id="714" creationId="{00000000-0000-0000-0000-000000000000}"/>
          </ac:spMkLst>
        </pc:spChg>
      </pc:sldChg>
      <pc:sldChg chg="modSp mod">
        <pc:chgData name="Cecilia Sten" userId="84a9bb6d-f331-411c-8349-2d6f999a32bc" providerId="ADAL" clId="{C4340CC7-010C-4535-839F-4DC607728689}" dt="2026-08-11T09:53:51.032" v="39" actId="20577"/>
        <pc:sldMkLst>
          <pc:docMk/>
          <pc:sldMk cId="0" sldId="281"/>
        </pc:sldMkLst>
        <pc:spChg chg="mod">
          <ac:chgData name="Cecilia Sten" userId="84a9bb6d-f331-411c-8349-2d6f999a32bc" providerId="ADAL" clId="{C4340CC7-010C-4535-839F-4DC607728689}" dt="2026-08-11T09:53:23.130" v="13" actId="14100"/>
          <ac:spMkLst>
            <pc:docMk/>
            <pc:sldMk cId="0" sldId="281"/>
            <ac:spMk id="761" creationId="{00000000-0000-0000-0000-000000000000}"/>
          </ac:spMkLst>
        </pc:spChg>
        <pc:spChg chg="mod">
          <ac:chgData name="Cecilia Sten" userId="84a9bb6d-f331-411c-8349-2d6f999a32bc" providerId="ADAL" clId="{C4340CC7-010C-4535-839F-4DC607728689}" dt="2026-08-11T09:53:51.032" v="39" actId="20577"/>
          <ac:spMkLst>
            <pc:docMk/>
            <pc:sldMk cId="0" sldId="281"/>
            <ac:spMk id="762" creationId="{00000000-0000-0000-0000-000000000000}"/>
          </ac:spMkLst>
        </pc:spChg>
      </pc:sldChg>
      <pc:sldChg chg="modSp mod">
        <pc:chgData name="Cecilia Sten" userId="84a9bb6d-f331-411c-8349-2d6f999a32bc" providerId="ADAL" clId="{C4340CC7-010C-4535-839F-4DC607728689}" dt="2026-08-11T09:54:24.921" v="45" actId="1076"/>
        <pc:sldMkLst>
          <pc:docMk/>
          <pc:sldMk cId="0" sldId="283"/>
        </pc:sldMkLst>
        <pc:spChg chg="mod">
          <ac:chgData name="Cecilia Sten" userId="84a9bb6d-f331-411c-8349-2d6f999a32bc" providerId="ADAL" clId="{C4340CC7-010C-4535-839F-4DC607728689}" dt="2026-08-11T09:54:22.277" v="44" actId="1076"/>
          <ac:spMkLst>
            <pc:docMk/>
            <pc:sldMk cId="0" sldId="283"/>
            <ac:spMk id="776" creationId="{00000000-0000-0000-0000-000000000000}"/>
          </ac:spMkLst>
        </pc:spChg>
        <pc:spChg chg="mod">
          <ac:chgData name="Cecilia Sten" userId="84a9bb6d-f331-411c-8349-2d6f999a32bc" providerId="ADAL" clId="{C4340CC7-010C-4535-839F-4DC607728689}" dt="2026-08-11T09:54:18.618" v="42" actId="1076"/>
          <ac:spMkLst>
            <pc:docMk/>
            <pc:sldMk cId="0" sldId="283"/>
            <ac:spMk id="778" creationId="{00000000-0000-0000-0000-000000000000}"/>
          </ac:spMkLst>
        </pc:spChg>
        <pc:spChg chg="mod">
          <ac:chgData name="Cecilia Sten" userId="84a9bb6d-f331-411c-8349-2d6f999a32bc" providerId="ADAL" clId="{C4340CC7-010C-4535-839F-4DC607728689}" dt="2026-08-11T09:54:24.921" v="45" actId="1076"/>
          <ac:spMkLst>
            <pc:docMk/>
            <pc:sldMk cId="0" sldId="283"/>
            <ac:spMk id="779" creationId="{00000000-0000-0000-0000-000000000000}"/>
          </ac:spMkLst>
        </pc:spChg>
      </pc:sldChg>
      <pc:sldChg chg="modSp mod">
        <pc:chgData name="Cecilia Sten" userId="84a9bb6d-f331-411c-8349-2d6f999a32bc" providerId="ADAL" clId="{C4340CC7-010C-4535-839F-4DC607728689}" dt="2026-08-11T09:54:30.144" v="46" actId="14100"/>
        <pc:sldMkLst>
          <pc:docMk/>
          <pc:sldMk cId="0" sldId="284"/>
        </pc:sldMkLst>
        <pc:spChg chg="mod">
          <ac:chgData name="Cecilia Sten" userId="84a9bb6d-f331-411c-8349-2d6f999a32bc" providerId="ADAL" clId="{C4340CC7-010C-4535-839F-4DC607728689}" dt="2026-08-11T09:54:30.144" v="46" actId="14100"/>
          <ac:spMkLst>
            <pc:docMk/>
            <pc:sldMk cId="0" sldId="284"/>
            <ac:spMk id="814" creationId="{00000000-0000-0000-0000-000000000000}"/>
          </ac:spMkLst>
        </pc:spChg>
      </pc:sldChg>
      <pc:sldChg chg="modSp mod">
        <pc:chgData name="Cecilia Sten" userId="84a9bb6d-f331-411c-8349-2d6f999a32bc" providerId="ADAL" clId="{C4340CC7-010C-4535-839F-4DC607728689}" dt="2026-08-11T09:54:36.434" v="47" actId="1076"/>
        <pc:sldMkLst>
          <pc:docMk/>
          <pc:sldMk cId="0" sldId="286"/>
        </pc:sldMkLst>
        <pc:spChg chg="mod">
          <ac:chgData name="Cecilia Sten" userId="84a9bb6d-f331-411c-8349-2d6f999a32bc" providerId="ADAL" clId="{C4340CC7-010C-4535-839F-4DC607728689}" dt="2026-08-11T09:54:36.434" v="47" actId="1076"/>
          <ac:spMkLst>
            <pc:docMk/>
            <pc:sldMk cId="0" sldId="286"/>
            <ac:spMk id="844" creationId="{00000000-0000-0000-0000-000000000000}"/>
          </ac:spMkLst>
        </pc:spChg>
      </pc:sldChg>
      <pc:sldChg chg="modSp mod">
        <pc:chgData name="Cecilia Sten" userId="84a9bb6d-f331-411c-8349-2d6f999a32bc" providerId="ADAL" clId="{C4340CC7-010C-4535-839F-4DC607728689}" dt="2026-08-11T09:54:43.789" v="48" actId="1076"/>
        <pc:sldMkLst>
          <pc:docMk/>
          <pc:sldMk cId="0" sldId="287"/>
        </pc:sldMkLst>
        <pc:spChg chg="mod">
          <ac:chgData name="Cecilia Sten" userId="84a9bb6d-f331-411c-8349-2d6f999a32bc" providerId="ADAL" clId="{C4340CC7-010C-4535-839F-4DC607728689}" dt="2026-08-11T09:54:43.789" v="48" actId="1076"/>
          <ac:spMkLst>
            <pc:docMk/>
            <pc:sldMk cId="0" sldId="287"/>
            <ac:spMk id="852" creationId="{00000000-0000-0000-0000-000000000000}"/>
          </ac:spMkLst>
        </pc:spChg>
      </pc:sldChg>
      <pc:sldChg chg="modSp mod">
        <pc:chgData name="Cecilia Sten" userId="84a9bb6d-f331-411c-8349-2d6f999a32bc" providerId="ADAL" clId="{C4340CC7-010C-4535-839F-4DC607728689}" dt="2026-08-11T09:54:48.841" v="49" actId="1076"/>
        <pc:sldMkLst>
          <pc:docMk/>
          <pc:sldMk cId="0" sldId="288"/>
        </pc:sldMkLst>
        <pc:spChg chg="mod">
          <ac:chgData name="Cecilia Sten" userId="84a9bb6d-f331-411c-8349-2d6f999a32bc" providerId="ADAL" clId="{C4340CC7-010C-4535-839F-4DC607728689}" dt="2026-08-11T09:54:48.841" v="49" actId="1076"/>
          <ac:spMkLst>
            <pc:docMk/>
            <pc:sldMk cId="0" sldId="288"/>
            <ac:spMk id="864" creationId="{00000000-0000-0000-0000-000000000000}"/>
          </ac:spMkLst>
        </pc:spChg>
      </pc:sldChg>
      <pc:sldChg chg="modSp mod">
        <pc:chgData name="Cecilia Sten" userId="84a9bb6d-f331-411c-8349-2d6f999a32bc" providerId="ADAL" clId="{C4340CC7-010C-4535-839F-4DC607728689}" dt="2026-08-11T09:52:39.377" v="9" actId="1076"/>
        <pc:sldMkLst>
          <pc:docMk/>
          <pc:sldMk cId="1506527795" sldId="4372"/>
        </pc:sldMkLst>
        <pc:spChg chg="mod">
          <ac:chgData name="Cecilia Sten" userId="84a9bb6d-f331-411c-8349-2d6f999a32bc" providerId="ADAL" clId="{C4340CC7-010C-4535-839F-4DC607728689}" dt="2026-08-11T09:52:39.377" v="9" actId="1076"/>
          <ac:spMkLst>
            <pc:docMk/>
            <pc:sldMk cId="1506527795" sldId="4372"/>
            <ac:spMk id="4" creationId="{1B413D9D-516A-F13F-2EE2-D815437FCD33}"/>
          </ac:spMkLst>
        </pc:spChg>
      </pc:sldChg>
      <pc:sldChg chg="modSp mod">
        <pc:chgData name="Cecilia Sten" userId="84a9bb6d-f331-411c-8349-2d6f999a32bc" providerId="ADAL" clId="{C4340CC7-010C-4535-839F-4DC607728689}" dt="2026-08-11T09:51:25.074" v="1" actId="1076"/>
        <pc:sldMkLst>
          <pc:docMk/>
          <pc:sldMk cId="4201379495" sldId="4412"/>
        </pc:sldMkLst>
        <pc:spChg chg="mod">
          <ac:chgData name="Cecilia Sten" userId="84a9bb6d-f331-411c-8349-2d6f999a32bc" providerId="ADAL" clId="{C4340CC7-010C-4535-839F-4DC607728689}" dt="2026-08-11T09:51:25.074" v="1" actId="1076"/>
          <ac:spMkLst>
            <pc:docMk/>
            <pc:sldMk cId="4201379495" sldId="4412"/>
            <ac:spMk id="4" creationId="{2A227B00-8530-E563-C75F-D5EDE6F8D65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DN7FwObY_uQ"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8" name="Google Shape;4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u="sng">
                <a:solidFill>
                  <a:schemeClr val="hlink"/>
                </a:solidFill>
                <a:hlinkClick r:id="rId3"/>
              </a:rPr>
              <a:t>https://www.youtube.com/watch?v=DN7FwObY_uQ </a:t>
            </a:r>
            <a:r>
              <a:rPr lang="en-US" sz="1200"/>
              <a:t> </a:t>
            </a:r>
            <a:endParaRPr/>
          </a:p>
          <a:p>
            <a:pPr marL="0" lvl="0" indent="0" algn="l" rtl="0">
              <a:lnSpc>
                <a:spcPct val="100000"/>
              </a:lnSpc>
              <a:spcBef>
                <a:spcPts val="0"/>
              </a:spcBef>
              <a:spcAft>
                <a:spcPts val="0"/>
              </a:spcAft>
              <a:buSzPts val="1400"/>
              <a:buNone/>
            </a:pPr>
            <a:endParaRPr/>
          </a:p>
        </p:txBody>
      </p:sp>
      <p:sp>
        <p:nvSpPr>
          <p:cNvPr id="582" name="Google Shape;5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1" name="Google Shape;6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02" name="Google Shape;70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https://www.youtube.com/watch?v=c2CBFSJyTdo</a:t>
            </a:r>
            <a:endParaRPr/>
          </a:p>
        </p:txBody>
      </p:sp>
      <p:sp>
        <p:nvSpPr>
          <p:cNvPr id="720" name="Google Shape;720;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4" name="Google Shape;77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https://www.youtube.com/watch?v=ad79nYk2keg&amp;t=2s</a:t>
            </a:r>
            <a:endParaRPr/>
          </a:p>
        </p:txBody>
      </p:sp>
      <p:sp>
        <p:nvSpPr>
          <p:cNvPr id="841" name="Google Shape;841;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9" name="Google Shape;3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7"/>
        <p:cNvGrpSpPr/>
        <p:nvPr/>
      </p:nvGrpSpPr>
      <p:grpSpPr>
        <a:xfrm>
          <a:off x="0" y="0"/>
          <a:ext cx="0" cy="0"/>
          <a:chOff x="0" y="0"/>
          <a:chExt cx="0" cy="0"/>
        </a:xfrm>
      </p:grpSpPr>
      <p:sp>
        <p:nvSpPr>
          <p:cNvPr id="18" name="Google Shape;1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1" name="Google Shape;21;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22" name="Google Shape;2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85"/>
        <p:cNvGrpSpPr/>
        <p:nvPr/>
      </p:nvGrpSpPr>
      <p:grpSpPr>
        <a:xfrm>
          <a:off x="0" y="0"/>
          <a:ext cx="0" cy="0"/>
          <a:chOff x="0" y="0"/>
          <a:chExt cx="0" cy="0"/>
        </a:xfrm>
      </p:grpSpPr>
      <p:sp>
        <p:nvSpPr>
          <p:cNvPr id="86" name="Google Shape;86;p29"/>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2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0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8" name="Google Shape;88;p29"/>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8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90"/>
        <p:cNvGrpSpPr/>
        <p:nvPr/>
      </p:nvGrpSpPr>
      <p:grpSpPr>
        <a:xfrm>
          <a:off x="0" y="0"/>
          <a:ext cx="0" cy="0"/>
          <a:chOff x="0" y="0"/>
          <a:chExt cx="0" cy="0"/>
        </a:xfrm>
      </p:grpSpPr>
      <p:sp>
        <p:nvSpPr>
          <p:cNvPr id="91" name="Google Shape;91;p55"/>
          <p:cNvSpPr>
            <a:spLocks noGrp="1"/>
          </p:cNvSpPr>
          <p:nvPr>
            <p:ph type="pic" idx="2"/>
          </p:nvPr>
        </p:nvSpPr>
        <p:spPr>
          <a:xfrm>
            <a:off x="0" y="3919655"/>
            <a:ext cx="11125201" cy="2342319"/>
          </a:xfrm>
          <a:prstGeom prst="rect">
            <a:avLst/>
          </a:prstGeom>
          <a:solidFill>
            <a:srgbClr val="D9D9D9"/>
          </a:solidFill>
          <a:ln>
            <a:noFill/>
          </a:ln>
        </p:spPr>
        <p:txBody>
          <a:bodyPr/>
          <a:lstStyle/>
          <a:p>
            <a:endParaRPr lang="en-IE"/>
          </a:p>
        </p:txBody>
      </p:sp>
      <p:sp>
        <p:nvSpPr>
          <p:cNvPr id="92" name="Google Shape;92;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01"/>
        <p:cNvGrpSpPr/>
        <p:nvPr/>
      </p:nvGrpSpPr>
      <p:grpSpPr>
        <a:xfrm>
          <a:off x="0" y="0"/>
          <a:ext cx="0" cy="0"/>
          <a:chOff x="0" y="0"/>
          <a:chExt cx="0" cy="0"/>
        </a:xfrm>
      </p:grpSpPr>
      <p:sp>
        <p:nvSpPr>
          <p:cNvPr id="102" name="Google Shape;102;p41"/>
          <p:cNvSpPr>
            <a:spLocks noGrp="1"/>
          </p:cNvSpPr>
          <p:nvPr>
            <p:ph type="pic" idx="2"/>
          </p:nvPr>
        </p:nvSpPr>
        <p:spPr>
          <a:xfrm>
            <a:off x="0" y="2853114"/>
            <a:ext cx="12192000" cy="3094978"/>
          </a:xfrm>
          <a:prstGeom prst="rect">
            <a:avLst/>
          </a:prstGeom>
          <a:solidFill>
            <a:srgbClr val="BFBFBF"/>
          </a:solidFill>
          <a:ln>
            <a:noFill/>
          </a:ln>
        </p:spPr>
      </p:sp>
      <p:pic>
        <p:nvPicPr>
          <p:cNvPr id="103" name="Google Shape;103;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04" name="Google Shape;104;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05" name="Google Shape;105;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06"/>
        <p:cNvGrpSpPr/>
        <p:nvPr/>
      </p:nvGrpSpPr>
      <p:grpSpPr>
        <a:xfrm>
          <a:off x="0" y="0"/>
          <a:ext cx="0" cy="0"/>
          <a:chOff x="0" y="0"/>
          <a:chExt cx="0" cy="0"/>
        </a:xfrm>
      </p:grpSpPr>
      <p:sp>
        <p:nvSpPr>
          <p:cNvPr id="107" name="Google Shape;107;p42"/>
          <p:cNvSpPr>
            <a:spLocks noGrp="1"/>
          </p:cNvSpPr>
          <p:nvPr>
            <p:ph type="pic" idx="2"/>
          </p:nvPr>
        </p:nvSpPr>
        <p:spPr>
          <a:xfrm>
            <a:off x="3310" y="17886"/>
            <a:ext cx="12188690" cy="5750526"/>
          </a:xfrm>
          <a:prstGeom prst="rect">
            <a:avLst/>
          </a:prstGeom>
          <a:solidFill>
            <a:srgbClr val="BFBFBF"/>
          </a:solidFill>
          <a:ln>
            <a:noFill/>
          </a:ln>
        </p:spPr>
      </p:sp>
      <p:sp>
        <p:nvSpPr>
          <p:cNvPr id="108" name="Google Shape;108;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09" name="Google Shape;109;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10" name="Google Shape;110;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11"/>
        <p:cNvGrpSpPr/>
        <p:nvPr/>
      </p:nvGrpSpPr>
      <p:grpSpPr>
        <a:xfrm>
          <a:off x="0" y="0"/>
          <a:ext cx="0" cy="0"/>
          <a:chOff x="0" y="0"/>
          <a:chExt cx="0" cy="0"/>
        </a:xfrm>
      </p:grpSpPr>
      <p:sp>
        <p:nvSpPr>
          <p:cNvPr id="112" name="Google Shape;112;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3" name="Google Shape;113;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14" name="Google Shape;114;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8" name="Google Shape;118;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19"/>
        <p:cNvGrpSpPr/>
        <p:nvPr/>
      </p:nvGrpSpPr>
      <p:grpSpPr>
        <a:xfrm>
          <a:off x="0" y="0"/>
          <a:ext cx="0" cy="0"/>
          <a:chOff x="0" y="0"/>
          <a:chExt cx="0" cy="0"/>
        </a:xfrm>
      </p:grpSpPr>
      <p:sp>
        <p:nvSpPr>
          <p:cNvPr id="120" name="Google Shape;120;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22" name="Google Shape;122;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23" name="Google Shape;123;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26" name="Google Shape;126;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27"/>
        <p:cNvGrpSpPr/>
        <p:nvPr/>
      </p:nvGrpSpPr>
      <p:grpSpPr>
        <a:xfrm>
          <a:off x="0" y="0"/>
          <a:ext cx="0" cy="0"/>
          <a:chOff x="0" y="0"/>
          <a:chExt cx="0" cy="0"/>
        </a:xfrm>
      </p:grpSpPr>
      <p:sp>
        <p:nvSpPr>
          <p:cNvPr id="128" name="Google Shape;128;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 name="Google Shape;129;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30" name="Google Shape;130;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1" name="Google Shape;131;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34" name="Google Shape;134;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75611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38"/>
        <p:cNvGrpSpPr/>
        <p:nvPr/>
      </p:nvGrpSpPr>
      <p:grpSpPr>
        <a:xfrm>
          <a:off x="0" y="0"/>
          <a:ext cx="0" cy="0"/>
          <a:chOff x="0" y="0"/>
          <a:chExt cx="0" cy="0"/>
        </a:xfrm>
      </p:grpSpPr>
      <p:sp>
        <p:nvSpPr>
          <p:cNvPr id="139" name="Google Shape;139;p25"/>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0" name="Google Shape;140;p25"/>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5"/>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42" name="Google Shape;142;p25"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4"/>
        <p:cNvGrpSpPr/>
        <p:nvPr/>
      </p:nvGrpSpPr>
      <p:grpSpPr>
        <a:xfrm>
          <a:off x="0" y="0"/>
          <a:ext cx="0" cy="0"/>
          <a:chOff x="0" y="0"/>
          <a:chExt cx="0" cy="0"/>
        </a:xfrm>
      </p:grpSpPr>
      <p:sp>
        <p:nvSpPr>
          <p:cNvPr id="25" name="Google Shape;25;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 name="Google Shape;26;p44"/>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7" name="Google Shape;27;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5" name="Google Shape;35;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6" name="Google Shape;36;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7" name="Google Shape;37;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8" name="Google Shape;38;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0" name="Google Shape;40;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41" name="Google Shape;41;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42" name="Google Shape;42;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4" name="TextBox 3">
            <a:extLst>
              <a:ext uri="{FF2B5EF4-FFF2-40B4-BE49-F238E27FC236}">
                <a16:creationId xmlns:a16="http://schemas.microsoft.com/office/drawing/2014/main" id="{C9D16A52-558E-6EF2-4DDC-7AA8F0F9FB9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5" name="Picture 4" descr="A grey and black sign with a person in a circle&#10;&#10;AI-generated content may be incorrect.">
            <a:extLst>
              <a:ext uri="{FF2B5EF4-FFF2-40B4-BE49-F238E27FC236}">
                <a16:creationId xmlns:a16="http://schemas.microsoft.com/office/drawing/2014/main" id="{430DAFE0-3BE8-6FBC-11A4-DC1501551B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43"/>
        <p:cNvGrpSpPr/>
        <p:nvPr/>
      </p:nvGrpSpPr>
      <p:grpSpPr>
        <a:xfrm>
          <a:off x="0" y="0"/>
          <a:ext cx="0" cy="0"/>
          <a:chOff x="0" y="0"/>
          <a:chExt cx="0" cy="0"/>
        </a:xfrm>
      </p:grpSpPr>
      <p:sp>
        <p:nvSpPr>
          <p:cNvPr id="144" name="Google Shape;144;p31"/>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5" name="Google Shape;145;p31"/>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31"/>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47"/>
        <p:cNvGrpSpPr/>
        <p:nvPr/>
      </p:nvGrpSpPr>
      <p:grpSpPr>
        <a:xfrm>
          <a:off x="0" y="0"/>
          <a:ext cx="0" cy="0"/>
          <a:chOff x="0" y="0"/>
          <a:chExt cx="0" cy="0"/>
        </a:xfrm>
      </p:grpSpPr>
      <p:sp>
        <p:nvSpPr>
          <p:cNvPr id="148" name="Google Shape;148;p32"/>
          <p:cNvSpPr>
            <a:spLocks noGrp="1"/>
          </p:cNvSpPr>
          <p:nvPr>
            <p:ph type="pic" idx="2"/>
          </p:nvPr>
        </p:nvSpPr>
        <p:spPr>
          <a:xfrm>
            <a:off x="3310" y="17886"/>
            <a:ext cx="12188690" cy="5750526"/>
          </a:xfrm>
          <a:prstGeom prst="rect">
            <a:avLst/>
          </a:prstGeom>
          <a:solidFill>
            <a:srgbClr val="BFBFBF"/>
          </a:solidFill>
          <a:ln>
            <a:noFill/>
          </a:ln>
        </p:spPr>
      </p:sp>
      <p:sp>
        <p:nvSpPr>
          <p:cNvPr id="149" name="Google Shape;149;p3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pic>
        <p:nvPicPr>
          <p:cNvPr id="150" name="Google Shape;150;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51" name="Google Shape;151;p3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52"/>
        <p:cNvGrpSpPr/>
        <p:nvPr/>
      </p:nvGrpSpPr>
      <p:grpSpPr>
        <a:xfrm>
          <a:off x="0" y="0"/>
          <a:ext cx="0" cy="0"/>
          <a:chOff x="0" y="0"/>
          <a:chExt cx="0" cy="0"/>
        </a:xfrm>
      </p:grpSpPr>
      <p:pic>
        <p:nvPicPr>
          <p:cNvPr id="153" name="Google Shape;15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54" name="Google Shape;154;p3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5" name="Google Shape;155;p34"/>
          <p:cNvSpPr>
            <a:spLocks noGrp="1"/>
          </p:cNvSpPr>
          <p:nvPr>
            <p:ph type="pic" idx="2"/>
          </p:nvPr>
        </p:nvSpPr>
        <p:spPr>
          <a:xfrm>
            <a:off x="548891" y="0"/>
            <a:ext cx="7137369" cy="6858000"/>
          </a:xfrm>
          <a:prstGeom prst="rect">
            <a:avLst/>
          </a:prstGeom>
          <a:solidFill>
            <a:srgbClr val="BFBFBF"/>
          </a:solidFill>
          <a:ln>
            <a:noFill/>
          </a:ln>
        </p:spPr>
      </p:sp>
      <p:sp>
        <p:nvSpPr>
          <p:cNvPr id="156" name="Google Shape;156;p34"/>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57"/>
        <p:cNvGrpSpPr/>
        <p:nvPr/>
      </p:nvGrpSpPr>
      <p:grpSpPr>
        <a:xfrm>
          <a:off x="0" y="0"/>
          <a:ext cx="0" cy="0"/>
          <a:chOff x="0" y="0"/>
          <a:chExt cx="0" cy="0"/>
        </a:xfrm>
      </p:grpSpPr>
      <p:sp>
        <p:nvSpPr>
          <p:cNvPr id="158" name="Google Shape;158;p35"/>
          <p:cNvSpPr>
            <a:spLocks noGrp="1"/>
          </p:cNvSpPr>
          <p:nvPr>
            <p:ph type="pic" idx="2"/>
          </p:nvPr>
        </p:nvSpPr>
        <p:spPr>
          <a:xfrm>
            <a:off x="0" y="2853114"/>
            <a:ext cx="12192000" cy="3094978"/>
          </a:xfrm>
          <a:prstGeom prst="rect">
            <a:avLst/>
          </a:prstGeom>
          <a:solidFill>
            <a:srgbClr val="BFBFBF"/>
          </a:solidFill>
          <a:ln>
            <a:noFill/>
          </a:ln>
        </p:spPr>
      </p:sp>
      <p:pic>
        <p:nvPicPr>
          <p:cNvPr id="159" name="Google Shape;159;p35"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60" name="Google Shape;160;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61" name="Google Shape;161;p35"/>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162"/>
        <p:cNvGrpSpPr/>
        <p:nvPr/>
      </p:nvGrpSpPr>
      <p:grpSpPr>
        <a:xfrm>
          <a:off x="0" y="0"/>
          <a:ext cx="0" cy="0"/>
          <a:chOff x="0" y="0"/>
          <a:chExt cx="0" cy="0"/>
        </a:xfrm>
      </p:grpSpPr>
      <p:sp>
        <p:nvSpPr>
          <p:cNvPr id="163" name="Google Shape;163;p36"/>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36"/>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36"/>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6" name="Google Shape;166;p36"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pic>
        <p:nvPicPr>
          <p:cNvPr id="167" name="Google Shape;167;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5741" y="5777908"/>
            <a:ext cx="1787365" cy="397996"/>
          </a:xfrm>
          <a:prstGeom prst="rect">
            <a:avLst/>
          </a:prstGeom>
          <a:noFill/>
          <a:ln>
            <a:noFill/>
          </a:ln>
        </p:spPr>
      </p:pic>
      <p:sp>
        <p:nvSpPr>
          <p:cNvPr id="168" name="Google Shape;168;p36"/>
          <p:cNvSpPr txBox="1"/>
          <p:nvPr/>
        </p:nvSpPr>
        <p:spPr>
          <a:xfrm>
            <a:off x="2603106" y="5777908"/>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Welcome Page">
  <p:cSld name="1_Welcome Page">
    <p:spTree>
      <p:nvGrpSpPr>
        <p:cNvPr id="1" name="Shape 169"/>
        <p:cNvGrpSpPr/>
        <p:nvPr/>
      </p:nvGrpSpPr>
      <p:grpSpPr>
        <a:xfrm>
          <a:off x="0" y="0"/>
          <a:ext cx="0" cy="0"/>
          <a:chOff x="0" y="0"/>
          <a:chExt cx="0" cy="0"/>
        </a:xfrm>
      </p:grpSpPr>
      <p:sp>
        <p:nvSpPr>
          <p:cNvPr id="170" name="Google Shape;170;p38"/>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38"/>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8"/>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3" name="Google Shape;173;p38"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174"/>
        <p:cNvGrpSpPr/>
        <p:nvPr/>
      </p:nvGrpSpPr>
      <p:grpSpPr>
        <a:xfrm>
          <a:off x="0" y="0"/>
          <a:ext cx="0" cy="0"/>
          <a:chOff x="0" y="0"/>
          <a:chExt cx="0" cy="0"/>
        </a:xfrm>
      </p:grpSpPr>
      <p:sp>
        <p:nvSpPr>
          <p:cNvPr id="175" name="Google Shape;175;p43"/>
          <p:cNvSpPr>
            <a:spLocks noGrp="1"/>
          </p:cNvSpPr>
          <p:nvPr>
            <p:ph type="pic" idx="2"/>
          </p:nvPr>
        </p:nvSpPr>
        <p:spPr>
          <a:xfrm>
            <a:off x="388401" y="385460"/>
            <a:ext cx="4107750" cy="6087079"/>
          </a:xfrm>
          <a:prstGeom prst="rect">
            <a:avLst/>
          </a:prstGeom>
          <a:solidFill>
            <a:srgbClr val="BFBFBF"/>
          </a:solidFill>
          <a:ln>
            <a:noFill/>
          </a:ln>
        </p:spPr>
      </p:sp>
      <p:sp>
        <p:nvSpPr>
          <p:cNvPr id="176" name="Google Shape;176;p4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8"/>
        <p:cNvGrpSpPr/>
        <p:nvPr/>
      </p:nvGrpSpPr>
      <p:grpSpPr>
        <a:xfrm>
          <a:off x="0" y="0"/>
          <a:ext cx="0" cy="0"/>
          <a:chOff x="0" y="0"/>
          <a:chExt cx="0" cy="0"/>
        </a:xfrm>
      </p:grpSpPr>
      <p:sp>
        <p:nvSpPr>
          <p:cNvPr id="179" name="Google Shape;179;p46"/>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46"/>
          <p:cNvSpPr>
            <a:spLocks noGrp="1"/>
          </p:cNvSpPr>
          <p:nvPr>
            <p:ph type="pic" idx="2"/>
          </p:nvPr>
        </p:nvSpPr>
        <p:spPr>
          <a:xfrm>
            <a:off x="788894" y="288801"/>
            <a:ext cx="11403106" cy="2223235"/>
          </a:xfrm>
          <a:prstGeom prst="rect">
            <a:avLst/>
          </a:prstGeom>
          <a:solidFill>
            <a:srgbClr val="D9D9D9"/>
          </a:solidFill>
          <a:ln>
            <a:noFill/>
          </a:ln>
        </p:spPr>
      </p:sp>
      <p:sp>
        <p:nvSpPr>
          <p:cNvPr id="181" name="Google Shape;181;p4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6"/>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89" name="Google Shape;189;p46"/>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0" name="Google Shape;190;p46"/>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1" name="Google Shape;191;p46"/>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192" name="Google Shape;192;p4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3" name="Google Shape;193;p46"/>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94" name="Google Shape;194;p46"/>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195" name="Google Shape;195;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196" name="Google Shape;196;p46"/>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97"/>
        <p:cNvGrpSpPr/>
        <p:nvPr/>
      </p:nvGrpSpPr>
      <p:grpSpPr>
        <a:xfrm>
          <a:off x="0" y="0"/>
          <a:ext cx="0" cy="0"/>
          <a:chOff x="0" y="0"/>
          <a:chExt cx="0" cy="0"/>
        </a:xfrm>
      </p:grpSpPr>
      <p:sp>
        <p:nvSpPr>
          <p:cNvPr id="198" name="Google Shape;198;p47"/>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9" name="Google Shape;199;p47"/>
          <p:cNvSpPr txBox="1">
            <a:spLocks noGrp="1"/>
          </p:cNvSpPr>
          <p:nvPr>
            <p:ph type="body" idx="1"/>
          </p:nvPr>
        </p:nvSpPr>
        <p:spPr>
          <a:xfrm>
            <a:off x="5531438" y="154627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47"/>
          <p:cNvSpPr txBox="1">
            <a:spLocks noGrp="1"/>
          </p:cNvSpPr>
          <p:nvPr>
            <p:ph type="body" idx="2"/>
          </p:nvPr>
        </p:nvSpPr>
        <p:spPr>
          <a:xfrm>
            <a:off x="6257550" y="154627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7"/>
          <p:cNvSpPr txBox="1">
            <a:spLocks noGrp="1"/>
          </p:cNvSpPr>
          <p:nvPr>
            <p:ph type="body" idx="3"/>
          </p:nvPr>
        </p:nvSpPr>
        <p:spPr>
          <a:xfrm>
            <a:off x="5531438" y="21253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47"/>
          <p:cNvSpPr txBox="1">
            <a:spLocks noGrp="1"/>
          </p:cNvSpPr>
          <p:nvPr>
            <p:ph type="body" idx="4"/>
          </p:nvPr>
        </p:nvSpPr>
        <p:spPr>
          <a:xfrm>
            <a:off x="6257550" y="2125346"/>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47"/>
          <p:cNvSpPr txBox="1">
            <a:spLocks noGrp="1"/>
          </p:cNvSpPr>
          <p:nvPr>
            <p:ph type="body" idx="5"/>
          </p:nvPr>
        </p:nvSpPr>
        <p:spPr>
          <a:xfrm>
            <a:off x="5531438" y="270767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47"/>
          <p:cNvSpPr txBox="1">
            <a:spLocks noGrp="1"/>
          </p:cNvSpPr>
          <p:nvPr>
            <p:ph type="body" idx="6"/>
          </p:nvPr>
        </p:nvSpPr>
        <p:spPr>
          <a:xfrm>
            <a:off x="6257550" y="270767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7"/>
          </p:nvPr>
        </p:nvSpPr>
        <p:spPr>
          <a:xfrm>
            <a:off x="5531438" y="328677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txBox="1">
            <a:spLocks noGrp="1"/>
          </p:cNvSpPr>
          <p:nvPr>
            <p:ph type="body" idx="8"/>
          </p:nvPr>
        </p:nvSpPr>
        <p:spPr>
          <a:xfrm>
            <a:off x="6257550" y="3286771"/>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07" name="Google Shape;207;p47"/>
          <p:cNvCxnSpPr/>
          <p:nvPr/>
        </p:nvCxnSpPr>
        <p:spPr>
          <a:xfrm rot="10800000" flipH="1">
            <a:off x="5447766" y="2115417"/>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8" name="Google Shape;208;p47"/>
          <p:cNvCxnSpPr/>
          <p:nvPr/>
        </p:nvCxnSpPr>
        <p:spPr>
          <a:xfrm rot="10800000" flipH="1">
            <a:off x="5447766" y="2693240"/>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9" name="Google Shape;209;p47"/>
          <p:cNvCxnSpPr/>
          <p:nvPr/>
        </p:nvCxnSpPr>
        <p:spPr>
          <a:xfrm rot="10800000" flipH="1">
            <a:off x="5447766" y="3271063"/>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0" name="Google Shape;210;p47"/>
          <p:cNvSpPr txBox="1">
            <a:spLocks noGrp="1"/>
          </p:cNvSpPr>
          <p:nvPr>
            <p:ph type="body" idx="9"/>
          </p:nvPr>
        </p:nvSpPr>
        <p:spPr>
          <a:xfrm>
            <a:off x="5531438" y="387335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7"/>
          <p:cNvSpPr txBox="1">
            <a:spLocks noGrp="1"/>
          </p:cNvSpPr>
          <p:nvPr>
            <p:ph type="body" idx="13"/>
          </p:nvPr>
        </p:nvSpPr>
        <p:spPr>
          <a:xfrm>
            <a:off x="6257550" y="387335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47"/>
          <p:cNvSpPr txBox="1">
            <a:spLocks noGrp="1"/>
          </p:cNvSpPr>
          <p:nvPr>
            <p:ph type="body" idx="14"/>
          </p:nvPr>
        </p:nvSpPr>
        <p:spPr>
          <a:xfrm>
            <a:off x="5531438" y="445568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47"/>
          <p:cNvSpPr txBox="1">
            <a:spLocks noGrp="1"/>
          </p:cNvSpPr>
          <p:nvPr>
            <p:ph type="body" idx="15"/>
          </p:nvPr>
        </p:nvSpPr>
        <p:spPr>
          <a:xfrm>
            <a:off x="6257550" y="445568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47"/>
          <p:cNvSpPr txBox="1">
            <a:spLocks noGrp="1"/>
          </p:cNvSpPr>
          <p:nvPr>
            <p:ph type="body" idx="16"/>
          </p:nvPr>
        </p:nvSpPr>
        <p:spPr>
          <a:xfrm>
            <a:off x="5531438" y="503478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47"/>
          <p:cNvSpPr txBox="1">
            <a:spLocks noGrp="1"/>
          </p:cNvSpPr>
          <p:nvPr>
            <p:ph type="body" idx="17"/>
          </p:nvPr>
        </p:nvSpPr>
        <p:spPr>
          <a:xfrm>
            <a:off x="6257550" y="503478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6" name="Google Shape;216;p47"/>
          <p:cNvCxnSpPr/>
          <p:nvPr/>
        </p:nvCxnSpPr>
        <p:spPr>
          <a:xfrm rot="10800000" flipH="1">
            <a:off x="5447766" y="3863429"/>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7" name="Google Shape;217;p47"/>
          <p:cNvCxnSpPr/>
          <p:nvPr/>
        </p:nvCxnSpPr>
        <p:spPr>
          <a:xfrm rot="10800000" flipH="1">
            <a:off x="5447766" y="4441252"/>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8" name="Google Shape;218;p47"/>
          <p:cNvCxnSpPr/>
          <p:nvPr/>
        </p:nvCxnSpPr>
        <p:spPr>
          <a:xfrm rot="10800000" flipH="1">
            <a:off x="5447766" y="5019075"/>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9" name="Google Shape;219;p47"/>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7"/>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1" name="Google Shape;221;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22827" y="6008953"/>
            <a:ext cx="1787365" cy="397996"/>
          </a:xfrm>
          <a:prstGeom prst="rect">
            <a:avLst/>
          </a:prstGeom>
          <a:noFill/>
          <a:ln>
            <a:noFill/>
          </a:ln>
        </p:spPr>
      </p:pic>
      <p:sp>
        <p:nvSpPr>
          <p:cNvPr id="222" name="Google Shape;222;p47"/>
          <p:cNvSpPr txBox="1"/>
          <p:nvPr/>
        </p:nvSpPr>
        <p:spPr>
          <a:xfrm>
            <a:off x="7610192" y="600895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223"/>
        <p:cNvGrpSpPr/>
        <p:nvPr/>
      </p:nvGrpSpPr>
      <p:grpSpPr>
        <a:xfrm>
          <a:off x="0" y="0"/>
          <a:ext cx="0" cy="0"/>
          <a:chOff x="0" y="0"/>
          <a:chExt cx="0" cy="0"/>
        </a:xfrm>
      </p:grpSpPr>
      <p:sp>
        <p:nvSpPr>
          <p:cNvPr id="224" name="Google Shape;224;p49"/>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25" name="Google Shape;225;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26" name="Google Shape;226;p4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27" name="Google Shape;227;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228" name="Google Shape;228;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29" name="Google Shape;229;p49"/>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43"/>
        <p:cNvGrpSpPr/>
        <p:nvPr/>
      </p:nvGrpSpPr>
      <p:grpSpPr>
        <a:xfrm>
          <a:off x="0" y="0"/>
          <a:ext cx="0" cy="0"/>
          <a:chOff x="0" y="0"/>
          <a:chExt cx="0" cy="0"/>
        </a:xfrm>
      </p:grpSpPr>
      <p:sp>
        <p:nvSpPr>
          <p:cNvPr id="44" name="Google Shape;44;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45" name="Google Shape;45;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230"/>
        <p:cNvGrpSpPr/>
        <p:nvPr/>
      </p:nvGrpSpPr>
      <p:grpSpPr>
        <a:xfrm>
          <a:off x="0" y="0"/>
          <a:ext cx="0" cy="0"/>
          <a:chOff x="0" y="0"/>
          <a:chExt cx="0" cy="0"/>
        </a:xfrm>
      </p:grpSpPr>
      <p:sp>
        <p:nvSpPr>
          <p:cNvPr id="231" name="Google Shape;231;p50"/>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2" name="Google Shape;232;p50"/>
          <p:cNvSpPr>
            <a:spLocks noGrp="1"/>
          </p:cNvSpPr>
          <p:nvPr>
            <p:ph type="pic" idx="2"/>
          </p:nvPr>
        </p:nvSpPr>
        <p:spPr>
          <a:xfrm>
            <a:off x="0" y="0"/>
            <a:ext cx="12192000" cy="6858000"/>
          </a:xfrm>
          <a:prstGeom prst="rect">
            <a:avLst/>
          </a:prstGeom>
          <a:noFill/>
          <a:ln>
            <a:noFill/>
          </a:ln>
        </p:spPr>
      </p:sp>
      <p:sp>
        <p:nvSpPr>
          <p:cNvPr id="233" name="Google Shape;233;p50"/>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50"/>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50"/>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236"/>
        <p:cNvGrpSpPr/>
        <p:nvPr/>
      </p:nvGrpSpPr>
      <p:grpSpPr>
        <a:xfrm>
          <a:off x="0" y="0"/>
          <a:ext cx="0" cy="0"/>
          <a:chOff x="0" y="0"/>
          <a:chExt cx="0" cy="0"/>
        </a:xfrm>
      </p:grpSpPr>
      <p:sp>
        <p:nvSpPr>
          <p:cNvPr id="237" name="Google Shape;23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8" name="Google Shape;238;p51"/>
          <p:cNvSpPr>
            <a:spLocks noGrp="1"/>
          </p:cNvSpPr>
          <p:nvPr>
            <p:ph type="pic" idx="2"/>
          </p:nvPr>
        </p:nvSpPr>
        <p:spPr>
          <a:xfrm>
            <a:off x="0" y="0"/>
            <a:ext cx="12192000" cy="6858000"/>
          </a:xfrm>
          <a:prstGeom prst="rect">
            <a:avLst/>
          </a:prstGeom>
          <a:noFill/>
          <a:ln>
            <a:noFill/>
          </a:ln>
        </p:spPr>
      </p:sp>
      <p:sp>
        <p:nvSpPr>
          <p:cNvPr id="239" name="Google Shape;23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51"/>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1" name="Google Shape;241;p51"/>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242"/>
        <p:cNvGrpSpPr/>
        <p:nvPr/>
      </p:nvGrpSpPr>
      <p:grpSpPr>
        <a:xfrm>
          <a:off x="0" y="0"/>
          <a:ext cx="0" cy="0"/>
          <a:chOff x="0" y="0"/>
          <a:chExt cx="0" cy="0"/>
        </a:xfrm>
      </p:grpSpPr>
      <p:sp>
        <p:nvSpPr>
          <p:cNvPr id="243" name="Google Shape;243;p53"/>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53"/>
          <p:cNvSpPr>
            <a:spLocks noGrp="1"/>
          </p:cNvSpPr>
          <p:nvPr>
            <p:ph type="pic" idx="2"/>
          </p:nvPr>
        </p:nvSpPr>
        <p:spPr>
          <a:xfrm>
            <a:off x="-1" y="-16255"/>
            <a:ext cx="13698071" cy="7654184"/>
          </a:xfrm>
          <a:prstGeom prst="rect">
            <a:avLst/>
          </a:prstGeom>
          <a:noFill/>
          <a:ln>
            <a:noFill/>
          </a:ln>
        </p:spPr>
      </p:sp>
      <p:sp>
        <p:nvSpPr>
          <p:cNvPr id="245" name="Google Shape;245;p53"/>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53"/>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3"/>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48"/>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249"/>
        <p:cNvGrpSpPr/>
        <p:nvPr/>
      </p:nvGrpSpPr>
      <p:grpSpPr>
        <a:xfrm>
          <a:off x="0" y="0"/>
          <a:ext cx="0" cy="0"/>
          <a:chOff x="0" y="0"/>
          <a:chExt cx="0" cy="0"/>
        </a:xfrm>
      </p:grpSpPr>
      <p:sp>
        <p:nvSpPr>
          <p:cNvPr id="250" name="Google Shape;250;p57"/>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1" name="Google Shape;251;p57"/>
          <p:cNvSpPr>
            <a:spLocks noGrp="1"/>
          </p:cNvSpPr>
          <p:nvPr>
            <p:ph type="pic" idx="2"/>
          </p:nvPr>
        </p:nvSpPr>
        <p:spPr>
          <a:xfrm>
            <a:off x="6083676" y="0"/>
            <a:ext cx="5361066" cy="6858000"/>
          </a:xfrm>
          <a:prstGeom prst="rect">
            <a:avLst/>
          </a:prstGeom>
          <a:solidFill>
            <a:srgbClr val="D8D8D8"/>
          </a:solidFill>
          <a:ln>
            <a:noFill/>
          </a:ln>
        </p:spPr>
      </p:sp>
      <p:sp>
        <p:nvSpPr>
          <p:cNvPr id="252" name="Google Shape;252;p57"/>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3" name="Google Shape;253;p57"/>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254"/>
        <p:cNvGrpSpPr/>
        <p:nvPr/>
      </p:nvGrpSpPr>
      <p:grpSpPr>
        <a:xfrm>
          <a:off x="0" y="0"/>
          <a:ext cx="0" cy="0"/>
          <a:chOff x="0" y="0"/>
          <a:chExt cx="0" cy="0"/>
        </a:xfrm>
      </p:grpSpPr>
      <p:sp>
        <p:nvSpPr>
          <p:cNvPr id="255" name="Google Shape;255;p59"/>
          <p:cNvSpPr>
            <a:spLocks noGrp="1"/>
          </p:cNvSpPr>
          <p:nvPr>
            <p:ph type="pic" idx="2"/>
          </p:nvPr>
        </p:nvSpPr>
        <p:spPr>
          <a:xfrm>
            <a:off x="0" y="3919655"/>
            <a:ext cx="11125201" cy="2342319"/>
          </a:xfrm>
          <a:prstGeom prst="rect">
            <a:avLst/>
          </a:prstGeom>
          <a:solidFill>
            <a:srgbClr val="D9D9D9"/>
          </a:solidFill>
          <a:ln>
            <a:noFill/>
          </a:ln>
        </p:spPr>
      </p:sp>
      <p:sp>
        <p:nvSpPr>
          <p:cNvPr id="256" name="Google Shape;256;p59"/>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7" name="Google Shape;257;p59"/>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58"/>
        <p:cNvGrpSpPr/>
        <p:nvPr/>
      </p:nvGrpSpPr>
      <p:grpSpPr>
        <a:xfrm>
          <a:off x="0" y="0"/>
          <a:ext cx="0" cy="0"/>
          <a:chOff x="0" y="0"/>
          <a:chExt cx="0" cy="0"/>
        </a:xfrm>
      </p:grpSpPr>
      <p:sp>
        <p:nvSpPr>
          <p:cNvPr id="259" name="Google Shape;259;p60"/>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0" name="Google Shape;260;p6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1" name="Google Shape;261;p6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62" name="Google Shape;262;p6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6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6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65" name="Google Shape;265;p6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66"/>
        <p:cNvGrpSpPr/>
        <p:nvPr/>
      </p:nvGrpSpPr>
      <p:grpSpPr>
        <a:xfrm>
          <a:off x="0" y="0"/>
          <a:ext cx="0" cy="0"/>
          <a:chOff x="0" y="0"/>
          <a:chExt cx="0" cy="0"/>
        </a:xfrm>
      </p:grpSpPr>
      <p:sp>
        <p:nvSpPr>
          <p:cNvPr id="267" name="Google Shape;267;p62"/>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8" name="Google Shape;268;p6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9" name="Google Shape;269;p6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0" name="Google Shape;270;p62"/>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2"/>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p62"/>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73" name="Google Shape;273;p6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74"/>
        <p:cNvGrpSpPr/>
        <p:nvPr/>
      </p:nvGrpSpPr>
      <p:grpSpPr>
        <a:xfrm>
          <a:off x="0" y="0"/>
          <a:ext cx="0" cy="0"/>
          <a:chOff x="0" y="0"/>
          <a:chExt cx="0" cy="0"/>
        </a:xfrm>
      </p:grpSpPr>
      <p:sp>
        <p:nvSpPr>
          <p:cNvPr id="275" name="Google Shape;275;p63"/>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6" name="Google Shape;276;p6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77" name="Google Shape;277;p6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8" name="Google Shape;278;p6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9" name="Google Shape;279;p6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0" name="Google Shape;280;p6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1" name="Google Shape;281;p6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82"/>
        <p:cNvGrpSpPr/>
        <p:nvPr/>
      </p:nvGrpSpPr>
      <p:grpSpPr>
        <a:xfrm>
          <a:off x="0" y="0"/>
          <a:ext cx="0" cy="0"/>
          <a:chOff x="0" y="0"/>
          <a:chExt cx="0" cy="0"/>
        </a:xfrm>
      </p:grpSpPr>
      <p:sp>
        <p:nvSpPr>
          <p:cNvPr id="283" name="Google Shape;283;p90"/>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84" name="Google Shape;284;p9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85" name="Google Shape;285;p9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86" name="Google Shape;286;p9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9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9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9" name="Google Shape;289;p9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47"/>
        <p:cNvGrpSpPr/>
        <p:nvPr/>
      </p:nvGrpSpPr>
      <p:grpSpPr>
        <a:xfrm>
          <a:off x="0" y="0"/>
          <a:ext cx="0" cy="0"/>
          <a:chOff x="0" y="0"/>
          <a:chExt cx="0" cy="0"/>
        </a:xfrm>
      </p:grpSpPr>
      <p:sp>
        <p:nvSpPr>
          <p:cNvPr id="48" name="Google Shape;48;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 name="Google Shape;49;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50" name="Google Shape;50;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54" name="Google Shape;54;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90"/>
        <p:cNvGrpSpPr/>
        <p:nvPr/>
      </p:nvGrpSpPr>
      <p:grpSpPr>
        <a:xfrm>
          <a:off x="0" y="0"/>
          <a:ext cx="0" cy="0"/>
          <a:chOff x="0" y="0"/>
          <a:chExt cx="0" cy="0"/>
        </a:xfrm>
      </p:grpSpPr>
      <p:sp>
        <p:nvSpPr>
          <p:cNvPr id="291" name="Google Shape;291;p91"/>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2" name="Google Shape;292;p91"/>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3" name="Google Shape;293;p91"/>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4" name="Google Shape;294;p91"/>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295"/>
        <p:cNvGrpSpPr/>
        <p:nvPr/>
      </p:nvGrpSpPr>
      <p:grpSpPr>
        <a:xfrm>
          <a:off x="0" y="0"/>
          <a:ext cx="0" cy="0"/>
          <a:chOff x="0" y="0"/>
          <a:chExt cx="0" cy="0"/>
        </a:xfrm>
      </p:grpSpPr>
      <p:sp>
        <p:nvSpPr>
          <p:cNvPr id="296" name="Google Shape;296;p92"/>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92"/>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8" name="Google Shape;298;p92"/>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99" name="Google Shape;299;p9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00"/>
        <p:cNvGrpSpPr/>
        <p:nvPr/>
      </p:nvGrpSpPr>
      <p:grpSpPr>
        <a:xfrm>
          <a:off x="0" y="0"/>
          <a:ext cx="0" cy="0"/>
          <a:chOff x="0" y="0"/>
          <a:chExt cx="0" cy="0"/>
        </a:xfrm>
      </p:grpSpPr>
      <p:sp>
        <p:nvSpPr>
          <p:cNvPr id="301" name="Google Shape;301;p9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9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9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4" name="Google Shape;304;p9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305"/>
        <p:cNvGrpSpPr/>
        <p:nvPr/>
      </p:nvGrpSpPr>
      <p:grpSpPr>
        <a:xfrm>
          <a:off x="0" y="0"/>
          <a:ext cx="0" cy="0"/>
          <a:chOff x="0" y="0"/>
          <a:chExt cx="0" cy="0"/>
        </a:xfrm>
      </p:grpSpPr>
      <p:sp>
        <p:nvSpPr>
          <p:cNvPr id="306" name="Google Shape;306;p94"/>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7" name="Google Shape;307;p94"/>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94"/>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9" name="Google Shape;309;p94"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310" name="Google Shape;310;p94"/>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11" name="Google Shape;311;p94"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312" name="Google Shape;312;p94"/>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313" name="Google Shape;313;p94"/>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14"/>
        <p:cNvGrpSpPr/>
        <p:nvPr/>
      </p:nvGrpSpPr>
      <p:grpSpPr>
        <a:xfrm>
          <a:off x="0" y="0"/>
          <a:ext cx="0" cy="0"/>
          <a:chOff x="0" y="0"/>
          <a:chExt cx="0" cy="0"/>
        </a:xfrm>
      </p:grpSpPr>
      <p:sp>
        <p:nvSpPr>
          <p:cNvPr id="315" name="Google Shape;315;p95"/>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6" name="Google Shape;316;p95"/>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17" name="Google Shape;317;p95"/>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318" name="Google Shape;318;p95"/>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319" name="Google Shape;319;p95"/>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0" name="Google Shape;320;p95"/>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321"/>
        <p:cNvGrpSpPr/>
        <p:nvPr/>
      </p:nvGrpSpPr>
      <p:grpSpPr>
        <a:xfrm>
          <a:off x="0" y="0"/>
          <a:ext cx="0" cy="0"/>
          <a:chOff x="0" y="0"/>
          <a:chExt cx="0" cy="0"/>
        </a:xfrm>
      </p:grpSpPr>
      <p:sp>
        <p:nvSpPr>
          <p:cNvPr id="322" name="Google Shape;322;p9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3" name="Google Shape;323;p9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4" name="Google Shape;324;p9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5" name="Google Shape;325;p9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326" name="Google Shape;326;p9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27" name="Google Shape;327;p9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328" name="Google Shape;328;p96"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329" name="Google Shape;329;p96"/>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330"/>
        <p:cNvGrpSpPr/>
        <p:nvPr/>
      </p:nvGrpSpPr>
      <p:grpSpPr>
        <a:xfrm>
          <a:off x="0" y="0"/>
          <a:ext cx="0" cy="0"/>
          <a:chOff x="0" y="0"/>
          <a:chExt cx="0" cy="0"/>
        </a:xfrm>
      </p:grpSpPr>
      <p:sp>
        <p:nvSpPr>
          <p:cNvPr id="331" name="Google Shape;331;p97"/>
          <p:cNvSpPr/>
          <p:nvPr/>
        </p:nvSpPr>
        <p:spPr>
          <a:xfrm>
            <a:off x="-515319" y="612732"/>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2" name="Google Shape;332;p97"/>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33" name="Google Shape;333;p97"/>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334" name="Google Shape;334;p97"/>
          <p:cNvSpPr>
            <a:spLocks noGrp="1"/>
          </p:cNvSpPr>
          <p:nvPr>
            <p:ph type="pic" idx="2"/>
          </p:nvPr>
        </p:nvSpPr>
        <p:spPr>
          <a:xfrm>
            <a:off x="6966760" y="2884487"/>
            <a:ext cx="3896842" cy="3973513"/>
          </a:xfrm>
          <a:prstGeom prst="rect">
            <a:avLst/>
          </a:prstGeom>
          <a:solidFill>
            <a:srgbClr val="D9D9D9"/>
          </a:solidFill>
          <a:ln>
            <a:noFill/>
          </a:ln>
        </p:spPr>
      </p:sp>
      <p:sp>
        <p:nvSpPr>
          <p:cNvPr id="335" name="Google Shape;335;p97"/>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6" name="Google Shape;336;p97"/>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37"/>
        <p:cNvGrpSpPr/>
        <p:nvPr/>
      </p:nvGrpSpPr>
      <p:grpSpPr>
        <a:xfrm>
          <a:off x="0" y="0"/>
          <a:ext cx="0" cy="0"/>
          <a:chOff x="0" y="0"/>
          <a:chExt cx="0" cy="0"/>
        </a:xfrm>
      </p:grpSpPr>
      <p:sp>
        <p:nvSpPr>
          <p:cNvPr id="338" name="Google Shape;338;p98"/>
          <p:cNvSpPr>
            <a:spLocks noGrp="1"/>
          </p:cNvSpPr>
          <p:nvPr>
            <p:ph type="pic" idx="2"/>
          </p:nvPr>
        </p:nvSpPr>
        <p:spPr>
          <a:xfrm>
            <a:off x="0" y="3154017"/>
            <a:ext cx="12192000" cy="2571163"/>
          </a:xfrm>
          <a:prstGeom prst="rect">
            <a:avLst/>
          </a:prstGeom>
          <a:solidFill>
            <a:srgbClr val="D8D8D8"/>
          </a:solidFill>
          <a:ln>
            <a:noFill/>
          </a:ln>
        </p:spPr>
      </p:sp>
      <p:sp>
        <p:nvSpPr>
          <p:cNvPr id="339" name="Google Shape;339;p98"/>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0" name="Google Shape;340;p98"/>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1" name="Google Shape;341;p9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2" name="Google Shape;342;p98"/>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43" name="Google Shape;343;p98"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1016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426501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55"/>
        <p:cNvGrpSpPr/>
        <p:nvPr/>
      </p:nvGrpSpPr>
      <p:grpSpPr>
        <a:xfrm>
          <a:off x="0" y="0"/>
          <a:ext cx="0" cy="0"/>
          <a:chOff x="0" y="0"/>
          <a:chExt cx="0" cy="0"/>
        </a:xfrm>
      </p:grpSpPr>
      <p:sp>
        <p:nvSpPr>
          <p:cNvPr id="56" name="Google Shape;56;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8660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609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8294927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60125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3971194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2408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34324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8422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47001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546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59"/>
        <p:cNvGrpSpPr/>
        <p:nvPr/>
      </p:nvGrpSpPr>
      <p:grpSpPr>
        <a:xfrm>
          <a:off x="0" y="0"/>
          <a:ext cx="0" cy="0"/>
          <a:chOff x="0" y="0"/>
          <a:chExt cx="0" cy="0"/>
        </a:xfrm>
      </p:grpSpPr>
      <p:sp>
        <p:nvSpPr>
          <p:cNvPr id="60" name="Google Shape;6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63" name="Google Shape;6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64" name="Google Shape;6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540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507666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02063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880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76250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85193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23570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4154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346525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42936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66"/>
        <p:cNvGrpSpPr/>
        <p:nvPr/>
      </p:nvGrpSpPr>
      <p:grpSpPr>
        <a:xfrm>
          <a:off x="0" y="0"/>
          <a:ext cx="0" cy="0"/>
          <a:chOff x="0" y="0"/>
          <a:chExt cx="0" cy="0"/>
        </a:xfrm>
      </p:grpSpPr>
      <p:sp>
        <p:nvSpPr>
          <p:cNvPr id="67" name="Google Shape;67;p2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68" name="Google Shape;68;p2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0"/>
              <a:buFont typeface="Arial"/>
              <a:buNone/>
              <a:defRPr sz="140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9" name="Google Shape;69;p2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70" name="Google Shape;70;p2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2194176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1" y="2668846"/>
            <a:ext cx="3845287" cy="3119494"/>
          </a:xfrm>
          <a:prstGeom prst="rect">
            <a:avLst/>
          </a:prstGeom>
        </p:spPr>
      </p:pic>
    </p:spTree>
    <p:extLst>
      <p:ext uri="{BB962C8B-B14F-4D97-AF65-F5344CB8AC3E}">
        <p14:creationId xmlns:p14="http://schemas.microsoft.com/office/powerpoint/2010/main" val="3667578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6860296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74548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8402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757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5650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1"/>
        <p:cNvGrpSpPr/>
        <p:nvPr/>
      </p:nvGrpSpPr>
      <p:grpSpPr>
        <a:xfrm>
          <a:off x="0" y="0"/>
          <a:ext cx="0" cy="0"/>
          <a:chOff x="0" y="0"/>
          <a:chExt cx="0" cy="0"/>
        </a:xfrm>
      </p:grpSpPr>
      <p:sp>
        <p:nvSpPr>
          <p:cNvPr id="72" name="Google Shape;72;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76" name="Google Shape;76;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7" name="Google Shape;77;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8" name="Google Shape;78;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9" name="Google Shape;79;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80"/>
        <p:cNvGrpSpPr/>
        <p:nvPr/>
      </p:nvGrpSpPr>
      <p:grpSpPr>
        <a:xfrm>
          <a:off x="0" y="0"/>
          <a:ext cx="0" cy="0"/>
          <a:chOff x="0" y="0"/>
          <a:chExt cx="0" cy="0"/>
        </a:xfrm>
      </p:grpSpPr>
      <p:sp>
        <p:nvSpPr>
          <p:cNvPr id="81" name="Google Shape;81;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0" marR="0" lvl="0" indent="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68"/>
          <p:cNvSpPr>
            <a:spLocks noGrp="1"/>
          </p:cNvSpPr>
          <p:nvPr>
            <p:ph type="pic" idx="3"/>
          </p:nvPr>
        </p:nvSpPr>
        <p:spPr>
          <a:xfrm>
            <a:off x="6083676" y="0"/>
            <a:ext cx="5361066" cy="6858000"/>
          </a:xfrm>
          <a:prstGeom prst="rect">
            <a:avLst/>
          </a:prstGeom>
          <a:solidFill>
            <a:srgbClr val="D8D8D8"/>
          </a:solidFill>
          <a:ln>
            <a:noFill/>
          </a:ln>
        </p:spPr>
        <p:txBody>
          <a:bodyPr/>
          <a:lstStyle/>
          <a:p>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Kunskapsutbyte, brobyggande mellan generationer</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 id="2147483667" r:id="rId17"/>
    <p:sldLayoutId id="214748372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23"/>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242B62"/>
                </a:solidFill>
                <a:latin typeface="Arial"/>
                <a:ea typeface="Arial"/>
                <a:cs typeface="Arial"/>
                <a:sym typeface="Arial"/>
              </a:rPr>
              <a:t>Kunskapsutbyte, broar mellan generationer</a:t>
            </a:r>
            <a:endParaRPr/>
          </a:p>
        </p:txBody>
      </p:sp>
      <p:pic>
        <p:nvPicPr>
          <p:cNvPr id="137" name="Google Shape;137;p23" descr="A colorful circles with white lines and dots&#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brobyggande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143459859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video" Target="https://www.youtube.com/embed/DN7FwObY_uQ?feature=oembed" TargetMode="External"/><Relationship Id="rId5" Type="http://schemas.openxmlformats.org/officeDocument/2006/relationships/image" Target="../media/image34.jpeg"/><Relationship Id="rId4" Type="http://schemas.openxmlformats.org/officeDocument/2006/relationships/hyperlink" Target="https://www.youtube.com/watch?v=DN7FwObY_u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44.xml"/><Relationship Id="rId1" Type="http://schemas.openxmlformats.org/officeDocument/2006/relationships/video" Target="https://www.youtube.com/embed/I5spW9gHgm8?feature=oembed" TargetMode="External"/><Relationship Id="rId6" Type="http://schemas.openxmlformats.org/officeDocument/2006/relationships/image" Target="../media/image36.png"/><Relationship Id="rId5" Type="http://schemas.openxmlformats.org/officeDocument/2006/relationships/hyperlink" Target="https://ai4seniorsproject.eu/resources/" TargetMode="External"/><Relationship Id="rId4" Type="http://schemas.openxmlformats.org/officeDocument/2006/relationships/hyperlink" Target="https://www.youtube.com/watch?v=I5spW9gHgm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google.com/maps" TargetMode="External"/><Relationship Id="rId5" Type="http://schemas.openxmlformats.org/officeDocument/2006/relationships/hyperlink" Target="https://www.amazon.se/" TargetMode="External"/><Relationship Id="rId4" Type="http://schemas.openxmlformats.org/officeDocument/2006/relationships/hyperlink" Target="https://www.netflix.com/s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video" Target="https://www.youtube.com/embed/c2CBFSJyTdo?feature=oembed" TargetMode="External"/><Relationship Id="rId6" Type="http://schemas.openxmlformats.org/officeDocument/2006/relationships/image" Target="../media/image44.jpeg"/><Relationship Id="rId5" Type="http://schemas.openxmlformats.org/officeDocument/2006/relationships/hyperlink" Target="https://www.youtube.com/watch?v=c2CBFSJyTdo" TargetMode="Externa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video" Target="https://www.youtube.com/embed/ad79nYk2keg?feature=oembed" TargetMode="External"/><Relationship Id="rId5" Type="http://schemas.openxmlformats.org/officeDocument/2006/relationships/image" Target="../media/image48.jpeg"/><Relationship Id="rId4" Type="http://schemas.openxmlformats.org/officeDocument/2006/relationships/hyperlink" Target="https://www.youtube.com/watch?v=ad79nYk2keg&amp;t=2s"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jpeg"/><Relationship Id="rId7" Type="http://schemas.openxmlformats.org/officeDocument/2006/relationships/hyperlink" Target="https://openai.com/sv-SE/index/chatgp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alexa.amazon.com/about" TargetMode="External"/><Relationship Id="rId5" Type="http://schemas.openxmlformats.org/officeDocument/2006/relationships/hyperlink" Target="https://assistant.google.com/" TargetMode="External"/><Relationship Id="rId4" Type="http://schemas.openxmlformats.org/officeDocument/2006/relationships/hyperlink" Target="https://www.apple.com/sir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a:src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MODUL 4</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013682" cy="1569660"/>
          </a:xfrm>
          <a:prstGeom prst="rect">
            <a:avLst/>
          </a:prstGeom>
          <a:noFill/>
        </p:spPr>
        <p:txBody>
          <a:bodyPr wrap="square" rtlCol="0">
            <a:spAutoFit/>
          </a:bodyPr>
          <a:lstStyle/>
          <a:p>
            <a:pPr lvl="0">
              <a:buSzPts val="4400"/>
            </a:pPr>
            <a:r>
              <a:rPr lang="en-US" sz="4800" dirty="0">
                <a:solidFill>
                  <a:schemeClr val="lt1"/>
                </a:solidFill>
                <a:latin typeface="Calibri"/>
                <a:ea typeface="Calibri"/>
                <a:cs typeface="Calibri"/>
                <a:sym typeface="Calibri"/>
              </a:rPr>
              <a:t>AI som hjälp i vardagen</a:t>
            </a: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body" idx="1"/>
          </p:nvPr>
        </p:nvSpPr>
        <p:spPr>
          <a:xfrm>
            <a:off x="1654156" y="703927"/>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Fallstudie: Anna</a:t>
            </a:r>
            <a:endParaRPr/>
          </a:p>
        </p:txBody>
      </p:sp>
      <p:sp>
        <p:nvSpPr>
          <p:cNvPr id="484" name="Google Shape;484;p20"/>
          <p:cNvSpPr txBox="1">
            <a:spLocks noGrp="1"/>
          </p:cNvSpPr>
          <p:nvPr>
            <p:ph type="body" idx="3"/>
          </p:nvPr>
        </p:nvSpPr>
        <p:spPr>
          <a:xfrm>
            <a:off x="1654156" y="1418354"/>
            <a:ext cx="4899044"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Anna (72) glömde ofta sina läkartider.</a:t>
            </a:r>
            <a:endParaRPr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Nu säger hon:</a:t>
            </a:r>
            <a:endParaRPr dirty="0"/>
          </a:p>
          <a:p>
            <a:pPr marL="0" lvl="0" indent="0" algn="l" rtl="0">
              <a:lnSpc>
                <a:spcPct val="103333"/>
              </a:lnSpc>
              <a:spcBef>
                <a:spcPts val="0"/>
              </a:spcBef>
              <a:spcAft>
                <a:spcPts val="0"/>
              </a:spcAft>
              <a:buClr>
                <a:srgbClr val="242B62"/>
              </a:buClr>
              <a:buSzPts val="2400"/>
              <a:buNone/>
            </a:pPr>
            <a:r>
              <a:rPr lang="en-US" b="1" i="1" dirty="0"/>
              <a:t>”Hej Siri, påminn mig imorgon klockan 10</a:t>
            </a:r>
            <a:r>
              <a:rPr lang="en-US" b="1" dirty="0"/>
              <a:t>.”</a:t>
            </a:r>
            <a:endParaRPr b="1"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Hennes telefon påminner henne automatiskt.</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Resultat:</a:t>
            </a:r>
            <a:endParaRPr dirty="0"/>
          </a:p>
          <a:p>
            <a:pPr marL="0" lvl="0" indent="0" algn="l" rtl="0">
              <a:lnSpc>
                <a:spcPct val="103333"/>
              </a:lnSpc>
              <a:spcBef>
                <a:spcPts val="0"/>
              </a:spcBef>
              <a:spcAft>
                <a:spcPts val="0"/>
              </a:spcAft>
              <a:buClr>
                <a:srgbClr val="242B62"/>
              </a:buClr>
              <a:buSzPts val="2400"/>
              <a:buNone/>
            </a:pPr>
            <a:r>
              <a:rPr lang="en-US" dirty="0"/>
              <a:t>• färre missade besök</a:t>
            </a:r>
            <a:endParaRPr dirty="0"/>
          </a:p>
          <a:p>
            <a:pPr marL="0" lvl="0" indent="0" algn="l" rtl="0">
              <a:lnSpc>
                <a:spcPct val="103333"/>
              </a:lnSpc>
              <a:spcBef>
                <a:spcPts val="0"/>
              </a:spcBef>
              <a:spcAft>
                <a:spcPts val="0"/>
              </a:spcAft>
              <a:buClr>
                <a:srgbClr val="242B62"/>
              </a:buClr>
              <a:buSzPts val="2400"/>
              <a:buNone/>
            </a:pPr>
            <a:r>
              <a:rPr lang="en-US" dirty="0"/>
              <a:t>• mindre stress</a:t>
            </a:r>
            <a:endParaRPr dirty="0"/>
          </a:p>
        </p:txBody>
      </p:sp>
      <p:pic>
        <p:nvPicPr>
          <p:cNvPr id="485" name="Google Shape;485;p20"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73" descr="En bild som visar person, klädsel, leende, utomhus&#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92" name="Google Shape;492;p7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a:t>Övning</a:t>
            </a:r>
            <a:endParaRPr/>
          </a:p>
        </p:txBody>
      </p:sp>
      <p:sp>
        <p:nvSpPr>
          <p:cNvPr id="493" name="Google Shape;493;p73"/>
          <p:cNvSpPr txBox="1">
            <a:spLocks noGrp="1"/>
          </p:cNvSpPr>
          <p:nvPr>
            <p:ph type="body" idx="3"/>
          </p:nvPr>
        </p:nvSpPr>
        <p:spPr>
          <a:xfrm>
            <a:off x="4927638" y="2379748"/>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b="1" dirty="0"/>
              <a:t>Skriv ner tre saker som du ofta glömmer</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Fråga:</a:t>
            </a:r>
            <a:endParaRPr b="1" dirty="0"/>
          </a:p>
          <a:p>
            <a:pPr marL="457200" marR="0" lvl="0" indent="-228600" algn="l" rtl="0">
              <a:lnSpc>
                <a:spcPct val="103333"/>
              </a:lnSpc>
              <a:spcBef>
                <a:spcPts val="0"/>
              </a:spcBef>
              <a:spcAft>
                <a:spcPts val="0"/>
              </a:spcAft>
              <a:buClr>
                <a:srgbClr val="242B62"/>
              </a:buClr>
              <a:buSzPts val="2400"/>
              <a:buFont typeface="Arial"/>
              <a:buNone/>
            </a:pPr>
            <a:r>
              <a:rPr lang="en-US" i="1" dirty="0"/>
              <a:t>Skulle en AI-assistent kunna hjälpa dig att komma ihåg dessa?</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Diskutera i par.</a:t>
            </a:r>
            <a:endParaRPr dirty="0"/>
          </a:p>
        </p:txBody>
      </p:sp>
      <p:pic>
        <p:nvPicPr>
          <p:cNvPr id="494" name="Google Shape;494;p73"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oogle Shape;552;p30">
            <a:extLst>
              <a:ext uri="{FF2B5EF4-FFF2-40B4-BE49-F238E27FC236}">
                <a16:creationId xmlns:a16="http://schemas.microsoft.com/office/drawing/2014/main" id="{DC2AD1F4-CDBF-405F-FAE5-4EA4FAEAE771}"/>
              </a:ext>
            </a:extLst>
          </p:cNvPr>
          <p:cNvGrpSpPr/>
          <p:nvPr/>
        </p:nvGrpSpPr>
        <p:grpSpPr>
          <a:xfrm>
            <a:off x="9639300" y="385460"/>
            <a:ext cx="1366843" cy="1538590"/>
            <a:chOff x="3258209" y="1217582"/>
            <a:chExt cx="4712093" cy="4711281"/>
          </a:xfrm>
        </p:grpSpPr>
        <p:sp>
          <p:nvSpPr>
            <p:cNvPr id="3" name="Google Shape;553;p30">
              <a:extLst>
                <a:ext uri="{FF2B5EF4-FFF2-40B4-BE49-F238E27FC236}">
                  <a16:creationId xmlns:a16="http://schemas.microsoft.com/office/drawing/2014/main" id="{21761727-03C9-E6DA-B2EC-E999BC1744DC}"/>
                </a:ext>
              </a:extLst>
            </p:cNvPr>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554;p30">
              <a:extLst>
                <a:ext uri="{FF2B5EF4-FFF2-40B4-BE49-F238E27FC236}">
                  <a16:creationId xmlns:a16="http://schemas.microsoft.com/office/drawing/2014/main" id="{CA6F8DA2-0ED2-628D-A6CA-770F4307E815}"/>
                </a:ext>
              </a:extLst>
            </p:cNvPr>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 name="Google Shape;555;p30">
              <a:extLst>
                <a:ext uri="{FF2B5EF4-FFF2-40B4-BE49-F238E27FC236}">
                  <a16:creationId xmlns:a16="http://schemas.microsoft.com/office/drawing/2014/main" id="{C689ACCE-83F8-3FFC-391F-551B4D88896F}"/>
                </a:ext>
              </a:extLst>
            </p:cNvPr>
            <p:cNvGrpSpPr/>
            <p:nvPr/>
          </p:nvGrpSpPr>
          <p:grpSpPr>
            <a:xfrm>
              <a:off x="3258209" y="1217582"/>
              <a:ext cx="4712093" cy="4711281"/>
              <a:chOff x="3258209" y="1217582"/>
              <a:chExt cx="4712093" cy="4711281"/>
            </a:xfrm>
          </p:grpSpPr>
          <p:sp>
            <p:nvSpPr>
              <p:cNvPr id="6" name="Google Shape;556;p30">
                <a:extLst>
                  <a:ext uri="{FF2B5EF4-FFF2-40B4-BE49-F238E27FC236}">
                    <a16:creationId xmlns:a16="http://schemas.microsoft.com/office/drawing/2014/main" id="{03EB56E0-5023-C3F4-660B-099F7418B3AF}"/>
                  </a:ext>
                </a:extLst>
              </p:cNvPr>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557;p30">
                <a:extLst>
                  <a:ext uri="{FF2B5EF4-FFF2-40B4-BE49-F238E27FC236}">
                    <a16:creationId xmlns:a16="http://schemas.microsoft.com/office/drawing/2014/main" id="{5F27A516-896A-FD7D-D9B9-219196520F81}"/>
                  </a:ext>
                </a:extLst>
              </p:cNvPr>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558;p30">
                <a:extLst>
                  <a:ext uri="{FF2B5EF4-FFF2-40B4-BE49-F238E27FC236}">
                    <a16:creationId xmlns:a16="http://schemas.microsoft.com/office/drawing/2014/main" id="{F769987C-DA3A-B589-45BF-DC5F3F093AE7}"/>
                  </a:ext>
                </a:extLst>
              </p:cNvPr>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559;p30">
                <a:extLst>
                  <a:ext uri="{FF2B5EF4-FFF2-40B4-BE49-F238E27FC236}">
                    <a16:creationId xmlns:a16="http://schemas.microsoft.com/office/drawing/2014/main" id="{70D4DCF5-7D80-AA5E-396F-AA56AEED0996}"/>
                  </a:ext>
                </a:extLst>
              </p:cNvPr>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560;p30">
                <a:extLst>
                  <a:ext uri="{FF2B5EF4-FFF2-40B4-BE49-F238E27FC236}">
                    <a16:creationId xmlns:a16="http://schemas.microsoft.com/office/drawing/2014/main" id="{5BC52BB4-B0FA-080F-7B9B-134F334836EF}"/>
                  </a:ext>
                </a:extLst>
              </p:cNvPr>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 name="Google Shape;561;p30">
                <a:extLst>
                  <a:ext uri="{FF2B5EF4-FFF2-40B4-BE49-F238E27FC236}">
                    <a16:creationId xmlns:a16="http://schemas.microsoft.com/office/drawing/2014/main" id="{9573F236-236C-1917-A798-F9DAED83648D}"/>
                  </a:ext>
                </a:extLst>
              </p:cNvPr>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562;p30">
                <a:extLst>
                  <a:ext uri="{FF2B5EF4-FFF2-40B4-BE49-F238E27FC236}">
                    <a16:creationId xmlns:a16="http://schemas.microsoft.com/office/drawing/2014/main" id="{83190042-F0C6-F7F4-D684-9939F818A792}"/>
                  </a:ext>
                </a:extLst>
              </p:cNvPr>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563;p30">
                <a:extLst>
                  <a:ext uri="{FF2B5EF4-FFF2-40B4-BE49-F238E27FC236}">
                    <a16:creationId xmlns:a16="http://schemas.microsoft.com/office/drawing/2014/main" id="{D1B82299-4B5B-AE05-6718-E332473A0927}"/>
                  </a:ext>
                </a:extLst>
              </p:cNvPr>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 name="Google Shape;564;p30">
                <a:extLst>
                  <a:ext uri="{FF2B5EF4-FFF2-40B4-BE49-F238E27FC236}">
                    <a16:creationId xmlns:a16="http://schemas.microsoft.com/office/drawing/2014/main" id="{5863FD91-B34A-D3ED-B7CC-0858D0D87011}"/>
                  </a:ext>
                </a:extLst>
              </p:cNvPr>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 name="Google Shape;565;p30">
                <a:extLst>
                  <a:ext uri="{FF2B5EF4-FFF2-40B4-BE49-F238E27FC236}">
                    <a16:creationId xmlns:a16="http://schemas.microsoft.com/office/drawing/2014/main" id="{BF9057D3-01B2-27FB-47E3-2FD90A4D057C}"/>
                  </a:ext>
                </a:extLst>
              </p:cNvPr>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566;p30">
                <a:extLst>
                  <a:ext uri="{FF2B5EF4-FFF2-40B4-BE49-F238E27FC236}">
                    <a16:creationId xmlns:a16="http://schemas.microsoft.com/office/drawing/2014/main" id="{3352B885-7545-97CC-8BCD-193253A5EDC7}"/>
                  </a:ext>
                </a:extLst>
              </p:cNvPr>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567;p30">
                <a:extLst>
                  <a:ext uri="{FF2B5EF4-FFF2-40B4-BE49-F238E27FC236}">
                    <a16:creationId xmlns:a16="http://schemas.microsoft.com/office/drawing/2014/main" id="{DE02B406-E2F0-892F-7185-DE812D3A55D6}"/>
                  </a:ext>
                </a:extLst>
              </p:cNvPr>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568;p30">
                <a:extLst>
                  <a:ext uri="{FF2B5EF4-FFF2-40B4-BE49-F238E27FC236}">
                    <a16:creationId xmlns:a16="http://schemas.microsoft.com/office/drawing/2014/main" id="{148ED80A-BB6A-E935-D460-A416788505C7}"/>
                  </a:ext>
                </a:extLst>
              </p:cNvPr>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569;p30">
                <a:extLst>
                  <a:ext uri="{FF2B5EF4-FFF2-40B4-BE49-F238E27FC236}">
                    <a16:creationId xmlns:a16="http://schemas.microsoft.com/office/drawing/2014/main" id="{A3D7C06F-1FC0-C7CC-CC25-64E865A2A9D6}"/>
                  </a:ext>
                </a:extLst>
              </p:cNvPr>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8" descr="Calendar date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501" name="Google Shape;501;p8"/>
          <p:cNvSpPr txBox="1">
            <a:spLocks noGrp="1"/>
          </p:cNvSpPr>
          <p:nvPr>
            <p:ph type="body" idx="1"/>
          </p:nvPr>
        </p:nvSpPr>
        <p:spPr>
          <a:xfrm>
            <a:off x="7441948" y="574685"/>
            <a:ext cx="2453206"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02</a:t>
            </a:r>
            <a:endParaRPr/>
          </a:p>
        </p:txBody>
      </p:sp>
      <p:sp>
        <p:nvSpPr>
          <p:cNvPr id="502" name="Google Shape;502;p8"/>
          <p:cNvSpPr/>
          <p:nvPr/>
        </p:nvSpPr>
        <p:spPr>
          <a:xfrm>
            <a:off x="5713244" y="3657027"/>
            <a:ext cx="5335756" cy="21783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503" name="Google Shape;503;p8"/>
          <p:cNvSpPr txBox="1"/>
          <p:nvPr/>
        </p:nvSpPr>
        <p:spPr>
          <a:xfrm>
            <a:off x="5851437" y="3580701"/>
            <a:ext cx="540711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42B62"/>
                </a:solidFill>
                <a:latin typeface="Calibri"/>
                <a:ea typeface="Calibri"/>
                <a:cs typeface="Calibri"/>
                <a:sym typeface="Calibri"/>
              </a:rPr>
              <a:t>ANVÄNDA AI, LISTOR OCH KALENDER FÖR PÅMINNELSER OCH RUTINER</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75" descr="En bild som visar person, krukväxt, inomhus, möble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510" name="Google Shape;510;p75"/>
          <p:cNvSpPr txBox="1">
            <a:spLocks noGrp="1"/>
          </p:cNvSpPr>
          <p:nvPr>
            <p:ph type="body" idx="1"/>
          </p:nvPr>
        </p:nvSpPr>
        <p:spPr>
          <a:xfrm>
            <a:off x="4927637" y="708896"/>
            <a:ext cx="6875961" cy="697353"/>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3333"/>
              </a:lnSpc>
              <a:spcBef>
                <a:spcPts val="0"/>
              </a:spcBef>
              <a:spcAft>
                <a:spcPts val="0"/>
              </a:spcAft>
              <a:buSzPct val="117647"/>
              <a:buNone/>
            </a:pPr>
            <a:r>
              <a:rPr lang="en-US" b="1" dirty="0"/>
              <a:t>Använda AI för påminnelser och rutiner</a:t>
            </a:r>
            <a:endParaRPr b="1" dirty="0"/>
          </a:p>
        </p:txBody>
      </p:sp>
      <p:sp>
        <p:nvSpPr>
          <p:cNvPr id="511" name="Google Shape;511;p75"/>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Använd AI för att </a:t>
            </a:r>
            <a:r>
              <a:rPr lang="en-US" dirty="0" err="1"/>
              <a:t>organisera </a:t>
            </a:r>
            <a:r>
              <a:rPr lang="en-US" dirty="0"/>
              <a:t>din dag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AI-verktyg kan hjälpa dig att: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Komma ihåg viktiga saker (födelsedagar, möten, evenemang)</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Planera din dag (måltidsplanering, medicinering, inköpslistor)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Hålla </a:t>
            </a:r>
            <a:r>
              <a:rPr lang="en-US" dirty="0" err="1"/>
              <a:t>ordning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I det här avsnittet visar vi hur du kan använda AI i vardagen.</a:t>
            </a:r>
            <a:endParaRPr dirty="0"/>
          </a:p>
        </p:txBody>
      </p:sp>
      <p:pic>
        <p:nvPicPr>
          <p:cNvPr id="512" name="Google Shape;512;p7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Clr>
                <a:srgbClr val="242B62"/>
              </a:buClr>
              <a:buSzPts val="3600"/>
              <a:buNone/>
            </a:pPr>
            <a:r>
              <a:rPr lang="en-US" b="1" dirty="0"/>
              <a:t>Vardagsliv + AI-stöd – AI hjälper dig att hålla ordning!</a:t>
            </a:r>
            <a:endParaRPr b="1" dirty="0"/>
          </a:p>
        </p:txBody>
      </p:sp>
      <p:sp>
        <p:nvSpPr>
          <p:cNvPr id="518" name="Google Shape;518;p30"/>
          <p:cNvSpPr/>
          <p:nvPr/>
        </p:nvSpPr>
        <p:spPr>
          <a:xfrm>
            <a:off x="1035592" y="3028801"/>
            <a:ext cx="1987044" cy="3002305"/>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9" name="Google Shape;519;p30"/>
          <p:cNvSpPr/>
          <p:nvPr/>
        </p:nvSpPr>
        <p:spPr>
          <a:xfrm>
            <a:off x="974216" y="2962310"/>
            <a:ext cx="2107239" cy="1010146"/>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0" name="Google Shape;520;p30"/>
          <p:cNvSpPr/>
          <p:nvPr/>
        </p:nvSpPr>
        <p:spPr>
          <a:xfrm>
            <a:off x="3682426" y="3028801"/>
            <a:ext cx="1987046"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1" name="Google Shape;521;p30"/>
          <p:cNvSpPr/>
          <p:nvPr/>
        </p:nvSpPr>
        <p:spPr>
          <a:xfrm>
            <a:off x="3621051"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2" name="Google Shape;522;p30"/>
          <p:cNvSpPr/>
          <p:nvPr/>
        </p:nvSpPr>
        <p:spPr>
          <a:xfrm>
            <a:off x="6329263"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3" name="Google Shape;523;p30"/>
          <p:cNvSpPr/>
          <p:nvPr/>
        </p:nvSpPr>
        <p:spPr>
          <a:xfrm>
            <a:off x="6270444"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4" name="Google Shape;524;p30"/>
          <p:cNvSpPr/>
          <p:nvPr/>
        </p:nvSpPr>
        <p:spPr>
          <a:xfrm>
            <a:off x="8978656"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5" name="Google Shape;525;p30"/>
          <p:cNvSpPr/>
          <p:nvPr/>
        </p:nvSpPr>
        <p:spPr>
          <a:xfrm>
            <a:off x="8917280" y="2962310"/>
            <a:ext cx="2107239" cy="1010146"/>
          </a:xfrm>
          <a:custGeom>
            <a:avLst/>
            <a:gdLst/>
            <a:ahLst/>
            <a:cxnLst/>
            <a:rect l="l" t="t" r="r" b="b"/>
            <a:pathLst>
              <a:path w="3634"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6" name="Google Shape;526;p30"/>
          <p:cNvSpPr txBox="1"/>
          <p:nvPr/>
        </p:nvSpPr>
        <p:spPr>
          <a:xfrm>
            <a:off x="847398" y="4130885"/>
            <a:ext cx="2466886"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Medicin </a:t>
            </a: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påminnelse</a:t>
            </a:r>
            <a:endParaRPr sz="2400" b="0" i="0" u="none" strike="noStrike" cap="none">
              <a:solidFill>
                <a:srgbClr val="000000"/>
              </a:solidFill>
              <a:latin typeface="Arial"/>
              <a:ea typeface="Arial"/>
              <a:cs typeface="Arial"/>
              <a:sym typeface="Arial"/>
            </a:endParaRPr>
          </a:p>
        </p:txBody>
      </p:sp>
      <p:sp>
        <p:nvSpPr>
          <p:cNvPr id="527" name="Google Shape;527;p30"/>
          <p:cNvSpPr txBox="1"/>
          <p:nvPr/>
        </p:nvSpPr>
        <p:spPr>
          <a:xfrm>
            <a:off x="3459007" y="4130885"/>
            <a:ext cx="24835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Kalender</a:t>
            </a:r>
            <a:endParaRPr sz="2400" b="0" i="0" u="none" strike="noStrike" cap="none">
              <a:solidFill>
                <a:srgbClr val="000000"/>
              </a:solidFill>
              <a:latin typeface="Arial"/>
              <a:ea typeface="Arial"/>
              <a:cs typeface="Arial"/>
              <a:sym typeface="Arial"/>
            </a:endParaRPr>
          </a:p>
        </p:txBody>
      </p:sp>
      <p:sp>
        <p:nvSpPr>
          <p:cNvPr id="528" name="Google Shape;528;p30"/>
          <p:cNvSpPr txBox="1"/>
          <p:nvPr/>
        </p:nvSpPr>
        <p:spPr>
          <a:xfrm>
            <a:off x="6072339" y="4134141"/>
            <a:ext cx="2513093"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Inköpslista</a:t>
            </a:r>
            <a:endParaRPr sz="2400" b="0" i="0" u="none" strike="noStrike" cap="none">
              <a:solidFill>
                <a:srgbClr val="000000"/>
              </a:solidFill>
              <a:latin typeface="Arial"/>
              <a:ea typeface="Arial"/>
              <a:cs typeface="Arial"/>
              <a:sym typeface="Arial"/>
            </a:endParaRPr>
          </a:p>
        </p:txBody>
      </p:sp>
      <p:sp>
        <p:nvSpPr>
          <p:cNvPr id="529" name="Google Shape;529;p30"/>
          <p:cNvSpPr txBox="1"/>
          <p:nvPr/>
        </p:nvSpPr>
        <p:spPr>
          <a:xfrm>
            <a:off x="8714352" y="4214158"/>
            <a:ext cx="251309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Väckarklocka</a:t>
            </a:r>
            <a:endParaRPr sz="2400" b="0" i="0" u="none" strike="noStrike" cap="none">
              <a:solidFill>
                <a:srgbClr val="000000"/>
              </a:solidFill>
              <a:latin typeface="Arial"/>
              <a:ea typeface="Arial"/>
              <a:cs typeface="Arial"/>
              <a:sym typeface="Arial"/>
            </a:endParaRPr>
          </a:p>
        </p:txBody>
      </p:sp>
      <p:grpSp>
        <p:nvGrpSpPr>
          <p:cNvPr id="530" name="Google Shape;530;p30"/>
          <p:cNvGrpSpPr/>
          <p:nvPr/>
        </p:nvGrpSpPr>
        <p:grpSpPr>
          <a:xfrm>
            <a:off x="4386777" y="1856174"/>
            <a:ext cx="772300" cy="871495"/>
            <a:chOff x="4643578" y="432838"/>
            <a:chExt cx="1028134" cy="1160188"/>
          </a:xfrm>
        </p:grpSpPr>
        <p:sp>
          <p:nvSpPr>
            <p:cNvPr id="531" name="Google Shape;531;p30"/>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2" name="Google Shape;532;p30"/>
            <p:cNvGrpSpPr/>
            <p:nvPr/>
          </p:nvGrpSpPr>
          <p:grpSpPr>
            <a:xfrm>
              <a:off x="4643578" y="432838"/>
              <a:ext cx="1028134" cy="1160188"/>
              <a:chOff x="4643578" y="432838"/>
              <a:chExt cx="1028134" cy="1160188"/>
            </a:xfrm>
          </p:grpSpPr>
          <p:sp>
            <p:nvSpPr>
              <p:cNvPr id="533" name="Google Shape;533;p3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4" name="Google Shape;534;p30"/>
              <p:cNvGrpSpPr/>
              <p:nvPr/>
            </p:nvGrpSpPr>
            <p:grpSpPr>
              <a:xfrm>
                <a:off x="4643578" y="432838"/>
                <a:ext cx="1028134" cy="1160188"/>
                <a:chOff x="4643578" y="432838"/>
                <a:chExt cx="1028134" cy="1160188"/>
              </a:xfrm>
            </p:grpSpPr>
            <p:sp>
              <p:nvSpPr>
                <p:cNvPr id="535" name="Google Shape;535;p3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3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537" name="Google Shape;537;p30"/>
          <p:cNvGrpSpPr/>
          <p:nvPr/>
        </p:nvGrpSpPr>
        <p:grpSpPr>
          <a:xfrm>
            <a:off x="6904110" y="1876568"/>
            <a:ext cx="837349" cy="785686"/>
            <a:chOff x="6615628" y="2116894"/>
            <a:chExt cx="1066935" cy="1001107"/>
          </a:xfrm>
        </p:grpSpPr>
        <p:sp>
          <p:nvSpPr>
            <p:cNvPr id="538" name="Google Shape;538;p30"/>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9" name="Google Shape;539;p30"/>
            <p:cNvGrpSpPr/>
            <p:nvPr/>
          </p:nvGrpSpPr>
          <p:grpSpPr>
            <a:xfrm>
              <a:off x="6615628" y="2116894"/>
              <a:ext cx="1066935" cy="1001107"/>
              <a:chOff x="6615628" y="2116894"/>
              <a:chExt cx="1066935" cy="1001107"/>
            </a:xfrm>
          </p:grpSpPr>
          <p:sp>
            <p:nvSpPr>
              <p:cNvPr id="540" name="Google Shape;540;p3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3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2" name="Google Shape;542;p3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3" name="Google Shape;543;p3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3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5" name="Google Shape;545;p3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3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3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3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3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3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3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2" name="Google Shape;552;p30"/>
          <p:cNvGrpSpPr/>
          <p:nvPr/>
        </p:nvGrpSpPr>
        <p:grpSpPr>
          <a:xfrm>
            <a:off x="1785930" y="2000263"/>
            <a:ext cx="676288" cy="676171"/>
            <a:chOff x="3258209" y="1217582"/>
            <a:chExt cx="4712093" cy="4711281"/>
          </a:xfrm>
        </p:grpSpPr>
        <p:sp>
          <p:nvSpPr>
            <p:cNvPr id="553" name="Google Shape;553;p30"/>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30"/>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30"/>
            <p:cNvGrpSpPr/>
            <p:nvPr/>
          </p:nvGrpSpPr>
          <p:grpSpPr>
            <a:xfrm>
              <a:off x="3258209" y="1217582"/>
              <a:ext cx="4712093" cy="4711281"/>
              <a:chOff x="3258209" y="1217582"/>
              <a:chExt cx="4712093" cy="4711281"/>
            </a:xfrm>
          </p:grpSpPr>
          <p:sp>
            <p:nvSpPr>
              <p:cNvPr id="556" name="Google Shape;556;p3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3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3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3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3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3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3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3" name="Google Shape;563;p3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3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6" name="Google Shape;566;p3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3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3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0" name="Google Shape;570;p30"/>
          <p:cNvGrpSpPr/>
          <p:nvPr/>
        </p:nvGrpSpPr>
        <p:grpSpPr>
          <a:xfrm>
            <a:off x="9499601" y="1708040"/>
            <a:ext cx="872482" cy="1012568"/>
            <a:chOff x="8360213" y="3458151"/>
            <a:chExt cx="853935" cy="991043"/>
          </a:xfrm>
        </p:grpSpPr>
        <p:grpSp>
          <p:nvGrpSpPr>
            <p:cNvPr id="571" name="Google Shape;571;p30"/>
            <p:cNvGrpSpPr/>
            <p:nvPr/>
          </p:nvGrpSpPr>
          <p:grpSpPr>
            <a:xfrm>
              <a:off x="8599192" y="3595917"/>
              <a:ext cx="375981" cy="204367"/>
              <a:chOff x="2642504" y="3763150"/>
              <a:chExt cx="375981" cy="204367"/>
            </a:xfrm>
          </p:grpSpPr>
          <p:sp>
            <p:nvSpPr>
              <p:cNvPr id="572" name="Google Shape;572;p30"/>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p30"/>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4" name="Google Shape;574;p30"/>
            <p:cNvGrpSpPr/>
            <p:nvPr/>
          </p:nvGrpSpPr>
          <p:grpSpPr>
            <a:xfrm>
              <a:off x="8360213" y="3458151"/>
              <a:ext cx="853935" cy="991043"/>
              <a:chOff x="2403525" y="3625384"/>
              <a:chExt cx="853935" cy="991043"/>
            </a:xfrm>
          </p:grpSpPr>
          <p:sp>
            <p:nvSpPr>
              <p:cNvPr id="575" name="Google Shape;575;p3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3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3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8" name="Google Shape;578;p3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4"/>
          <p:cNvSpPr txBox="1">
            <a:spLocks noGrp="1"/>
          </p:cNvSpPr>
          <p:nvPr>
            <p:ph type="body" idx="1"/>
          </p:nvPr>
        </p:nvSpPr>
        <p:spPr>
          <a:xfrm>
            <a:off x="2489185" y="758207"/>
            <a:ext cx="721362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4645"/>
              <a:buNone/>
            </a:pPr>
            <a:r>
              <a:rPr lang="en-US" b="1"/>
              <a:t>Använda AI-assistenter för påminnelser</a:t>
            </a:r>
            <a:endParaRPr/>
          </a:p>
        </p:txBody>
      </p:sp>
      <p:sp>
        <p:nvSpPr>
          <p:cNvPr id="585" name="Google Shape;585;p14"/>
          <p:cNvSpPr txBox="1">
            <a:spLocks noGrp="1"/>
          </p:cNvSpPr>
          <p:nvPr>
            <p:ph type="body" idx="2"/>
          </p:nvPr>
        </p:nvSpPr>
        <p:spPr>
          <a:xfrm>
            <a:off x="6095999" y="1569437"/>
            <a:ext cx="5829301"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Titta på den här korta demonstrationen: </a:t>
            </a:r>
            <a:r>
              <a:rPr lang="en-US" b="1" i="1" dirty="0"/>
              <a:t>Så här ställer du in påminnelser med Siri</a:t>
            </a:r>
            <a:endParaRPr i="1"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Efter att du har tittat på videon, prova följande övning:</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Övning:</a:t>
            </a:r>
            <a:endParaRPr b="1" dirty="0"/>
          </a:p>
          <a:p>
            <a:pPr marL="0" lvl="0" indent="0" algn="l" rtl="0">
              <a:lnSpc>
                <a:spcPct val="103333"/>
              </a:lnSpc>
              <a:spcBef>
                <a:spcPts val="0"/>
              </a:spcBef>
              <a:spcAft>
                <a:spcPts val="0"/>
              </a:spcAft>
              <a:buClr>
                <a:srgbClr val="242B62"/>
              </a:buClr>
              <a:buSzPts val="2400"/>
              <a:buNone/>
            </a:pPr>
            <a:r>
              <a:rPr lang="en-US" dirty="0"/>
              <a:t>En påminnelse om medicin</a:t>
            </a:r>
            <a:endParaRPr dirty="0"/>
          </a:p>
          <a:p>
            <a:pPr marL="0" lvl="0" indent="0" algn="l" rtl="0">
              <a:lnSpc>
                <a:spcPct val="103333"/>
              </a:lnSpc>
              <a:spcBef>
                <a:spcPts val="0"/>
              </a:spcBef>
              <a:spcAft>
                <a:spcPts val="0"/>
              </a:spcAft>
              <a:buClr>
                <a:srgbClr val="242B62"/>
              </a:buClr>
              <a:buSzPts val="2400"/>
              <a:buNone/>
            </a:pPr>
            <a:r>
              <a:rPr lang="en-US" dirty="0"/>
              <a:t>En post på inköpslistan</a:t>
            </a:r>
            <a:endParaRPr dirty="0"/>
          </a:p>
          <a:p>
            <a:pPr marL="0" lvl="0" indent="0" algn="l" rtl="0">
              <a:lnSpc>
                <a:spcPct val="103333"/>
              </a:lnSpc>
              <a:spcBef>
                <a:spcPts val="0"/>
              </a:spcBef>
              <a:spcAft>
                <a:spcPts val="0"/>
              </a:spcAft>
              <a:buClr>
                <a:srgbClr val="242B62"/>
              </a:buClr>
              <a:buSzPts val="2400"/>
              <a:buNone/>
            </a:pPr>
            <a:r>
              <a:rPr lang="en-US" dirty="0"/>
              <a:t>En kalenderpåminnelse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Exempel: ”Hej Siri, påminn mig om att ringa min dotter klockan 18.”</a:t>
            </a:r>
            <a:endParaRPr dirty="0"/>
          </a:p>
        </p:txBody>
      </p:sp>
      <p:sp>
        <p:nvSpPr>
          <p:cNvPr id="587" name="Google Shape;587;p14"/>
          <p:cNvSpPr txBox="1"/>
          <p:nvPr/>
        </p:nvSpPr>
        <p:spPr>
          <a:xfrm>
            <a:off x="686729" y="6368983"/>
            <a:ext cx="828198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Eller </a:t>
            </a:r>
            <a:r>
              <a:rPr lang="en-US" sz="2400" b="0" i="0" u="none" strike="noStrike" cap="none" dirty="0">
                <a:solidFill>
                  <a:srgbClr val="292668"/>
                </a:solidFill>
                <a:latin typeface="Calibri"/>
                <a:ea typeface="Calibri"/>
                <a:cs typeface="Calibri"/>
                <a:sym typeface="Calibri"/>
              </a:rPr>
              <a:t>titta här på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sp>
        <p:nvSpPr>
          <p:cNvPr id="4" name="Picture Placeholder 3">
            <a:extLst>
              <a:ext uri="{FF2B5EF4-FFF2-40B4-BE49-F238E27FC236}">
                <a16:creationId xmlns:a16="http://schemas.microsoft.com/office/drawing/2014/main" id="{CD54BF96-7E70-2B02-B224-7F43AB3BEB7C}"/>
              </a:ext>
            </a:extLst>
          </p:cNvPr>
          <p:cNvSpPr>
            <a:spLocks noGrp="1"/>
          </p:cNvSpPr>
          <p:nvPr>
            <p:ph type="pic" idx="3"/>
          </p:nvPr>
        </p:nvSpPr>
        <p:spPr/>
        <p:txBody>
          <a:bodyPr/>
          <a:lstStyle/>
          <a:p>
            <a:endParaRPr lang="en-IE"/>
          </a:p>
        </p:txBody>
      </p:sp>
      <p:pic>
        <p:nvPicPr>
          <p:cNvPr id="2" name="Online Media 1" title="Setting Reminders with Siri">
            <a:hlinkClick r:id="" action="ppaction://media"/>
            <a:extLst>
              <a:ext uri="{FF2B5EF4-FFF2-40B4-BE49-F238E27FC236}">
                <a16:creationId xmlns:a16="http://schemas.microsoft.com/office/drawing/2014/main" id="{408D7074-3792-7B15-2ACF-502B63B7FC75}"/>
              </a:ext>
            </a:extLst>
          </p:cNvPr>
          <p:cNvPicPr>
            <a:picLocks noRot="1" noChangeAspect="1"/>
          </p:cNvPicPr>
          <p:nvPr>
            <a:videoFile r:link="rId1"/>
          </p:nvPr>
        </p:nvPicPr>
        <p:blipFill>
          <a:blip r:embed="rId5"/>
          <a:stretch>
            <a:fillRect/>
          </a:stretch>
        </p:blipFill>
        <p:spPr>
          <a:xfrm>
            <a:off x="635768" y="2347106"/>
            <a:ext cx="4577416" cy="3433062"/>
          </a:xfrm>
          <a:prstGeom prst="rect">
            <a:avLst/>
          </a:prstGeom>
        </p:spPr>
      </p:pic>
      <p:grpSp>
        <p:nvGrpSpPr>
          <p:cNvPr id="3" name="Graphic 4">
            <a:extLst>
              <a:ext uri="{FF2B5EF4-FFF2-40B4-BE49-F238E27FC236}">
                <a16:creationId xmlns:a16="http://schemas.microsoft.com/office/drawing/2014/main" id="{8F8F896E-A11C-4EBB-AE3C-D75D5E1EE90F}"/>
              </a:ext>
            </a:extLst>
          </p:cNvPr>
          <p:cNvGrpSpPr/>
          <p:nvPr/>
        </p:nvGrpSpPr>
        <p:grpSpPr>
          <a:xfrm rot="17481610">
            <a:off x="4458623" y="6300060"/>
            <a:ext cx="288439" cy="700165"/>
            <a:chOff x="9129274" y="2719113"/>
            <a:chExt cx="717139" cy="1386496"/>
          </a:xfrm>
          <a:solidFill>
            <a:srgbClr val="242B62"/>
          </a:solidFill>
        </p:grpSpPr>
        <p:grpSp>
          <p:nvGrpSpPr>
            <p:cNvPr id="5" name="Graphic 4">
              <a:extLst>
                <a:ext uri="{FF2B5EF4-FFF2-40B4-BE49-F238E27FC236}">
                  <a16:creationId xmlns:a16="http://schemas.microsoft.com/office/drawing/2014/main" id="{2E6724BA-01D1-FBE0-C96B-491F17136A75}"/>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BBE4F064-C1B2-9C89-7160-7C2D30AA134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DA37BAFF-3EEA-5B57-BBF3-EEEF0EC3C8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740AA515-B3F7-F1D8-9B95-4D9D5C6B2004}"/>
                </a:ext>
              </a:extLst>
            </p:cNvPr>
            <p:cNvGrpSpPr/>
            <p:nvPr/>
          </p:nvGrpSpPr>
          <p:grpSpPr>
            <a:xfrm>
              <a:off x="9129274" y="2893887"/>
              <a:ext cx="717139" cy="1211722"/>
              <a:chOff x="9129274" y="2893887"/>
              <a:chExt cx="717139" cy="1211722"/>
            </a:xfrm>
            <a:grpFill/>
          </p:grpSpPr>
          <p:sp>
            <p:nvSpPr>
              <p:cNvPr id="7" name="Freeform 14">
                <a:extLst>
                  <a:ext uri="{FF2B5EF4-FFF2-40B4-BE49-F238E27FC236}">
                    <a16:creationId xmlns:a16="http://schemas.microsoft.com/office/drawing/2014/main" id="{E06EA09F-907A-2939-5DFB-7FAE6C9ECE3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9CA4673E-6277-0147-08F1-F7428FC714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46FF82AE-B387-C3F6-B8AD-29AC95FBE95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98E17E6F-144D-1B87-04D9-B66A8A4403B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404B1BE3-B471-446C-B4D7-C0C08492FE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EB100DFC-1206-CD66-68BD-3A05FF438E57}"/>
                  </a:ext>
                </a:extLst>
              </p:cNvPr>
              <p:cNvSpPr/>
              <p:nvPr/>
            </p:nvSpPr>
            <p:spPr>
              <a:xfrm>
                <a:off x="9682801" y="3503023"/>
                <a:ext cx="163612" cy="602586"/>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3E77D478-2447-29B0-D660-ACAEEA69B58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4"/>
                                        </p:tgtEl>
                                        <p:attrNameLst>
                                          <p:attrName>style.visibility</p:attrName>
                                        </p:attrNameLst>
                                      </p:cBhvr>
                                      <p:to>
                                        <p:strVal val="visible"/>
                                      </p:to>
                                    </p:set>
                                    <p:animEffect transition="in" filter="fade">
                                      <p:cBhvr>
                                        <p:cTn id="7" dur="1"/>
                                        <p:tgtEl>
                                          <p:spTgt spid="5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EBF9463-F4C4-F3DE-5CD9-67EE6C8DECEF}"/>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15C0A97-316E-2013-F9FD-DFFAB0F4AC60}"/>
              </a:ext>
            </a:extLst>
          </p:cNvPr>
          <p:cNvSpPr>
            <a:spLocks noGrp="1"/>
          </p:cNvSpPr>
          <p:nvPr>
            <p:ph type="body" idx="1"/>
          </p:nvPr>
        </p:nvSpPr>
        <p:spPr>
          <a:xfrm>
            <a:off x="5143500" y="759084"/>
            <a:ext cx="5262313" cy="697353"/>
          </a:xfrm>
        </p:spPr>
        <p:txBody>
          <a:bodyPr>
            <a:noAutofit/>
          </a:bodyPr>
          <a:lstStyle/>
          <a:p>
            <a:r>
              <a:rPr lang="en-US" b="1" dirty="0">
                <a:solidFill>
                  <a:srgbClr val="292668"/>
                </a:solidFill>
              </a:rPr>
              <a:t>Så här skapar du rutiner </a:t>
            </a:r>
            <a:endParaRPr lang="en-US" dirty="0">
              <a:solidFill>
                <a:srgbClr val="292668"/>
              </a:solidFill>
            </a:endParaRPr>
          </a:p>
          <a:p>
            <a:endParaRPr lang="en-IE" dirty="0">
              <a:solidFill>
                <a:srgbClr val="292668"/>
              </a:solidFill>
            </a:endParaRPr>
          </a:p>
        </p:txBody>
      </p:sp>
      <p:sp>
        <p:nvSpPr>
          <p:cNvPr id="4" name="Text Placeholder 3">
            <a:extLst>
              <a:ext uri="{FF2B5EF4-FFF2-40B4-BE49-F238E27FC236}">
                <a16:creationId xmlns:a16="http://schemas.microsoft.com/office/drawing/2014/main" id="{1B413D9D-516A-F13F-2EE2-D815437FCD33}"/>
              </a:ext>
            </a:extLst>
          </p:cNvPr>
          <p:cNvSpPr>
            <a:spLocks noGrp="1"/>
          </p:cNvSpPr>
          <p:nvPr>
            <p:ph type="body" idx="3"/>
          </p:nvPr>
        </p:nvSpPr>
        <p:spPr>
          <a:xfrm>
            <a:off x="6438657" y="1430878"/>
            <a:ext cx="4545176" cy="3283543"/>
          </a:xfrm>
        </p:spPr>
        <p:txBody>
          <a:bodyPr/>
          <a:lstStyle/>
          <a:p>
            <a:pPr marL="0" lvl="0" indent="0">
              <a:buClr>
                <a:srgbClr val="242B62"/>
              </a:buClr>
            </a:pPr>
            <a:r>
              <a:rPr lang="en-US" dirty="0"/>
              <a:t>Röstassistenter kan hjälpa till </a:t>
            </a:r>
            <a:r>
              <a:rPr lang="en-US" dirty="0" err="1"/>
              <a:t>att organisera </a:t>
            </a:r>
            <a:r>
              <a:rPr lang="en-US" dirty="0"/>
              <a:t>dagliga aktiviteter genom att skapa automatiska rutiner.</a:t>
            </a:r>
          </a:p>
          <a:p>
            <a:pPr marL="0" lvl="0" indent="0">
              <a:buClr>
                <a:srgbClr val="242B62"/>
              </a:buClr>
            </a:pPr>
            <a:endParaRPr lang="en-US" sz="1200" dirty="0"/>
          </a:p>
          <a:p>
            <a:pPr marL="0" lvl="0" indent="0">
              <a:buClr>
                <a:srgbClr val="242B62"/>
              </a:buClr>
            </a:pPr>
            <a:r>
              <a:rPr lang="en-US" dirty="0"/>
              <a:t>Exempel:</a:t>
            </a:r>
          </a:p>
          <a:p>
            <a:pPr marL="0" lvl="0" indent="0">
              <a:buClr>
                <a:srgbClr val="242B62"/>
              </a:buClr>
            </a:pPr>
            <a:r>
              <a:rPr lang="en-US" dirty="0"/>
              <a:t>• påminnelser på morgonen</a:t>
            </a:r>
          </a:p>
          <a:p>
            <a:pPr marL="0" lvl="0" indent="0">
              <a:buClr>
                <a:srgbClr val="242B62"/>
              </a:buClr>
            </a:pPr>
            <a:r>
              <a:rPr lang="en-US" dirty="0"/>
              <a:t>• medicineringstider</a:t>
            </a:r>
          </a:p>
          <a:p>
            <a:pPr marL="0" lvl="0" indent="0">
              <a:buClr>
                <a:srgbClr val="242B62"/>
              </a:buClr>
            </a:pPr>
            <a:r>
              <a:rPr lang="en-US" dirty="0"/>
              <a:t>• dagliga träningspåminnelser</a:t>
            </a:r>
          </a:p>
          <a:p>
            <a:pPr marL="0" lvl="0" indent="0">
              <a:buClr>
                <a:srgbClr val="242B62"/>
              </a:buClr>
            </a:pPr>
            <a:r>
              <a:rPr lang="en-US" dirty="0"/>
              <a:t>• kvällsrutiner</a:t>
            </a:r>
          </a:p>
          <a:p>
            <a:pPr marL="0" lvl="0" indent="0">
              <a:buClr>
                <a:srgbClr val="242B62"/>
              </a:buClr>
            </a:pPr>
            <a:endParaRPr lang="en-US" sz="1200" dirty="0"/>
          </a:p>
          <a:p>
            <a:pPr marL="0" lvl="0" indent="0">
              <a:buClr>
                <a:srgbClr val="242B62"/>
              </a:buClr>
            </a:pPr>
            <a:r>
              <a:rPr lang="en-US" dirty="0"/>
              <a:t>Se exemplet på hur man kan ställa in en rutin med Alexa.</a:t>
            </a:r>
          </a:p>
          <a:p>
            <a:endParaRPr lang="en-IE" dirty="0"/>
          </a:p>
        </p:txBody>
      </p:sp>
      <p:pic>
        <p:nvPicPr>
          <p:cNvPr id="5" name="Online Media 3" title="How to Set Up Routines with Alexa">
            <a:hlinkClick r:id="" action="ppaction://media"/>
            <a:extLst>
              <a:ext uri="{FF2B5EF4-FFF2-40B4-BE49-F238E27FC236}">
                <a16:creationId xmlns:a16="http://schemas.microsoft.com/office/drawing/2014/main" id="{1C3F06A3-936E-AAC5-8D9F-B4A20F13477E}"/>
              </a:ext>
            </a:extLst>
          </p:cNvPr>
          <p:cNvPicPr>
            <a:picLocks noRot="1" noChangeAspect="1"/>
          </p:cNvPicPr>
          <p:nvPr>
            <a:videoFile r:link="rId1"/>
          </p:nvPr>
        </p:nvPicPr>
        <p:blipFill>
          <a:blip r:embed="rId3"/>
          <a:stretch>
            <a:fillRect/>
          </a:stretch>
        </p:blipFill>
        <p:spPr>
          <a:xfrm>
            <a:off x="1039075" y="2802349"/>
            <a:ext cx="5056925" cy="3200797"/>
          </a:xfrm>
          <a:prstGeom prst="rect">
            <a:avLst/>
          </a:prstGeom>
        </p:spPr>
      </p:pic>
      <p:sp>
        <p:nvSpPr>
          <p:cNvPr id="596" name="Google Shape;596;p76"/>
          <p:cNvSpPr txBox="1"/>
          <p:nvPr/>
        </p:nvSpPr>
        <p:spPr>
          <a:xfrm>
            <a:off x="1133667" y="6301574"/>
            <a:ext cx="373094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1" u="none" strike="noStrike" cap="none" dirty="0">
                <a:solidFill>
                  <a:srgbClr val="292668"/>
                </a:solidFill>
                <a:latin typeface="Calibri"/>
                <a:ea typeface="Calibri"/>
                <a:cs typeface="Calibri"/>
                <a:sym typeface="Calibri"/>
              </a:rPr>
              <a:t>Eller </a:t>
            </a:r>
            <a:r>
              <a:rPr lang="en-US" sz="2400" b="0" i="0" u="none" strike="noStrike" cap="none" dirty="0">
                <a:solidFill>
                  <a:srgbClr val="292668"/>
                </a:solidFill>
                <a:latin typeface="Calibri"/>
                <a:ea typeface="Calibri"/>
                <a:cs typeface="Calibri"/>
                <a:sym typeface="Calibri"/>
              </a:rPr>
              <a:t>titta här på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grpSp>
        <p:nvGrpSpPr>
          <p:cNvPr id="6" name="Graphic 4">
            <a:extLst>
              <a:ext uri="{FF2B5EF4-FFF2-40B4-BE49-F238E27FC236}">
                <a16:creationId xmlns:a16="http://schemas.microsoft.com/office/drawing/2014/main" id="{69FD871F-828C-2905-08DF-0686CD9AF192}"/>
              </a:ext>
            </a:extLst>
          </p:cNvPr>
          <p:cNvGrpSpPr/>
          <p:nvPr/>
        </p:nvGrpSpPr>
        <p:grpSpPr>
          <a:xfrm rot="17733947">
            <a:off x="4857257" y="6299093"/>
            <a:ext cx="288224" cy="694193"/>
            <a:chOff x="9129274" y="2719113"/>
            <a:chExt cx="717139" cy="1386497"/>
          </a:xfrm>
          <a:solidFill>
            <a:srgbClr val="242B62"/>
          </a:solidFill>
        </p:grpSpPr>
        <p:grpSp>
          <p:nvGrpSpPr>
            <p:cNvPr id="7" name="Graphic 4">
              <a:extLst>
                <a:ext uri="{FF2B5EF4-FFF2-40B4-BE49-F238E27FC236}">
                  <a16:creationId xmlns:a16="http://schemas.microsoft.com/office/drawing/2014/main" id="{82651C20-DA22-2727-89ED-C1140E1A1454}"/>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920A5DA7-DB92-4748-53C0-F48A41317F6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6B268483-0124-3BE9-4E87-E4A6879F086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08177AD8-D9E3-59E8-A4E4-CDC35A9E32F2}"/>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2279361F-102E-42D8-2EEE-A38B3DF47A3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0BD94DDA-6CA2-4C00-2B15-E2D55A89EF0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6262C27C-F05F-53B1-2AD0-02C69FB6682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E0257BAF-1054-CE04-4487-E7A67D8E68A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0FB86AB0-5D9E-1415-2A72-E9330F1D825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98481B0F-C833-F4BC-74F8-96E62A250D4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17353D80-9E83-F794-46B2-5DDF4E20876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ruta 17">
            <a:extLst>
              <a:ext uri="{FF2B5EF4-FFF2-40B4-BE49-F238E27FC236}">
                <a16:creationId xmlns:a16="http://schemas.microsoft.com/office/drawing/2014/main" id="{1B7E1C4D-0AFF-86F1-02CA-188D2A3C9A3A}"/>
              </a:ext>
            </a:extLst>
          </p:cNvPr>
          <p:cNvSpPr txBox="1"/>
          <p:nvPr/>
        </p:nvSpPr>
        <p:spPr>
          <a:xfrm>
            <a:off x="1039075" y="562523"/>
            <a:ext cx="3209544" cy="707886"/>
          </a:xfrm>
          <a:prstGeom prst="rect">
            <a:avLst/>
          </a:prstGeom>
          <a:noFill/>
        </p:spPr>
        <p:txBody>
          <a:bodyPr wrap="square" rtlCol="0">
            <a:spAutoFit/>
          </a:bodyPr>
          <a:lstStyle/>
          <a:p>
            <a:r>
              <a:rPr lang="sv-SE" sz="2000" dirty="0">
                <a:solidFill>
                  <a:srgbClr val="292668"/>
                </a:solidFill>
              </a:rPr>
              <a:t>Läs </a:t>
            </a:r>
            <a:r>
              <a:rPr lang="sv-SE" sz="2000" dirty="0" err="1">
                <a:solidFill>
                  <a:srgbClr val="292668"/>
                </a:solidFill>
              </a:rPr>
              <a:t>mer </a:t>
            </a:r>
            <a:r>
              <a:rPr lang="sv-SE" sz="2000" dirty="0">
                <a:solidFill>
                  <a:srgbClr val="292668"/>
                </a:solidFill>
              </a:rPr>
              <a:t>om </a:t>
            </a:r>
            <a:r>
              <a:rPr lang="sv-SE" sz="2000" dirty="0" err="1">
                <a:solidFill>
                  <a:srgbClr val="292668"/>
                </a:solidFill>
              </a:rPr>
              <a:t>hur </a:t>
            </a:r>
            <a:r>
              <a:rPr lang="sv-SE" sz="2000" dirty="0">
                <a:solidFill>
                  <a:srgbClr val="292668"/>
                </a:solidFill>
              </a:rPr>
              <a:t>du ställer </a:t>
            </a:r>
            <a:r>
              <a:rPr lang="sv-SE" sz="2000" dirty="0" err="1">
                <a:solidFill>
                  <a:srgbClr val="292668"/>
                </a:solidFill>
              </a:rPr>
              <a:t>in påminnelser här</a:t>
            </a:r>
            <a:endParaRPr lang="sv-SE" sz="2000" dirty="0">
              <a:solidFill>
                <a:srgbClr val="292668"/>
              </a:solidFill>
            </a:endParaRPr>
          </a:p>
        </p:txBody>
      </p:sp>
      <p:pic>
        <p:nvPicPr>
          <p:cNvPr id="19" name="Picture 3">
            <a:hlinkClick r:id="rId5"/>
            <a:extLst>
              <a:ext uri="{FF2B5EF4-FFF2-40B4-BE49-F238E27FC236}">
                <a16:creationId xmlns:a16="http://schemas.microsoft.com/office/drawing/2014/main" id="{E347528E-9874-52F0-5E1B-67B71E902E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05191" y="965207"/>
            <a:ext cx="1062553" cy="1502784"/>
          </a:xfrm>
          <a:prstGeom prst="rect">
            <a:avLst/>
          </a:prstGeom>
          <a:ln>
            <a:solidFill>
              <a:srgbClr val="002465"/>
            </a:solidFill>
          </a:ln>
        </p:spPr>
      </p:pic>
      <p:grpSp>
        <p:nvGrpSpPr>
          <p:cNvPr id="21" name="Graphic 4">
            <a:extLst>
              <a:ext uri="{FF2B5EF4-FFF2-40B4-BE49-F238E27FC236}">
                <a16:creationId xmlns:a16="http://schemas.microsoft.com/office/drawing/2014/main" id="{1DDF48B8-8931-3D29-931D-59DE550EAA43}"/>
              </a:ext>
            </a:extLst>
          </p:cNvPr>
          <p:cNvGrpSpPr/>
          <p:nvPr/>
        </p:nvGrpSpPr>
        <p:grpSpPr>
          <a:xfrm rot="3714422">
            <a:off x="2502789" y="1403572"/>
            <a:ext cx="416812" cy="946355"/>
            <a:chOff x="9129274" y="2719113"/>
            <a:chExt cx="717139" cy="1386497"/>
          </a:xfrm>
          <a:solidFill>
            <a:srgbClr val="242B62"/>
          </a:solidFill>
        </p:grpSpPr>
        <p:grpSp>
          <p:nvGrpSpPr>
            <p:cNvPr id="22" name="Graphic 4">
              <a:extLst>
                <a:ext uri="{FF2B5EF4-FFF2-40B4-BE49-F238E27FC236}">
                  <a16:creationId xmlns:a16="http://schemas.microsoft.com/office/drawing/2014/main" id="{E83885C2-5205-C4C7-E1E7-C744A827F6F6}"/>
                </a:ext>
              </a:extLst>
            </p:cNvPr>
            <p:cNvGrpSpPr/>
            <p:nvPr/>
          </p:nvGrpSpPr>
          <p:grpSpPr>
            <a:xfrm>
              <a:off x="9159507" y="2719113"/>
              <a:ext cx="446280" cy="440141"/>
              <a:chOff x="9159507" y="2719113"/>
              <a:chExt cx="446280" cy="440141"/>
            </a:xfrm>
            <a:grpFill/>
          </p:grpSpPr>
          <p:sp>
            <p:nvSpPr>
              <p:cNvPr id="31" name="Freeform 21">
                <a:extLst>
                  <a:ext uri="{FF2B5EF4-FFF2-40B4-BE49-F238E27FC236}">
                    <a16:creationId xmlns:a16="http://schemas.microsoft.com/office/drawing/2014/main" id="{8FDA3DCE-0BC6-5EDA-D9EA-3D5339C369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32" name="Freeform 22">
                <a:extLst>
                  <a:ext uri="{FF2B5EF4-FFF2-40B4-BE49-F238E27FC236}">
                    <a16:creationId xmlns:a16="http://schemas.microsoft.com/office/drawing/2014/main" id="{F3DF443E-A096-E8BA-FEE4-72790C283E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23" name="Graphic 4">
              <a:extLst>
                <a:ext uri="{FF2B5EF4-FFF2-40B4-BE49-F238E27FC236}">
                  <a16:creationId xmlns:a16="http://schemas.microsoft.com/office/drawing/2014/main" id="{1BBDE495-0388-EF29-7324-00E55F4EA923}"/>
                </a:ext>
              </a:extLst>
            </p:cNvPr>
            <p:cNvGrpSpPr/>
            <p:nvPr/>
          </p:nvGrpSpPr>
          <p:grpSpPr>
            <a:xfrm>
              <a:off x="9129274" y="2893887"/>
              <a:ext cx="717139" cy="1211724"/>
              <a:chOff x="9129274" y="2893887"/>
              <a:chExt cx="717139" cy="1211724"/>
            </a:xfrm>
            <a:grpFill/>
          </p:grpSpPr>
          <p:sp>
            <p:nvSpPr>
              <p:cNvPr id="24" name="Freeform 14">
                <a:extLst>
                  <a:ext uri="{FF2B5EF4-FFF2-40B4-BE49-F238E27FC236}">
                    <a16:creationId xmlns:a16="http://schemas.microsoft.com/office/drawing/2014/main" id="{B852A4C2-5BC3-DFAA-F7BB-7330A9C5E83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5" name="Freeform 15">
                <a:extLst>
                  <a:ext uri="{FF2B5EF4-FFF2-40B4-BE49-F238E27FC236}">
                    <a16:creationId xmlns:a16="http://schemas.microsoft.com/office/drawing/2014/main" id="{DCC9BA65-3586-0775-8BC6-BDDD3756D89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6" name="Freeform 16">
                <a:extLst>
                  <a:ext uri="{FF2B5EF4-FFF2-40B4-BE49-F238E27FC236}">
                    <a16:creationId xmlns:a16="http://schemas.microsoft.com/office/drawing/2014/main" id="{C89A6CCD-15A1-6133-A89C-8A35558A261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7" name="Freeform 17">
                <a:extLst>
                  <a:ext uri="{FF2B5EF4-FFF2-40B4-BE49-F238E27FC236}">
                    <a16:creationId xmlns:a16="http://schemas.microsoft.com/office/drawing/2014/main" id="{A0DEB2F8-0DAE-CF9F-0992-9FC644856E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8" name="Freeform 18">
                <a:extLst>
                  <a:ext uri="{FF2B5EF4-FFF2-40B4-BE49-F238E27FC236}">
                    <a16:creationId xmlns:a16="http://schemas.microsoft.com/office/drawing/2014/main" id="{FCAEC91A-B163-D6C3-FBC5-C0DF7C785ED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9" name="Freeform 19">
                <a:extLst>
                  <a:ext uri="{FF2B5EF4-FFF2-40B4-BE49-F238E27FC236}">
                    <a16:creationId xmlns:a16="http://schemas.microsoft.com/office/drawing/2014/main" id="{6BF8399C-1216-71D1-846B-265EBA0EB0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30" name="Freeform 20">
                <a:extLst>
                  <a:ext uri="{FF2B5EF4-FFF2-40B4-BE49-F238E27FC236}">
                    <a16:creationId xmlns:a16="http://schemas.microsoft.com/office/drawing/2014/main" id="{A670FA74-10E0-DAC6-762C-D8A565108A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extLst>
      <p:ext uri="{BB962C8B-B14F-4D97-AF65-F5344CB8AC3E}">
        <p14:creationId xmlns:p14="http://schemas.microsoft.com/office/powerpoint/2010/main" val="150652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9" descr="Mobile device with app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604" name="Google Shape;604;p9"/>
          <p:cNvSpPr txBox="1">
            <a:spLocks noGrp="1"/>
          </p:cNvSpPr>
          <p:nvPr>
            <p:ph type="body" idx="1"/>
          </p:nvPr>
        </p:nvSpPr>
        <p:spPr>
          <a:xfrm>
            <a:off x="7371760" y="608251"/>
            <a:ext cx="2667409" cy="64551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03</a:t>
            </a:r>
            <a:endParaRPr/>
          </a:p>
        </p:txBody>
      </p:sp>
      <p:sp>
        <p:nvSpPr>
          <p:cNvPr id="605" name="Google Shape;605;p9"/>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606" name="Google Shape;606;p9"/>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REKOMMENDATIONSSYSTEM (SHOPPING, RESOR, TJÄNSTER)</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7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13" name="Google Shape;613;p78"/>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Vad är rekommendationer?</a:t>
            </a:r>
            <a:endParaRPr b="1" dirty="0"/>
          </a:p>
        </p:txBody>
      </p:sp>
      <p:sp>
        <p:nvSpPr>
          <p:cNvPr id="614" name="Google Shape;614;p78"/>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ger ibland förslag åt dig.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Exempel:</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Filmer på </a:t>
            </a:r>
            <a:r>
              <a:rPr lang="en-US" dirty="0">
                <a:hlinkClick r:id="rId4"/>
              </a:rPr>
              <a:t>Netflix</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Produkter på </a:t>
            </a:r>
            <a:r>
              <a:rPr lang="en-US" dirty="0">
                <a:hlinkClick r:id="rId5"/>
              </a:rPr>
              <a:t>Amazon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Resvägar på </a:t>
            </a:r>
            <a:r>
              <a:rPr lang="en-US" dirty="0">
                <a:hlinkClick r:id="rId6"/>
              </a:rPr>
              <a:t>Google Maps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Restauranger i närheten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Dessa förslag kallas </a:t>
            </a:r>
            <a:r>
              <a:rPr lang="en-US" b="1" dirty="0"/>
              <a:t>rekommendationssystem.</a:t>
            </a:r>
            <a:endParaRPr dirty="0"/>
          </a:p>
        </p:txBody>
      </p:sp>
      <p:pic>
        <p:nvPicPr>
          <p:cNvPr id="615" name="Google Shape;615;p78"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7"/>
          <p:cNvSpPr txBox="1">
            <a:spLocks noGrp="1"/>
          </p:cNvSpPr>
          <p:nvPr>
            <p:ph type="body" idx="1"/>
          </p:nvPr>
        </p:nvSpPr>
        <p:spPr>
          <a:xfrm>
            <a:off x="277214" y="1502278"/>
            <a:ext cx="5068860" cy="5080925"/>
          </a:xfrm>
          <a:prstGeom prst="rect">
            <a:avLst/>
          </a:prstGeom>
          <a:noFill/>
          <a:ln>
            <a:noFill/>
          </a:ln>
        </p:spPr>
        <p:txBody>
          <a:bodyPr spcFirstLastPara="1" wrap="square" lIns="91425" tIns="45700" rIns="91425" bIns="45700" anchor="t" anchorCtr="0">
            <a:noAutofit/>
          </a:bodyPr>
          <a:lstStyle/>
          <a:p>
            <a:pPr marL="228600" lvl="0" algn="l" rtl="0">
              <a:lnSpc>
                <a:spcPct val="90000"/>
              </a:lnSpc>
              <a:spcBef>
                <a:spcPts val="0"/>
              </a:spcBef>
              <a:spcAft>
                <a:spcPts val="600"/>
              </a:spcAft>
              <a:buClr>
                <a:schemeClr val="lt1"/>
              </a:buClr>
              <a:buSzPts val="2400"/>
              <a:buNone/>
            </a:pPr>
            <a:r>
              <a:rPr lang="en-US" i="1" dirty="0"/>
              <a:t>Har du någonsin lagt märke till att en webbplats har rekommenderat något till dig? </a:t>
            </a:r>
            <a:r>
              <a:rPr lang="en-US" dirty="0"/>
              <a:t>Var förslaget till hjälp eller inte? Systemet försöker förutsäga vad du kanske gillar och visar förslag på till exempel produkter, filmer, resvägar eller restauranger. Om du söker efter trädgårdsredskap kan du få se liknande produktförslag.</a:t>
            </a:r>
          </a:p>
          <a:p>
            <a:pPr marL="228600" lvl="0" algn="l" rtl="0">
              <a:lnSpc>
                <a:spcPct val="90000"/>
              </a:lnSpc>
              <a:spcBef>
                <a:spcPts val="0"/>
              </a:spcBef>
              <a:spcAft>
                <a:spcPts val="0"/>
              </a:spcAft>
              <a:buClr>
                <a:schemeClr val="lt1"/>
              </a:buClr>
              <a:buSzPts val="2400"/>
              <a:buNone/>
            </a:pPr>
            <a:r>
              <a:rPr lang="en-US" b="1" dirty="0"/>
              <a:t>Kom ihåg:</a:t>
            </a:r>
            <a:br>
              <a:rPr lang="en-US" dirty="0"/>
            </a:br>
            <a:r>
              <a:rPr lang="en-US" dirty="0"/>
              <a:t>AI-förslag är inte alltid korrekta eller lämpliga.</a:t>
            </a:r>
            <a:br>
              <a:rPr lang="en-US" dirty="0"/>
            </a:br>
            <a:r>
              <a:rPr lang="en-US" dirty="0"/>
              <a:t>Jämför alltid alternativen och fatta ditt eget beslut.</a:t>
            </a:r>
            <a:endParaRPr dirty="0"/>
          </a:p>
          <a:p>
            <a:pPr marL="228600" lvl="0" algn="l" rtl="0">
              <a:lnSpc>
                <a:spcPct val="90000"/>
              </a:lnSpc>
              <a:spcBef>
                <a:spcPts val="0"/>
              </a:spcBef>
              <a:spcAft>
                <a:spcPts val="0"/>
              </a:spcAft>
              <a:buClr>
                <a:schemeClr val="lt1"/>
              </a:buClr>
              <a:buSzPts val="2400"/>
              <a:buNone/>
            </a:pPr>
            <a:endParaRPr dirty="0"/>
          </a:p>
          <a:p>
            <a:pPr marL="228600" lvl="0" algn="l" rtl="0">
              <a:lnSpc>
                <a:spcPct val="90000"/>
              </a:lnSpc>
              <a:spcBef>
                <a:spcPts val="0"/>
              </a:spcBef>
              <a:spcAft>
                <a:spcPts val="0"/>
              </a:spcAft>
              <a:buClr>
                <a:schemeClr val="lt1"/>
              </a:buClr>
              <a:buSzPts val="2400"/>
              <a:buNone/>
            </a:pPr>
            <a:endParaRPr dirty="0"/>
          </a:p>
        </p:txBody>
      </p:sp>
      <p:sp>
        <p:nvSpPr>
          <p:cNvPr id="621" name="Google Shape;621;p37"/>
          <p:cNvSpPr txBox="1">
            <a:spLocks noGrp="1"/>
          </p:cNvSpPr>
          <p:nvPr>
            <p:ph type="body" idx="2"/>
          </p:nvPr>
        </p:nvSpPr>
        <p:spPr>
          <a:xfrm>
            <a:off x="150779" y="499051"/>
            <a:ext cx="595640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solidFill>
                  <a:srgbClr val="292668"/>
                </a:solidFill>
              </a:rPr>
              <a:t>Så här fungerar rekommendationer</a:t>
            </a:r>
            <a:endParaRPr dirty="0">
              <a:solidFill>
                <a:srgbClr val="292668"/>
              </a:solidFill>
            </a:endParaRPr>
          </a:p>
          <a:p>
            <a:pPr marL="0" lvl="0" indent="0" algn="l" rtl="0">
              <a:lnSpc>
                <a:spcPct val="90000"/>
              </a:lnSpc>
              <a:spcBef>
                <a:spcPts val="0"/>
              </a:spcBef>
              <a:spcAft>
                <a:spcPts val="0"/>
              </a:spcAft>
              <a:buClr>
                <a:schemeClr val="lt1"/>
              </a:buClr>
              <a:buSzPts val="3600"/>
              <a:buNone/>
            </a:pPr>
            <a:endParaRPr dirty="0">
              <a:solidFill>
                <a:srgbClr val="292668"/>
              </a:solidFill>
            </a:endParaRPr>
          </a:p>
        </p:txBody>
      </p:sp>
      <p:sp>
        <p:nvSpPr>
          <p:cNvPr id="622" name="Google Shape;622;p37"/>
          <p:cNvSpPr/>
          <p:nvPr/>
        </p:nvSpPr>
        <p:spPr>
          <a:xfrm>
            <a:off x="8409117" y="633657"/>
            <a:ext cx="2896067" cy="1157474"/>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3" name="Google Shape;623;p37"/>
          <p:cNvSpPr/>
          <p:nvPr/>
        </p:nvSpPr>
        <p:spPr>
          <a:xfrm>
            <a:off x="7516005" y="490759"/>
            <a:ext cx="1462323" cy="143374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4" name="Google Shape;624;p37"/>
          <p:cNvSpPr/>
          <p:nvPr/>
        </p:nvSpPr>
        <p:spPr>
          <a:xfrm>
            <a:off x="6737210" y="2053111"/>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5" name="Google Shape;625;p37"/>
          <p:cNvSpPr/>
          <p:nvPr/>
        </p:nvSpPr>
        <p:spPr>
          <a:xfrm>
            <a:off x="5844098" y="1910213"/>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6" name="Google Shape;626;p37"/>
          <p:cNvSpPr/>
          <p:nvPr/>
        </p:nvSpPr>
        <p:spPr>
          <a:xfrm>
            <a:off x="8392385" y="3472565"/>
            <a:ext cx="2896067"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7" name="Google Shape;627;p37"/>
          <p:cNvSpPr/>
          <p:nvPr/>
        </p:nvSpPr>
        <p:spPr>
          <a:xfrm>
            <a:off x="7516005" y="3308231"/>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8" name="Google Shape;628;p37"/>
          <p:cNvSpPr/>
          <p:nvPr/>
        </p:nvSpPr>
        <p:spPr>
          <a:xfrm>
            <a:off x="6737210" y="4870583"/>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9" name="Google Shape;629;p37"/>
          <p:cNvSpPr/>
          <p:nvPr/>
        </p:nvSpPr>
        <p:spPr>
          <a:xfrm>
            <a:off x="5844098" y="4727685"/>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30" name="Google Shape;630;p37"/>
          <p:cNvSpPr txBox="1"/>
          <p:nvPr/>
        </p:nvSpPr>
        <p:spPr>
          <a:xfrm>
            <a:off x="8858257" y="999984"/>
            <a:ext cx="24668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dina sökningar</a:t>
            </a:r>
            <a:endParaRPr sz="1400" b="0" i="0" u="none" strike="noStrike" cap="none">
              <a:solidFill>
                <a:srgbClr val="000000"/>
              </a:solidFill>
              <a:latin typeface="Arial"/>
              <a:ea typeface="Arial"/>
              <a:cs typeface="Arial"/>
              <a:sym typeface="Arial"/>
            </a:endParaRPr>
          </a:p>
        </p:txBody>
      </p:sp>
      <p:sp>
        <p:nvSpPr>
          <p:cNvPr id="631" name="Google Shape;631;p37"/>
          <p:cNvSpPr txBox="1"/>
          <p:nvPr/>
        </p:nvSpPr>
        <p:spPr>
          <a:xfrm>
            <a:off x="7060230" y="2410327"/>
            <a:ext cx="24835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dina tidigare val</a:t>
            </a:r>
            <a:endParaRPr sz="1400" b="0" i="0" u="none" strike="noStrike" cap="none">
              <a:solidFill>
                <a:srgbClr val="000000"/>
              </a:solidFill>
              <a:latin typeface="Arial"/>
              <a:ea typeface="Arial"/>
              <a:cs typeface="Arial"/>
              <a:sym typeface="Arial"/>
            </a:endParaRPr>
          </a:p>
        </p:txBody>
      </p:sp>
      <p:sp>
        <p:nvSpPr>
          <p:cNvPr id="632" name="Google Shape;632;p37"/>
          <p:cNvSpPr txBox="1"/>
          <p:nvPr/>
        </p:nvSpPr>
        <p:spPr>
          <a:xfrm>
            <a:off x="8705816" y="3723123"/>
            <a:ext cx="251309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andra användares beteende</a:t>
            </a:r>
            <a:endParaRPr sz="1400" b="0" i="0" u="none" strike="noStrike" cap="none">
              <a:solidFill>
                <a:srgbClr val="000000"/>
              </a:solidFill>
              <a:latin typeface="Arial"/>
              <a:ea typeface="Arial"/>
              <a:cs typeface="Arial"/>
              <a:sym typeface="Arial"/>
            </a:endParaRPr>
          </a:p>
        </p:txBody>
      </p:sp>
      <p:sp>
        <p:nvSpPr>
          <p:cNvPr id="633" name="Google Shape;633;p37"/>
          <p:cNvSpPr txBox="1"/>
          <p:nvPr/>
        </p:nvSpPr>
        <p:spPr>
          <a:xfrm>
            <a:off x="6990619" y="5267181"/>
            <a:ext cx="251309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ger förslag på nya saker</a:t>
            </a:r>
            <a:endParaRPr sz="1400" b="0" i="0" u="none" strike="noStrike" cap="none">
              <a:solidFill>
                <a:srgbClr val="000000"/>
              </a:solidFill>
              <a:latin typeface="Arial"/>
              <a:ea typeface="Arial"/>
              <a:cs typeface="Arial"/>
              <a:sym typeface="Arial"/>
            </a:endParaRPr>
          </a:p>
        </p:txBody>
      </p:sp>
      <p:grpSp>
        <p:nvGrpSpPr>
          <p:cNvPr id="634" name="Google Shape;634;p37"/>
          <p:cNvGrpSpPr/>
          <p:nvPr/>
        </p:nvGrpSpPr>
        <p:grpSpPr>
          <a:xfrm>
            <a:off x="6092780" y="2154454"/>
            <a:ext cx="772300" cy="871495"/>
            <a:chOff x="4643578" y="432838"/>
            <a:chExt cx="1028134" cy="1160188"/>
          </a:xfrm>
        </p:grpSpPr>
        <p:sp>
          <p:nvSpPr>
            <p:cNvPr id="635" name="Google Shape;635;p37"/>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6" name="Google Shape;636;p37"/>
            <p:cNvGrpSpPr/>
            <p:nvPr/>
          </p:nvGrpSpPr>
          <p:grpSpPr>
            <a:xfrm>
              <a:off x="4643578" y="432838"/>
              <a:ext cx="1028134" cy="1160188"/>
              <a:chOff x="4643578" y="432838"/>
              <a:chExt cx="1028134" cy="1160188"/>
            </a:xfrm>
          </p:grpSpPr>
          <p:sp>
            <p:nvSpPr>
              <p:cNvPr id="637" name="Google Shape;637;p3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8" name="Google Shape;638;p37"/>
              <p:cNvGrpSpPr/>
              <p:nvPr/>
            </p:nvGrpSpPr>
            <p:grpSpPr>
              <a:xfrm>
                <a:off x="4643578" y="432838"/>
                <a:ext cx="1028134" cy="1160188"/>
                <a:chOff x="4643578" y="432838"/>
                <a:chExt cx="1028134" cy="1160188"/>
              </a:xfrm>
            </p:grpSpPr>
            <p:sp>
              <p:nvSpPr>
                <p:cNvPr id="639" name="Google Shape;639;p3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0" name="Google Shape;640;p3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41" name="Google Shape;641;p37"/>
          <p:cNvGrpSpPr/>
          <p:nvPr/>
        </p:nvGrpSpPr>
        <p:grpSpPr>
          <a:xfrm>
            <a:off x="7806886" y="3603467"/>
            <a:ext cx="837349" cy="785686"/>
            <a:chOff x="6615628" y="2116894"/>
            <a:chExt cx="1066935" cy="1001107"/>
          </a:xfrm>
        </p:grpSpPr>
        <p:sp>
          <p:nvSpPr>
            <p:cNvPr id="642" name="Google Shape;642;p37"/>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3" name="Google Shape;643;p37"/>
            <p:cNvGrpSpPr/>
            <p:nvPr/>
          </p:nvGrpSpPr>
          <p:grpSpPr>
            <a:xfrm>
              <a:off x="6615628" y="2116894"/>
              <a:ext cx="1066935" cy="1001107"/>
              <a:chOff x="6615628" y="2116894"/>
              <a:chExt cx="1066935" cy="1001107"/>
            </a:xfrm>
          </p:grpSpPr>
          <p:sp>
            <p:nvSpPr>
              <p:cNvPr id="644" name="Google Shape;644;p37"/>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p37"/>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p37"/>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p37"/>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8" name="Google Shape;648;p37"/>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9" name="Google Shape;649;p37"/>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0" name="Google Shape;650;p37"/>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1" name="Google Shape;651;p37"/>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2" name="Google Shape;652;p37"/>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3" name="Google Shape;653;p37"/>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4" name="Google Shape;654;p37"/>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5" name="Google Shape;655;p37"/>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56" name="Google Shape;656;p37"/>
          <p:cNvGrpSpPr/>
          <p:nvPr/>
        </p:nvGrpSpPr>
        <p:grpSpPr>
          <a:xfrm>
            <a:off x="7835486" y="897147"/>
            <a:ext cx="676288" cy="676171"/>
            <a:chOff x="3258209" y="1217582"/>
            <a:chExt cx="4712093" cy="4711281"/>
          </a:xfrm>
        </p:grpSpPr>
        <p:sp>
          <p:nvSpPr>
            <p:cNvPr id="657" name="Google Shape;657;p37"/>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8" name="Google Shape;658;p37"/>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59" name="Google Shape;659;p37"/>
            <p:cNvGrpSpPr/>
            <p:nvPr/>
          </p:nvGrpSpPr>
          <p:grpSpPr>
            <a:xfrm>
              <a:off x="3258209" y="1217582"/>
              <a:ext cx="4712093" cy="4711281"/>
              <a:chOff x="3258209" y="1217582"/>
              <a:chExt cx="4712093" cy="4711281"/>
            </a:xfrm>
          </p:grpSpPr>
          <p:sp>
            <p:nvSpPr>
              <p:cNvPr id="660" name="Google Shape;660;p37"/>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1" name="Google Shape;661;p37"/>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2" name="Google Shape;662;p37"/>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3" name="Google Shape;663;p37"/>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4" name="Google Shape;664;p37"/>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5" name="Google Shape;665;p37"/>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6" name="Google Shape;666;p37"/>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7" name="Google Shape;667;p37"/>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8" name="Google Shape;668;p37"/>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9" name="Google Shape;669;p37"/>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0" name="Google Shape;670;p37"/>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1" name="Google Shape;671;p37"/>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p37"/>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3" name="Google Shape;673;p37"/>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4" name="Google Shape;674;p37"/>
          <p:cNvGrpSpPr/>
          <p:nvPr/>
        </p:nvGrpSpPr>
        <p:grpSpPr>
          <a:xfrm>
            <a:off x="6060098" y="4870583"/>
            <a:ext cx="872482" cy="1012568"/>
            <a:chOff x="8360213" y="3458151"/>
            <a:chExt cx="853935" cy="991043"/>
          </a:xfrm>
        </p:grpSpPr>
        <p:grpSp>
          <p:nvGrpSpPr>
            <p:cNvPr id="675" name="Google Shape;675;p37"/>
            <p:cNvGrpSpPr/>
            <p:nvPr/>
          </p:nvGrpSpPr>
          <p:grpSpPr>
            <a:xfrm>
              <a:off x="8599192" y="3595917"/>
              <a:ext cx="375981" cy="204367"/>
              <a:chOff x="2642504" y="3763150"/>
              <a:chExt cx="375981" cy="204367"/>
            </a:xfrm>
          </p:grpSpPr>
          <p:sp>
            <p:nvSpPr>
              <p:cNvPr id="676" name="Google Shape;676;p37"/>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7" name="Google Shape;677;p37"/>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78" name="Google Shape;678;p37"/>
            <p:cNvGrpSpPr/>
            <p:nvPr/>
          </p:nvGrpSpPr>
          <p:grpSpPr>
            <a:xfrm>
              <a:off x="8360213" y="3458151"/>
              <a:ext cx="853935" cy="991043"/>
              <a:chOff x="2403525" y="3625384"/>
              <a:chExt cx="853935" cy="991043"/>
            </a:xfrm>
          </p:grpSpPr>
          <p:sp>
            <p:nvSpPr>
              <p:cNvPr id="679" name="Google Shape;679;p37"/>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p37"/>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1" name="Google Shape;681;p37"/>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2" name="Google Shape;682;p37"/>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Under hela den här modulen och kursen ”AI för seniorer”… Om du stöter på ord eller facktermer som du inte känner till kan du när som helst hitta enkla förklaringar i </a:t>
            </a:r>
            <a:r>
              <a:rPr lang="en-IE" b="1" dirty="0"/>
              <a:t>ordlistan</a:t>
            </a:r>
            <a:r>
              <a:rPr lang="en-IE" dirty="0"/>
              <a:t> för ”AI för seniorer” på vår webbplats!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316480" y="5337844"/>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www.ai4seniorsproject.eu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Fallstudie: Maria</a:t>
            </a:r>
            <a:endParaRPr dirty="0"/>
          </a:p>
        </p:txBody>
      </p:sp>
      <p:sp>
        <p:nvSpPr>
          <p:cNvPr id="688" name="Google Shape;688;p79"/>
          <p:cNvSpPr txBox="1">
            <a:spLocks noGrp="1"/>
          </p:cNvSpPr>
          <p:nvPr>
            <p:ph type="body" idx="3"/>
          </p:nvPr>
        </p:nvSpPr>
        <p:spPr>
          <a:xfrm>
            <a:off x="1651559" y="1784105"/>
            <a:ext cx="4949266"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Maria (70) sökte efter tågbiljetter.</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Webbplatsen föreslog:</a:t>
            </a:r>
            <a:endParaRPr dirty="0"/>
          </a:p>
          <a:p>
            <a:pPr marL="0" lvl="0" indent="0" algn="l" rtl="0">
              <a:lnSpc>
                <a:spcPct val="103333"/>
              </a:lnSpc>
              <a:spcBef>
                <a:spcPts val="0"/>
              </a:spcBef>
              <a:spcAft>
                <a:spcPts val="0"/>
              </a:spcAft>
              <a:buClr>
                <a:srgbClr val="242B62"/>
              </a:buClr>
              <a:buSzPts val="2400"/>
              <a:buNone/>
            </a:pPr>
            <a:r>
              <a:rPr lang="en-US" dirty="0"/>
              <a:t>• billigare restider</a:t>
            </a:r>
            <a:endParaRPr dirty="0"/>
          </a:p>
          <a:p>
            <a:pPr marL="0" lvl="0" indent="0" algn="l" rtl="0">
              <a:lnSpc>
                <a:spcPct val="103333"/>
              </a:lnSpc>
              <a:spcBef>
                <a:spcPts val="0"/>
              </a:spcBef>
              <a:spcAft>
                <a:spcPts val="0"/>
              </a:spcAft>
              <a:buClr>
                <a:srgbClr val="242B62"/>
              </a:buClr>
              <a:buSzPts val="2400"/>
              <a:buNone/>
            </a:pPr>
            <a:r>
              <a:rPr lang="en-US" dirty="0"/>
              <a:t>• hotell i närheten</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Hon jämförde alternativen innan hon valde.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AI-förslag kan vara till hjälp – men jämför alltid!</a:t>
            </a:r>
            <a:endParaRPr dirty="0"/>
          </a:p>
        </p:txBody>
      </p:sp>
      <p:pic>
        <p:nvPicPr>
          <p:cNvPr id="689" name="Google Shape;689;p79" descr="En bild som visar Människoansikte, person, leende, kläds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80" descr="En bild som visar person, hand,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96" name="Google Shape;696;p80"/>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t>Övning: </a:t>
            </a:r>
            <a:r>
              <a:rPr lang="en-US" sz="3600" dirty="0"/>
              <a:t>AI-rekommendationer</a:t>
            </a:r>
            <a:endParaRPr dirty="0"/>
          </a:p>
          <a:p>
            <a:pPr marL="0" marR="0" lvl="0" indent="0" algn="l" rtl="0">
              <a:lnSpc>
                <a:spcPct val="103333"/>
              </a:lnSpc>
              <a:spcBef>
                <a:spcPts val="0"/>
              </a:spcBef>
              <a:spcAft>
                <a:spcPts val="0"/>
              </a:spcAft>
              <a:buSzPts val="3600"/>
              <a:buNone/>
            </a:pPr>
            <a:endParaRPr dirty="0"/>
          </a:p>
        </p:txBody>
      </p:sp>
      <p:sp>
        <p:nvSpPr>
          <p:cNvPr id="697" name="Google Shape;697;p80"/>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840"/>
              <a:buFont typeface="Arial"/>
              <a:buNone/>
            </a:pPr>
            <a:r>
              <a:rPr lang="en-US" dirty="0"/>
              <a:t>Tänk på ett tillfälle då en webbplats eller app föreslog något för dig.</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dirty="0"/>
              <a:t>Exempel: nätbutiker, filmer eller tv-serier, resvägar, tjänster i närheten</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b="1" dirty="0"/>
              <a:t>Reflektera: </a:t>
            </a:r>
            <a:r>
              <a:rPr lang="en-US" dirty="0"/>
              <a:t>Var det användbart? Stämde det överens med dina behov? Följde du förslaget eller valde du något annat?</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lvl="0" indent="-228600">
              <a:buSzPts val="3840"/>
            </a:pPr>
            <a:r>
              <a:rPr lang="en-US" dirty="0"/>
              <a:t>Även om AI-förslag kan vara till hjälp bör de inte betraktas som beslut.</a:t>
            </a:r>
            <a:endParaRPr dirty="0"/>
          </a:p>
        </p:txBody>
      </p:sp>
      <p:pic>
        <p:nvPicPr>
          <p:cNvPr id="698" name="Google Shape;698;p8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11" descr="Man relax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r="-40"/>
          <a:stretch>
            <a:fillRect/>
          </a:stretch>
        </p:blipFill>
        <p:spPr>
          <a:xfrm>
            <a:off x="238772" y="2626822"/>
            <a:ext cx="7708195" cy="3396829"/>
          </a:xfrm>
          <a:prstGeom prst="rect">
            <a:avLst/>
          </a:prstGeom>
          <a:solidFill>
            <a:srgbClr val="D9D9D9"/>
          </a:solidFill>
          <a:ln>
            <a:noFill/>
          </a:ln>
        </p:spPr>
      </p:pic>
      <p:sp>
        <p:nvSpPr>
          <p:cNvPr id="705" name="Google Shape;705;p11"/>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04</a:t>
            </a:r>
            <a:endParaRPr/>
          </a:p>
        </p:txBody>
      </p:sp>
      <p:sp>
        <p:nvSpPr>
          <p:cNvPr id="706" name="Google Shape;706;p11"/>
          <p:cNvSpPr/>
          <p:nvPr/>
        </p:nvSpPr>
        <p:spPr>
          <a:xfrm>
            <a:off x="5722297" y="3428999"/>
            <a:ext cx="4680135" cy="23717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07" name="Google Shape;707;p11"/>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ATT FÖRSTÅ AI:S BEGRÄNSNINGAR OCH UNDVIKA ÖVERDRIVET FÖRLITANDE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713" name="Google Shape;713;p82" descr="En bild som visar person, inomhus, klädsel, Människoansikte&#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14" name="Google Shape;714;p82"/>
          <p:cNvSpPr txBox="1">
            <a:spLocks noGrp="1"/>
          </p:cNvSpPr>
          <p:nvPr>
            <p:ph type="body" idx="1"/>
          </p:nvPr>
        </p:nvSpPr>
        <p:spPr>
          <a:xfrm>
            <a:off x="4927638" y="708896"/>
            <a:ext cx="6570232"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AI är till hjälp men inte perfekt</a:t>
            </a:r>
            <a:endParaRPr b="1" dirty="0"/>
          </a:p>
        </p:txBody>
      </p:sp>
      <p:sp>
        <p:nvSpPr>
          <p:cNvPr id="715" name="Google Shape;715;p82"/>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fontScale="92500" lnSpcReduction="10000"/>
          </a:bodyPr>
          <a:lstStyle/>
          <a:p>
            <a:pPr marL="457200" marR="0" lvl="0" indent="-228600" algn="l" rtl="0">
              <a:lnSpc>
                <a:spcPct val="103333"/>
              </a:lnSpc>
              <a:spcBef>
                <a:spcPts val="0"/>
              </a:spcBef>
              <a:spcAft>
                <a:spcPts val="0"/>
              </a:spcAft>
              <a:buClr>
                <a:srgbClr val="242B62"/>
              </a:buClr>
              <a:buSzPts val="2400"/>
              <a:buFont typeface="Arial"/>
              <a:buNone/>
            </a:pPr>
            <a:r>
              <a:rPr lang="en-US" dirty="0"/>
              <a:t>AI-verktyg kan hjälpa oss med vardagliga uppgifter, men de förstår inte världen på samma sätt som människor gör.</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Ibland kan AI:</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ge </a:t>
            </a:r>
            <a:r>
              <a:rPr lang="en-US" b="1" dirty="0"/>
              <a:t>felaktiga svar</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missförstå en fråga</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tillhandahålla </a:t>
            </a:r>
            <a:r>
              <a:rPr lang="en-US" b="1" dirty="0"/>
              <a:t>föråldrad information</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IE" dirty="0"/>
              <a:t>ge ett </a:t>
            </a:r>
            <a:r>
              <a:rPr lang="en-IE" b="1" dirty="0"/>
              <a:t>partiskt svar</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låta självsäker även när svaret är fel</a:t>
            </a:r>
          </a:p>
          <a:p>
            <a:pPr marL="457200" marR="0" lvl="0" indent="-228600" algn="l" rtl="0">
              <a:lnSpc>
                <a:spcPct val="103333"/>
              </a:lnSpc>
              <a:spcBef>
                <a:spcPts val="0"/>
              </a:spcBef>
              <a:spcAft>
                <a:spcPts val="0"/>
              </a:spcAft>
              <a:buClr>
                <a:srgbClr val="242B62"/>
              </a:buClr>
              <a:buSzPts val="2400"/>
              <a:buFont typeface="Arial"/>
              <a:buNone/>
            </a:pPr>
            <a:endParaRPr lang="en-US" dirty="0"/>
          </a:p>
          <a:p>
            <a:pPr marL="457200" marR="0" lvl="0" indent="-228600" algn="l" rtl="0">
              <a:lnSpc>
                <a:spcPct val="103333"/>
              </a:lnSpc>
              <a:spcBef>
                <a:spcPts val="0"/>
              </a:spcBef>
              <a:spcAft>
                <a:spcPts val="0"/>
              </a:spcAft>
              <a:buClr>
                <a:srgbClr val="242B62"/>
              </a:buClr>
              <a:buSzPts val="2400"/>
              <a:buFont typeface="Arial"/>
              <a:buNone/>
            </a:pPr>
            <a:r>
              <a:rPr lang="en-US" b="1" dirty="0">
                <a:highlight>
                  <a:srgbClr val="EBCB1F"/>
                </a:highlight>
              </a:rPr>
              <a:t>TIPS</a:t>
            </a:r>
            <a:r>
              <a:rPr lang="en-US" dirty="0">
                <a:highlight>
                  <a:srgbClr val="EBCB1F"/>
                </a:highlight>
              </a:rPr>
              <a:t>: </a:t>
            </a:r>
            <a:r>
              <a:rPr lang="en-US" dirty="0"/>
              <a:t>Det är helt okej att be ditt AI-verktyg om </a:t>
            </a:r>
            <a:r>
              <a:rPr lang="en-US" b="1" dirty="0"/>
              <a:t>belägg </a:t>
            </a:r>
            <a:r>
              <a:rPr lang="en-US" dirty="0"/>
              <a:t>eller bevis för sitt svar eller sin information. Vissa verktyg anger en tillförlitlighetsnivå, vilket kan vara en bra indikation på om informationen är saklig eller inte.</a:t>
            </a:r>
            <a:endParaRPr dirty="0"/>
          </a:p>
        </p:txBody>
      </p:sp>
      <p:pic>
        <p:nvPicPr>
          <p:cNvPr id="716" name="Google Shape;716;p82"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3"/>
          <p:cNvSpPr txBox="1">
            <a:spLocks noGrp="1"/>
          </p:cNvSpPr>
          <p:nvPr>
            <p:ph type="body" idx="1"/>
          </p:nvPr>
        </p:nvSpPr>
        <p:spPr>
          <a:xfrm>
            <a:off x="5851922" y="909790"/>
            <a:ext cx="515469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Kan AI </a:t>
            </a:r>
            <a:r>
              <a:rPr lang="en-US" b="1" dirty="0" err="1"/>
              <a:t>göra</a:t>
            </a:r>
            <a:r>
              <a:rPr lang="en-US" b="1" dirty="0"/>
              <a:t> </a:t>
            </a:r>
            <a:r>
              <a:rPr lang="en-US" b="1" dirty="0" err="1"/>
              <a:t>misstag</a:t>
            </a:r>
            <a:r>
              <a:rPr lang="en-US" b="1" dirty="0"/>
              <a:t>?</a:t>
            </a:r>
            <a:endParaRPr dirty="0"/>
          </a:p>
        </p:txBody>
      </p:sp>
      <p:pic>
        <p:nvPicPr>
          <p:cNvPr id="723" name="Google Shape;723;p83" descr="A person and person smiling with pink balloons&#10;&#10;AI-generated content may be incorrect."/>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35768" y="2347106"/>
            <a:ext cx="4501280" cy="3433062"/>
          </a:xfrm>
          <a:prstGeom prst="rect">
            <a:avLst/>
          </a:prstGeom>
          <a:solidFill>
            <a:srgbClr val="D8D8D8"/>
          </a:solidFill>
          <a:ln>
            <a:noFill/>
          </a:ln>
        </p:spPr>
      </p:pic>
      <p:sp>
        <p:nvSpPr>
          <p:cNvPr id="724" name="Google Shape;724;p83"/>
          <p:cNvSpPr txBox="1">
            <a:spLocks noGrp="1"/>
          </p:cNvSpPr>
          <p:nvPr>
            <p:ph type="body" idx="2"/>
          </p:nvPr>
        </p:nvSpPr>
        <p:spPr>
          <a:xfrm>
            <a:off x="5851922" y="1520230"/>
            <a:ext cx="5819460" cy="508796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 ska </a:t>
            </a:r>
            <a:r>
              <a:rPr lang="en-US" b="1" dirty="0"/>
              <a:t>hjälpa dig</a:t>
            </a:r>
            <a:r>
              <a:rPr lang="en-US" dirty="0"/>
              <a:t>, inte ersätta din förmåga att fatta beslut.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Bra användningsområden: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Påminnelser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a:t>
            </a:r>
            <a:r>
              <a:rPr lang="en-US" dirty="0" err="1"/>
              <a:t>Organisation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Att hitta information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Var försiktig med:</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Hälsoråd</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Ekonomiska beslut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i="1" dirty="0"/>
              <a:t>Eller </a:t>
            </a:r>
            <a:r>
              <a:rPr lang="en-US" dirty="0"/>
              <a:t>titta på videon på </a:t>
            </a:r>
            <a:r>
              <a:rPr lang="en-US" u="sng" dirty="0" err="1">
                <a:solidFill>
                  <a:schemeClr val="hlink"/>
                </a:solidFill>
                <a:hlinkClick r:id="rId5"/>
              </a:rPr>
              <a:t>YouTube</a:t>
            </a:r>
            <a:r>
              <a:rPr lang="en-US"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sp>
        <p:nvSpPr>
          <p:cNvPr id="3" name="TextBox 2">
            <a:extLst>
              <a:ext uri="{FF2B5EF4-FFF2-40B4-BE49-F238E27FC236}">
                <a16:creationId xmlns:a16="http://schemas.microsoft.com/office/drawing/2014/main" id="{741DCA9F-49A8-2A19-573D-F0AE6CAD845A}"/>
              </a:ext>
            </a:extLst>
          </p:cNvPr>
          <p:cNvSpPr txBox="1"/>
          <p:nvPr/>
        </p:nvSpPr>
        <p:spPr>
          <a:xfrm>
            <a:off x="985838" y="6385024"/>
            <a:ext cx="6524624" cy="307777"/>
          </a:xfrm>
          <a:prstGeom prst="rect">
            <a:avLst/>
          </a:prstGeom>
          <a:noFill/>
        </p:spPr>
        <p:txBody>
          <a:bodyPr wrap="square">
            <a:spAutoFit/>
          </a:bodyPr>
          <a:lstStyle/>
          <a:p>
            <a:r>
              <a:rPr lang="en-US" dirty="0">
                <a:hlinkClick r:id="rId5"/>
              </a:rPr>
              <a:t>6. Här är anledningen till att AI kan göra misstag – YouTube</a:t>
            </a:r>
            <a:endParaRPr lang="en-IE" dirty="0"/>
          </a:p>
        </p:txBody>
      </p:sp>
      <p:pic>
        <p:nvPicPr>
          <p:cNvPr id="4" name="Online Media 3" title="6. Here's why AI can make mistakes">
            <a:hlinkClick r:id="" action="ppaction://media"/>
            <a:extLst>
              <a:ext uri="{FF2B5EF4-FFF2-40B4-BE49-F238E27FC236}">
                <a16:creationId xmlns:a16="http://schemas.microsoft.com/office/drawing/2014/main" id="{E6D29041-FB75-EE3F-7093-14F3725F874B}"/>
              </a:ext>
            </a:extLst>
          </p:cNvPr>
          <p:cNvPicPr>
            <a:picLocks noRot="1" noChangeAspect="1"/>
          </p:cNvPicPr>
          <p:nvPr>
            <a:videoFile r:link="rId1"/>
          </p:nvPr>
        </p:nvPicPr>
        <p:blipFill>
          <a:blip r:embed="rId6"/>
          <a:stretch>
            <a:fillRect/>
          </a:stretch>
        </p:blipFill>
        <p:spPr>
          <a:xfrm>
            <a:off x="635768" y="2329656"/>
            <a:ext cx="4577415" cy="3518694"/>
          </a:xfrm>
          <a:prstGeom prst="rect">
            <a:avLst/>
          </a:prstGeom>
        </p:spPr>
      </p:pic>
      <p:grpSp>
        <p:nvGrpSpPr>
          <p:cNvPr id="2" name="Graphic 4">
            <a:extLst>
              <a:ext uri="{FF2B5EF4-FFF2-40B4-BE49-F238E27FC236}">
                <a16:creationId xmlns:a16="http://schemas.microsoft.com/office/drawing/2014/main" id="{03480E1B-CFD6-EAFD-6BEB-464E645E7BF6}"/>
              </a:ext>
            </a:extLst>
          </p:cNvPr>
          <p:cNvGrpSpPr/>
          <p:nvPr/>
        </p:nvGrpSpPr>
        <p:grpSpPr>
          <a:xfrm rot="18653541">
            <a:off x="10446486" y="6006914"/>
            <a:ext cx="331560" cy="756218"/>
            <a:chOff x="9129274" y="2719113"/>
            <a:chExt cx="717139" cy="1386497"/>
          </a:xfrm>
          <a:solidFill>
            <a:srgbClr val="242B62"/>
          </a:solidFill>
        </p:grpSpPr>
        <p:grpSp>
          <p:nvGrpSpPr>
            <p:cNvPr id="5" name="Graphic 4">
              <a:extLst>
                <a:ext uri="{FF2B5EF4-FFF2-40B4-BE49-F238E27FC236}">
                  <a16:creationId xmlns:a16="http://schemas.microsoft.com/office/drawing/2014/main" id="{3A9082A9-0582-C943-9D5A-AA6A593D8D5B}"/>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12C8D246-E3E9-EA4B-6273-1794A61717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6B2903EA-99C1-7A9E-CEBC-7A082CF593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A80958F8-E77F-9C9A-B23C-C4A2DAC7218E}"/>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93A9E9A8-ECB3-11D9-5DD6-EC46006997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F280C25-422D-E120-CA48-B498A9A35B9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1729A1F0-03E1-AED1-9FCA-6DC83831EF1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78AA1A2F-039B-7D3B-0E30-1B7E2D89F84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865A7C-C748-C2B8-BA45-D17CD8587C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07D97661-9970-E867-4C0B-4C103F8C524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F27DB62-AD73-2FE6-AC78-1D4C2EBE28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2"/>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latin typeface="Calibri" panose="020F0502020204030204" pitchFamily="34" charset="0"/>
                <a:ea typeface="Calibri" panose="020F0502020204030204" pitchFamily="34" charset="0"/>
                <a:cs typeface="Calibri" panose="020F0502020204030204" pitchFamily="34" charset="0"/>
              </a:rPr>
              <a:t>Fallstudie – John</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731" name="Google Shape;731;p12"/>
          <p:cNvSpPr txBox="1">
            <a:spLocks noGrp="1"/>
          </p:cNvSpPr>
          <p:nvPr>
            <p:ph type="body" idx="2"/>
          </p:nvPr>
        </p:nvSpPr>
        <p:spPr>
          <a:xfrm>
            <a:off x="763724" y="1836123"/>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John (74) frågade en AI-assistent om sin medicindos.</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Svaret lät korrekt, men han var inte säker.</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Han kollade med en apotekare – och det visade sig att AI:n hade fel.</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Lärdom: AI kan göra misstag, särskilt när det gäller hälsoinformation.</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b="1" dirty="0">
                <a:latin typeface="Calibri" panose="020F0502020204030204" pitchFamily="34" charset="0"/>
                <a:ea typeface="Calibri" panose="020F0502020204030204" pitchFamily="34" charset="0"/>
                <a:cs typeface="Calibri" panose="020F0502020204030204" pitchFamily="34" charset="0"/>
              </a:rPr>
              <a:t>Kontrollera alltid viktiga råd med en pålitlig expert!</a:t>
            </a:r>
            <a:endParaRPr b="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3333"/>
              </a:lnSpc>
              <a:spcBef>
                <a:spcPts val="0"/>
              </a:spcBef>
              <a:spcAft>
                <a:spcPts val="0"/>
              </a:spcAft>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732" name="Google Shape;732;p12"/>
          <p:cNvGrpSpPr/>
          <p:nvPr/>
        </p:nvGrpSpPr>
        <p:grpSpPr>
          <a:xfrm>
            <a:off x="8170731" y="525101"/>
            <a:ext cx="873682" cy="1020065"/>
            <a:chOff x="8138828" y="4016838"/>
            <a:chExt cx="981393" cy="1151177"/>
          </a:xfrm>
        </p:grpSpPr>
        <p:sp>
          <p:nvSpPr>
            <p:cNvPr id="733" name="Google Shape;733;p12"/>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4" name="Google Shape;734;p12"/>
            <p:cNvGrpSpPr/>
            <p:nvPr/>
          </p:nvGrpSpPr>
          <p:grpSpPr>
            <a:xfrm>
              <a:off x="8138828" y="4016838"/>
              <a:ext cx="981393" cy="1151177"/>
              <a:chOff x="8138828" y="4016838"/>
              <a:chExt cx="981393" cy="1151177"/>
            </a:xfrm>
          </p:grpSpPr>
          <p:sp>
            <p:nvSpPr>
              <p:cNvPr id="735" name="Google Shape;735;p12"/>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6" name="Google Shape;736;p12"/>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12"/>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8" name="Google Shape;738;p12"/>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9" name="Google Shape;739;p12"/>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12"/>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12"/>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12"/>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12"/>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12"/>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85" descr="En bild som visar person, bärbar dator,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51" name="Google Shape;751;p85"/>
          <p:cNvSpPr txBox="1">
            <a:spLocks noGrp="1"/>
          </p:cNvSpPr>
          <p:nvPr>
            <p:ph type="body" idx="1"/>
          </p:nvPr>
        </p:nvSpPr>
        <p:spPr>
          <a:xfrm>
            <a:off x="4927638" y="915930"/>
            <a:ext cx="5997036" cy="100776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103333"/>
              </a:lnSpc>
              <a:spcBef>
                <a:spcPts val="0"/>
              </a:spcBef>
              <a:spcAft>
                <a:spcPts val="0"/>
              </a:spcAft>
              <a:buSzPct val="99310"/>
              <a:buNone/>
            </a:pPr>
            <a:r>
              <a:rPr lang="en-US" sz="5800" dirty="0">
                <a:highlight>
                  <a:srgbClr val="EBCB1F"/>
                </a:highlight>
              </a:rPr>
              <a:t>Övning: </a:t>
            </a:r>
            <a:r>
              <a:rPr lang="en-US" sz="5800" b="1" dirty="0"/>
              <a:t>När bör vi dubbelkolla information från AI?</a:t>
            </a:r>
            <a:endParaRPr sz="5800" dirty="0"/>
          </a:p>
          <a:p>
            <a:pPr marL="0" marR="0" lvl="0" indent="0" algn="l" rtl="0">
              <a:lnSpc>
                <a:spcPct val="103333"/>
              </a:lnSpc>
              <a:spcBef>
                <a:spcPts val="0"/>
              </a:spcBef>
              <a:spcAft>
                <a:spcPts val="0"/>
              </a:spcAft>
              <a:buSzPct val="160000"/>
              <a:buNone/>
            </a:pPr>
            <a:endParaRPr dirty="0"/>
          </a:p>
        </p:txBody>
      </p:sp>
      <p:sp>
        <p:nvSpPr>
          <p:cNvPr id="752" name="Google Shape;752;p85"/>
          <p:cNvSpPr txBox="1">
            <a:spLocks noGrp="1"/>
          </p:cNvSpPr>
          <p:nvPr>
            <p:ph type="body" idx="3"/>
          </p:nvPr>
        </p:nvSpPr>
        <p:spPr>
          <a:xfrm>
            <a:off x="4927638" y="2225615"/>
            <a:ext cx="6787034" cy="3923489"/>
          </a:xfrm>
          <a:prstGeom prst="rect">
            <a:avLst/>
          </a:prstGeom>
          <a:noFill/>
          <a:ln>
            <a:noFill/>
          </a:ln>
        </p:spPr>
        <p:txBody>
          <a:bodyPr spcFirstLastPara="1" wrap="square" lIns="91425" tIns="45700" rIns="91425" bIns="45700" anchor="t" anchorCtr="0">
            <a:normAutofit fontScale="47500" lnSpcReduction="20000"/>
          </a:bodyPr>
          <a:lstStyle/>
          <a:p>
            <a:pPr marR="0" lvl="0" algn="l" rtl="0">
              <a:lnSpc>
                <a:spcPct val="103333"/>
              </a:lnSpc>
              <a:spcBef>
                <a:spcPts val="0"/>
              </a:spcBef>
              <a:spcAft>
                <a:spcPts val="0"/>
              </a:spcAft>
              <a:buClr>
                <a:srgbClr val="242B62"/>
              </a:buClr>
              <a:buSzPct val="160000"/>
              <a:buFont typeface="Arial"/>
              <a:buNone/>
            </a:pPr>
            <a:r>
              <a:rPr lang="en-US" sz="5100" dirty="0"/>
              <a:t>AI-verktyg kan vara till hjälp, men det finns situationer där det är viktigt att bekräfta informationen med en annan källa.</a:t>
            </a:r>
            <a:endParaRPr dirty="0"/>
          </a:p>
          <a:p>
            <a:pPr marR="0" lvl="0" algn="l" rtl="0">
              <a:lnSpc>
                <a:spcPct val="103333"/>
              </a:lnSpc>
              <a:spcBef>
                <a:spcPts val="0"/>
              </a:spcBef>
              <a:spcAft>
                <a:spcPts val="0"/>
              </a:spcAft>
              <a:buClr>
                <a:srgbClr val="242B62"/>
              </a:buClr>
              <a:buSzPct val="160000"/>
              <a:buFont typeface="Arial"/>
              <a:buNone/>
            </a:pP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Tänk på vardagliga situationer där det kan vara riskabelt att enbart förlita sig på AI.</a:t>
            </a: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Skriv ner </a:t>
            </a:r>
            <a:r>
              <a:rPr lang="en-US" sz="5100" b="1" dirty="0"/>
              <a:t>två exempel </a:t>
            </a:r>
            <a:r>
              <a:rPr lang="en-US" sz="5100" dirty="0"/>
              <a:t>där du bör dubbelkolla informationen innan du fattar ett beslut.</a:t>
            </a:r>
            <a:endParaRPr sz="5100" dirty="0"/>
          </a:p>
          <a:p>
            <a:pPr marR="0" lvl="0" algn="l" rtl="0">
              <a:lnSpc>
                <a:spcPct val="103333"/>
              </a:lnSpc>
              <a:spcBef>
                <a:spcPts val="0"/>
              </a:spcBef>
              <a:spcAft>
                <a:spcPts val="0"/>
              </a:spcAft>
              <a:buClr>
                <a:srgbClr val="242B62"/>
              </a:buClr>
              <a:buSzPct val="160000"/>
              <a:buFont typeface="Arial"/>
              <a:buNone/>
            </a:pPr>
            <a:endParaRPr sz="6000" dirty="0"/>
          </a:p>
          <a:p>
            <a:pPr marR="0" lvl="0" algn="l" rtl="0">
              <a:lnSpc>
                <a:spcPct val="103333"/>
              </a:lnSpc>
              <a:spcBef>
                <a:spcPts val="0"/>
              </a:spcBef>
              <a:spcAft>
                <a:spcPts val="0"/>
              </a:spcAft>
              <a:buClr>
                <a:srgbClr val="242B62"/>
              </a:buClr>
              <a:buSzPct val="160000"/>
              <a:buFont typeface="Arial"/>
              <a:buNone/>
            </a:pPr>
            <a:r>
              <a:rPr lang="en-US" sz="5100" dirty="0"/>
              <a:t>När du har skrivit ner dina exempel, diskutera dem med någon.</a:t>
            </a:r>
            <a:endParaRPr sz="5100" dirty="0"/>
          </a:p>
          <a:p>
            <a:pPr marR="0" lvl="0" algn="l" rtl="0">
              <a:lnSpc>
                <a:spcPct val="103333"/>
              </a:lnSpc>
              <a:spcBef>
                <a:spcPts val="0"/>
              </a:spcBef>
              <a:spcAft>
                <a:spcPts val="0"/>
              </a:spcAft>
              <a:buClr>
                <a:srgbClr val="242B62"/>
              </a:buClr>
              <a:buSzPct val="160000"/>
              <a:buFont typeface="Arial"/>
              <a:buNone/>
            </a:pPr>
            <a:endParaRPr sz="4400" dirty="0"/>
          </a:p>
          <a:p>
            <a:pPr marR="0" lvl="0" algn="l" rtl="0">
              <a:lnSpc>
                <a:spcPct val="103333"/>
              </a:lnSpc>
              <a:spcBef>
                <a:spcPts val="0"/>
              </a:spcBef>
              <a:spcAft>
                <a:spcPts val="0"/>
              </a:spcAft>
              <a:buClr>
                <a:srgbClr val="242B62"/>
              </a:buClr>
              <a:buSzPct val="160000"/>
              <a:buFont typeface="Arial"/>
              <a:buNone/>
            </a:pPr>
            <a:endParaRPr dirty="0"/>
          </a:p>
        </p:txBody>
      </p:sp>
      <p:pic>
        <p:nvPicPr>
          <p:cNvPr id="753" name="Google Shape;753;p8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13" descr="Old woman read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l="-124"/>
          <a:stretch>
            <a:fillRect/>
          </a:stretch>
        </p:blipFill>
        <p:spPr>
          <a:xfrm>
            <a:off x="238772" y="2626822"/>
            <a:ext cx="7708195" cy="3396829"/>
          </a:xfrm>
          <a:prstGeom prst="rect">
            <a:avLst/>
          </a:prstGeom>
          <a:solidFill>
            <a:srgbClr val="D9D9D9"/>
          </a:solidFill>
          <a:ln>
            <a:noFill/>
          </a:ln>
        </p:spPr>
      </p:pic>
      <p:sp>
        <p:nvSpPr>
          <p:cNvPr id="760" name="Google Shape;760;p13"/>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05</a:t>
            </a:r>
            <a:endParaRPr/>
          </a:p>
        </p:txBody>
      </p:sp>
      <p:sp>
        <p:nvSpPr>
          <p:cNvPr id="761" name="Google Shape;761;p13"/>
          <p:cNvSpPr/>
          <p:nvPr/>
        </p:nvSpPr>
        <p:spPr>
          <a:xfrm>
            <a:off x="5722297" y="3429000"/>
            <a:ext cx="4680135" cy="23431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62" name="Google Shape;762;p13"/>
          <p:cNvSpPr txBox="1"/>
          <p:nvPr/>
        </p:nvSpPr>
        <p:spPr>
          <a:xfrm>
            <a:off x="5906320" y="3481298"/>
            <a:ext cx="460475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ATT FATTA VÄLGRUNDADE BESLUT OM AI-VERKTYG</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8" name="Google Shape;768;p87" descr="En bild som visar klädsel, person, Människoansikte, vägg&#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69" name="Google Shape;769;p87"/>
          <p:cNvSpPr txBox="1">
            <a:spLocks noGrp="1"/>
          </p:cNvSpPr>
          <p:nvPr>
            <p:ph type="body" idx="1"/>
          </p:nvPr>
        </p:nvSpPr>
        <p:spPr>
          <a:xfrm>
            <a:off x="4966055" y="385460"/>
            <a:ext cx="6493397" cy="697353"/>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SzPct val="159999"/>
              <a:buNone/>
            </a:pPr>
            <a:r>
              <a:rPr lang="en-US" sz="3200" b="1" dirty="0"/>
              <a:t>Vad innebär det</a:t>
            </a:r>
            <a:r>
              <a:rPr lang="en-US" sz="3200" b="1" i="1" dirty="0">
                <a:highlight>
                  <a:srgbClr val="EBCB1F"/>
                </a:highlight>
              </a:rPr>
              <a:t> att fatta ett välgrundat beslut</a:t>
            </a:r>
            <a:r>
              <a:rPr lang="en-US" sz="3200" b="1" dirty="0"/>
              <a:t>?</a:t>
            </a:r>
            <a:endParaRPr sz="3200" b="1" dirty="0"/>
          </a:p>
        </p:txBody>
      </p:sp>
      <p:sp>
        <p:nvSpPr>
          <p:cNvPr id="770" name="Google Shape;770;p87"/>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AI-verktyg kan underlätta många vardagliga uppgifter, men det är viktigt att välja verktyg med omsorg.</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Innan du använder ett AI-verktyg, fråga dig själv:</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Vad används verktyget till?</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Är informationen tillförlitlig?</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Skyddar det mina personuppgifter?</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Behöver jag verkligen det här verktyget?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lvl="0" indent="-228600"/>
            <a:r>
              <a:rPr lang="en-US" b="1" dirty="0"/>
              <a:t>Huvudtanken:</a:t>
            </a:r>
            <a:br>
              <a:rPr lang="en-US" dirty="0"/>
            </a:br>
            <a:r>
              <a:rPr lang="en-US" dirty="0"/>
              <a:t>Artificiell intelligens ska hjälpa dig, men du måste behålla kontrollen över den.</a:t>
            </a:r>
            <a:endParaRPr dirty="0"/>
          </a:p>
        </p:txBody>
      </p:sp>
      <p:pic>
        <p:nvPicPr>
          <p:cNvPr id="771" name="Google Shape;771;p87"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3"/>
          <p:cNvSpPr/>
          <p:nvPr/>
        </p:nvSpPr>
        <p:spPr>
          <a:xfrm>
            <a:off x="744259" y="1461155"/>
            <a:ext cx="10744732" cy="47838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p33"/>
          <p:cNvSpPr/>
          <p:nvPr/>
        </p:nvSpPr>
        <p:spPr>
          <a:xfrm>
            <a:off x="1011334" y="1611871"/>
            <a:ext cx="158175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p33"/>
          <p:cNvSpPr txBox="1"/>
          <p:nvPr/>
        </p:nvSpPr>
        <p:spPr>
          <a:xfrm>
            <a:off x="2445287" y="1611871"/>
            <a:ext cx="8883181"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dirty="0" err="1">
                <a:solidFill>
                  <a:schemeClr val="lt1"/>
                </a:solidFill>
                <a:latin typeface="Calibri"/>
                <a:ea typeface="Calibri"/>
                <a:cs typeface="Calibri"/>
                <a:sym typeface="Calibri"/>
              </a:rPr>
              <a:t>Frågor</a:t>
            </a:r>
            <a:r>
              <a:rPr lang="en-US" sz="3000" b="1" i="0" u="none" strike="noStrike" cap="none" dirty="0">
                <a:solidFill>
                  <a:schemeClr val="lt1"/>
                </a:solidFill>
                <a:latin typeface="Calibri"/>
                <a:ea typeface="Calibri"/>
                <a:cs typeface="Calibri"/>
                <a:sym typeface="Calibri"/>
              </a:rPr>
              <a:t> </a:t>
            </a:r>
            <a:r>
              <a:rPr lang="en-US" sz="3000" b="1" i="0" u="none" strike="noStrike" cap="none" dirty="0" err="1">
                <a:solidFill>
                  <a:schemeClr val="lt1"/>
                </a:solidFill>
                <a:latin typeface="Calibri"/>
                <a:ea typeface="Calibri"/>
                <a:cs typeface="Calibri"/>
                <a:sym typeface="Calibri"/>
              </a:rPr>
              <a:t>att</a:t>
            </a:r>
            <a:r>
              <a:rPr lang="en-US" sz="3000" b="1" i="0" u="none" strike="noStrike" cap="none" dirty="0">
                <a:solidFill>
                  <a:schemeClr val="lt1"/>
                </a:solidFill>
                <a:latin typeface="Calibri"/>
                <a:ea typeface="Calibri"/>
                <a:cs typeface="Calibri"/>
                <a:sym typeface="Calibri"/>
              </a:rPr>
              <a:t> </a:t>
            </a:r>
            <a:r>
              <a:rPr lang="en-US" sz="3000" b="1" i="0" u="none" strike="noStrike" cap="none" dirty="0" err="1">
                <a:solidFill>
                  <a:schemeClr val="lt1"/>
                </a:solidFill>
                <a:latin typeface="Calibri"/>
                <a:ea typeface="Calibri"/>
                <a:cs typeface="Calibri"/>
                <a:sym typeface="Calibri"/>
              </a:rPr>
              <a:t>ställa</a:t>
            </a:r>
            <a:r>
              <a:rPr lang="en-US" sz="3000" b="1" i="0" u="none" strike="noStrike" cap="none" dirty="0">
                <a:solidFill>
                  <a:schemeClr val="lt1"/>
                </a:solidFill>
                <a:latin typeface="Calibri"/>
                <a:ea typeface="Calibri"/>
                <a:cs typeface="Calibri"/>
                <a:sym typeface="Calibri"/>
              </a:rPr>
              <a:t> sig </a:t>
            </a:r>
            <a:r>
              <a:rPr lang="en-US" sz="3000" b="1" i="0" u="none" strike="noStrike" cap="none" dirty="0" err="1">
                <a:solidFill>
                  <a:schemeClr val="lt1"/>
                </a:solidFill>
                <a:latin typeface="Calibri"/>
                <a:ea typeface="Calibri"/>
                <a:cs typeface="Calibri"/>
                <a:sym typeface="Calibri"/>
              </a:rPr>
              <a:t>innan</a:t>
            </a:r>
            <a:r>
              <a:rPr lang="en-US" sz="3000" b="1" i="0" u="none" strike="noStrike" cap="none" dirty="0">
                <a:solidFill>
                  <a:schemeClr val="lt1"/>
                </a:solidFill>
                <a:latin typeface="Calibri"/>
                <a:ea typeface="Calibri"/>
                <a:cs typeface="Calibri"/>
                <a:sym typeface="Calibri"/>
              </a:rPr>
              <a:t> man </a:t>
            </a:r>
            <a:r>
              <a:rPr lang="en-US" sz="3000" b="1" i="0" u="none" strike="noStrike" cap="none" dirty="0" err="1">
                <a:solidFill>
                  <a:schemeClr val="lt1"/>
                </a:solidFill>
                <a:latin typeface="Calibri"/>
                <a:ea typeface="Calibri"/>
                <a:cs typeface="Calibri"/>
                <a:sym typeface="Calibri"/>
              </a:rPr>
              <a:t>använder</a:t>
            </a:r>
            <a:r>
              <a:rPr lang="en-US" sz="3000" b="1" i="0" u="none" strike="noStrike" cap="none" dirty="0">
                <a:solidFill>
                  <a:schemeClr val="lt1"/>
                </a:solidFill>
                <a:latin typeface="Calibri"/>
                <a:ea typeface="Calibri"/>
                <a:cs typeface="Calibri"/>
                <a:sym typeface="Calibri"/>
              </a:rPr>
              <a:t> </a:t>
            </a:r>
            <a:r>
              <a:rPr lang="en-US" sz="3000" b="1" i="0" u="none" strike="noStrike" cap="none" dirty="0" err="1">
                <a:solidFill>
                  <a:schemeClr val="lt1"/>
                </a:solidFill>
                <a:latin typeface="Calibri"/>
                <a:ea typeface="Calibri"/>
                <a:cs typeface="Calibri"/>
                <a:sym typeface="Calibri"/>
              </a:rPr>
              <a:t>ett</a:t>
            </a:r>
            <a:r>
              <a:rPr lang="en-US" sz="3000" b="1" i="0" u="none" strike="noStrike" cap="none" dirty="0">
                <a:solidFill>
                  <a:schemeClr val="lt1"/>
                </a:solidFill>
                <a:latin typeface="Calibri"/>
                <a:ea typeface="Calibri"/>
                <a:cs typeface="Calibri"/>
                <a:sym typeface="Calibri"/>
              </a:rPr>
              <a:t> AI-</a:t>
            </a:r>
            <a:r>
              <a:rPr lang="en-US" sz="3000" b="1" i="0" u="none" strike="noStrike" cap="none" dirty="0" err="1">
                <a:solidFill>
                  <a:schemeClr val="lt1"/>
                </a:solidFill>
                <a:latin typeface="Calibri"/>
                <a:ea typeface="Calibri"/>
                <a:cs typeface="Calibri"/>
                <a:sym typeface="Calibri"/>
              </a:rPr>
              <a:t>verktyg</a:t>
            </a:r>
            <a:endParaRPr sz="3000" b="0" i="0" u="none" strike="noStrike" cap="none" dirty="0">
              <a:solidFill>
                <a:srgbClr val="000000"/>
              </a:solidFill>
              <a:latin typeface="Arial"/>
              <a:ea typeface="Arial"/>
              <a:cs typeface="Arial"/>
              <a:sym typeface="Arial"/>
            </a:endParaRPr>
          </a:p>
        </p:txBody>
      </p:sp>
      <p:sp>
        <p:nvSpPr>
          <p:cNvPr id="779" name="Google Shape;779;p33"/>
          <p:cNvSpPr txBox="1"/>
          <p:nvPr/>
        </p:nvSpPr>
        <p:spPr>
          <a:xfrm>
            <a:off x="2971744" y="2113142"/>
            <a:ext cx="7830265"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När du provar ett nytt AI-verktyg bör du fundera på följande:</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Vem har skapat verktyget?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Vilken information samlar det in?</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Är det gratis eller kostar det något?</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Rekommenderas det av pålitliga </a:t>
            </a:r>
            <a:r>
              <a:rPr lang="en-US" sz="2400" b="0" i="0" u="none" strike="noStrike" cap="none" dirty="0" err="1">
                <a:solidFill>
                  <a:schemeClr val="lt1"/>
                </a:solidFill>
                <a:latin typeface="Calibri"/>
                <a:ea typeface="Calibri"/>
                <a:cs typeface="Calibri"/>
                <a:sym typeface="Calibri"/>
              </a:rPr>
              <a:t>organisationer</a:t>
            </a:r>
            <a:r>
              <a:rPr lang="en-US" sz="2400" b="0" i="0" u="none" strike="noStrike" cap="none" dirty="0">
                <a:solidFill>
                  <a:schemeClr val="lt1"/>
                </a:solidFill>
                <a:latin typeface="Calibri"/>
                <a:ea typeface="Calibri"/>
                <a:cs typeface="Calibri"/>
                <a:sym typeface="Calibri"/>
              </a:rPr>
              <a:t>?</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Innan du installerar en app, kontrollera:</a:t>
            </a:r>
            <a:endParaRPr sz="2400" b="0"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Recensioner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Sekretessinställningar</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Officiella webbplatser</a:t>
            </a:r>
            <a:endParaRPr sz="2400" b="0" i="0" u="none" strike="noStrike" cap="none" dirty="0">
              <a:solidFill>
                <a:srgbClr val="000000"/>
              </a:solidFill>
              <a:latin typeface="Arial"/>
              <a:ea typeface="Arial"/>
              <a:cs typeface="Arial"/>
              <a:sym typeface="Arial"/>
            </a:endParaRPr>
          </a:p>
        </p:txBody>
      </p:sp>
      <p:grpSp>
        <p:nvGrpSpPr>
          <p:cNvPr id="780" name="Google Shape;780;p33"/>
          <p:cNvGrpSpPr/>
          <p:nvPr/>
        </p:nvGrpSpPr>
        <p:grpSpPr>
          <a:xfrm>
            <a:off x="1381426" y="2029650"/>
            <a:ext cx="841571" cy="865145"/>
            <a:chOff x="8424689" y="5374597"/>
            <a:chExt cx="1088877" cy="1111078"/>
          </a:xfrm>
        </p:grpSpPr>
        <p:sp>
          <p:nvSpPr>
            <p:cNvPr id="781" name="Google Shape;781;p33"/>
            <p:cNvSpPr/>
            <p:nvPr/>
          </p:nvSpPr>
          <p:spPr>
            <a:xfrm>
              <a:off x="8819647" y="5399542"/>
              <a:ext cx="400988" cy="469012"/>
            </a:xfrm>
            <a:custGeom>
              <a:avLst/>
              <a:gdLst/>
              <a:ahLst/>
              <a:cxnLst/>
              <a:rect l="l" t="t" r="r" b="b"/>
              <a:pathLst>
                <a:path w="400988" h="469012" extrusionOk="0">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2" name="Google Shape;782;p33"/>
            <p:cNvGrpSpPr/>
            <p:nvPr/>
          </p:nvGrpSpPr>
          <p:grpSpPr>
            <a:xfrm>
              <a:off x="8424689" y="5374597"/>
              <a:ext cx="1088877" cy="1111078"/>
              <a:chOff x="8424689" y="5374597"/>
              <a:chExt cx="1088877" cy="1111078"/>
            </a:xfrm>
          </p:grpSpPr>
          <p:grpSp>
            <p:nvGrpSpPr>
              <p:cNvPr id="783" name="Google Shape;783;p33"/>
              <p:cNvGrpSpPr/>
              <p:nvPr/>
            </p:nvGrpSpPr>
            <p:grpSpPr>
              <a:xfrm>
                <a:off x="8424689" y="5374597"/>
                <a:ext cx="943956" cy="1111078"/>
                <a:chOff x="8424689" y="5374597"/>
                <a:chExt cx="943956" cy="1111078"/>
              </a:xfrm>
            </p:grpSpPr>
            <p:sp>
              <p:nvSpPr>
                <p:cNvPr id="784" name="Google Shape;784;p33"/>
                <p:cNvSpPr/>
                <p:nvPr/>
              </p:nvSpPr>
              <p:spPr>
                <a:xfrm>
                  <a:off x="8424689" y="6118146"/>
                  <a:ext cx="943956" cy="367529"/>
                </a:xfrm>
                <a:custGeom>
                  <a:avLst/>
                  <a:gdLst/>
                  <a:ahLst/>
                  <a:cxnLst/>
                  <a:rect l="l" t="t" r="r" b="b"/>
                  <a:pathLst>
                    <a:path w="943956" h="367529" extrusionOk="0">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5" name="Google Shape;785;p33"/>
                <p:cNvSpPr/>
                <p:nvPr/>
              </p:nvSpPr>
              <p:spPr>
                <a:xfrm>
                  <a:off x="8803190" y="5374597"/>
                  <a:ext cx="488213" cy="746291"/>
                </a:xfrm>
                <a:custGeom>
                  <a:avLst/>
                  <a:gdLst/>
                  <a:ahLst/>
                  <a:cxnLst/>
                  <a:rect l="l" t="t" r="r" b="b"/>
                  <a:pathLst>
                    <a:path w="488213" h="746291" extrusionOk="0">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6" name="Google Shape;786;p33"/>
              <p:cNvSpPr/>
              <p:nvPr/>
            </p:nvSpPr>
            <p:spPr>
              <a:xfrm>
                <a:off x="9033583" y="5509252"/>
                <a:ext cx="43884" cy="178279"/>
              </a:xfrm>
              <a:custGeom>
                <a:avLst/>
                <a:gdLst/>
                <a:ahLst/>
                <a:cxnLst/>
                <a:rect l="l" t="t" r="r" b="b"/>
                <a:pathLst>
                  <a:path w="43884" h="178279" extrusionOk="0">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33"/>
              <p:cNvSpPr/>
              <p:nvPr/>
            </p:nvSpPr>
            <p:spPr>
              <a:xfrm>
                <a:off x="9033583" y="5745130"/>
                <a:ext cx="43884" cy="43884"/>
              </a:xfrm>
              <a:custGeom>
                <a:avLst/>
                <a:gdLst/>
                <a:ahLst/>
                <a:cxnLst/>
                <a:rect l="l" t="t" r="r" b="b"/>
                <a:pathLst>
                  <a:path w="43884" h="43884" extrusionOk="0">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8" name="Google Shape;788;p33"/>
              <p:cNvSpPr/>
              <p:nvPr/>
            </p:nvSpPr>
            <p:spPr>
              <a:xfrm>
                <a:off x="9381914" y="5621705"/>
                <a:ext cx="131652" cy="43884"/>
              </a:xfrm>
              <a:custGeom>
                <a:avLst/>
                <a:gdLst/>
                <a:ahLst/>
                <a:cxnLst/>
                <a:rect l="l" t="t" r="r" b="b"/>
                <a:pathLst>
                  <a:path w="131652" h="43884" extrusionOk="0">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33"/>
              <p:cNvSpPr/>
              <p:nvPr/>
            </p:nvSpPr>
            <p:spPr>
              <a:xfrm>
                <a:off x="9341474" y="5389272"/>
                <a:ext cx="119279" cy="92552"/>
              </a:xfrm>
              <a:custGeom>
                <a:avLst/>
                <a:gdLst/>
                <a:ahLst/>
                <a:cxnLst/>
                <a:rect l="l" t="t" r="r" b="b"/>
                <a:pathLst>
                  <a:path w="119279" h="92552" extrusionOk="0">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33"/>
              <p:cNvSpPr/>
              <p:nvPr/>
            </p:nvSpPr>
            <p:spPr>
              <a:xfrm>
                <a:off x="9343405" y="5808102"/>
                <a:ext cx="117348" cy="90622"/>
              </a:xfrm>
              <a:custGeom>
                <a:avLst/>
                <a:gdLst/>
                <a:ahLst/>
                <a:cxnLst/>
                <a:rect l="l" t="t" r="r" b="b"/>
                <a:pathLst>
                  <a:path w="117348" h="90622" extrusionOk="0">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1" name="Google Shape;791;p33"/>
              <p:cNvSpPr/>
              <p:nvPr/>
            </p:nvSpPr>
            <p:spPr>
              <a:xfrm>
                <a:off x="8597483" y="5621705"/>
                <a:ext cx="131653" cy="43884"/>
              </a:xfrm>
              <a:custGeom>
                <a:avLst/>
                <a:gdLst/>
                <a:ahLst/>
                <a:cxnLst/>
                <a:rect l="l" t="t" r="r" b="b"/>
                <a:pathLst>
                  <a:path w="131653" h="43884" extrusionOk="0">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33"/>
              <p:cNvSpPr/>
              <p:nvPr/>
            </p:nvSpPr>
            <p:spPr>
              <a:xfrm>
                <a:off x="8648735" y="5388459"/>
                <a:ext cx="116167" cy="93364"/>
              </a:xfrm>
              <a:custGeom>
                <a:avLst/>
                <a:gdLst/>
                <a:ahLst/>
                <a:cxnLst/>
                <a:rect l="l" t="t" r="r" b="b"/>
                <a:pathLst>
                  <a:path w="116167" h="93364" extrusionOk="0">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33"/>
              <p:cNvSpPr/>
              <p:nvPr/>
            </p:nvSpPr>
            <p:spPr>
              <a:xfrm>
                <a:off x="8647554" y="5806328"/>
                <a:ext cx="119279" cy="95139"/>
              </a:xfrm>
              <a:custGeom>
                <a:avLst/>
                <a:gdLst/>
                <a:ahLst/>
                <a:cxnLst/>
                <a:rect l="l" t="t" r="r" b="b"/>
                <a:pathLst>
                  <a:path w="119279" h="95139" extrusionOk="0">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4" name="Google Shape;794;p33"/>
              <p:cNvSpPr/>
              <p:nvPr/>
            </p:nvSpPr>
            <p:spPr>
              <a:xfrm>
                <a:off x="9227940" y="5486624"/>
                <a:ext cx="44949" cy="41827"/>
              </a:xfrm>
              <a:custGeom>
                <a:avLst/>
                <a:gdLst/>
                <a:ahLst/>
                <a:cxnLst/>
                <a:rect l="l" t="t" r="r" b="b"/>
                <a:pathLst>
                  <a:path w="44949" h="41827" extrusionOk="0">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5" name="Google Shape;795;p33"/>
          <p:cNvSpPr txBox="1"/>
          <p:nvPr/>
        </p:nvSpPr>
        <p:spPr>
          <a:xfrm>
            <a:off x="744259" y="636936"/>
            <a:ext cx="10237967"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för att fatta välgrundade beslut om AI-verktyg</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
          <p:cNvSpPr txBox="1">
            <a:spLocks noGrp="1"/>
          </p:cNvSpPr>
          <p:nvPr>
            <p:ph type="body" idx="1"/>
          </p:nvPr>
        </p:nvSpPr>
        <p:spPr>
          <a:xfrm>
            <a:off x="1114350" y="864276"/>
            <a:ext cx="4551000" cy="1570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3333"/>
              </a:lnSpc>
              <a:spcBef>
                <a:spcPts val="0"/>
              </a:spcBef>
              <a:spcAft>
                <a:spcPts val="0"/>
              </a:spcAft>
              <a:buClr>
                <a:srgbClr val="242B62"/>
              </a:buClr>
              <a:buSzPct val="100000"/>
              <a:buNone/>
            </a:pPr>
            <a:r>
              <a:rPr lang="en-US" b="1">
                <a:solidFill>
                  <a:srgbClr val="242B62"/>
                </a:solidFill>
              </a:rPr>
              <a:t>MODUL 4: </a:t>
            </a:r>
            <a:endParaRPr b="1">
              <a:solidFill>
                <a:srgbClr val="242B62"/>
              </a:solidFill>
            </a:endParaRPr>
          </a:p>
          <a:p>
            <a:pPr marL="0" lvl="0" indent="0" algn="l" rtl="0">
              <a:lnSpc>
                <a:spcPct val="103333"/>
              </a:lnSpc>
              <a:spcBef>
                <a:spcPts val="0"/>
              </a:spcBef>
              <a:spcAft>
                <a:spcPts val="0"/>
              </a:spcAft>
              <a:buClr>
                <a:srgbClr val="242B62"/>
              </a:buClr>
              <a:buSzPct val="100000"/>
              <a:buNone/>
            </a:pPr>
            <a:r>
              <a:rPr lang="en-US" b="1">
                <a:solidFill>
                  <a:srgbClr val="242B62"/>
                </a:solidFill>
              </a:rPr>
              <a:t>AI som hjälp i vardagen</a:t>
            </a:r>
            <a:endParaRPr/>
          </a:p>
          <a:p>
            <a:pPr marL="0" lvl="0" indent="0" algn="l" rtl="0">
              <a:lnSpc>
                <a:spcPct val="103333"/>
              </a:lnSpc>
              <a:spcBef>
                <a:spcPts val="0"/>
              </a:spcBef>
              <a:spcAft>
                <a:spcPts val="0"/>
              </a:spcAft>
              <a:buClr>
                <a:schemeClr val="lt1"/>
              </a:buClr>
              <a:buSzPct val="100000"/>
              <a:buNone/>
            </a:pPr>
            <a:endParaRPr b="1">
              <a:solidFill>
                <a:srgbClr val="242B62"/>
              </a:solidFill>
            </a:endParaRPr>
          </a:p>
        </p:txBody>
      </p:sp>
      <p:pic>
        <p:nvPicPr>
          <p:cNvPr id="356" name="Google Shape;356;p3"/>
          <p:cNvPicPr preferRelativeResize="0">
            <a:picLocks noGrp="1"/>
          </p:cNvPicPr>
          <p:nvPr>
            <p:ph type="pic" idx="2"/>
          </p:nvPr>
        </p:nvPicPr>
        <p:blipFill rotWithShape="1">
          <a:blip r:embed="rId3">
            <a:alphaModFix/>
          </a:blip>
          <a:srcRect/>
          <a:stretch/>
        </p:blipFill>
        <p:spPr>
          <a:xfrm>
            <a:off x="1114362" y="2802349"/>
            <a:ext cx="4981638" cy="3090444"/>
          </a:xfrm>
          <a:prstGeom prst="rect">
            <a:avLst/>
          </a:prstGeom>
          <a:solidFill>
            <a:srgbClr val="D9D9D9"/>
          </a:solidFill>
          <a:ln>
            <a:noFill/>
          </a:ln>
        </p:spPr>
      </p:pic>
      <p:sp>
        <p:nvSpPr>
          <p:cNvPr id="357" name="Google Shape;357;p3"/>
          <p:cNvSpPr txBox="1"/>
          <p:nvPr/>
        </p:nvSpPr>
        <p:spPr>
          <a:xfrm>
            <a:off x="6447531" y="501719"/>
            <a:ext cx="5279217" cy="46012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dirty="0">
                <a:solidFill>
                  <a:schemeClr val="lt1"/>
                </a:solidFill>
                <a:highlight>
                  <a:srgbClr val="CA7BB3"/>
                </a:highlight>
                <a:latin typeface="Calibri"/>
                <a:ea typeface="Calibri"/>
                <a:cs typeface="Calibri"/>
                <a:sym typeface="Calibri"/>
              </a:rPr>
              <a:t>LÄRANDEMÅL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Deltagarna</a:t>
            </a:r>
            <a:r>
              <a:rPr lang="en-US" sz="2400" b="1" i="0" u="none" strike="noStrike" cap="none" dirty="0">
                <a:solidFill>
                  <a:schemeClr val="lt1"/>
                </a:solidFill>
                <a:latin typeface="Calibri"/>
                <a:ea typeface="Calibri"/>
                <a:cs typeface="Calibri"/>
                <a:sym typeface="Calibri"/>
              </a:rPr>
              <a:t> ska </a:t>
            </a:r>
            <a:r>
              <a:rPr lang="en-US" sz="2400" b="1" i="0" u="none" strike="noStrike" cap="none" dirty="0" err="1">
                <a:solidFill>
                  <a:schemeClr val="lt1"/>
                </a:solidFill>
                <a:latin typeface="Calibri"/>
                <a:ea typeface="Calibri"/>
                <a:cs typeface="Calibri"/>
                <a:sym typeface="Calibri"/>
              </a:rPr>
              <a:t>kunna</a:t>
            </a:r>
            <a:r>
              <a:rPr lang="en-US" sz="2400" b="1" i="0" u="none" strike="noStrike" cap="none" dirty="0">
                <a:solidFill>
                  <a:schemeClr val="lt1"/>
                </a:solidFill>
                <a:latin typeface="Calibri"/>
                <a:ea typeface="Calibri"/>
                <a:cs typeface="Calibri"/>
                <a:sym typeface="Calibri"/>
              </a:rPr>
              <a:t>:</a:t>
            </a:r>
            <a:endParaRPr sz="2400" b="0" i="0" u="none" strike="noStrike" cap="none" dirty="0">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err="1">
                <a:solidFill>
                  <a:schemeClr val="lt1"/>
                </a:solidFill>
                <a:latin typeface="Calibri"/>
                <a:ea typeface="Calibri"/>
                <a:cs typeface="Calibri"/>
                <a:sym typeface="Calibri"/>
              </a:rPr>
              <a:t>Använda</a:t>
            </a:r>
            <a:r>
              <a:rPr lang="en-US" sz="2400" b="0" i="0" u="none" strike="noStrike" cap="none" dirty="0">
                <a:solidFill>
                  <a:schemeClr val="lt1"/>
                </a:solidFill>
                <a:latin typeface="Calibri"/>
                <a:ea typeface="Calibri"/>
                <a:cs typeface="Calibri"/>
                <a:sym typeface="Calibri"/>
              </a:rPr>
              <a:t> AI-</a:t>
            </a:r>
            <a:r>
              <a:rPr lang="en-US" sz="2400" b="0" i="0" u="none" strike="noStrike" cap="none" dirty="0" err="1">
                <a:solidFill>
                  <a:schemeClr val="lt1"/>
                </a:solidFill>
                <a:latin typeface="Calibri"/>
                <a:ea typeface="Calibri"/>
                <a:cs typeface="Calibri"/>
                <a:sym typeface="Calibri"/>
              </a:rPr>
              <a:t>stödda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verktyg</a:t>
            </a:r>
            <a:r>
              <a:rPr lang="en-US" sz="2400" b="0" i="0" u="none" strike="noStrike" cap="none" dirty="0">
                <a:solidFill>
                  <a:schemeClr val="lt1"/>
                </a:solidFill>
                <a:latin typeface="Calibri"/>
                <a:ea typeface="Calibri"/>
                <a:cs typeface="Calibri"/>
                <a:sym typeface="Calibri"/>
              </a:rPr>
              <a:t> för </a:t>
            </a:r>
            <a:r>
              <a:rPr lang="en-US" sz="2400" b="0" i="0" u="none" strike="noStrike" cap="none" dirty="0" err="1">
                <a:solidFill>
                  <a:schemeClr val="lt1"/>
                </a:solidFill>
                <a:latin typeface="Calibri"/>
                <a:ea typeface="Calibri"/>
                <a:cs typeface="Calibri"/>
                <a:sym typeface="Calibri"/>
              </a:rPr>
              <a:t>påminnelser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planering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och</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vardagsorganisation</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err="1">
                <a:solidFill>
                  <a:schemeClr val="lt1"/>
                </a:solidFill>
                <a:latin typeface="Calibri"/>
                <a:ea typeface="Calibri"/>
                <a:cs typeface="Calibri"/>
                <a:sym typeface="Calibri"/>
              </a:rPr>
              <a:t>Förstå</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vad</a:t>
            </a:r>
            <a:r>
              <a:rPr lang="en-US" sz="2400" b="0" i="0" u="none" strike="noStrike" cap="none" dirty="0">
                <a:solidFill>
                  <a:schemeClr val="lt1"/>
                </a:solidFill>
                <a:latin typeface="Calibri"/>
                <a:ea typeface="Calibri"/>
                <a:cs typeface="Calibri"/>
                <a:sym typeface="Calibri"/>
              </a:rPr>
              <a:t> AI-</a:t>
            </a:r>
            <a:r>
              <a:rPr lang="en-US" sz="2400" b="0" i="0" u="none" strike="noStrike" cap="none" dirty="0" err="1">
                <a:solidFill>
                  <a:schemeClr val="lt1"/>
                </a:solidFill>
                <a:latin typeface="Calibri"/>
                <a:ea typeface="Calibri"/>
                <a:cs typeface="Calibri"/>
                <a:sym typeface="Calibri"/>
              </a:rPr>
              <a:t>verktyg</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kan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och</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inte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kan</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göra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i</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vardagliga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sammanhang</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dirty="0" err="1">
                <a:solidFill>
                  <a:schemeClr val="lt1"/>
                </a:solidFill>
                <a:latin typeface="Calibri"/>
                <a:ea typeface="Calibri"/>
                <a:cs typeface="Calibri"/>
                <a:sym typeface="Calibri"/>
              </a:rPr>
              <a:t>Fatta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välgrundade</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beslut</a:t>
            </a:r>
            <a:r>
              <a:rPr lang="en-US" sz="2400" b="0" i="0" u="none" strike="noStrike" cap="none" dirty="0">
                <a:solidFill>
                  <a:schemeClr val="lt1"/>
                </a:solidFill>
                <a:latin typeface="Calibri"/>
                <a:ea typeface="Calibri"/>
                <a:cs typeface="Calibri"/>
                <a:sym typeface="Calibri"/>
              </a:rPr>
              <a:t> om </a:t>
            </a:r>
            <a:r>
              <a:rPr lang="en-US" sz="2400" b="0" i="0" u="none" strike="noStrike" cap="none" dirty="0" err="1">
                <a:solidFill>
                  <a:schemeClr val="lt1"/>
                </a:solidFill>
                <a:latin typeface="Calibri"/>
                <a:ea typeface="Calibri"/>
                <a:cs typeface="Calibri"/>
                <a:sym typeface="Calibri"/>
              </a:rPr>
              <a:t>huruvida</a:t>
            </a:r>
            <a:r>
              <a:rPr lang="en-US" sz="2400" b="0" i="0" u="none" strike="noStrike" cap="none" dirty="0">
                <a:solidFill>
                  <a:schemeClr val="lt1"/>
                </a:solidFill>
                <a:latin typeface="Calibri"/>
                <a:ea typeface="Calibri"/>
                <a:cs typeface="Calibri"/>
                <a:sym typeface="Calibri"/>
              </a:rPr>
              <a:t> man ska </a:t>
            </a:r>
            <a:r>
              <a:rPr lang="en-US" sz="2400" b="0" i="0" u="none" strike="noStrike" cap="none" dirty="0" err="1">
                <a:solidFill>
                  <a:schemeClr val="lt1"/>
                </a:solidFill>
                <a:latin typeface="Calibri"/>
                <a:ea typeface="Calibri"/>
                <a:cs typeface="Calibri"/>
                <a:sym typeface="Calibri"/>
              </a:rPr>
              <a:t>förlita</a:t>
            </a:r>
            <a:r>
              <a:rPr lang="en-US" sz="2400" b="0" i="0" u="none" strike="noStrike" cap="none" dirty="0">
                <a:solidFill>
                  <a:schemeClr val="lt1"/>
                </a:solidFill>
                <a:latin typeface="Calibri"/>
                <a:ea typeface="Calibri"/>
                <a:cs typeface="Calibri"/>
                <a:sym typeface="Calibri"/>
              </a:rPr>
              <a:t> sig </a:t>
            </a:r>
            <a:r>
              <a:rPr lang="en-US" sz="2400" b="0" i="0" u="none" strike="noStrike" cap="none" dirty="0" err="1">
                <a:solidFill>
                  <a:schemeClr val="lt1"/>
                </a:solidFill>
                <a:latin typeface="Calibri"/>
                <a:ea typeface="Calibri"/>
                <a:cs typeface="Calibri"/>
                <a:sym typeface="Calibri"/>
              </a:rPr>
              <a:t>på</a:t>
            </a:r>
            <a:r>
              <a:rPr lang="en-US" sz="2400" b="0" i="0" u="none" strike="noStrike" cap="none" dirty="0">
                <a:solidFill>
                  <a:schemeClr val="lt1"/>
                </a:solidFill>
                <a:latin typeface="Calibri"/>
                <a:ea typeface="Calibri"/>
                <a:cs typeface="Calibri"/>
                <a:sym typeface="Calibri"/>
              </a:rPr>
              <a:t> AI </a:t>
            </a:r>
            <a:r>
              <a:rPr lang="en-US" sz="2400" b="0" i="0" u="none" strike="noStrike" cap="none" dirty="0" err="1">
                <a:solidFill>
                  <a:schemeClr val="lt1"/>
                </a:solidFill>
                <a:latin typeface="Calibri"/>
                <a:ea typeface="Calibri"/>
                <a:cs typeface="Calibri"/>
                <a:sym typeface="Calibri"/>
              </a:rPr>
              <a:t>samtidigt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som</a:t>
            </a:r>
            <a:r>
              <a:rPr lang="en-US" sz="2400" b="0" i="0" u="none" strike="noStrike" cap="none" dirty="0">
                <a:solidFill>
                  <a:schemeClr val="lt1"/>
                </a:solidFill>
                <a:latin typeface="Calibri"/>
                <a:ea typeface="Calibri"/>
                <a:cs typeface="Calibri"/>
                <a:sym typeface="Calibri"/>
              </a:rPr>
              <a:t> man </a:t>
            </a:r>
            <a:r>
              <a:rPr lang="en-US" sz="2400" b="0" i="0" u="none" strike="noStrike" cap="none" dirty="0" err="1">
                <a:solidFill>
                  <a:schemeClr val="lt1"/>
                </a:solidFill>
                <a:latin typeface="Calibri"/>
                <a:ea typeface="Calibri"/>
                <a:cs typeface="Calibri"/>
                <a:sym typeface="Calibri"/>
              </a:rPr>
              <a:t>behåller</a:t>
            </a:r>
            <a:r>
              <a:rPr lang="en-US" sz="2400" b="0" i="0" u="none" strike="noStrike" cap="none" dirty="0">
                <a:solidFill>
                  <a:schemeClr val="lt1"/>
                </a:solidFill>
                <a:latin typeface="Calibri"/>
                <a:ea typeface="Calibri"/>
                <a:cs typeface="Calibri"/>
                <a:sym typeface="Calibri"/>
              </a:rPr>
              <a:t> sin </a:t>
            </a:r>
            <a:r>
              <a:rPr lang="en-US" sz="2400" b="0" i="0" u="none" strike="noStrike" cap="none" dirty="0" err="1">
                <a:solidFill>
                  <a:schemeClr val="lt1"/>
                </a:solidFill>
                <a:latin typeface="Calibri"/>
                <a:ea typeface="Calibri"/>
                <a:cs typeface="Calibri"/>
                <a:sym typeface="Calibri"/>
              </a:rPr>
              <a:t>personliga</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självständighet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400"/>
              <a:buFont typeface="Arial"/>
              <a:buNone/>
            </a:pPr>
            <a:r>
              <a:rPr lang="en-US" sz="2400" b="1" i="0" u="none" strike="noStrike" cap="none" dirty="0" err="1">
                <a:solidFill>
                  <a:schemeClr val="lt1"/>
                </a:solidFill>
                <a:highlight>
                  <a:srgbClr val="CA7BB3"/>
                </a:highlight>
                <a:latin typeface="Calibri"/>
                <a:ea typeface="Calibri"/>
                <a:cs typeface="Calibri"/>
                <a:sym typeface="Calibri"/>
              </a:rPr>
              <a:t>Integrerade</a:t>
            </a:r>
            <a:r>
              <a:rPr lang="en-US" sz="2400" b="1" i="0" u="none" strike="noStrike" cap="none" dirty="0">
                <a:solidFill>
                  <a:schemeClr val="lt1"/>
                </a:solidFill>
                <a:highlight>
                  <a:srgbClr val="CA7BB3"/>
                </a:highlight>
                <a:latin typeface="Calibri"/>
                <a:ea typeface="Calibri"/>
                <a:cs typeface="Calibri"/>
                <a:sym typeface="Calibri"/>
              </a:rPr>
              <a:t> </a:t>
            </a:r>
            <a:r>
              <a:rPr lang="en-US" sz="2400" b="1" i="0" u="none" strike="noStrike" cap="none" dirty="0" err="1">
                <a:solidFill>
                  <a:schemeClr val="lt1"/>
                </a:solidFill>
                <a:highlight>
                  <a:srgbClr val="CA7BB3"/>
                </a:highlight>
                <a:latin typeface="Calibri"/>
                <a:ea typeface="Calibri"/>
                <a:cs typeface="Calibri"/>
                <a:sym typeface="Calibri"/>
              </a:rPr>
              <a:t>kritiska</a:t>
            </a:r>
            <a:r>
              <a:rPr lang="en-US" sz="2400" b="1" i="0" u="none" strike="noStrike" cap="none" dirty="0">
                <a:solidFill>
                  <a:schemeClr val="lt1"/>
                </a:solidFill>
                <a:highlight>
                  <a:srgbClr val="CA7BB3"/>
                </a:highlight>
                <a:latin typeface="Calibri"/>
                <a:ea typeface="Calibri"/>
                <a:cs typeface="Calibri"/>
                <a:sym typeface="Calibri"/>
              </a:rPr>
              <a:t> element: </a:t>
            </a:r>
            <a:r>
              <a:rPr lang="en-US" sz="2400" b="0" i="0" u="none" strike="noStrike" cap="none" dirty="0">
                <a:solidFill>
                  <a:schemeClr val="lt1"/>
                </a:solidFill>
                <a:latin typeface="Calibri"/>
                <a:ea typeface="Calibri"/>
                <a:cs typeface="Calibri"/>
                <a:sym typeface="Calibri"/>
              </a:rPr>
              <a:t>AI:s </a:t>
            </a:r>
            <a:r>
              <a:rPr lang="en-US" sz="2400" b="0" i="0" u="none" strike="noStrike" cap="none" dirty="0" err="1">
                <a:solidFill>
                  <a:schemeClr val="lt1"/>
                </a:solidFill>
                <a:latin typeface="Calibri"/>
                <a:ea typeface="Calibri"/>
                <a:cs typeface="Calibri"/>
                <a:sym typeface="Calibri"/>
              </a:rPr>
              <a:t>begränsningar</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transparens</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välgrundat</a:t>
            </a:r>
            <a:r>
              <a:rPr lang="en-US" sz="2400" b="0" i="0" u="none" strike="noStrike" cap="none" dirty="0">
                <a:solidFill>
                  <a:schemeClr val="lt1"/>
                </a:solidFill>
                <a:latin typeface="Calibri"/>
                <a:ea typeface="Calibri"/>
                <a:cs typeface="Calibri"/>
                <a:sym typeface="Calibri"/>
              </a:rPr>
              <a:t> </a:t>
            </a:r>
            <a:r>
              <a:rPr lang="en-US" sz="2400" b="0" i="0" u="none" strike="noStrike" cap="none" dirty="0" err="1">
                <a:solidFill>
                  <a:schemeClr val="lt1"/>
                </a:solidFill>
                <a:latin typeface="Calibri"/>
                <a:ea typeface="Calibri"/>
                <a:cs typeface="Calibri"/>
                <a:sym typeface="Calibri"/>
              </a:rPr>
              <a:t>beslutsfattande</a:t>
            </a:r>
            <a:br>
              <a:rPr lang="en-US" sz="2400" b="0" i="0" u="none" strike="noStrike" cap="none" dirty="0">
                <a:solidFill>
                  <a:schemeClr val="lt1"/>
                </a:solidFill>
                <a:latin typeface="Calibri"/>
                <a:ea typeface="Calibri"/>
                <a:cs typeface="Calibri"/>
                <a:sym typeface="Calibri"/>
              </a:rPr>
            </a:b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5"/>
          <p:cNvSpPr/>
          <p:nvPr/>
        </p:nvSpPr>
        <p:spPr>
          <a:xfrm>
            <a:off x="744259" y="1451386"/>
            <a:ext cx="10756442" cy="476967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1" name="Google Shape;801;p15"/>
          <p:cNvSpPr/>
          <p:nvPr/>
        </p:nvSpPr>
        <p:spPr>
          <a:xfrm>
            <a:off x="1064407" y="1640820"/>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2" name="Google Shape;802;p15"/>
          <p:cNvSpPr txBox="1"/>
          <p:nvPr/>
        </p:nvSpPr>
        <p:spPr>
          <a:xfrm>
            <a:off x="3106329" y="1564772"/>
            <a:ext cx="7922066"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dirty="0">
                <a:solidFill>
                  <a:srgbClr val="292668"/>
                </a:solidFill>
                <a:latin typeface="Calibri"/>
                <a:ea typeface="Calibri"/>
                <a:cs typeface="Calibri"/>
                <a:sym typeface="Calibri"/>
              </a:rPr>
              <a:t>Vissa AI-verktyg begär personuppgifter</a:t>
            </a:r>
            <a:endParaRPr sz="3000" b="1" i="0" u="none" strike="noStrike" cap="none" dirty="0">
              <a:solidFill>
                <a:srgbClr val="292668"/>
              </a:solidFill>
              <a:latin typeface="Arial"/>
              <a:ea typeface="Arial"/>
              <a:cs typeface="Arial"/>
              <a:sym typeface="Arial"/>
            </a:endParaRPr>
          </a:p>
        </p:txBody>
      </p:sp>
      <p:grpSp>
        <p:nvGrpSpPr>
          <p:cNvPr id="803" name="Google Shape;803;p15"/>
          <p:cNvGrpSpPr/>
          <p:nvPr/>
        </p:nvGrpSpPr>
        <p:grpSpPr>
          <a:xfrm>
            <a:off x="1452750" y="2016674"/>
            <a:ext cx="948997" cy="948995"/>
            <a:chOff x="665400" y="3833425"/>
            <a:chExt cx="948997" cy="948995"/>
          </a:xfrm>
        </p:grpSpPr>
        <p:sp>
          <p:nvSpPr>
            <p:cNvPr id="804" name="Google Shape;804;p15"/>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5" name="Google Shape;805;p15"/>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6" name="Google Shape;806;p15"/>
            <p:cNvGrpSpPr/>
            <p:nvPr/>
          </p:nvGrpSpPr>
          <p:grpSpPr>
            <a:xfrm>
              <a:off x="788824" y="4019932"/>
              <a:ext cx="244106" cy="641806"/>
              <a:chOff x="788824" y="4019932"/>
              <a:chExt cx="244106" cy="641806"/>
            </a:xfrm>
          </p:grpSpPr>
          <p:sp>
            <p:nvSpPr>
              <p:cNvPr id="807" name="Google Shape;807;p15"/>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p15"/>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p15"/>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p15"/>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p15"/>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15"/>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813" name="Google Shape;813;p15"/>
          <p:cNvSpPr txBox="1"/>
          <p:nvPr/>
        </p:nvSpPr>
        <p:spPr>
          <a:xfrm>
            <a:off x="3106329" y="2065897"/>
            <a:ext cx="8685106"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Till exempel:</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Ditt namn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Plats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Kontakter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Hälsouppgifter</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Viktiga tips:</a:t>
            </a:r>
            <a:endParaRPr sz="2400" b="1"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Dela endast nödvändig information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Kontrollera sekretessinställningarna</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Undvik att dela känslig information</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p:txBody>
      </p:sp>
      <p:sp>
        <p:nvSpPr>
          <p:cNvPr id="814" name="Google Shape;814;p15"/>
          <p:cNvSpPr txBox="1"/>
          <p:nvPr/>
        </p:nvSpPr>
        <p:spPr>
          <a:xfrm>
            <a:off x="744259" y="636936"/>
            <a:ext cx="10828616"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292668"/>
                </a:solidFill>
                <a:latin typeface="Calibri"/>
                <a:ea typeface="Calibri"/>
                <a:cs typeface="Calibri"/>
                <a:sym typeface="Calibri"/>
              </a:rPr>
              <a:t>Tips för </a:t>
            </a:r>
            <a:r>
              <a:rPr lang="en-US" sz="3600" b="1" i="0" u="none" strike="noStrike" cap="none" dirty="0" err="1">
                <a:solidFill>
                  <a:srgbClr val="292668"/>
                </a:solidFill>
                <a:latin typeface="Calibri"/>
                <a:ea typeface="Calibri"/>
                <a:cs typeface="Calibri"/>
                <a:sym typeface="Calibri"/>
              </a:rPr>
              <a:t>att</a:t>
            </a:r>
            <a:r>
              <a:rPr lang="en-US" sz="3600" b="1" i="0" u="none" strike="noStrike" cap="none" dirty="0">
                <a:solidFill>
                  <a:srgbClr val="292668"/>
                </a:solidFill>
                <a:latin typeface="Calibri"/>
                <a:ea typeface="Calibri"/>
                <a:cs typeface="Calibri"/>
                <a:sym typeface="Calibri"/>
              </a:rPr>
              <a:t> </a:t>
            </a:r>
            <a:r>
              <a:rPr lang="en-US" sz="3600" b="1" i="0" u="none" strike="noStrike" cap="none" dirty="0" err="1">
                <a:solidFill>
                  <a:srgbClr val="292668"/>
                </a:solidFill>
                <a:latin typeface="Calibri"/>
                <a:ea typeface="Calibri"/>
                <a:cs typeface="Calibri"/>
                <a:sym typeface="Calibri"/>
              </a:rPr>
              <a:t>fatta</a:t>
            </a:r>
            <a:r>
              <a:rPr lang="en-US" sz="3600" b="1" i="0" u="none" strike="noStrike" cap="none" dirty="0">
                <a:solidFill>
                  <a:srgbClr val="292668"/>
                </a:solidFill>
                <a:latin typeface="Calibri"/>
                <a:ea typeface="Calibri"/>
                <a:cs typeface="Calibri"/>
                <a:sym typeface="Calibri"/>
              </a:rPr>
              <a:t> </a:t>
            </a:r>
            <a:r>
              <a:rPr lang="en-US" sz="3600" b="1" i="0" u="none" strike="noStrike" cap="none" dirty="0" err="1">
                <a:solidFill>
                  <a:srgbClr val="292668"/>
                </a:solidFill>
                <a:latin typeface="Calibri"/>
                <a:ea typeface="Calibri"/>
                <a:cs typeface="Calibri"/>
                <a:sym typeface="Calibri"/>
              </a:rPr>
              <a:t>välgrundade</a:t>
            </a:r>
            <a:r>
              <a:rPr lang="en-US" sz="3600" b="1" i="0" u="none" strike="noStrike" cap="none" dirty="0">
                <a:solidFill>
                  <a:srgbClr val="292668"/>
                </a:solidFill>
                <a:latin typeface="Calibri"/>
                <a:ea typeface="Calibri"/>
                <a:cs typeface="Calibri"/>
                <a:sym typeface="Calibri"/>
              </a:rPr>
              <a:t> </a:t>
            </a:r>
            <a:r>
              <a:rPr lang="en-US" sz="3600" b="1" i="0" u="none" strike="noStrike" cap="none" dirty="0" err="1">
                <a:solidFill>
                  <a:srgbClr val="292668"/>
                </a:solidFill>
                <a:latin typeface="Calibri"/>
                <a:ea typeface="Calibri"/>
                <a:cs typeface="Calibri"/>
                <a:sym typeface="Calibri"/>
              </a:rPr>
              <a:t>beslut</a:t>
            </a:r>
            <a:r>
              <a:rPr lang="en-US" sz="3600" b="1" i="0" u="none" strike="noStrike" cap="none" dirty="0">
                <a:solidFill>
                  <a:srgbClr val="292668"/>
                </a:solidFill>
                <a:latin typeface="Calibri"/>
                <a:ea typeface="Calibri"/>
                <a:cs typeface="Calibri"/>
                <a:sym typeface="Calibri"/>
              </a:rPr>
              <a:t> om AI-</a:t>
            </a:r>
            <a:r>
              <a:rPr lang="en-US" sz="3600" b="1" i="0" u="none" strike="noStrike" cap="none" dirty="0" err="1">
                <a:solidFill>
                  <a:srgbClr val="292668"/>
                </a:solidFill>
                <a:latin typeface="Calibri"/>
                <a:ea typeface="Calibri"/>
                <a:cs typeface="Calibri"/>
                <a:sym typeface="Calibri"/>
              </a:rPr>
              <a:t>verktyg</a:t>
            </a:r>
            <a:endParaRPr sz="3600" b="0" i="0" u="none" strike="noStrike" cap="none" dirty="0">
              <a:solidFill>
                <a:srgbClr val="29266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6"/>
          <p:cNvSpPr/>
          <p:nvPr/>
        </p:nvSpPr>
        <p:spPr>
          <a:xfrm>
            <a:off x="744250" y="1433200"/>
            <a:ext cx="10737601" cy="4790674"/>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0" name="Google Shape;820;p16"/>
          <p:cNvSpPr/>
          <p:nvPr/>
        </p:nvSpPr>
        <p:spPr>
          <a:xfrm>
            <a:off x="1032041" y="1658753"/>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1" name="Google Shape;821;p16"/>
          <p:cNvSpPr txBox="1"/>
          <p:nvPr/>
        </p:nvSpPr>
        <p:spPr>
          <a:xfrm>
            <a:off x="2935755" y="1643393"/>
            <a:ext cx="6205122"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dirty="0">
                <a:solidFill>
                  <a:srgbClr val="292668"/>
                </a:solidFill>
                <a:latin typeface="Calibri"/>
                <a:ea typeface="Calibri"/>
                <a:cs typeface="Calibri"/>
                <a:sym typeface="Calibri"/>
              </a:rPr>
              <a:t>Jämförelse av olika AI-verktyg</a:t>
            </a:r>
            <a:endParaRPr sz="3000" b="0" i="0" u="none" strike="noStrike" cap="none" dirty="0">
              <a:solidFill>
                <a:srgbClr val="292668"/>
              </a:solidFill>
              <a:latin typeface="Arial"/>
              <a:ea typeface="Arial"/>
              <a:cs typeface="Arial"/>
              <a:sym typeface="Arial"/>
            </a:endParaRPr>
          </a:p>
        </p:txBody>
      </p:sp>
      <p:grpSp>
        <p:nvGrpSpPr>
          <p:cNvPr id="822" name="Google Shape;822;p16"/>
          <p:cNvGrpSpPr/>
          <p:nvPr/>
        </p:nvGrpSpPr>
        <p:grpSpPr>
          <a:xfrm>
            <a:off x="1397240" y="1920371"/>
            <a:ext cx="885534" cy="895927"/>
            <a:chOff x="7190753" y="5365577"/>
            <a:chExt cx="745522" cy="754272"/>
          </a:xfrm>
        </p:grpSpPr>
        <p:grpSp>
          <p:nvGrpSpPr>
            <p:cNvPr id="823" name="Google Shape;823;p16"/>
            <p:cNvGrpSpPr/>
            <p:nvPr/>
          </p:nvGrpSpPr>
          <p:grpSpPr>
            <a:xfrm>
              <a:off x="7353351" y="5647412"/>
              <a:ext cx="420044" cy="75879"/>
              <a:chOff x="7353351" y="5647412"/>
              <a:chExt cx="420044" cy="75879"/>
            </a:xfrm>
          </p:grpSpPr>
          <p:sp>
            <p:nvSpPr>
              <p:cNvPr id="824" name="Google Shape;824;p1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5" name="Google Shape;825;p1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26" name="Google Shape;826;p16"/>
            <p:cNvGrpSpPr/>
            <p:nvPr/>
          </p:nvGrpSpPr>
          <p:grpSpPr>
            <a:xfrm>
              <a:off x="7190753" y="5365577"/>
              <a:ext cx="745522" cy="754272"/>
              <a:chOff x="7190753" y="5365577"/>
              <a:chExt cx="745522" cy="754272"/>
            </a:xfrm>
          </p:grpSpPr>
          <p:sp>
            <p:nvSpPr>
              <p:cNvPr id="827" name="Google Shape;827;p1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8" name="Google Shape;828;p1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9" name="Google Shape;829;p1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0" name="Google Shape;830;p1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1" name="Google Shape;831;p16"/>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2" name="Google Shape;832;p1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3" name="Google Shape;833;p1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4" name="Google Shape;834;p1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5" name="Google Shape;835;p1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836" name="Google Shape;836;p16"/>
          <p:cNvSpPr txBox="1"/>
          <p:nvPr/>
        </p:nvSpPr>
        <p:spPr>
          <a:xfrm>
            <a:off x="2918471" y="2322581"/>
            <a:ext cx="8006191" cy="34162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Olika verktyg kan erbjuda liknande tjänster.</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Innan du väljer ett verktyg bör du jämföra:</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Användarvänlighet</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Sekretessinställningar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Funktioner</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Kostnad</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Ibland </a:t>
            </a:r>
            <a:r>
              <a:rPr lang="en-US" sz="2400" b="1" i="0" u="none" strike="noStrike" cap="none" dirty="0">
                <a:solidFill>
                  <a:srgbClr val="292668"/>
                </a:solidFill>
                <a:latin typeface="Calibri"/>
                <a:ea typeface="Calibri"/>
                <a:cs typeface="Calibri"/>
                <a:sym typeface="Calibri"/>
              </a:rPr>
              <a:t>är </a:t>
            </a:r>
            <a:r>
              <a:rPr lang="en-US" sz="2400" b="0" i="0" u="none" strike="noStrike" cap="none" dirty="0">
                <a:solidFill>
                  <a:srgbClr val="292668"/>
                </a:solidFill>
                <a:latin typeface="Calibri"/>
                <a:ea typeface="Calibri"/>
                <a:cs typeface="Calibri"/>
                <a:sym typeface="Calibri"/>
              </a:rPr>
              <a:t>det </a:t>
            </a:r>
            <a:r>
              <a:rPr lang="en-US" sz="2400" b="1" i="0" u="none" strike="noStrike" cap="none" dirty="0">
                <a:solidFill>
                  <a:srgbClr val="292668"/>
                </a:solidFill>
                <a:latin typeface="Calibri"/>
                <a:ea typeface="Calibri"/>
                <a:cs typeface="Calibri"/>
                <a:sym typeface="Calibri"/>
              </a:rPr>
              <a:t>enklaste verktyget det bästa</a:t>
            </a:r>
            <a:r>
              <a:rPr lang="en-US" sz="1100" b="1" i="0" u="none" strike="noStrike" cap="none" dirty="0">
                <a:solidFill>
                  <a:srgbClr val="292668"/>
                </a:solidFill>
                <a:latin typeface="Calibri"/>
                <a:ea typeface="Calibri"/>
                <a:cs typeface="Calibri"/>
                <a:sym typeface="Calibri"/>
              </a:rPr>
              <a:t>.</a:t>
            </a:r>
            <a:endParaRPr sz="1100" b="0" i="0" u="none" strike="noStrike" cap="none" dirty="0">
              <a:solidFill>
                <a:srgbClr val="292668"/>
              </a:solidFill>
              <a:latin typeface="Calibri"/>
              <a:ea typeface="Calibri"/>
              <a:cs typeface="Calibri"/>
              <a:sym typeface="Calibri"/>
            </a:endParaRPr>
          </a:p>
        </p:txBody>
      </p:sp>
      <p:sp>
        <p:nvSpPr>
          <p:cNvPr id="837" name="Google Shape;837;p16"/>
          <p:cNvSpPr txBox="1"/>
          <p:nvPr/>
        </p:nvSpPr>
        <p:spPr>
          <a:xfrm>
            <a:off x="744259" y="636936"/>
            <a:ext cx="9889175"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Tips för att fatta välgrundade beslut om AI-verktyg</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88"/>
          <p:cNvSpPr txBox="1">
            <a:spLocks noGrp="1"/>
          </p:cNvSpPr>
          <p:nvPr>
            <p:ph type="body" idx="1"/>
          </p:nvPr>
        </p:nvSpPr>
        <p:spPr>
          <a:xfrm>
            <a:off x="2324028" y="804685"/>
            <a:ext cx="7828639"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5760"/>
              <a:buNone/>
            </a:pPr>
            <a:r>
              <a:rPr lang="en-US" b="1" dirty="0"/>
              <a:t>Tips </a:t>
            </a:r>
            <a:r>
              <a:rPr lang="en-US" b="1" dirty="0" err="1"/>
              <a:t>från</a:t>
            </a:r>
            <a:r>
              <a:rPr lang="en-US" b="1" dirty="0"/>
              <a:t> </a:t>
            </a:r>
            <a:r>
              <a:rPr lang="en-US" b="1" dirty="0" err="1"/>
              <a:t>ungdomar</a:t>
            </a:r>
            <a:r>
              <a:rPr lang="en-US" b="1" dirty="0"/>
              <a:t> om </a:t>
            </a:r>
            <a:r>
              <a:rPr lang="en-US" b="1" dirty="0" err="1"/>
              <a:t>hur</a:t>
            </a:r>
            <a:r>
              <a:rPr lang="en-US" b="1" dirty="0"/>
              <a:t> man </a:t>
            </a:r>
            <a:r>
              <a:rPr lang="en-US" b="1" dirty="0" err="1"/>
              <a:t>använder</a:t>
            </a:r>
            <a:r>
              <a:rPr lang="en-US" b="1" dirty="0"/>
              <a:t> AI</a:t>
            </a:r>
            <a:endParaRPr dirty="0"/>
          </a:p>
        </p:txBody>
      </p:sp>
      <p:sp>
        <p:nvSpPr>
          <p:cNvPr id="844" name="Google Shape;844;p88"/>
          <p:cNvSpPr txBox="1">
            <a:spLocks noGrp="1"/>
          </p:cNvSpPr>
          <p:nvPr>
            <p:ph type="body" idx="2"/>
          </p:nvPr>
        </p:nvSpPr>
        <p:spPr>
          <a:xfrm>
            <a:off x="6238347" y="1502038"/>
            <a:ext cx="5459642" cy="519900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Ungdomar använder ofta AI-verktyg i sina studier och i vardagen.</a:t>
            </a:r>
            <a:endParaRPr dirty="0"/>
          </a:p>
          <a:p>
            <a:pPr marL="0" lvl="0" indent="0" algn="l" rtl="0">
              <a:lnSpc>
                <a:spcPct val="103333"/>
              </a:lnSpc>
              <a:spcBef>
                <a:spcPts val="0"/>
              </a:spcBef>
              <a:spcAft>
                <a:spcPts val="0"/>
              </a:spcAft>
              <a:buClr>
                <a:srgbClr val="242B62"/>
              </a:buClr>
              <a:buSzPts val="2400"/>
              <a:buNone/>
            </a:pPr>
            <a:endParaRPr sz="600" dirty="0"/>
          </a:p>
          <a:p>
            <a:pPr marL="0" lvl="0" indent="0" algn="l" rtl="0">
              <a:lnSpc>
                <a:spcPct val="103333"/>
              </a:lnSpc>
              <a:spcBef>
                <a:spcPts val="0"/>
              </a:spcBef>
              <a:spcAft>
                <a:spcPts val="0"/>
              </a:spcAft>
              <a:buClr>
                <a:srgbClr val="242B62"/>
              </a:buClr>
              <a:buSzPts val="2400"/>
              <a:buNone/>
            </a:pPr>
            <a:r>
              <a:rPr lang="en-US" dirty="0"/>
              <a:t>Här är några enkla tips som de delar med sig av:</a:t>
            </a:r>
            <a:endParaRPr dirty="0"/>
          </a:p>
          <a:p>
            <a:pPr marL="0" lvl="0" indent="0" algn="l" rtl="0">
              <a:lnSpc>
                <a:spcPct val="103333"/>
              </a:lnSpc>
              <a:spcBef>
                <a:spcPts val="0"/>
              </a:spcBef>
              <a:spcAft>
                <a:spcPts val="0"/>
              </a:spcAft>
              <a:buClr>
                <a:srgbClr val="242B62"/>
              </a:buClr>
              <a:buSzPts val="2400"/>
              <a:buNone/>
            </a:pPr>
            <a:endParaRPr sz="600"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Använd AI som ett hjälpmedel, inte som beslutsfattare</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Kontrollera alltid viktig information</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Skydda dina personuppgifter</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Prova olika verktyg och se vad som fungerar bäst för dig</a:t>
            </a:r>
            <a:endParaRPr dirty="0"/>
          </a:p>
          <a:p>
            <a:pPr marL="0" lvl="0" indent="0" algn="l" rtl="0">
              <a:lnSpc>
                <a:spcPct val="103333"/>
              </a:lnSpc>
              <a:spcBef>
                <a:spcPts val="0"/>
              </a:spcBef>
              <a:spcAft>
                <a:spcPts val="0"/>
              </a:spcAft>
              <a:buClr>
                <a:srgbClr val="242B62"/>
              </a:buClr>
              <a:buSzPts val="2400"/>
              <a:buNone/>
            </a:pPr>
            <a:endParaRPr sz="1200" dirty="0"/>
          </a:p>
          <a:p>
            <a:pPr marL="0" lvl="0" indent="0" algn="l" rtl="0">
              <a:lnSpc>
                <a:spcPct val="103333"/>
              </a:lnSpc>
              <a:spcBef>
                <a:spcPts val="0"/>
              </a:spcBef>
              <a:spcAft>
                <a:spcPts val="0"/>
              </a:spcAft>
              <a:buClr>
                <a:srgbClr val="242B62"/>
              </a:buClr>
              <a:buSzPts val="2400"/>
              <a:buNone/>
            </a:pPr>
            <a:r>
              <a:rPr lang="en-US" dirty="0"/>
              <a:t>Eller titta på den korta videon på </a:t>
            </a:r>
            <a:r>
              <a:rPr lang="en-US" u="sng" dirty="0">
                <a:solidFill>
                  <a:schemeClr val="hlink"/>
                </a:solidFill>
                <a:hlinkClick r:id="rId4"/>
              </a:rPr>
              <a:t>YouTube </a:t>
            </a:r>
            <a:r>
              <a:rPr lang="en-US" dirty="0"/>
              <a:t>som förklarar vad AI är och hur det fungerar</a:t>
            </a:r>
            <a:endParaRPr dirty="0"/>
          </a:p>
        </p:txBody>
      </p:sp>
      <p:sp>
        <p:nvSpPr>
          <p:cNvPr id="3" name="Picture Placeholder 2">
            <a:extLst>
              <a:ext uri="{FF2B5EF4-FFF2-40B4-BE49-F238E27FC236}">
                <a16:creationId xmlns:a16="http://schemas.microsoft.com/office/drawing/2014/main" id="{FADDFA34-6BBC-86E3-8C0B-33C74CFE87F1}"/>
              </a:ext>
            </a:extLst>
          </p:cNvPr>
          <p:cNvSpPr>
            <a:spLocks noGrp="1"/>
          </p:cNvSpPr>
          <p:nvPr>
            <p:ph type="pic" idx="3"/>
          </p:nvPr>
        </p:nvSpPr>
        <p:spPr/>
        <p:txBody>
          <a:bodyPr/>
          <a:lstStyle/>
          <a:p>
            <a:endParaRPr lang="en-IE"/>
          </a:p>
        </p:txBody>
      </p:sp>
      <p:pic>
        <p:nvPicPr>
          <p:cNvPr id="4" name="Online Media 3" title="What Is AI? | Artificial Intelligence | What is Artificial Intelligence? | AI In 5 Mins |Simplilearn">
            <a:hlinkClick r:id="" action="ppaction://media"/>
            <a:extLst>
              <a:ext uri="{FF2B5EF4-FFF2-40B4-BE49-F238E27FC236}">
                <a16:creationId xmlns:a16="http://schemas.microsoft.com/office/drawing/2014/main" id="{93199202-BA80-E6F4-542A-ABCE8D25389A}"/>
              </a:ext>
            </a:extLst>
          </p:cNvPr>
          <p:cNvPicPr>
            <a:picLocks noRot="1" noChangeAspect="1"/>
          </p:cNvPicPr>
          <p:nvPr>
            <a:videoFile r:link="rId1"/>
          </p:nvPr>
        </p:nvPicPr>
        <p:blipFill>
          <a:blip r:embed="rId5"/>
          <a:stretch>
            <a:fillRect/>
          </a:stretch>
        </p:blipFill>
        <p:spPr>
          <a:xfrm>
            <a:off x="635768" y="2251953"/>
            <a:ext cx="4501280" cy="3613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1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highlight>
                  <a:srgbClr val="EBCB1F"/>
                </a:highlight>
              </a:rPr>
              <a:t>EXEMPEL </a:t>
            </a:r>
            <a:r>
              <a:rPr lang="en-US" dirty="0"/>
              <a:t>– Tom</a:t>
            </a:r>
            <a:endParaRPr dirty="0"/>
          </a:p>
        </p:txBody>
      </p:sp>
      <p:sp>
        <p:nvSpPr>
          <p:cNvPr id="852" name="Google Shape;852;p19"/>
          <p:cNvSpPr txBox="1">
            <a:spLocks noGrp="1"/>
          </p:cNvSpPr>
          <p:nvPr>
            <p:ph type="body" idx="2"/>
          </p:nvPr>
        </p:nvSpPr>
        <p:spPr>
          <a:xfrm>
            <a:off x="763724" y="1760485"/>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Tom (68) ville planera en tågresa för att besöka sin barnbarn. Han provade en reseapp som bad om personuppgifter som e-postadress och plats.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Han kände sig osäker och jämförde med en annan app. Den andra appen gav samma reseinformation utan att be om personuppgifter. Tom valde den andra appen.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b="1" dirty="0"/>
              <a:t>Huvudbudskap: </a:t>
            </a:r>
            <a:r>
              <a:rPr lang="en-US" sz="2400" dirty="0"/>
              <a:t>Välj verktyg som är lätta att använda, pålitliga och som respekterar din integritet.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Reflektion</a:t>
            </a:r>
            <a:r>
              <a:rPr lang="en-US" dirty="0"/>
              <a:t>: </a:t>
            </a:r>
            <a:r>
              <a:rPr lang="en-US" sz="2400" i="1" dirty="0"/>
              <a:t>Har du någonsin slutat använda en app för att den begärde för mycket personlig information?</a:t>
            </a:r>
            <a:endParaRPr i="1" dirty="0"/>
          </a:p>
          <a:p>
            <a:pPr marL="457200" marR="0" lvl="0" indent="-228600" algn="l" rtl="0">
              <a:lnSpc>
                <a:spcPct val="103333"/>
              </a:lnSpc>
              <a:spcBef>
                <a:spcPts val="0"/>
              </a:spcBef>
              <a:spcAft>
                <a:spcPts val="0"/>
              </a:spcAft>
              <a:buClr>
                <a:srgbClr val="242B62"/>
              </a:buClr>
              <a:buSzPts val="2400"/>
              <a:buFont typeface="Arial"/>
              <a:buNone/>
            </a:pPr>
            <a:endParaRPr dirty="0"/>
          </a:p>
          <a:p>
            <a:pPr marL="0" lvl="0" indent="0" algn="l" rtl="0">
              <a:lnSpc>
                <a:spcPct val="103333"/>
              </a:lnSpc>
              <a:spcBef>
                <a:spcPts val="0"/>
              </a:spcBef>
              <a:spcAft>
                <a:spcPts val="0"/>
              </a:spcAft>
              <a:buClr>
                <a:srgbClr val="242B62"/>
              </a:buClr>
              <a:buSzPts val="2400"/>
              <a:buNone/>
            </a:pPr>
            <a:endParaRPr dirty="0"/>
          </a:p>
        </p:txBody>
      </p:sp>
      <p:grpSp>
        <p:nvGrpSpPr>
          <p:cNvPr id="853" name="Google Shape;853;p19"/>
          <p:cNvGrpSpPr/>
          <p:nvPr/>
        </p:nvGrpSpPr>
        <p:grpSpPr>
          <a:xfrm>
            <a:off x="8030313" y="529028"/>
            <a:ext cx="920484" cy="919581"/>
            <a:chOff x="10376768" y="2334933"/>
            <a:chExt cx="920484" cy="919581"/>
          </a:xfrm>
        </p:grpSpPr>
        <p:sp>
          <p:nvSpPr>
            <p:cNvPr id="854" name="Google Shape;854;p19"/>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5" name="Google Shape;855;p19"/>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nvGrpSpPr>
            <p:cNvPr id="856" name="Google Shape;856;p19"/>
            <p:cNvGrpSpPr/>
            <p:nvPr/>
          </p:nvGrpSpPr>
          <p:grpSpPr>
            <a:xfrm>
              <a:off x="10376768" y="2334933"/>
              <a:ext cx="920484" cy="919581"/>
              <a:chOff x="10376768" y="2334933"/>
              <a:chExt cx="920484" cy="919581"/>
            </a:xfrm>
          </p:grpSpPr>
          <p:sp>
            <p:nvSpPr>
              <p:cNvPr id="857" name="Google Shape;857;p19"/>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8" name="Google Shape;858;p19"/>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7"/>
          <p:cNvSpPr txBox="1">
            <a:spLocks noGrp="1"/>
          </p:cNvSpPr>
          <p:nvPr>
            <p:ph type="body" idx="1"/>
          </p:nvPr>
        </p:nvSpPr>
        <p:spPr>
          <a:xfrm>
            <a:off x="839601" y="356615"/>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Slutsats </a:t>
            </a:r>
            <a:endParaRPr dirty="0"/>
          </a:p>
        </p:txBody>
      </p:sp>
      <p:sp>
        <p:nvSpPr>
          <p:cNvPr id="864" name="Google Shape;864;p17"/>
          <p:cNvSpPr txBox="1">
            <a:spLocks noGrp="1"/>
          </p:cNvSpPr>
          <p:nvPr>
            <p:ph type="body" idx="3"/>
          </p:nvPr>
        </p:nvSpPr>
        <p:spPr>
          <a:xfrm>
            <a:off x="1080228" y="1066891"/>
            <a:ext cx="9740171" cy="1824470"/>
          </a:xfrm>
          <a:prstGeom prst="rect">
            <a:avLst/>
          </a:prstGeom>
          <a:noFill/>
          <a:ln>
            <a:noFill/>
          </a:ln>
        </p:spPr>
        <p:txBody>
          <a:bodyPr spcFirstLastPara="1" wrap="square" lIns="91425" tIns="45700" rIns="91425" bIns="45700" anchor="t" anchorCtr="0">
            <a:noAutofit/>
          </a:bodyPr>
          <a:lstStyle/>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AI-verktyg kan underlätta vardagliga uppgifter som påminnelser, listor, kalendrar och planering av dagliga rutiner.</a:t>
            </a:r>
            <a:endParaRPr dirty="0"/>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Digitala assistenter (som Siri, Alexa eller Google Assistant) kan underlätta vardagen genom att hjälpa till att </a:t>
            </a:r>
            <a:r>
              <a:rPr lang="en-US" dirty="0" err="1"/>
              <a:t>organisera </a:t>
            </a:r>
            <a:r>
              <a:rPr lang="en-US" dirty="0"/>
              <a:t>information och uppgifter.</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Rekommendationssystem kan föreslå användbara produkter, tjänster eller resalternativ, men de vet inte alltid vad som är bäst för dig.</a:t>
            </a:r>
          </a:p>
          <a:p>
            <a:pPr marL="800100" indent="-342900">
              <a:buFont typeface="Arial" panose="020B0604020202020204" pitchFamily="34" charset="0"/>
              <a:buChar char="•"/>
            </a:pPr>
            <a:r>
              <a:rPr lang="en-US" dirty="0"/>
              <a:t>AI-verktyg kan ibland göra misstag eller ge felaktig information, så det är viktigt att dubbelkolla viktiga detaljer.</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p:txBody>
      </p:sp>
      <p:pic>
        <p:nvPicPr>
          <p:cNvPr id="865" name="Google Shape;865;p17"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66" name="Google Shape;866;p17"/>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21"/>
          <p:cNvSpPr txBox="1">
            <a:spLocks noGrp="1"/>
          </p:cNvSpPr>
          <p:nvPr>
            <p:ph type="body" idx="1"/>
          </p:nvPr>
        </p:nvSpPr>
        <p:spPr>
          <a:xfrm>
            <a:off x="839601" y="334840"/>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Slutsats </a:t>
            </a:r>
            <a:endParaRPr dirty="0"/>
          </a:p>
        </p:txBody>
      </p:sp>
      <p:sp>
        <p:nvSpPr>
          <p:cNvPr id="872" name="Google Shape;872;p21"/>
          <p:cNvSpPr txBox="1">
            <a:spLocks noGrp="1"/>
          </p:cNvSpPr>
          <p:nvPr>
            <p:ph type="body" idx="3"/>
          </p:nvPr>
        </p:nvSpPr>
        <p:spPr>
          <a:xfrm>
            <a:off x="1308847" y="1612454"/>
            <a:ext cx="9412978" cy="1824470"/>
          </a:xfrm>
          <a:prstGeom prst="rect">
            <a:avLst/>
          </a:prstGeom>
          <a:noFill/>
          <a:ln>
            <a:noFill/>
          </a:ln>
        </p:spPr>
        <p:txBody>
          <a:bodyPr spcFirstLastPara="1" wrap="square" lIns="91425" tIns="45700" rIns="91425" bIns="45700" anchor="t" anchorCtr="0">
            <a:noAutofit/>
          </a:bodyPr>
          <a:lstStyle/>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Använd alltid AI som ett hjälpmedel, inte som </a:t>
            </a:r>
            <a:r>
              <a:rPr lang="en-US" b="1" dirty="0"/>
              <a:t>beslutsfattare</a:t>
            </a:r>
            <a:r>
              <a:rPr lang="en-US" dirty="0"/>
              <a:t>.</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Skydda dina personuppgifter och var försiktig med att dela känslig information med appar eller onlineverktyg.</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När du väljer AI-verktyg, jämför olika alternativ och välj sådana som är säkra, lätta att använda och pålitliga.</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AI kan främja självständighet och självförtroende i vardagen när det används med omsorg och eftertanke.</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pic>
        <p:nvPicPr>
          <p:cNvPr id="873" name="Google Shape;873;p21"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74" name="Google Shape;874;p21"/>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Följ vår resa</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554545"/>
          </a:xfrm>
          <a:prstGeom prst="rect">
            <a:avLst/>
          </a:prstGeom>
          <a:noFill/>
        </p:spPr>
        <p:txBody>
          <a:bodyPr wrap="square" rtlCol="0">
            <a:spAutoFit/>
          </a:bodyPr>
          <a:lstStyle/>
          <a:p>
            <a:r>
              <a:rPr lang="en-IE" sz="3200" b="1" dirty="0">
                <a:solidFill>
                  <a:srgbClr val="292668"/>
                </a:solidFill>
              </a:rPr>
              <a:t>Grattis</a:t>
            </a:r>
            <a:r>
              <a:rPr lang="en-IE" sz="3200" dirty="0">
                <a:solidFill>
                  <a:srgbClr val="292668"/>
                </a:solidFill>
              </a:rPr>
              <a:t>, du har just avslutat modul 4. Fortsätt på din läranderesa… </a:t>
            </a:r>
            <a:r>
              <a:rPr lang="en-IE" sz="3200" b="1" dirty="0">
                <a:solidFill>
                  <a:srgbClr val="292668"/>
                </a:solidFill>
              </a:rPr>
              <a:t>Modul 5 </a:t>
            </a:r>
            <a:r>
              <a:rPr lang="en-IE" sz="3200" dirty="0">
                <a:solidFill>
                  <a:srgbClr val="292668"/>
                </a:solidFill>
              </a:rPr>
              <a:t>handlar om AI inom hälsoövervakning och välbefinnandestöd</a:t>
            </a: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6" descr="A group of people sitting at a table with a computer&#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88894" y="288801"/>
            <a:ext cx="11403106" cy="2223235"/>
          </a:xfrm>
          <a:prstGeom prst="rect">
            <a:avLst/>
          </a:prstGeom>
          <a:solidFill>
            <a:srgbClr val="D9D9D9"/>
          </a:solidFill>
          <a:ln>
            <a:noFill/>
          </a:ln>
        </p:spPr>
      </p:pic>
      <p:sp>
        <p:nvSpPr>
          <p:cNvPr id="364" name="Google Shape;364;p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65" name="Google Shape;365;p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66" name="Google Shape;366;p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Använda AI för påminnelser, listor, kalendrar och rutiner</a:t>
            </a:r>
            <a:endParaRPr/>
          </a:p>
        </p:txBody>
      </p:sp>
      <p:sp>
        <p:nvSpPr>
          <p:cNvPr id="367" name="Google Shape;367;p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68" name="Google Shape;368;p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Rekommendationssystem (shopping, resor, tjänster)</a:t>
            </a:r>
            <a:endParaRPr/>
          </a:p>
        </p:txBody>
      </p:sp>
      <p:sp>
        <p:nvSpPr>
          <p:cNvPr id="369" name="Google Shape;369;p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370" name="Google Shape;370;p6"/>
          <p:cNvSpPr txBox="1">
            <a:spLocks noGrp="1"/>
          </p:cNvSpPr>
          <p:nvPr>
            <p:ph type="body" idx="9"/>
          </p:nvPr>
        </p:nvSpPr>
        <p:spPr>
          <a:xfrm>
            <a:off x="2766253" y="4603049"/>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Att förstå AI:s begränsningar och undvika överdriven tillit</a:t>
            </a:r>
            <a:endParaRPr/>
          </a:p>
        </p:txBody>
      </p:sp>
      <p:sp>
        <p:nvSpPr>
          <p:cNvPr id="371" name="Google Shape;371;p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372" name="Google Shape;372;p6"/>
          <p:cNvSpPr txBox="1">
            <a:spLocks noGrp="1"/>
          </p:cNvSpPr>
          <p:nvPr>
            <p:ph type="body" idx="14"/>
          </p:nvPr>
        </p:nvSpPr>
        <p:spPr>
          <a:xfrm>
            <a:off x="2766253" y="519514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dirty="0" err="1"/>
              <a:t>Att</a:t>
            </a:r>
            <a:r>
              <a:rPr lang="en-US" dirty="0"/>
              <a:t> </a:t>
            </a:r>
            <a:r>
              <a:rPr lang="en-US" dirty="0" err="1"/>
              <a:t>fatta</a:t>
            </a:r>
            <a:r>
              <a:rPr lang="en-US" dirty="0"/>
              <a:t> </a:t>
            </a:r>
            <a:r>
              <a:rPr lang="en-US" dirty="0" err="1"/>
              <a:t>välgrundade</a:t>
            </a:r>
            <a:r>
              <a:rPr lang="en-US" dirty="0"/>
              <a:t> </a:t>
            </a:r>
            <a:r>
              <a:rPr lang="en-US" dirty="0" err="1"/>
              <a:t>beslut</a:t>
            </a:r>
            <a:r>
              <a:rPr lang="en-US" dirty="0"/>
              <a:t> om AI-</a:t>
            </a:r>
            <a:r>
              <a:rPr lang="en-US" dirty="0" err="1"/>
              <a:t>verktyg</a:t>
            </a:r>
            <a:endParaRPr dirty="0"/>
          </a:p>
        </p:txBody>
      </p:sp>
      <p:sp>
        <p:nvSpPr>
          <p:cNvPr id="373" name="Google Shape;373;p6"/>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74" name="Google Shape;374;p6"/>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Innehåll</a:t>
            </a:r>
            <a:endParaRPr sz="1400" b="0" i="0" u="none" strike="noStrike" cap="none">
              <a:solidFill>
                <a:srgbClr val="000000"/>
              </a:solidFill>
              <a:latin typeface="Arial"/>
              <a:ea typeface="Arial"/>
              <a:cs typeface="Arial"/>
              <a:sym typeface="Arial"/>
            </a:endParaRPr>
          </a:p>
        </p:txBody>
      </p:sp>
      <p:pic>
        <p:nvPicPr>
          <p:cNvPr id="375" name="Google Shape;375;p6"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sp>
        <p:nvSpPr>
          <p:cNvPr id="376" name="Google Shape;376;p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Vad digitala assistenter är och hur de fungerar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 descr="A person and person holding hands in a shape of a hear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383" name="Google Shape;383;p1"/>
          <p:cNvSpPr txBox="1">
            <a:spLocks noGrp="1"/>
          </p:cNvSpPr>
          <p:nvPr>
            <p:ph type="body" idx="1"/>
          </p:nvPr>
        </p:nvSpPr>
        <p:spPr>
          <a:xfrm>
            <a:off x="4927638" y="385460"/>
            <a:ext cx="6875961"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Inledning</a:t>
            </a:r>
            <a:endParaRPr/>
          </a:p>
        </p:txBody>
      </p:sp>
      <p:sp>
        <p:nvSpPr>
          <p:cNvPr id="384" name="Google Shape;384;p1"/>
          <p:cNvSpPr txBox="1">
            <a:spLocks noGrp="1"/>
          </p:cNvSpPr>
          <p:nvPr>
            <p:ph type="body" idx="3"/>
          </p:nvPr>
        </p:nvSpPr>
        <p:spPr>
          <a:xfrm>
            <a:off x="4694367" y="1203424"/>
            <a:ext cx="6875961" cy="4021291"/>
          </a:xfrm>
          <a:prstGeom prst="rect">
            <a:avLst/>
          </a:prstGeom>
          <a:noFill/>
          <a:ln>
            <a:noFill/>
          </a:ln>
        </p:spPr>
        <p:txBody>
          <a:bodyPr spcFirstLastPara="1" wrap="square" lIns="91425" tIns="45700" rIns="91425" bIns="45700" anchor="t" anchorCtr="0">
            <a:noAutofit/>
          </a:bodyPr>
          <a:lstStyle/>
          <a:p>
            <a:pPr marR="0" lvl="0" algn="l" rtl="0">
              <a:lnSpc>
                <a:spcPct val="103333"/>
              </a:lnSpc>
              <a:spcBef>
                <a:spcPts val="0"/>
              </a:spcBef>
              <a:spcAft>
                <a:spcPts val="0"/>
              </a:spcAft>
              <a:buClr>
                <a:schemeClr val="lt1"/>
              </a:buClr>
              <a:buSzPts val="2400"/>
              <a:buFont typeface="Arial"/>
              <a:buNone/>
            </a:pPr>
            <a:r>
              <a:rPr lang="en-US" sz="2400" dirty="0"/>
              <a:t>Artificiell intelligens (AI) blir en allt vanligare del av vardagen. Många telefoner, datorer och smarta enheter har numera verktyg som kan hjälpa oss </a:t>
            </a:r>
            <a:r>
              <a:rPr lang="en-US" sz="2400" dirty="0" err="1"/>
              <a:t>att organisera </a:t>
            </a:r>
            <a:r>
              <a:rPr lang="en-US" sz="2400" dirty="0"/>
              <a:t>uppgifter, komma ihåg möten och hitta användbar information.</a:t>
            </a:r>
            <a:endParaRPr dirty="0"/>
          </a:p>
          <a:p>
            <a:pPr marR="0" lvl="0" algn="l" rtl="0">
              <a:lnSpc>
                <a:spcPct val="103333"/>
              </a:lnSpc>
              <a:spcBef>
                <a:spcPts val="0"/>
              </a:spcBef>
              <a:spcAft>
                <a:spcPts val="0"/>
              </a:spcAft>
              <a:buClr>
                <a:schemeClr val="lt1"/>
              </a:buClr>
              <a:buSzPts val="2400"/>
              <a:buFont typeface="Arial"/>
              <a:buNone/>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I det här modulen ska vi undersöka hur enkla AI-verktyg kan underlätta dagliga aktiviteter och göra vardagsrutinerna enklare.</a:t>
            </a:r>
            <a:endParaRPr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Du kommer att lära dig hur du använder dessa verktyg på ett säkert sätt, förstå deras begränsningar och fatta välgrundade beslut om när och hur du ska förlita dig på dem.</a:t>
            </a:r>
            <a:endParaRPr dirty="0"/>
          </a:p>
          <a:p>
            <a:pPr marR="0" lvl="0" algn="l" rtl="0">
              <a:lnSpc>
                <a:spcPct val="103333"/>
              </a:lnSpc>
              <a:spcBef>
                <a:spcPts val="0"/>
              </a:spcBef>
              <a:spcAft>
                <a:spcPts val="0"/>
              </a:spcAft>
              <a:buClr>
                <a:schemeClr val="lt1"/>
              </a:buClr>
              <a:buSzPts val="2400"/>
              <a:buFont typeface="Arial"/>
              <a:buNone/>
            </a:pPr>
            <a:endParaRPr sz="2400" b="1" dirty="0"/>
          </a:p>
          <a:p>
            <a:pPr lvl="0" algn="l" rtl="0">
              <a:lnSpc>
                <a:spcPct val="103333"/>
              </a:lnSpc>
              <a:spcBef>
                <a:spcPts val="0"/>
              </a:spcBef>
              <a:spcAft>
                <a:spcPts val="0"/>
              </a:spcAft>
              <a:buClr>
                <a:srgbClr val="242B62"/>
              </a:buClr>
              <a:buSzPts val="2400"/>
              <a:buNone/>
            </a:pPr>
            <a:endParaRPr dirty="0"/>
          </a:p>
        </p:txBody>
      </p:sp>
      <p:pic>
        <p:nvPicPr>
          <p:cNvPr id="385" name="Google Shape;385;p1"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48"/>
          <a:stretch/>
        </p:blipFill>
        <p:spPr>
          <a:xfrm>
            <a:off x="238772" y="2626822"/>
            <a:ext cx="7708195" cy="3396829"/>
          </a:xfrm>
          <a:prstGeom prst="rect">
            <a:avLst/>
          </a:prstGeom>
          <a:solidFill>
            <a:srgbClr val="D9D9D9"/>
          </a:solidFill>
          <a:ln>
            <a:noFill/>
          </a:ln>
        </p:spPr>
      </p:pic>
      <p:sp>
        <p:nvSpPr>
          <p:cNvPr id="392" name="Google Shape;392;p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93" name="Google Shape;393;p5"/>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394" name="Google Shape;394;p5"/>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a:solidFill>
                  <a:srgbClr val="242B62"/>
                </a:solidFill>
                <a:latin typeface="Calibri"/>
                <a:ea typeface="Calibri"/>
                <a:cs typeface="Calibri"/>
                <a:sym typeface="Calibri"/>
              </a:rPr>
              <a:t>VAD DIGITALA ASSISTENTER ÄR OCH HUR DE FUNGERAR</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 descr="En bild som visar person, inomhus, Människoansikte, bärbar dato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01" name="Google Shape;401;p7"/>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Vad är en digital assistent?</a:t>
            </a:r>
            <a:endParaRPr sz="3600"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rgbClr val="242B62"/>
              </a:buClr>
              <a:buSzPts val="3600"/>
              <a:buNone/>
            </a:pPr>
            <a:endParaRPr b="1" dirty="0"/>
          </a:p>
        </p:txBody>
      </p:sp>
      <p:sp>
        <p:nvSpPr>
          <p:cNvPr id="402" name="Google Shape;402;p7"/>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3333"/>
              </a:lnSpc>
              <a:spcBef>
                <a:spcPts val="0"/>
              </a:spcBef>
              <a:spcAft>
                <a:spcPts val="0"/>
              </a:spcAft>
              <a:buClr>
                <a:srgbClr val="242B62"/>
              </a:buClr>
              <a:buSzPts val="2595"/>
              <a:buNone/>
            </a:pPr>
            <a:r>
              <a:rPr lang="en-US" dirty="0"/>
              <a:t>En digital assistent är ett AI-verktyg som hjälper dig med vardagliga uppgifter och underlättar din dagliga rutin. De är utformade för att göra livet enklare genom att minska </a:t>
            </a:r>
            <a:r>
              <a:rPr lang="en-US" b="1" dirty="0"/>
              <a:t>behovet av att </a:t>
            </a:r>
            <a:r>
              <a:rPr lang="en-US" dirty="0"/>
              <a:t>själv </a:t>
            </a:r>
            <a:r>
              <a:rPr lang="en-US" b="1" dirty="0"/>
              <a:t>komma ihåg, planera och </a:t>
            </a:r>
            <a:r>
              <a:rPr lang="en-US" b="1" dirty="0" err="1"/>
              <a:t>organisera </a:t>
            </a:r>
            <a:r>
              <a:rPr lang="en-US" dirty="0"/>
              <a:t>allt. Vissa är röststyrda, andra fungerar via text eller appar, och vissa är anslutna till smarta enheter i ditt hem.</a:t>
            </a:r>
            <a:endParaRPr dirty="0"/>
          </a:p>
          <a:p>
            <a:pPr marL="0" lvl="0" indent="0" algn="l" rtl="0">
              <a:lnSpc>
                <a:spcPct val="103333"/>
              </a:lnSpc>
              <a:spcBef>
                <a:spcPts val="0"/>
              </a:spcBef>
              <a:spcAft>
                <a:spcPts val="0"/>
              </a:spcAft>
              <a:buClr>
                <a:srgbClr val="242B62"/>
              </a:buClr>
              <a:buSzPts val="2595"/>
              <a:buNone/>
            </a:pPr>
            <a:endParaRPr dirty="0"/>
          </a:p>
          <a:p>
            <a:pPr marL="0" lvl="0" indent="0" algn="l" rtl="0">
              <a:lnSpc>
                <a:spcPct val="103333"/>
              </a:lnSpc>
              <a:spcBef>
                <a:spcPts val="0"/>
              </a:spcBef>
              <a:spcAft>
                <a:spcPts val="0"/>
              </a:spcAft>
              <a:buClr>
                <a:srgbClr val="242B62"/>
              </a:buClr>
              <a:buSzPts val="2595"/>
              <a:buNone/>
            </a:pPr>
            <a:r>
              <a:rPr lang="en-US" dirty="0"/>
              <a:t>Exempel: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4"/>
              </a:rPr>
              <a:t>Siri </a:t>
            </a:r>
            <a:r>
              <a:rPr lang="en-US" dirty="0"/>
              <a:t>(Apple-enheter)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5"/>
              </a:rPr>
              <a:t>Google Assistant </a:t>
            </a:r>
            <a:r>
              <a:rPr lang="en-US" dirty="0"/>
              <a:t>(Android-enheter)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6"/>
              </a:rPr>
              <a:t>Alexa </a:t>
            </a:r>
            <a:r>
              <a:rPr lang="en-US" dirty="0"/>
              <a:t>(Amazons smarta högtalare)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7"/>
              </a:rPr>
              <a:t>ChatGPT </a:t>
            </a:r>
            <a:r>
              <a:rPr lang="en-US" dirty="0"/>
              <a:t>(textbaserad AI-assistent)</a:t>
            </a:r>
            <a:endParaRPr dirty="0"/>
          </a:p>
        </p:txBody>
      </p:sp>
      <p:pic>
        <p:nvPicPr>
          <p:cNvPr id="403" name="Google Shape;403;p7" descr="A colorful circles with white lines and dots&#10;&#10;AI-generated content may be incorrect."/>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raphic 4">
            <a:extLst>
              <a:ext uri="{FF2B5EF4-FFF2-40B4-BE49-F238E27FC236}">
                <a16:creationId xmlns:a16="http://schemas.microsoft.com/office/drawing/2014/main" id="{F9E2C742-F043-148F-930B-B4EE82D6446B}"/>
              </a:ext>
            </a:extLst>
          </p:cNvPr>
          <p:cNvGrpSpPr/>
          <p:nvPr/>
        </p:nvGrpSpPr>
        <p:grpSpPr>
          <a:xfrm rot="18759992">
            <a:off x="10227093" y="4927211"/>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0CE9A159-71BC-8596-4B7A-58E3074A742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B8AFE84C-9D95-1980-D309-B8B0F7881F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A37FF2DC-A262-1B43-02A5-650058BB41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40D952F4-A1F1-38D6-E35F-6F681A9BC79F}"/>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22EFEBCE-78A1-96E6-0830-3D45B70516C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383541-BD5F-4E35-D64D-E59E208F228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E312CC5-0E63-9966-6D24-17F7D78B0B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117384B7-7144-43CC-B220-59CDB88C42B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5CBC68FB-F366-865D-EAB1-08714207651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1E5F892E-C688-E2DA-3626-0A057C350DA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4D14D657-5FA6-DDC5-862B-7C95E299A8F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89"/>
          <p:cNvSpPr txBox="1">
            <a:spLocks noGrp="1"/>
          </p:cNvSpPr>
          <p:nvPr>
            <p:ph type="body" idx="1"/>
          </p:nvPr>
        </p:nvSpPr>
        <p:spPr>
          <a:xfrm>
            <a:off x="920434" y="638321"/>
            <a:ext cx="100131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Hur kan de vara till hjälp i vardagen?</a:t>
            </a:r>
            <a:endParaRPr/>
          </a:p>
          <a:p>
            <a:pPr marL="0" lvl="0" indent="0" algn="l" rtl="0">
              <a:lnSpc>
                <a:spcPct val="103333"/>
              </a:lnSpc>
              <a:spcBef>
                <a:spcPts val="0"/>
              </a:spcBef>
              <a:spcAft>
                <a:spcPts val="0"/>
              </a:spcAft>
              <a:buClr>
                <a:srgbClr val="242B62"/>
              </a:buClr>
              <a:buSzPts val="3600"/>
              <a:buNone/>
            </a:pPr>
            <a:endParaRPr/>
          </a:p>
        </p:txBody>
      </p:sp>
      <p:sp>
        <p:nvSpPr>
          <p:cNvPr id="409" name="Google Shape;409;p89"/>
          <p:cNvSpPr/>
          <p:nvPr/>
        </p:nvSpPr>
        <p:spPr>
          <a:xfrm>
            <a:off x="1235725"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89"/>
          <p:cNvSpPr/>
          <p:nvPr/>
        </p:nvSpPr>
        <p:spPr>
          <a:xfrm>
            <a:off x="1235725" y="1819345"/>
            <a:ext cx="1859421" cy="1098333"/>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89"/>
          <p:cNvSpPr/>
          <p:nvPr/>
        </p:nvSpPr>
        <p:spPr>
          <a:xfrm>
            <a:off x="3125344"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chemeClr val="dk1"/>
              </a:solidFill>
              <a:latin typeface="Calibri"/>
              <a:ea typeface="Calibri"/>
              <a:cs typeface="Calibri"/>
              <a:sym typeface="Calibri"/>
            </a:endParaRPr>
          </a:p>
        </p:txBody>
      </p:sp>
      <p:sp>
        <p:nvSpPr>
          <p:cNvPr id="412" name="Google Shape;412;p89"/>
          <p:cNvSpPr/>
          <p:nvPr/>
        </p:nvSpPr>
        <p:spPr>
          <a:xfrm>
            <a:off x="3125344" y="1825497"/>
            <a:ext cx="1859421" cy="1092179"/>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3" name="Google Shape;413;p89"/>
          <p:cNvSpPr/>
          <p:nvPr/>
        </p:nvSpPr>
        <p:spPr>
          <a:xfrm>
            <a:off x="5012519" y="1825497"/>
            <a:ext cx="1856882" cy="4490877"/>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89"/>
          <p:cNvSpPr/>
          <p:nvPr/>
        </p:nvSpPr>
        <p:spPr>
          <a:xfrm>
            <a:off x="5012519" y="1825497"/>
            <a:ext cx="1856882" cy="1092179"/>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89"/>
          <p:cNvSpPr/>
          <p:nvPr/>
        </p:nvSpPr>
        <p:spPr>
          <a:xfrm>
            <a:off x="6902135" y="1855630"/>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6" name="Google Shape;416;p89"/>
          <p:cNvSpPr/>
          <p:nvPr/>
        </p:nvSpPr>
        <p:spPr>
          <a:xfrm>
            <a:off x="6902135" y="1825497"/>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7" name="Google Shape;417;p89"/>
          <p:cNvSpPr txBox="1"/>
          <p:nvPr/>
        </p:nvSpPr>
        <p:spPr>
          <a:xfrm>
            <a:off x="1238531" y="2926501"/>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dirty="0" err="1">
                <a:solidFill>
                  <a:schemeClr val="lt1"/>
                </a:solidFill>
                <a:latin typeface="Calibri"/>
                <a:ea typeface="Calibri"/>
                <a:cs typeface="Calibri"/>
                <a:sym typeface="Calibri"/>
              </a:rPr>
              <a:t>Påminnelser</a:t>
            </a:r>
            <a:r>
              <a:rPr lang="en-US" sz="2200" b="0" i="0" u="none" strike="noStrike" cap="none" dirty="0">
                <a:solidFill>
                  <a:schemeClr val="lt1"/>
                </a:solidFill>
                <a:latin typeface="Calibri"/>
                <a:ea typeface="Calibri"/>
                <a:cs typeface="Calibri"/>
                <a:sym typeface="Calibri"/>
              </a:rPr>
              <a:t> om </a:t>
            </a:r>
            <a:r>
              <a:rPr lang="en-US" sz="2200" b="0" i="0" u="none" strike="noStrike" cap="none" dirty="0" err="1">
                <a:solidFill>
                  <a:schemeClr val="lt1"/>
                </a:solidFill>
                <a:latin typeface="Calibri"/>
                <a:ea typeface="Calibri"/>
                <a:cs typeface="Calibri"/>
                <a:sym typeface="Calibri"/>
              </a:rPr>
              <a:t>mediciner</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läkarbesök</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och</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dagliga</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sysslor</a:t>
            </a:r>
            <a:r>
              <a:rPr lang="en-US" sz="2200" b="0" i="0" u="none" strike="noStrike" cap="none" dirty="0">
                <a:solidFill>
                  <a:schemeClr val="lt1"/>
                </a:solidFill>
                <a:latin typeface="Calibri"/>
                <a:ea typeface="Calibri"/>
                <a:cs typeface="Calibri"/>
                <a:sym typeface="Calibri"/>
              </a:rPr>
              <a:t>,</a:t>
            </a:r>
            <a:endParaRPr dirty="0"/>
          </a:p>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dirty="0" err="1">
                <a:solidFill>
                  <a:schemeClr val="lt1"/>
                </a:solidFill>
                <a:latin typeface="Calibri"/>
                <a:ea typeface="Calibri"/>
                <a:cs typeface="Calibri"/>
                <a:sym typeface="Calibri"/>
              </a:rPr>
              <a:t>anteckningar</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som</a:t>
            </a:r>
            <a:r>
              <a:rPr lang="en-US" sz="2200" b="0" i="0" u="none" strike="noStrike" cap="none" dirty="0">
                <a:solidFill>
                  <a:schemeClr val="lt1"/>
                </a:solidFill>
                <a:latin typeface="Calibri"/>
                <a:ea typeface="Calibri"/>
                <a:cs typeface="Calibri"/>
                <a:sym typeface="Calibri"/>
              </a:rPr>
              <a:t> du </a:t>
            </a:r>
            <a:r>
              <a:rPr lang="en-US" sz="2200" b="0" i="0" u="none" strike="noStrike" cap="none" dirty="0" err="1">
                <a:solidFill>
                  <a:schemeClr val="lt1"/>
                </a:solidFill>
                <a:latin typeface="Calibri"/>
                <a:ea typeface="Calibri"/>
                <a:cs typeface="Calibri"/>
                <a:sym typeface="Calibri"/>
              </a:rPr>
              <a:t>kan</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söka</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efter</a:t>
            </a:r>
            <a:r>
              <a:rPr lang="en-US" sz="2200" b="0" i="0" u="none" strike="noStrike" cap="none" dirty="0">
                <a:solidFill>
                  <a:schemeClr val="lt1"/>
                </a:solidFill>
                <a:latin typeface="Calibri"/>
                <a:ea typeface="Calibri"/>
                <a:cs typeface="Calibri"/>
                <a:sym typeface="Calibri"/>
              </a:rPr>
              <a:t> </a:t>
            </a:r>
            <a:r>
              <a:rPr lang="en-US" sz="2200" b="0" i="0" u="none" strike="noStrike" cap="none" dirty="0" err="1">
                <a:solidFill>
                  <a:schemeClr val="lt1"/>
                </a:solidFill>
                <a:latin typeface="Calibri"/>
                <a:ea typeface="Calibri"/>
                <a:cs typeface="Calibri"/>
                <a:sym typeface="Calibri"/>
              </a:rPr>
              <a:t>senare</a:t>
            </a:r>
            <a:r>
              <a:rPr lang="en-US" sz="2200" b="0" i="0" u="none" strike="noStrike" cap="none" dirty="0">
                <a:solidFill>
                  <a:schemeClr val="lt1"/>
                </a:solidFill>
                <a:latin typeface="Calibri"/>
                <a:ea typeface="Calibri"/>
                <a:cs typeface="Calibri"/>
                <a:sym typeface="Calibri"/>
              </a:rPr>
              <a:t>.</a:t>
            </a:r>
            <a:endParaRPr sz="2200" b="0" i="0" u="none" strike="noStrike" cap="none" dirty="0">
              <a:solidFill>
                <a:srgbClr val="000000"/>
              </a:solidFill>
              <a:latin typeface="Arial"/>
              <a:ea typeface="Arial"/>
              <a:cs typeface="Arial"/>
              <a:sym typeface="Arial"/>
            </a:endParaRPr>
          </a:p>
        </p:txBody>
      </p:sp>
      <p:sp>
        <p:nvSpPr>
          <p:cNvPr id="418" name="Google Shape;418;p89"/>
          <p:cNvSpPr txBox="1"/>
          <p:nvPr/>
        </p:nvSpPr>
        <p:spPr>
          <a:xfrm>
            <a:off x="3076982" y="2917680"/>
            <a:ext cx="1902900" cy="2801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Ingen inmatning behövs, vilket är till hjälp för personer med syn- eller rörelsehinder, enkla röstkommandon.</a:t>
            </a:r>
            <a:endParaRPr/>
          </a:p>
        </p:txBody>
      </p:sp>
      <p:sp>
        <p:nvSpPr>
          <p:cNvPr id="419" name="Google Shape;419;p89"/>
          <p:cNvSpPr txBox="1"/>
          <p:nvPr/>
        </p:nvSpPr>
        <p:spPr>
          <a:xfrm>
            <a:off x="4966598" y="2917680"/>
            <a:ext cx="1902900" cy="33239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100" b="0" i="0" u="none" strike="noStrike" cap="none" dirty="0" err="1">
                <a:solidFill>
                  <a:schemeClr val="lt1"/>
                </a:solidFill>
                <a:latin typeface="Calibri"/>
                <a:ea typeface="Calibri"/>
                <a:cs typeface="Calibri"/>
                <a:sym typeface="Calibri"/>
              </a:rPr>
              <a:t>Organisera</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uppgifter</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automatiskt</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få</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dagliga</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sammanfattningar</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väder</a:t>
            </a:r>
            <a:r>
              <a:rPr lang="en-US" sz="2100" b="0" i="0" u="none" strike="noStrike" cap="none" dirty="0">
                <a:solidFill>
                  <a:schemeClr val="lt1"/>
                </a:solidFill>
                <a:latin typeface="Calibri"/>
                <a:ea typeface="Calibri"/>
                <a:cs typeface="Calibri"/>
                <a:sym typeface="Calibri"/>
              </a:rPr>
              <a:t>, planer), </a:t>
            </a:r>
            <a:r>
              <a:rPr lang="en-US" sz="2100" b="0" i="0" u="none" strike="noStrike" cap="none" dirty="0" err="1">
                <a:solidFill>
                  <a:schemeClr val="lt1"/>
                </a:solidFill>
                <a:latin typeface="Calibri"/>
                <a:ea typeface="Calibri"/>
                <a:cs typeface="Calibri"/>
                <a:sym typeface="Calibri"/>
              </a:rPr>
              <a:t>bidra</a:t>
            </a:r>
            <a:r>
              <a:rPr lang="en-US" sz="2100" b="0" i="0" u="none" strike="noStrike" cap="none" dirty="0">
                <a:solidFill>
                  <a:schemeClr val="lt1"/>
                </a:solidFill>
                <a:latin typeface="Calibri"/>
                <a:ea typeface="Calibri"/>
                <a:cs typeface="Calibri"/>
                <a:sym typeface="Calibri"/>
              </a:rPr>
              <a:t> till </a:t>
            </a:r>
            <a:r>
              <a:rPr lang="en-US" sz="2100" b="0" i="0" u="none" strike="noStrike" cap="none" dirty="0" err="1">
                <a:solidFill>
                  <a:schemeClr val="lt1"/>
                </a:solidFill>
                <a:latin typeface="Calibri"/>
                <a:ea typeface="Calibri"/>
                <a:cs typeface="Calibri"/>
                <a:sym typeface="Calibri"/>
              </a:rPr>
              <a:t>att</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minska</a:t>
            </a:r>
            <a:r>
              <a:rPr lang="en-US" sz="2100" b="0" i="0" u="none" strike="noStrike" cap="none" dirty="0">
                <a:solidFill>
                  <a:schemeClr val="lt1"/>
                </a:solidFill>
                <a:latin typeface="Calibri"/>
                <a:ea typeface="Calibri"/>
                <a:cs typeface="Calibri"/>
                <a:sym typeface="Calibri"/>
              </a:rPr>
              <a:t> stress </a:t>
            </a:r>
            <a:r>
              <a:rPr lang="en-US" sz="2100" b="0" i="0" u="none" strike="noStrike" cap="none" dirty="0" err="1">
                <a:solidFill>
                  <a:schemeClr val="lt1"/>
                </a:solidFill>
                <a:latin typeface="Calibri"/>
                <a:ea typeface="Calibri"/>
                <a:cs typeface="Calibri"/>
                <a:sym typeface="Calibri"/>
              </a:rPr>
              <a:t>och</a:t>
            </a:r>
            <a:r>
              <a:rPr lang="en-US" sz="2100" b="0" i="0" u="none" strike="noStrike" cap="none" dirty="0">
                <a:solidFill>
                  <a:schemeClr val="lt1"/>
                </a:solidFill>
                <a:latin typeface="Calibri"/>
                <a:ea typeface="Calibri"/>
                <a:cs typeface="Calibri"/>
                <a:sym typeface="Calibri"/>
              </a:rPr>
              <a:t> </a:t>
            </a:r>
            <a:r>
              <a:rPr lang="en-US" sz="2100" b="0" i="0" u="none" strike="noStrike" cap="none" dirty="0" err="1">
                <a:solidFill>
                  <a:schemeClr val="lt1"/>
                </a:solidFill>
                <a:latin typeface="Calibri"/>
                <a:ea typeface="Calibri"/>
                <a:cs typeface="Calibri"/>
                <a:sym typeface="Calibri"/>
              </a:rPr>
              <a:t>förvirring</a:t>
            </a:r>
            <a:r>
              <a:rPr lang="en-US" sz="2100" b="0" i="0" u="none" strike="noStrike" cap="none" dirty="0">
                <a:solidFill>
                  <a:schemeClr val="lt1"/>
                </a:solidFill>
                <a:latin typeface="Calibri"/>
                <a:ea typeface="Calibri"/>
                <a:cs typeface="Calibri"/>
                <a:sym typeface="Calibri"/>
              </a:rPr>
              <a:t>.</a:t>
            </a:r>
            <a:endParaRPr sz="2100" b="0" i="0" u="none" strike="noStrike" cap="none" dirty="0">
              <a:solidFill>
                <a:schemeClr val="lt1"/>
              </a:solidFill>
              <a:latin typeface="Calibri"/>
              <a:ea typeface="Calibri"/>
              <a:cs typeface="Calibri"/>
              <a:sym typeface="Calibri"/>
            </a:endParaRPr>
          </a:p>
        </p:txBody>
      </p:sp>
      <p:sp>
        <p:nvSpPr>
          <p:cNvPr id="420" name="Google Shape;420;p89"/>
          <p:cNvSpPr txBox="1"/>
          <p:nvPr/>
        </p:nvSpPr>
        <p:spPr>
          <a:xfrm>
            <a:off x="6869404" y="2981470"/>
            <a:ext cx="1902900" cy="1785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Automatisering: tänd och släck lampor, lås dörrar, reglera temperaturen.</a:t>
            </a:r>
            <a:endParaRPr sz="2200" b="0" i="0" u="none" strike="noStrike" cap="none">
              <a:solidFill>
                <a:schemeClr val="lt1"/>
              </a:solidFill>
              <a:latin typeface="Calibri"/>
              <a:ea typeface="Calibri"/>
              <a:cs typeface="Calibri"/>
              <a:sym typeface="Calibri"/>
            </a:endParaRPr>
          </a:p>
        </p:txBody>
      </p:sp>
      <p:sp>
        <p:nvSpPr>
          <p:cNvPr id="421" name="Google Shape;421;p89"/>
          <p:cNvSpPr txBox="1"/>
          <p:nvPr/>
        </p:nvSpPr>
        <p:spPr>
          <a:xfrm>
            <a:off x="1447642" y="1935577"/>
            <a:ext cx="1394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Minnesstöd </a:t>
            </a:r>
            <a:endParaRPr/>
          </a:p>
        </p:txBody>
      </p:sp>
      <p:sp>
        <p:nvSpPr>
          <p:cNvPr id="422" name="Google Shape;422;p89"/>
          <p:cNvSpPr txBox="1"/>
          <p:nvPr/>
        </p:nvSpPr>
        <p:spPr>
          <a:xfrm>
            <a:off x="3435877" y="1935577"/>
            <a:ext cx="12363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Röst </a:t>
            </a: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styrning</a:t>
            </a:r>
            <a:endParaRPr sz="2400" b="0" i="0" u="none" strike="noStrike" cap="none">
              <a:solidFill>
                <a:schemeClr val="lt1"/>
              </a:solidFill>
              <a:latin typeface="Calibri"/>
              <a:ea typeface="Calibri"/>
              <a:cs typeface="Calibri"/>
              <a:sym typeface="Calibri"/>
            </a:endParaRPr>
          </a:p>
        </p:txBody>
      </p:sp>
      <p:sp>
        <p:nvSpPr>
          <p:cNvPr id="423" name="Google Shape;423;p89"/>
          <p:cNvSpPr txBox="1"/>
          <p:nvPr/>
        </p:nvSpPr>
        <p:spPr>
          <a:xfrm>
            <a:off x="5086667" y="2012542"/>
            <a:ext cx="1725300" cy="4617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Planering</a:t>
            </a:r>
            <a:endParaRPr sz="2400" b="0" i="0" u="none" strike="noStrike" cap="none">
              <a:solidFill>
                <a:schemeClr val="lt1"/>
              </a:solidFill>
              <a:latin typeface="Calibri"/>
              <a:ea typeface="Calibri"/>
              <a:cs typeface="Calibri"/>
              <a:sym typeface="Calibri"/>
            </a:endParaRPr>
          </a:p>
        </p:txBody>
      </p:sp>
      <p:sp>
        <p:nvSpPr>
          <p:cNvPr id="424" name="Google Shape;424;p89"/>
          <p:cNvSpPr txBox="1"/>
          <p:nvPr/>
        </p:nvSpPr>
        <p:spPr>
          <a:xfrm>
            <a:off x="7134727" y="1935577"/>
            <a:ext cx="13941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Smart hem</a:t>
            </a:r>
            <a:endParaRPr/>
          </a:p>
        </p:txBody>
      </p:sp>
      <p:pic>
        <p:nvPicPr>
          <p:cNvPr id="425" name="Google Shape;425;p89" descr="Badge 1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89532" y="1191527"/>
            <a:ext cx="914400" cy="914400"/>
          </a:xfrm>
          <a:prstGeom prst="rect">
            <a:avLst/>
          </a:prstGeom>
          <a:noFill/>
          <a:ln>
            <a:noFill/>
          </a:ln>
        </p:spPr>
      </p:pic>
      <p:pic>
        <p:nvPicPr>
          <p:cNvPr id="426" name="Google Shape;426;p89" descr="Badg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63204" y="1182706"/>
            <a:ext cx="914400" cy="914400"/>
          </a:xfrm>
          <a:prstGeom prst="rect">
            <a:avLst/>
          </a:prstGeom>
          <a:noFill/>
          <a:ln>
            <a:noFill/>
          </a:ln>
        </p:spPr>
      </p:pic>
      <p:pic>
        <p:nvPicPr>
          <p:cNvPr id="427" name="Google Shape;427;p89" descr="Badge 3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42223" y="1182706"/>
            <a:ext cx="914400" cy="914400"/>
          </a:xfrm>
          <a:prstGeom prst="rect">
            <a:avLst/>
          </a:prstGeom>
          <a:noFill/>
          <a:ln>
            <a:noFill/>
          </a:ln>
        </p:spPr>
      </p:pic>
      <p:pic>
        <p:nvPicPr>
          <p:cNvPr id="428" name="Google Shape;428;p89" descr="Badge 4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45300" y="1191527"/>
            <a:ext cx="914400" cy="914400"/>
          </a:xfrm>
          <a:prstGeom prst="rect">
            <a:avLst/>
          </a:prstGeom>
          <a:noFill/>
          <a:ln>
            <a:noFill/>
          </a:ln>
        </p:spPr>
      </p:pic>
      <p:sp>
        <p:nvSpPr>
          <p:cNvPr id="429" name="Google Shape;429;p89"/>
          <p:cNvSpPr/>
          <p:nvPr/>
        </p:nvSpPr>
        <p:spPr>
          <a:xfrm>
            <a:off x="8794285" y="1861702"/>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0" name="Google Shape;430;p89"/>
          <p:cNvSpPr/>
          <p:nvPr/>
        </p:nvSpPr>
        <p:spPr>
          <a:xfrm>
            <a:off x="8794285" y="1831569"/>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1" name="Google Shape;431;p89"/>
          <p:cNvSpPr txBox="1"/>
          <p:nvPr/>
        </p:nvSpPr>
        <p:spPr>
          <a:xfrm>
            <a:off x="8761554" y="3015340"/>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Fallavkänning (t.ex. smarta klockor),  nödlarm, automatiska incheckningar.</a:t>
            </a:r>
            <a:endParaRPr/>
          </a:p>
        </p:txBody>
      </p:sp>
      <p:sp>
        <p:nvSpPr>
          <p:cNvPr id="432" name="Google Shape;432;p89"/>
          <p:cNvSpPr txBox="1"/>
          <p:nvPr/>
        </p:nvSpPr>
        <p:spPr>
          <a:xfrm>
            <a:off x="9026877" y="1941649"/>
            <a:ext cx="1394100" cy="831000"/>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Säkerhet och stöd</a:t>
            </a:r>
            <a:endParaRPr sz="2400" b="0" i="0" u="none" strike="noStrike" cap="none">
              <a:solidFill>
                <a:schemeClr val="lt1"/>
              </a:solidFill>
              <a:latin typeface="Calibri"/>
              <a:ea typeface="Calibri"/>
              <a:cs typeface="Calibri"/>
              <a:sym typeface="Calibri"/>
            </a:endParaRPr>
          </a:p>
        </p:txBody>
      </p:sp>
      <p:pic>
        <p:nvPicPr>
          <p:cNvPr id="433" name="Google Shape;433;p89" descr="Badge 5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62345" y="1185063"/>
            <a:ext cx="914400" cy="914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Hur AI-assistenter fungerar</a:t>
            </a:r>
            <a:endParaRPr/>
          </a:p>
        </p:txBody>
      </p:sp>
      <p:sp>
        <p:nvSpPr>
          <p:cNvPr id="439" name="Google Shape;439;p28"/>
          <p:cNvSpPr/>
          <p:nvPr/>
        </p:nvSpPr>
        <p:spPr>
          <a:xfrm>
            <a:off x="904856" y="2578807"/>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0" name="Google Shape;440;p28"/>
          <p:cNvSpPr/>
          <p:nvPr/>
        </p:nvSpPr>
        <p:spPr>
          <a:xfrm>
            <a:off x="965584" y="2639535"/>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1" name="Google Shape;441;p28"/>
          <p:cNvSpPr/>
          <p:nvPr/>
        </p:nvSpPr>
        <p:spPr>
          <a:xfrm>
            <a:off x="1028843" y="2700263"/>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2" name="Google Shape;442;p28"/>
          <p:cNvSpPr/>
          <p:nvPr/>
        </p:nvSpPr>
        <p:spPr>
          <a:xfrm>
            <a:off x="2493906" y="3998326"/>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3" name="Google Shape;443;p28"/>
          <p:cNvSpPr/>
          <p:nvPr/>
        </p:nvSpPr>
        <p:spPr>
          <a:xfrm>
            <a:off x="2440770" y="3945188"/>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4" name="Google Shape;444;p28"/>
          <p:cNvSpPr/>
          <p:nvPr/>
        </p:nvSpPr>
        <p:spPr>
          <a:xfrm>
            <a:off x="3589542" y="3368272"/>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5" name="Google Shape;445;p28"/>
          <p:cNvSpPr/>
          <p:nvPr/>
        </p:nvSpPr>
        <p:spPr>
          <a:xfrm>
            <a:off x="3650270" y="3429000"/>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6" name="Google Shape;446;p28"/>
          <p:cNvSpPr/>
          <p:nvPr/>
        </p:nvSpPr>
        <p:spPr>
          <a:xfrm>
            <a:off x="3713527" y="3489728"/>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7" name="Google Shape;447;p28"/>
          <p:cNvSpPr/>
          <p:nvPr/>
        </p:nvSpPr>
        <p:spPr>
          <a:xfrm>
            <a:off x="5178591" y="4787790"/>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8" name="Google Shape;448;p28"/>
          <p:cNvSpPr/>
          <p:nvPr/>
        </p:nvSpPr>
        <p:spPr>
          <a:xfrm>
            <a:off x="5125454" y="4734652"/>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9" name="Google Shape;449;p28"/>
          <p:cNvSpPr/>
          <p:nvPr/>
        </p:nvSpPr>
        <p:spPr>
          <a:xfrm>
            <a:off x="5968056" y="2578807"/>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0" name="Google Shape;450;p28"/>
          <p:cNvSpPr/>
          <p:nvPr/>
        </p:nvSpPr>
        <p:spPr>
          <a:xfrm>
            <a:off x="6028784" y="2639535"/>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1" name="Google Shape;451;p28"/>
          <p:cNvSpPr/>
          <p:nvPr/>
        </p:nvSpPr>
        <p:spPr>
          <a:xfrm>
            <a:off x="6089512" y="2700263"/>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2" name="Google Shape;452;p28"/>
          <p:cNvSpPr/>
          <p:nvPr/>
        </p:nvSpPr>
        <p:spPr>
          <a:xfrm>
            <a:off x="7554574" y="3998326"/>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3" name="Google Shape;453;p28"/>
          <p:cNvSpPr/>
          <p:nvPr/>
        </p:nvSpPr>
        <p:spPr>
          <a:xfrm>
            <a:off x="7503968" y="39451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4" name="Google Shape;454;p28"/>
          <p:cNvSpPr/>
          <p:nvPr/>
        </p:nvSpPr>
        <p:spPr>
          <a:xfrm>
            <a:off x="8650210" y="3368272"/>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5" name="Google Shape;455;p28"/>
          <p:cNvSpPr/>
          <p:nvPr/>
        </p:nvSpPr>
        <p:spPr>
          <a:xfrm>
            <a:off x="8710938" y="3429000"/>
            <a:ext cx="2251998"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6" name="Google Shape;456;p28"/>
          <p:cNvSpPr/>
          <p:nvPr/>
        </p:nvSpPr>
        <p:spPr>
          <a:xfrm>
            <a:off x="8774195" y="3489728"/>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7" name="Google Shape;457;p28"/>
          <p:cNvSpPr/>
          <p:nvPr/>
        </p:nvSpPr>
        <p:spPr>
          <a:xfrm>
            <a:off x="10239260" y="4787790"/>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8" name="Google Shape;458;p28"/>
          <p:cNvSpPr/>
          <p:nvPr/>
        </p:nvSpPr>
        <p:spPr>
          <a:xfrm>
            <a:off x="10186122" y="4734652"/>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9" name="Google Shape;459;p28"/>
          <p:cNvSpPr txBox="1"/>
          <p:nvPr/>
        </p:nvSpPr>
        <p:spPr>
          <a:xfrm>
            <a:off x="938975" y="3458820"/>
            <a:ext cx="232839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Du ställer en fråga</a:t>
            </a:r>
            <a:endParaRPr sz="1400" b="0" i="0" u="none" strike="noStrike" cap="none">
              <a:solidFill>
                <a:srgbClr val="000000"/>
              </a:solidFill>
              <a:latin typeface="Arial"/>
              <a:ea typeface="Arial"/>
              <a:cs typeface="Arial"/>
              <a:sym typeface="Arial"/>
            </a:endParaRPr>
          </a:p>
        </p:txBody>
      </p:sp>
      <p:sp>
        <p:nvSpPr>
          <p:cNvPr id="460" name="Google Shape;460;p28"/>
          <p:cNvSpPr txBox="1"/>
          <p:nvPr/>
        </p:nvSpPr>
        <p:spPr>
          <a:xfrm>
            <a:off x="3785433" y="4043792"/>
            <a:ext cx="198167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förstår förfrågan</a:t>
            </a:r>
            <a:endParaRPr sz="1400" b="0" i="0" u="none" strike="noStrike" cap="none" dirty="0">
              <a:solidFill>
                <a:srgbClr val="292668"/>
              </a:solidFill>
              <a:latin typeface="Arial"/>
              <a:ea typeface="Arial"/>
              <a:cs typeface="Arial"/>
              <a:sym typeface="Arial"/>
            </a:endParaRPr>
          </a:p>
        </p:txBody>
      </p:sp>
      <p:sp>
        <p:nvSpPr>
          <p:cNvPr id="461" name="Google Shape;461;p28"/>
          <p:cNvSpPr txBox="1"/>
          <p:nvPr/>
        </p:nvSpPr>
        <p:spPr>
          <a:xfrm>
            <a:off x="6043611" y="3289882"/>
            <a:ext cx="224729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söker efter information</a:t>
            </a:r>
            <a:endParaRPr sz="1400" b="0" i="0" u="none" strike="noStrike" cap="none">
              <a:solidFill>
                <a:srgbClr val="000000"/>
              </a:solidFill>
              <a:latin typeface="Arial"/>
              <a:ea typeface="Arial"/>
              <a:cs typeface="Arial"/>
              <a:sym typeface="Arial"/>
            </a:endParaRPr>
          </a:p>
        </p:txBody>
      </p:sp>
      <p:sp>
        <p:nvSpPr>
          <p:cNvPr id="462" name="Google Shape;462;p28"/>
          <p:cNvSpPr txBox="1"/>
          <p:nvPr/>
        </p:nvSpPr>
        <p:spPr>
          <a:xfrm>
            <a:off x="8748891" y="3966078"/>
            <a:ext cx="20699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AI ger ett svar</a:t>
            </a:r>
            <a:endParaRPr sz="1400" b="0" i="0" u="none" strike="noStrike" cap="none" dirty="0">
              <a:solidFill>
                <a:srgbClr val="292668"/>
              </a:solidFill>
              <a:latin typeface="Arial"/>
              <a:ea typeface="Arial"/>
              <a:cs typeface="Arial"/>
              <a:sym typeface="Arial"/>
            </a:endParaRPr>
          </a:p>
        </p:txBody>
      </p:sp>
      <p:pic>
        <p:nvPicPr>
          <p:cNvPr id="463" name="Google Shape;463;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69140" y="4151610"/>
            <a:ext cx="619531" cy="619531"/>
          </a:xfrm>
          <a:prstGeom prst="rect">
            <a:avLst/>
          </a:prstGeom>
          <a:noFill/>
          <a:ln>
            <a:noFill/>
          </a:ln>
        </p:spPr>
      </p:pic>
      <p:pic>
        <p:nvPicPr>
          <p:cNvPr id="464" name="Google Shape;464;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3708" y="4948198"/>
            <a:ext cx="619531" cy="619531"/>
          </a:xfrm>
          <a:prstGeom prst="rect">
            <a:avLst/>
          </a:prstGeom>
          <a:noFill/>
          <a:ln>
            <a:noFill/>
          </a:ln>
        </p:spPr>
      </p:pic>
      <p:pic>
        <p:nvPicPr>
          <p:cNvPr id="465" name="Google Shape;465;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42333" y="4151610"/>
            <a:ext cx="619531" cy="619531"/>
          </a:xfrm>
          <a:prstGeom prst="rect">
            <a:avLst/>
          </a:prstGeom>
          <a:noFill/>
          <a:ln>
            <a:noFill/>
          </a:ln>
        </p:spPr>
      </p:pic>
      <p:grpSp>
        <p:nvGrpSpPr>
          <p:cNvPr id="466" name="Google Shape;466;p28"/>
          <p:cNvGrpSpPr/>
          <p:nvPr/>
        </p:nvGrpSpPr>
        <p:grpSpPr>
          <a:xfrm>
            <a:off x="5902268" y="734764"/>
            <a:ext cx="896094" cy="896083"/>
            <a:chOff x="10387608" y="788458"/>
            <a:chExt cx="896094" cy="896083"/>
          </a:xfrm>
        </p:grpSpPr>
        <p:sp>
          <p:nvSpPr>
            <p:cNvPr id="467" name="Google Shape;467;p28"/>
            <p:cNvSpPr/>
            <p:nvPr/>
          </p:nvSpPr>
          <p:spPr>
            <a:xfrm>
              <a:off x="10700650" y="810127"/>
              <a:ext cx="289473" cy="332422"/>
            </a:xfrm>
            <a:custGeom>
              <a:avLst/>
              <a:gdLst/>
              <a:ahLst/>
              <a:cxnLst/>
              <a:rect l="l" t="t" r="r" b="b"/>
              <a:pathLst>
                <a:path w="289473" h="332422" extrusionOk="0">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8" name="Google Shape;468;p28"/>
            <p:cNvGrpSpPr/>
            <p:nvPr/>
          </p:nvGrpSpPr>
          <p:grpSpPr>
            <a:xfrm>
              <a:off x="10387608" y="788458"/>
              <a:ext cx="896094" cy="896083"/>
              <a:chOff x="10387608" y="788458"/>
              <a:chExt cx="896094" cy="896083"/>
            </a:xfrm>
          </p:grpSpPr>
          <p:grpSp>
            <p:nvGrpSpPr>
              <p:cNvPr id="469" name="Google Shape;469;p28"/>
              <p:cNvGrpSpPr/>
              <p:nvPr/>
            </p:nvGrpSpPr>
            <p:grpSpPr>
              <a:xfrm>
                <a:off x="10647765" y="1164229"/>
                <a:ext cx="375781" cy="505859"/>
                <a:chOff x="10647765" y="1164229"/>
                <a:chExt cx="375781" cy="505859"/>
              </a:xfrm>
            </p:grpSpPr>
            <p:sp>
              <p:nvSpPr>
                <p:cNvPr id="470" name="Google Shape;470;p28"/>
                <p:cNvSpPr/>
                <p:nvPr/>
              </p:nvSpPr>
              <p:spPr>
                <a:xfrm>
                  <a:off x="10647765" y="1626729"/>
                  <a:ext cx="375781" cy="43359"/>
                </a:xfrm>
                <a:custGeom>
                  <a:avLst/>
                  <a:gdLst/>
                  <a:ahLst/>
                  <a:cxnLst/>
                  <a:rect l="l" t="t" r="r" b="b"/>
                  <a:pathLst>
                    <a:path w="375781" h="43359" extrusionOk="0">
                      <a:moveTo>
                        <a:pt x="0" y="0"/>
                      </a:moveTo>
                      <a:lnTo>
                        <a:pt x="375782" y="0"/>
                      </a:lnTo>
                      <a:lnTo>
                        <a:pt x="375782" y="43360"/>
                      </a:lnTo>
                      <a:lnTo>
                        <a:pt x="0" y="43360"/>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28"/>
                <p:cNvSpPr/>
                <p:nvPr/>
              </p:nvSpPr>
              <p:spPr>
                <a:xfrm>
                  <a:off x="10734483" y="1164229"/>
                  <a:ext cx="202344" cy="43359"/>
                </a:xfrm>
                <a:custGeom>
                  <a:avLst/>
                  <a:gdLst/>
                  <a:ahLst/>
                  <a:cxnLst/>
                  <a:rect l="l" t="t" r="r" b="b"/>
                  <a:pathLst>
                    <a:path w="202344" h="43359" extrusionOk="0">
                      <a:moveTo>
                        <a:pt x="0" y="0"/>
                      </a:moveTo>
                      <a:lnTo>
                        <a:pt x="202344" y="0"/>
                      </a:lnTo>
                      <a:lnTo>
                        <a:pt x="202344" y="43359"/>
                      </a:lnTo>
                      <a:lnTo>
                        <a:pt x="0" y="43359"/>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28"/>
                <p:cNvSpPr/>
                <p:nvPr/>
              </p:nvSpPr>
              <p:spPr>
                <a:xfrm>
                  <a:off x="10806749" y="1294307"/>
                  <a:ext cx="57812" cy="43359"/>
                </a:xfrm>
                <a:custGeom>
                  <a:avLst/>
                  <a:gdLst/>
                  <a:ahLst/>
                  <a:cxnLst/>
                  <a:rect l="l" t="t" r="r" b="b"/>
                  <a:pathLst>
                    <a:path w="57812" h="43359" extrusionOk="0">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FEDA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28"/>
              <p:cNvGrpSpPr/>
              <p:nvPr/>
            </p:nvGrpSpPr>
            <p:grpSpPr>
              <a:xfrm>
                <a:off x="10387608" y="788458"/>
                <a:ext cx="896094" cy="896083"/>
                <a:chOff x="10387608" y="788458"/>
                <a:chExt cx="896094" cy="896083"/>
              </a:xfrm>
            </p:grpSpPr>
            <p:sp>
              <p:nvSpPr>
                <p:cNvPr id="474" name="Google Shape;474;p28"/>
                <p:cNvSpPr/>
                <p:nvPr/>
              </p:nvSpPr>
              <p:spPr>
                <a:xfrm>
                  <a:off x="10387608" y="788458"/>
                  <a:ext cx="896094" cy="896083"/>
                </a:xfrm>
                <a:custGeom>
                  <a:avLst/>
                  <a:gdLst/>
                  <a:ahLst/>
                  <a:cxnLst/>
                  <a:rect l="l" t="t" r="r" b="b"/>
                  <a:pathLst>
                    <a:path w="896094" h="896083" extrusionOk="0">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28"/>
                <p:cNvSpPr/>
                <p:nvPr/>
              </p:nvSpPr>
              <p:spPr>
                <a:xfrm>
                  <a:off x="10445420" y="1482197"/>
                  <a:ext cx="115625" cy="28906"/>
                </a:xfrm>
                <a:custGeom>
                  <a:avLst/>
                  <a:gdLst/>
                  <a:ahLst/>
                  <a:cxnLst/>
                  <a:rect l="l" t="t" r="r" b="b"/>
                  <a:pathLst>
                    <a:path w="115625" h="28906" extrusionOk="0">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28"/>
                <p:cNvSpPr/>
                <p:nvPr/>
              </p:nvSpPr>
              <p:spPr>
                <a:xfrm>
                  <a:off x="10575499" y="1482197"/>
                  <a:ext cx="43359" cy="28906"/>
                </a:xfrm>
                <a:custGeom>
                  <a:avLst/>
                  <a:gdLst/>
                  <a:ahLst/>
                  <a:cxnLst/>
                  <a:rect l="l" t="t" r="r" b="b"/>
                  <a:pathLst>
                    <a:path w="43359" h="28906" extrusionOk="0">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28"/>
                <p:cNvSpPr/>
                <p:nvPr/>
              </p:nvSpPr>
              <p:spPr>
                <a:xfrm>
                  <a:off x="10763390" y="947432"/>
                  <a:ext cx="144531" cy="28905"/>
                </a:xfrm>
                <a:custGeom>
                  <a:avLst/>
                  <a:gdLst/>
                  <a:ahLst/>
                  <a:cxnLst/>
                  <a:rect l="l" t="t" r="r" b="b"/>
                  <a:pathLst>
                    <a:path w="144531" h="28905" extrusionOk="0">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pic>
        <p:nvPicPr>
          <p:cNvPr id="478" name="Google Shape;478;p28" descr="Bock med hel fyllni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92963" y="4921573"/>
            <a:ext cx="658534" cy="65853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1169</TotalTime>
  <Words>1972</Words>
  <Application>Microsoft Office PowerPoint</Application>
  <PresentationFormat>Bredbild</PresentationFormat>
  <Paragraphs>288</Paragraphs>
  <Slides>36</Slides>
  <Notes>33</Notes>
  <HiddenSlides>0</HiddenSlides>
  <MMClips>4</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36</vt:i4>
      </vt:variant>
    </vt:vector>
  </HeadingPairs>
  <TitlesOfParts>
    <vt:vector size="44" baseType="lpstr">
      <vt:lpstr>Arial</vt:lpstr>
      <vt:lpstr>Calibri</vt:lpstr>
      <vt:lpstr>Montserrat</vt:lpstr>
      <vt:lpstr>Montserrat Light</vt:lpstr>
      <vt:lpstr>Wingdings</vt:lpstr>
      <vt:lpstr>Office Theme</vt:lpstr>
      <vt:lpstr>1_Office Theme</vt:lpstr>
      <vt:lpstr>2_Office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docId:3A481ADED5DB7FEC31BD7AF478ADCC86</cp:keywords>
  <cp:lastModifiedBy>Cecilia Sten</cp:lastModifiedBy>
  <cp:revision>4</cp:revision>
  <dcterms:created xsi:type="dcterms:W3CDTF">2020-10-14T13:32:04Z</dcterms:created>
  <dcterms:modified xsi:type="dcterms:W3CDTF">2026-08-11T09:54:58Z</dcterms:modified>
</cp:coreProperties>
</file>