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8" r:id="rId2"/>
    <p:sldMasterId id="2147483698" r:id="rId3"/>
  </p:sldMasterIdLst>
  <p:notesMasterIdLst>
    <p:notesMasterId r:id="rId40"/>
  </p:notesMasterIdLst>
  <p:sldIdLst>
    <p:sldId id="4371" r:id="rId4"/>
    <p:sldId id="4412"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4372"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4263" r:id="rId39"/>
  </p:sldIdLst>
  <p:sldSz cx="12192000" cy="6858000"/>
  <p:notesSz cx="6858000" cy="9144000"/>
  <p:embeddedFontLst>
    <p:embeddedFont>
      <p:font typeface="Montserrat" panose="00000500000000000000" pitchFamily="2" charset="0"/>
      <p:regular r:id="rId41"/>
      <p:bold r:id="rId42"/>
      <p:italic r:id="rId43"/>
      <p:boldItalic r:id="rId44"/>
    </p:embeddedFont>
    <p:embeddedFont>
      <p:font typeface="Montserrat Light" panose="00000400000000000000"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i+KWrrJ/DK3ZjxJw+uQllI2j8qW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CB1F"/>
    <a:srgbClr val="292668"/>
    <a:srgbClr val="0024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14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2.fntdata"/><Relationship Id="rId47" Type="http://schemas.openxmlformats.org/officeDocument/2006/relationships/font" Target="fonts/font7.fntdata"/><Relationship Id="rId50" Type="http://customschemas.google.com/relationships/presentationmetadata" Target="metadata"/><Relationship Id="rId55"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4.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6.fntdata"/><Relationship Id="rId20" Type="http://schemas.openxmlformats.org/officeDocument/2006/relationships/slide" Target="slides/slide17.xml"/><Relationship Id="rId41" Type="http://schemas.openxmlformats.org/officeDocument/2006/relationships/font" Target="fonts/font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ecilia Sten" userId="84a9bb6d-f331-411c-8349-2d6f999a32bc" providerId="ADAL" clId="{D1406175-8025-41CD-A92F-5D78CAD1AA07}"/>
    <pc:docChg chg="custSel modSld">
      <pc:chgData name="Cecilia Sten" userId="84a9bb6d-f331-411c-8349-2d6f999a32bc" providerId="ADAL" clId="{D1406175-8025-41CD-A92F-5D78CAD1AA07}" dt="2026-08-27T13:05:40.522" v="3" actId="27636"/>
      <pc:docMkLst>
        <pc:docMk/>
      </pc:docMkLst>
      <pc:sldChg chg="modSp mod">
        <pc:chgData name="Cecilia Sten" userId="84a9bb6d-f331-411c-8349-2d6f999a32bc" providerId="ADAL" clId="{D1406175-8025-41CD-A92F-5D78CAD1AA07}" dt="2026-08-27T13:05:40.510" v="2" actId="27636"/>
        <pc:sldMkLst>
          <pc:docMk/>
          <pc:sldMk cId="0" sldId="257"/>
        </pc:sldMkLst>
        <pc:spChg chg="mod">
          <ac:chgData name="Cecilia Sten" userId="84a9bb6d-f331-411c-8349-2d6f999a32bc" providerId="ADAL" clId="{D1406175-8025-41CD-A92F-5D78CAD1AA07}" dt="2026-08-27T13:05:40.510" v="2" actId="27636"/>
          <ac:spMkLst>
            <pc:docMk/>
            <pc:sldMk cId="0" sldId="257"/>
            <ac:spMk id="355" creationId="{00000000-0000-0000-0000-000000000000}"/>
          </ac:spMkLst>
        </pc:spChg>
      </pc:sldChg>
      <pc:sldChg chg="modSp mod">
        <pc:chgData name="Cecilia Sten" userId="84a9bb6d-f331-411c-8349-2d6f999a32bc" providerId="ADAL" clId="{D1406175-8025-41CD-A92F-5D78CAD1AA07}" dt="2026-08-27T13:05:40.522" v="3" actId="27636"/>
        <pc:sldMkLst>
          <pc:docMk/>
          <pc:sldMk cId="0" sldId="267"/>
        </pc:sldMkLst>
        <pc:spChg chg="mod">
          <ac:chgData name="Cecilia Sten" userId="84a9bb6d-f331-411c-8349-2d6f999a32bc" providerId="ADAL" clId="{D1406175-8025-41CD-A92F-5D78CAD1AA07}" dt="2026-08-27T13:05:40.522" v="3" actId="27636"/>
          <ac:spMkLst>
            <pc:docMk/>
            <pc:sldMk cId="0" sldId="267"/>
            <ac:spMk id="511" creationId="{00000000-0000-0000-0000-000000000000}"/>
          </ac:spMkLst>
        </pc:spChg>
      </pc:sldChg>
      <pc:sldChg chg="modSp mod">
        <pc:chgData name="Cecilia Sten" userId="84a9bb6d-f331-411c-8349-2d6f999a32bc" providerId="ADAL" clId="{D1406175-8025-41CD-A92F-5D78CAD1AA07}" dt="2026-08-27T13:05:40.498" v="1" actId="27636"/>
        <pc:sldMkLst>
          <pc:docMk/>
          <pc:sldMk cId="0" sldId="277"/>
        </pc:sldMkLst>
        <pc:spChg chg="mod">
          <ac:chgData name="Cecilia Sten" userId="84a9bb6d-f331-411c-8349-2d6f999a32bc" providerId="ADAL" clId="{D1406175-8025-41CD-A92F-5D78CAD1AA07}" dt="2026-08-27T13:05:40.498" v="1" actId="27636"/>
          <ac:spMkLst>
            <pc:docMk/>
            <pc:sldMk cId="0" sldId="277"/>
            <ac:spMk id="715" creationId="{00000000-0000-0000-0000-000000000000}"/>
          </ac:spMkLst>
        </pc:spChg>
      </pc:sldChg>
      <pc:sldChg chg="modSp">
        <pc:chgData name="Cecilia Sten" userId="84a9bb6d-f331-411c-8349-2d6f999a32bc" providerId="ADAL" clId="{D1406175-8025-41CD-A92F-5D78CAD1AA07}" dt="2026-08-27T13:05:40.465" v="0"/>
        <pc:sldMkLst>
          <pc:docMk/>
          <pc:sldMk cId="1506527795" sldId="4372"/>
        </pc:sldMkLst>
        <pc:picChg chg="mod">
          <ac:chgData name="Cecilia Sten" userId="84a9bb6d-f331-411c-8349-2d6f999a32bc" providerId="ADAL" clId="{D1406175-8025-41CD-A92F-5D78CAD1AA07}" dt="2026-08-27T13:05:40.465" v="0"/>
          <ac:picMkLst>
            <pc:docMk/>
            <pc:sldMk cId="1506527795" sldId="4372"/>
            <ac:picMk id="19" creationId="{E347528E-9874-52F0-5E1B-67B71E902E03}"/>
          </ac:picMkLst>
        </pc:picChg>
      </pc:sldChg>
    </pc:docChg>
  </pc:docChgLst>
  <pc:docChgLst>
    <pc:chgData name="Cecilia Sten" userId="84a9bb6d-f331-411c-8349-2d6f999a32bc" providerId="ADAL" clId="{C4340CC7-010C-4535-839F-4DC607728689}"/>
    <pc:docChg chg="undo custSel modSld">
      <pc:chgData name="Cecilia Sten" userId="84a9bb6d-f331-411c-8349-2d6f999a32bc" providerId="ADAL" clId="{C4340CC7-010C-4535-839F-4DC607728689}" dt="2026-08-11T09:54:48.841" v="49" actId="1076"/>
      <pc:docMkLst>
        <pc:docMk/>
      </pc:docMkLst>
      <pc:sldChg chg="modSp mod">
        <pc:chgData name="Cecilia Sten" userId="84a9bb6d-f331-411c-8349-2d6f999a32bc" providerId="ADAL" clId="{C4340CC7-010C-4535-839F-4DC607728689}" dt="2026-08-11T09:51:18.249" v="0" actId="1076"/>
        <pc:sldMkLst>
          <pc:docMk/>
          <pc:sldMk cId="0" sldId="257"/>
        </pc:sldMkLst>
        <pc:spChg chg="mod">
          <ac:chgData name="Cecilia Sten" userId="84a9bb6d-f331-411c-8349-2d6f999a32bc" providerId="ADAL" clId="{C4340CC7-010C-4535-839F-4DC607728689}" dt="2026-08-11T09:51:18.249" v="0" actId="1076"/>
          <ac:spMkLst>
            <pc:docMk/>
            <pc:sldMk cId="0" sldId="257"/>
            <ac:spMk id="357" creationId="{00000000-0000-0000-0000-000000000000}"/>
          </ac:spMkLst>
        </pc:spChg>
      </pc:sldChg>
      <pc:sldChg chg="modSp mod">
        <pc:chgData name="Cecilia Sten" userId="84a9bb6d-f331-411c-8349-2d6f999a32bc" providerId="ADAL" clId="{C4340CC7-010C-4535-839F-4DC607728689}" dt="2026-08-11T09:51:46.259" v="2" actId="255"/>
        <pc:sldMkLst>
          <pc:docMk/>
          <pc:sldMk cId="0" sldId="262"/>
        </pc:sldMkLst>
        <pc:spChg chg="mod">
          <ac:chgData name="Cecilia Sten" userId="84a9bb6d-f331-411c-8349-2d6f999a32bc" providerId="ADAL" clId="{C4340CC7-010C-4535-839F-4DC607728689}" dt="2026-08-11T09:51:46.259" v="2" actId="255"/>
          <ac:spMkLst>
            <pc:docMk/>
            <pc:sldMk cId="0" sldId="262"/>
            <ac:spMk id="419" creationId="{00000000-0000-0000-0000-000000000000}"/>
          </ac:spMkLst>
        </pc:spChg>
      </pc:sldChg>
      <pc:sldChg chg="modSp mod">
        <pc:chgData name="Cecilia Sten" userId="84a9bb6d-f331-411c-8349-2d6f999a32bc" providerId="ADAL" clId="{C4340CC7-010C-4535-839F-4DC607728689}" dt="2026-08-11T09:52:20.002" v="7" actId="1076"/>
        <pc:sldMkLst>
          <pc:docMk/>
          <pc:sldMk cId="0" sldId="266"/>
        </pc:sldMkLst>
        <pc:spChg chg="mod">
          <ac:chgData name="Cecilia Sten" userId="84a9bb6d-f331-411c-8349-2d6f999a32bc" providerId="ADAL" clId="{C4340CC7-010C-4535-839F-4DC607728689}" dt="2026-08-11T09:52:16.864" v="6" actId="1076"/>
          <ac:spMkLst>
            <pc:docMk/>
            <pc:sldMk cId="0" sldId="266"/>
            <ac:spMk id="502" creationId="{00000000-0000-0000-0000-000000000000}"/>
          </ac:spMkLst>
        </pc:spChg>
        <pc:spChg chg="mod">
          <ac:chgData name="Cecilia Sten" userId="84a9bb6d-f331-411c-8349-2d6f999a32bc" providerId="ADAL" clId="{C4340CC7-010C-4535-839F-4DC607728689}" dt="2026-08-11T09:52:20.002" v="7" actId="1076"/>
          <ac:spMkLst>
            <pc:docMk/>
            <pc:sldMk cId="0" sldId="266"/>
            <ac:spMk id="503" creationId="{00000000-0000-0000-0000-000000000000}"/>
          </ac:spMkLst>
        </pc:spChg>
      </pc:sldChg>
      <pc:sldChg chg="modSp mod">
        <pc:chgData name="Cecilia Sten" userId="84a9bb6d-f331-411c-8349-2d6f999a32bc" providerId="ADAL" clId="{C4340CC7-010C-4535-839F-4DC607728689}" dt="2026-08-11T09:52:26.776" v="8" actId="14100"/>
        <pc:sldMkLst>
          <pc:docMk/>
          <pc:sldMk cId="0" sldId="267"/>
        </pc:sldMkLst>
        <pc:spChg chg="mod">
          <ac:chgData name="Cecilia Sten" userId="84a9bb6d-f331-411c-8349-2d6f999a32bc" providerId="ADAL" clId="{C4340CC7-010C-4535-839F-4DC607728689}" dt="2026-08-11T09:52:26.776" v="8" actId="14100"/>
          <ac:spMkLst>
            <pc:docMk/>
            <pc:sldMk cId="0" sldId="267"/>
            <ac:spMk id="510" creationId="{00000000-0000-0000-0000-000000000000}"/>
          </ac:spMkLst>
        </pc:spChg>
      </pc:sldChg>
      <pc:sldChg chg="modSp mod">
        <pc:chgData name="Cecilia Sten" userId="84a9bb6d-f331-411c-8349-2d6f999a32bc" providerId="ADAL" clId="{C4340CC7-010C-4535-839F-4DC607728689}" dt="2026-08-11T09:52:51.933" v="10" actId="1076"/>
        <pc:sldMkLst>
          <pc:docMk/>
          <pc:sldMk cId="0" sldId="273"/>
        </pc:sldMkLst>
        <pc:spChg chg="mod">
          <ac:chgData name="Cecilia Sten" userId="84a9bb6d-f331-411c-8349-2d6f999a32bc" providerId="ADAL" clId="{C4340CC7-010C-4535-839F-4DC607728689}" dt="2026-08-11T09:52:51.933" v="10" actId="1076"/>
          <ac:spMkLst>
            <pc:docMk/>
            <pc:sldMk cId="0" sldId="273"/>
            <ac:spMk id="620" creationId="{00000000-0000-0000-0000-000000000000}"/>
          </ac:spMkLst>
        </pc:spChg>
      </pc:sldChg>
      <pc:sldChg chg="modSp mod">
        <pc:chgData name="Cecilia Sten" userId="84a9bb6d-f331-411c-8349-2d6f999a32bc" providerId="ADAL" clId="{C4340CC7-010C-4535-839F-4DC607728689}" dt="2026-08-11T09:53:03.422" v="11" actId="14100"/>
        <pc:sldMkLst>
          <pc:docMk/>
          <pc:sldMk cId="0" sldId="276"/>
        </pc:sldMkLst>
        <pc:spChg chg="mod">
          <ac:chgData name="Cecilia Sten" userId="84a9bb6d-f331-411c-8349-2d6f999a32bc" providerId="ADAL" clId="{C4340CC7-010C-4535-839F-4DC607728689}" dt="2026-08-11T09:53:03.422" v="11" actId="14100"/>
          <ac:spMkLst>
            <pc:docMk/>
            <pc:sldMk cId="0" sldId="276"/>
            <ac:spMk id="706" creationId="{00000000-0000-0000-0000-000000000000}"/>
          </ac:spMkLst>
        </pc:spChg>
      </pc:sldChg>
      <pc:sldChg chg="modSp mod">
        <pc:chgData name="Cecilia Sten" userId="84a9bb6d-f331-411c-8349-2d6f999a32bc" providerId="ADAL" clId="{C4340CC7-010C-4535-839F-4DC607728689}" dt="2026-08-11T09:53:09.728" v="12" actId="14100"/>
        <pc:sldMkLst>
          <pc:docMk/>
          <pc:sldMk cId="0" sldId="277"/>
        </pc:sldMkLst>
        <pc:spChg chg="mod">
          <ac:chgData name="Cecilia Sten" userId="84a9bb6d-f331-411c-8349-2d6f999a32bc" providerId="ADAL" clId="{C4340CC7-010C-4535-839F-4DC607728689}" dt="2026-08-11T09:53:09.728" v="12" actId="14100"/>
          <ac:spMkLst>
            <pc:docMk/>
            <pc:sldMk cId="0" sldId="277"/>
            <ac:spMk id="714" creationId="{00000000-0000-0000-0000-000000000000}"/>
          </ac:spMkLst>
        </pc:spChg>
      </pc:sldChg>
      <pc:sldChg chg="modSp mod">
        <pc:chgData name="Cecilia Sten" userId="84a9bb6d-f331-411c-8349-2d6f999a32bc" providerId="ADAL" clId="{C4340CC7-010C-4535-839F-4DC607728689}" dt="2026-08-11T09:53:51.032" v="39" actId="20577"/>
        <pc:sldMkLst>
          <pc:docMk/>
          <pc:sldMk cId="0" sldId="281"/>
        </pc:sldMkLst>
        <pc:spChg chg="mod">
          <ac:chgData name="Cecilia Sten" userId="84a9bb6d-f331-411c-8349-2d6f999a32bc" providerId="ADAL" clId="{C4340CC7-010C-4535-839F-4DC607728689}" dt="2026-08-11T09:53:23.130" v="13" actId="14100"/>
          <ac:spMkLst>
            <pc:docMk/>
            <pc:sldMk cId="0" sldId="281"/>
            <ac:spMk id="761" creationId="{00000000-0000-0000-0000-000000000000}"/>
          </ac:spMkLst>
        </pc:spChg>
        <pc:spChg chg="mod">
          <ac:chgData name="Cecilia Sten" userId="84a9bb6d-f331-411c-8349-2d6f999a32bc" providerId="ADAL" clId="{C4340CC7-010C-4535-839F-4DC607728689}" dt="2026-08-11T09:53:51.032" v="39" actId="20577"/>
          <ac:spMkLst>
            <pc:docMk/>
            <pc:sldMk cId="0" sldId="281"/>
            <ac:spMk id="762" creationId="{00000000-0000-0000-0000-000000000000}"/>
          </ac:spMkLst>
        </pc:spChg>
      </pc:sldChg>
      <pc:sldChg chg="modSp mod">
        <pc:chgData name="Cecilia Sten" userId="84a9bb6d-f331-411c-8349-2d6f999a32bc" providerId="ADAL" clId="{C4340CC7-010C-4535-839F-4DC607728689}" dt="2026-08-11T09:54:24.921" v="45" actId="1076"/>
        <pc:sldMkLst>
          <pc:docMk/>
          <pc:sldMk cId="0" sldId="283"/>
        </pc:sldMkLst>
        <pc:spChg chg="mod">
          <ac:chgData name="Cecilia Sten" userId="84a9bb6d-f331-411c-8349-2d6f999a32bc" providerId="ADAL" clId="{C4340CC7-010C-4535-839F-4DC607728689}" dt="2026-08-11T09:54:22.277" v="44" actId="1076"/>
          <ac:spMkLst>
            <pc:docMk/>
            <pc:sldMk cId="0" sldId="283"/>
            <ac:spMk id="776" creationId="{00000000-0000-0000-0000-000000000000}"/>
          </ac:spMkLst>
        </pc:spChg>
        <pc:spChg chg="mod">
          <ac:chgData name="Cecilia Sten" userId="84a9bb6d-f331-411c-8349-2d6f999a32bc" providerId="ADAL" clId="{C4340CC7-010C-4535-839F-4DC607728689}" dt="2026-08-11T09:54:18.618" v="42" actId="1076"/>
          <ac:spMkLst>
            <pc:docMk/>
            <pc:sldMk cId="0" sldId="283"/>
            <ac:spMk id="778" creationId="{00000000-0000-0000-0000-000000000000}"/>
          </ac:spMkLst>
        </pc:spChg>
        <pc:spChg chg="mod">
          <ac:chgData name="Cecilia Sten" userId="84a9bb6d-f331-411c-8349-2d6f999a32bc" providerId="ADAL" clId="{C4340CC7-010C-4535-839F-4DC607728689}" dt="2026-08-11T09:54:24.921" v="45" actId="1076"/>
          <ac:spMkLst>
            <pc:docMk/>
            <pc:sldMk cId="0" sldId="283"/>
            <ac:spMk id="779" creationId="{00000000-0000-0000-0000-000000000000}"/>
          </ac:spMkLst>
        </pc:spChg>
      </pc:sldChg>
      <pc:sldChg chg="modSp mod">
        <pc:chgData name="Cecilia Sten" userId="84a9bb6d-f331-411c-8349-2d6f999a32bc" providerId="ADAL" clId="{C4340CC7-010C-4535-839F-4DC607728689}" dt="2026-08-11T09:54:30.144" v="46" actId="14100"/>
        <pc:sldMkLst>
          <pc:docMk/>
          <pc:sldMk cId="0" sldId="284"/>
        </pc:sldMkLst>
        <pc:spChg chg="mod">
          <ac:chgData name="Cecilia Sten" userId="84a9bb6d-f331-411c-8349-2d6f999a32bc" providerId="ADAL" clId="{C4340CC7-010C-4535-839F-4DC607728689}" dt="2026-08-11T09:54:30.144" v="46" actId="14100"/>
          <ac:spMkLst>
            <pc:docMk/>
            <pc:sldMk cId="0" sldId="284"/>
            <ac:spMk id="814" creationId="{00000000-0000-0000-0000-000000000000}"/>
          </ac:spMkLst>
        </pc:spChg>
      </pc:sldChg>
      <pc:sldChg chg="modSp mod">
        <pc:chgData name="Cecilia Sten" userId="84a9bb6d-f331-411c-8349-2d6f999a32bc" providerId="ADAL" clId="{C4340CC7-010C-4535-839F-4DC607728689}" dt="2026-08-11T09:54:36.434" v="47" actId="1076"/>
        <pc:sldMkLst>
          <pc:docMk/>
          <pc:sldMk cId="0" sldId="286"/>
        </pc:sldMkLst>
        <pc:spChg chg="mod">
          <ac:chgData name="Cecilia Sten" userId="84a9bb6d-f331-411c-8349-2d6f999a32bc" providerId="ADAL" clId="{C4340CC7-010C-4535-839F-4DC607728689}" dt="2026-08-11T09:54:36.434" v="47" actId="1076"/>
          <ac:spMkLst>
            <pc:docMk/>
            <pc:sldMk cId="0" sldId="286"/>
            <ac:spMk id="844" creationId="{00000000-0000-0000-0000-000000000000}"/>
          </ac:spMkLst>
        </pc:spChg>
      </pc:sldChg>
      <pc:sldChg chg="modSp mod">
        <pc:chgData name="Cecilia Sten" userId="84a9bb6d-f331-411c-8349-2d6f999a32bc" providerId="ADAL" clId="{C4340CC7-010C-4535-839F-4DC607728689}" dt="2026-08-11T09:54:43.789" v="48" actId="1076"/>
        <pc:sldMkLst>
          <pc:docMk/>
          <pc:sldMk cId="0" sldId="287"/>
        </pc:sldMkLst>
        <pc:spChg chg="mod">
          <ac:chgData name="Cecilia Sten" userId="84a9bb6d-f331-411c-8349-2d6f999a32bc" providerId="ADAL" clId="{C4340CC7-010C-4535-839F-4DC607728689}" dt="2026-08-11T09:54:43.789" v="48" actId="1076"/>
          <ac:spMkLst>
            <pc:docMk/>
            <pc:sldMk cId="0" sldId="287"/>
            <ac:spMk id="852" creationId="{00000000-0000-0000-0000-000000000000}"/>
          </ac:spMkLst>
        </pc:spChg>
      </pc:sldChg>
      <pc:sldChg chg="modSp mod">
        <pc:chgData name="Cecilia Sten" userId="84a9bb6d-f331-411c-8349-2d6f999a32bc" providerId="ADAL" clId="{C4340CC7-010C-4535-839F-4DC607728689}" dt="2026-08-11T09:54:48.841" v="49" actId="1076"/>
        <pc:sldMkLst>
          <pc:docMk/>
          <pc:sldMk cId="0" sldId="288"/>
        </pc:sldMkLst>
        <pc:spChg chg="mod">
          <ac:chgData name="Cecilia Sten" userId="84a9bb6d-f331-411c-8349-2d6f999a32bc" providerId="ADAL" clId="{C4340CC7-010C-4535-839F-4DC607728689}" dt="2026-08-11T09:54:48.841" v="49" actId="1076"/>
          <ac:spMkLst>
            <pc:docMk/>
            <pc:sldMk cId="0" sldId="288"/>
            <ac:spMk id="864" creationId="{00000000-0000-0000-0000-000000000000}"/>
          </ac:spMkLst>
        </pc:spChg>
      </pc:sldChg>
      <pc:sldChg chg="modSp mod">
        <pc:chgData name="Cecilia Sten" userId="84a9bb6d-f331-411c-8349-2d6f999a32bc" providerId="ADAL" clId="{C4340CC7-010C-4535-839F-4DC607728689}" dt="2026-08-11T09:52:39.377" v="9" actId="1076"/>
        <pc:sldMkLst>
          <pc:docMk/>
          <pc:sldMk cId="1506527795" sldId="4372"/>
        </pc:sldMkLst>
        <pc:spChg chg="mod">
          <ac:chgData name="Cecilia Sten" userId="84a9bb6d-f331-411c-8349-2d6f999a32bc" providerId="ADAL" clId="{C4340CC7-010C-4535-839F-4DC607728689}" dt="2026-08-11T09:52:39.377" v="9" actId="1076"/>
          <ac:spMkLst>
            <pc:docMk/>
            <pc:sldMk cId="1506527795" sldId="4372"/>
            <ac:spMk id="4" creationId="{1B413D9D-516A-F13F-2EE2-D815437FCD33}"/>
          </ac:spMkLst>
        </pc:spChg>
      </pc:sldChg>
      <pc:sldChg chg="modSp mod">
        <pc:chgData name="Cecilia Sten" userId="84a9bb6d-f331-411c-8349-2d6f999a32bc" providerId="ADAL" clId="{C4340CC7-010C-4535-839F-4DC607728689}" dt="2026-08-11T09:51:25.074" v="1" actId="1076"/>
        <pc:sldMkLst>
          <pc:docMk/>
          <pc:sldMk cId="4201379495" sldId="4412"/>
        </pc:sldMkLst>
        <pc:spChg chg="mod">
          <ac:chgData name="Cecilia Sten" userId="84a9bb6d-f331-411c-8349-2d6f999a32bc" providerId="ADAL" clId="{C4340CC7-010C-4535-839F-4DC607728689}" dt="2026-08-11T09:51:25.074" v="1" actId="1076"/>
          <ac:spMkLst>
            <pc:docMk/>
            <pc:sldMk cId="4201379495" sldId="4412"/>
            <ac:spMk id="4" creationId="{2A227B00-8530-E563-C75F-D5EDE6F8D65B}"/>
          </ac:spMkLst>
        </pc:spChg>
      </pc:sldChg>
    </pc:docChg>
  </pc:docChgLst>
  <pc:docChgLst>
    <pc:chgData name="Cecilia Sten" userId="84a9bb6d-f331-411c-8349-2d6f999a32bc" providerId="ADAL" clId="{2F8E1813-6692-4794-93BB-AFD806067ECA}"/>
    <pc:docChg chg="undo custSel addSld delSld modSld">
      <pc:chgData name="Cecilia Sten" userId="84a9bb6d-f331-411c-8349-2d6f999a32bc" providerId="ADAL" clId="{2F8E1813-6692-4794-93BB-AFD806067ECA}" dt="2026-06-25T07:31:14.039" v="133" actId="1076"/>
      <pc:docMkLst>
        <pc:docMk/>
      </pc:docMkLst>
      <pc:sldChg chg="addSp modSp mod">
        <pc:chgData name="Cecilia Sten" userId="84a9bb6d-f331-411c-8349-2d6f999a32bc" providerId="ADAL" clId="{2F8E1813-6692-4794-93BB-AFD806067ECA}" dt="2026-06-25T07:16:10.711" v="15" actId="1076"/>
        <pc:sldMkLst>
          <pc:docMk/>
          <pc:sldMk cId="0" sldId="261"/>
        </pc:sldMkLst>
        <pc:spChg chg="mod">
          <ac:chgData name="Cecilia Sten" userId="84a9bb6d-f331-411c-8349-2d6f999a32bc" providerId="ADAL" clId="{2F8E1813-6692-4794-93BB-AFD806067ECA}" dt="2026-06-25T07:15:48.277" v="11"/>
          <ac:spMkLst>
            <pc:docMk/>
            <pc:sldMk cId="0" sldId="261"/>
            <ac:spMk id="5" creationId="{22EFEBCE-78A1-96E6-0830-3D45B70516CE}"/>
          </ac:spMkLst>
        </pc:spChg>
        <pc:spChg chg="mod">
          <ac:chgData name="Cecilia Sten" userId="84a9bb6d-f331-411c-8349-2d6f999a32bc" providerId="ADAL" clId="{2F8E1813-6692-4794-93BB-AFD806067ECA}" dt="2026-06-25T07:15:48.277" v="11"/>
          <ac:spMkLst>
            <pc:docMk/>
            <pc:sldMk cId="0" sldId="261"/>
            <ac:spMk id="6" creationId="{B8383541-BD5F-4E35-D64D-E59E208F228C}"/>
          </ac:spMkLst>
        </pc:spChg>
        <pc:spChg chg="mod">
          <ac:chgData name="Cecilia Sten" userId="84a9bb6d-f331-411c-8349-2d6f999a32bc" providerId="ADAL" clId="{2F8E1813-6692-4794-93BB-AFD806067ECA}" dt="2026-06-25T07:15:48.277" v="11"/>
          <ac:spMkLst>
            <pc:docMk/>
            <pc:sldMk cId="0" sldId="261"/>
            <ac:spMk id="7" creationId="{4E312CC5-0E63-9966-6D24-17F7D78B0B82}"/>
          </ac:spMkLst>
        </pc:spChg>
        <pc:spChg chg="mod">
          <ac:chgData name="Cecilia Sten" userId="84a9bb6d-f331-411c-8349-2d6f999a32bc" providerId="ADAL" clId="{2F8E1813-6692-4794-93BB-AFD806067ECA}" dt="2026-06-25T07:15:48.277" v="11"/>
          <ac:spMkLst>
            <pc:docMk/>
            <pc:sldMk cId="0" sldId="261"/>
            <ac:spMk id="8" creationId="{117384B7-7144-43CC-B220-59CDB88C42BC}"/>
          </ac:spMkLst>
        </pc:spChg>
        <pc:spChg chg="mod">
          <ac:chgData name="Cecilia Sten" userId="84a9bb6d-f331-411c-8349-2d6f999a32bc" providerId="ADAL" clId="{2F8E1813-6692-4794-93BB-AFD806067ECA}" dt="2026-06-25T07:15:48.277" v="11"/>
          <ac:spMkLst>
            <pc:docMk/>
            <pc:sldMk cId="0" sldId="261"/>
            <ac:spMk id="9" creationId="{5CBC68FB-F366-865D-EAB1-08714207651E}"/>
          </ac:spMkLst>
        </pc:spChg>
        <pc:spChg chg="mod">
          <ac:chgData name="Cecilia Sten" userId="84a9bb6d-f331-411c-8349-2d6f999a32bc" providerId="ADAL" clId="{2F8E1813-6692-4794-93BB-AFD806067ECA}" dt="2026-06-25T07:15:48.277" v="11"/>
          <ac:spMkLst>
            <pc:docMk/>
            <pc:sldMk cId="0" sldId="261"/>
            <ac:spMk id="10" creationId="{1E5F892E-C688-E2DA-3626-0A057C350DAF}"/>
          </ac:spMkLst>
        </pc:spChg>
        <pc:spChg chg="mod">
          <ac:chgData name="Cecilia Sten" userId="84a9bb6d-f331-411c-8349-2d6f999a32bc" providerId="ADAL" clId="{2F8E1813-6692-4794-93BB-AFD806067ECA}" dt="2026-06-25T07:15:48.277" v="11"/>
          <ac:spMkLst>
            <pc:docMk/>
            <pc:sldMk cId="0" sldId="261"/>
            <ac:spMk id="11" creationId="{4D14D657-5FA6-DDC5-862B-7C95E299A8FC}"/>
          </ac:spMkLst>
        </pc:spChg>
        <pc:spChg chg="mod">
          <ac:chgData name="Cecilia Sten" userId="84a9bb6d-f331-411c-8349-2d6f999a32bc" providerId="ADAL" clId="{2F8E1813-6692-4794-93BB-AFD806067ECA}" dt="2026-06-25T07:15:48.277" v="11"/>
          <ac:spMkLst>
            <pc:docMk/>
            <pc:sldMk cId="0" sldId="261"/>
            <ac:spMk id="12" creationId="{B8AFE84C-9D95-1980-D309-B8B0F7881F67}"/>
          </ac:spMkLst>
        </pc:spChg>
        <pc:spChg chg="mod">
          <ac:chgData name="Cecilia Sten" userId="84a9bb6d-f331-411c-8349-2d6f999a32bc" providerId="ADAL" clId="{2F8E1813-6692-4794-93BB-AFD806067ECA}" dt="2026-06-25T07:15:48.277" v="11"/>
          <ac:spMkLst>
            <pc:docMk/>
            <pc:sldMk cId="0" sldId="261"/>
            <ac:spMk id="13" creationId="{A37FF2DC-A262-1B43-02A5-650058BB4187}"/>
          </ac:spMkLst>
        </pc:spChg>
        <pc:grpChg chg="add mod">
          <ac:chgData name="Cecilia Sten" userId="84a9bb6d-f331-411c-8349-2d6f999a32bc" providerId="ADAL" clId="{2F8E1813-6692-4794-93BB-AFD806067ECA}" dt="2026-06-25T07:16:10.711" v="15" actId="1076"/>
          <ac:grpSpMkLst>
            <pc:docMk/>
            <pc:sldMk cId="0" sldId="261"/>
            <ac:grpSpMk id="2" creationId="{F9E2C742-F043-148F-930B-B4EE82D6446B}"/>
          </ac:grpSpMkLst>
        </pc:grpChg>
        <pc:grpChg chg="mod">
          <ac:chgData name="Cecilia Sten" userId="84a9bb6d-f331-411c-8349-2d6f999a32bc" providerId="ADAL" clId="{2F8E1813-6692-4794-93BB-AFD806067ECA}" dt="2026-06-25T07:15:48.277" v="11"/>
          <ac:grpSpMkLst>
            <pc:docMk/>
            <pc:sldMk cId="0" sldId="261"/>
            <ac:grpSpMk id="3" creationId="{0CE9A159-71BC-8596-4B7A-58E3074A7421}"/>
          </ac:grpSpMkLst>
        </pc:grpChg>
        <pc:grpChg chg="mod">
          <ac:chgData name="Cecilia Sten" userId="84a9bb6d-f331-411c-8349-2d6f999a32bc" providerId="ADAL" clId="{2F8E1813-6692-4794-93BB-AFD806067ECA}" dt="2026-06-25T07:15:48.277" v="11"/>
          <ac:grpSpMkLst>
            <pc:docMk/>
            <pc:sldMk cId="0" sldId="261"/>
            <ac:grpSpMk id="4" creationId="{40D952F4-A1F1-38D6-E35F-6F681A9BC79F}"/>
          </ac:grpSpMkLst>
        </pc:grpChg>
      </pc:sldChg>
      <pc:sldChg chg="modSp mod">
        <pc:chgData name="Cecilia Sten" userId="84a9bb6d-f331-411c-8349-2d6f999a32bc" providerId="ADAL" clId="{2F8E1813-6692-4794-93BB-AFD806067ECA}" dt="2026-06-25T07:13:32.804" v="7" actId="1076"/>
        <pc:sldMkLst>
          <pc:docMk/>
          <pc:sldMk cId="0" sldId="266"/>
        </pc:sldMkLst>
        <pc:spChg chg="mod">
          <ac:chgData name="Cecilia Sten" userId="84a9bb6d-f331-411c-8349-2d6f999a32bc" providerId="ADAL" clId="{2F8E1813-6692-4794-93BB-AFD806067ECA}" dt="2026-06-25T07:13:32.804" v="7" actId="1076"/>
          <ac:spMkLst>
            <pc:docMk/>
            <pc:sldMk cId="0" sldId="266"/>
            <ac:spMk id="503" creationId="{00000000-0000-0000-0000-000000000000}"/>
          </ac:spMkLst>
        </pc:spChg>
      </pc:sldChg>
      <pc:sldChg chg="addSp modSp mod">
        <pc:chgData name="Cecilia Sten" userId="84a9bb6d-f331-411c-8349-2d6f999a32bc" providerId="ADAL" clId="{2F8E1813-6692-4794-93BB-AFD806067ECA}" dt="2026-06-25T07:16:51.457" v="26" actId="1076"/>
        <pc:sldMkLst>
          <pc:docMk/>
          <pc:sldMk cId="0" sldId="269"/>
        </pc:sldMkLst>
        <pc:spChg chg="mod">
          <ac:chgData name="Cecilia Sten" userId="84a9bb6d-f331-411c-8349-2d6f999a32bc" providerId="ADAL" clId="{2F8E1813-6692-4794-93BB-AFD806067ECA}" dt="2026-06-25T07:16:22.791" v="16"/>
          <ac:spMkLst>
            <pc:docMk/>
            <pc:sldMk cId="0" sldId="269"/>
            <ac:spMk id="7" creationId="{E06EA09F-907A-2939-5DFB-7FAE6C9ECE3F}"/>
          </ac:spMkLst>
        </pc:spChg>
        <pc:spChg chg="mod">
          <ac:chgData name="Cecilia Sten" userId="84a9bb6d-f331-411c-8349-2d6f999a32bc" providerId="ADAL" clId="{2F8E1813-6692-4794-93BB-AFD806067ECA}" dt="2026-06-25T07:16:22.791" v="16"/>
          <ac:spMkLst>
            <pc:docMk/>
            <pc:sldMk cId="0" sldId="269"/>
            <ac:spMk id="8" creationId="{9CA4673E-6277-0147-08F1-F7428FC714F1}"/>
          </ac:spMkLst>
        </pc:spChg>
        <pc:spChg chg="mod">
          <ac:chgData name="Cecilia Sten" userId="84a9bb6d-f331-411c-8349-2d6f999a32bc" providerId="ADAL" clId="{2F8E1813-6692-4794-93BB-AFD806067ECA}" dt="2026-06-25T07:16:22.791" v="16"/>
          <ac:spMkLst>
            <pc:docMk/>
            <pc:sldMk cId="0" sldId="269"/>
            <ac:spMk id="9" creationId="{46FF82AE-B387-C3F6-B8AD-29AC95FBE952}"/>
          </ac:spMkLst>
        </pc:spChg>
        <pc:spChg chg="mod">
          <ac:chgData name="Cecilia Sten" userId="84a9bb6d-f331-411c-8349-2d6f999a32bc" providerId="ADAL" clId="{2F8E1813-6692-4794-93BB-AFD806067ECA}" dt="2026-06-25T07:16:22.791" v="16"/>
          <ac:spMkLst>
            <pc:docMk/>
            <pc:sldMk cId="0" sldId="269"/>
            <ac:spMk id="10" creationId="{98E17E6F-144D-1B87-04D9-B66A8A4403B5}"/>
          </ac:spMkLst>
        </pc:spChg>
        <pc:spChg chg="mod">
          <ac:chgData name="Cecilia Sten" userId="84a9bb6d-f331-411c-8349-2d6f999a32bc" providerId="ADAL" clId="{2F8E1813-6692-4794-93BB-AFD806067ECA}" dt="2026-06-25T07:16:22.791" v="16"/>
          <ac:spMkLst>
            <pc:docMk/>
            <pc:sldMk cId="0" sldId="269"/>
            <ac:spMk id="11" creationId="{404B1BE3-B471-446C-B4D7-C0C08492FEE6}"/>
          </ac:spMkLst>
        </pc:spChg>
        <pc:spChg chg="mod">
          <ac:chgData name="Cecilia Sten" userId="84a9bb6d-f331-411c-8349-2d6f999a32bc" providerId="ADAL" clId="{2F8E1813-6692-4794-93BB-AFD806067ECA}" dt="2026-06-25T07:16:42.946" v="23" actId="688"/>
          <ac:spMkLst>
            <pc:docMk/>
            <pc:sldMk cId="0" sldId="269"/>
            <ac:spMk id="12" creationId="{EB100DFC-1206-CD66-68BD-3A05FF438E57}"/>
          </ac:spMkLst>
        </pc:spChg>
        <pc:spChg chg="mod">
          <ac:chgData name="Cecilia Sten" userId="84a9bb6d-f331-411c-8349-2d6f999a32bc" providerId="ADAL" clId="{2F8E1813-6692-4794-93BB-AFD806067ECA}" dt="2026-06-25T07:16:22.791" v="16"/>
          <ac:spMkLst>
            <pc:docMk/>
            <pc:sldMk cId="0" sldId="269"/>
            <ac:spMk id="13" creationId="{3E77D478-2447-29B0-D660-ACAEEA69B58B}"/>
          </ac:spMkLst>
        </pc:spChg>
        <pc:spChg chg="mod">
          <ac:chgData name="Cecilia Sten" userId="84a9bb6d-f331-411c-8349-2d6f999a32bc" providerId="ADAL" clId="{2F8E1813-6692-4794-93BB-AFD806067ECA}" dt="2026-06-25T07:16:22.791" v="16"/>
          <ac:spMkLst>
            <pc:docMk/>
            <pc:sldMk cId="0" sldId="269"/>
            <ac:spMk id="14" creationId="{BBE4F064-C1B2-9C89-7160-7C2D30AA1344}"/>
          </ac:spMkLst>
        </pc:spChg>
        <pc:spChg chg="mod">
          <ac:chgData name="Cecilia Sten" userId="84a9bb6d-f331-411c-8349-2d6f999a32bc" providerId="ADAL" clId="{2F8E1813-6692-4794-93BB-AFD806067ECA}" dt="2026-06-25T07:16:22.791" v="16"/>
          <ac:spMkLst>
            <pc:docMk/>
            <pc:sldMk cId="0" sldId="269"/>
            <ac:spMk id="15" creationId="{DA37BAFF-3EEA-5B57-BBF3-EEEF0EC3C8D3}"/>
          </ac:spMkLst>
        </pc:spChg>
        <pc:spChg chg="mod">
          <ac:chgData name="Cecilia Sten" userId="84a9bb6d-f331-411c-8349-2d6f999a32bc" providerId="ADAL" clId="{2F8E1813-6692-4794-93BB-AFD806067ECA}" dt="2026-06-25T07:16:51.457" v="26" actId="1076"/>
          <ac:spMkLst>
            <pc:docMk/>
            <pc:sldMk cId="0" sldId="269"/>
            <ac:spMk id="587" creationId="{00000000-0000-0000-0000-000000000000}"/>
          </ac:spMkLst>
        </pc:spChg>
        <pc:grpChg chg="add mod">
          <ac:chgData name="Cecilia Sten" userId="84a9bb6d-f331-411c-8349-2d6f999a32bc" providerId="ADAL" clId="{2F8E1813-6692-4794-93BB-AFD806067ECA}" dt="2026-06-25T07:16:44.921" v="24" actId="688"/>
          <ac:grpSpMkLst>
            <pc:docMk/>
            <pc:sldMk cId="0" sldId="269"/>
            <ac:grpSpMk id="3" creationId="{8F8F896E-A11C-4EBB-AE3C-D75D5E1EE90F}"/>
          </ac:grpSpMkLst>
        </pc:grpChg>
        <pc:grpChg chg="mod">
          <ac:chgData name="Cecilia Sten" userId="84a9bb6d-f331-411c-8349-2d6f999a32bc" providerId="ADAL" clId="{2F8E1813-6692-4794-93BB-AFD806067ECA}" dt="2026-06-25T07:16:22.791" v="16"/>
          <ac:grpSpMkLst>
            <pc:docMk/>
            <pc:sldMk cId="0" sldId="269"/>
            <ac:grpSpMk id="5" creationId="{2E6724BA-01D1-FBE0-C96B-491F17136A75}"/>
          </ac:grpSpMkLst>
        </pc:grpChg>
        <pc:grpChg chg="mod">
          <ac:chgData name="Cecilia Sten" userId="84a9bb6d-f331-411c-8349-2d6f999a32bc" providerId="ADAL" clId="{2F8E1813-6692-4794-93BB-AFD806067ECA}" dt="2026-06-25T07:16:22.791" v="16"/>
          <ac:grpSpMkLst>
            <pc:docMk/>
            <pc:sldMk cId="0" sldId="269"/>
            <ac:grpSpMk id="6" creationId="{740AA515-B3F7-F1D8-9B95-4D9D5C6B2004}"/>
          </ac:grpSpMkLst>
        </pc:grpChg>
      </pc:sldChg>
      <pc:sldChg chg="modSp">
        <pc:chgData name="Cecilia Sten" userId="84a9bb6d-f331-411c-8349-2d6f999a32bc" providerId="ADAL" clId="{2F8E1813-6692-4794-93BB-AFD806067ECA}" dt="2026-06-25T07:13:42.841" v="8"/>
        <pc:sldMkLst>
          <pc:docMk/>
          <pc:sldMk cId="0" sldId="271"/>
        </pc:sldMkLst>
        <pc:spChg chg="mod">
          <ac:chgData name="Cecilia Sten" userId="84a9bb6d-f331-411c-8349-2d6f999a32bc" providerId="ADAL" clId="{2F8E1813-6692-4794-93BB-AFD806067ECA}" dt="2026-06-25T07:13:42.841" v="8"/>
          <ac:spMkLst>
            <pc:docMk/>
            <pc:sldMk cId="0" sldId="271"/>
            <ac:spMk id="606" creationId="{00000000-0000-0000-0000-000000000000}"/>
          </ac:spMkLst>
        </pc:spChg>
      </pc:sldChg>
      <pc:sldChg chg="modSp">
        <pc:chgData name="Cecilia Sten" userId="84a9bb6d-f331-411c-8349-2d6f999a32bc" providerId="ADAL" clId="{2F8E1813-6692-4794-93BB-AFD806067ECA}" dt="2026-06-25T07:11:26.156" v="0" actId="20578"/>
        <pc:sldMkLst>
          <pc:docMk/>
          <pc:sldMk cId="0" sldId="272"/>
        </pc:sldMkLst>
        <pc:spChg chg="mod">
          <ac:chgData name="Cecilia Sten" userId="84a9bb6d-f331-411c-8349-2d6f999a32bc" providerId="ADAL" clId="{2F8E1813-6692-4794-93BB-AFD806067ECA}" dt="2026-06-25T07:11:26.156" v="0" actId="20578"/>
          <ac:spMkLst>
            <pc:docMk/>
            <pc:sldMk cId="0" sldId="272"/>
            <ac:spMk id="614" creationId="{00000000-0000-0000-0000-000000000000}"/>
          </ac:spMkLst>
        </pc:spChg>
      </pc:sldChg>
      <pc:sldChg chg="modSp">
        <pc:chgData name="Cecilia Sten" userId="84a9bb6d-f331-411c-8349-2d6f999a32bc" providerId="ADAL" clId="{2F8E1813-6692-4794-93BB-AFD806067ECA}" dt="2026-06-25T07:13:53.664" v="9"/>
        <pc:sldMkLst>
          <pc:docMk/>
          <pc:sldMk cId="0" sldId="276"/>
        </pc:sldMkLst>
        <pc:spChg chg="mod">
          <ac:chgData name="Cecilia Sten" userId="84a9bb6d-f331-411c-8349-2d6f999a32bc" providerId="ADAL" clId="{2F8E1813-6692-4794-93BB-AFD806067ECA}" dt="2026-06-25T07:13:53.664" v="9"/>
          <ac:spMkLst>
            <pc:docMk/>
            <pc:sldMk cId="0" sldId="276"/>
            <ac:spMk id="707" creationId="{00000000-0000-0000-0000-000000000000}"/>
          </ac:spMkLst>
        </pc:spChg>
      </pc:sldChg>
      <pc:sldChg chg="addSp modSp mod">
        <pc:chgData name="Cecilia Sten" userId="84a9bb6d-f331-411c-8349-2d6f999a32bc" providerId="ADAL" clId="{2F8E1813-6692-4794-93BB-AFD806067ECA}" dt="2026-06-25T07:22:51.015" v="52" actId="1076"/>
        <pc:sldMkLst>
          <pc:docMk/>
          <pc:sldMk cId="0" sldId="278"/>
        </pc:sldMkLst>
        <pc:spChg chg="mod">
          <ac:chgData name="Cecilia Sten" userId="84a9bb6d-f331-411c-8349-2d6f999a32bc" providerId="ADAL" clId="{2F8E1813-6692-4794-93BB-AFD806067ECA}" dt="2026-06-25T07:22:40.855" v="48"/>
          <ac:spMkLst>
            <pc:docMk/>
            <pc:sldMk cId="0" sldId="278"/>
            <ac:spMk id="7" creationId="{93A9E9A8-ECB3-11D9-5DD6-EC46006997AB}"/>
          </ac:spMkLst>
        </pc:spChg>
        <pc:spChg chg="mod">
          <ac:chgData name="Cecilia Sten" userId="84a9bb6d-f331-411c-8349-2d6f999a32bc" providerId="ADAL" clId="{2F8E1813-6692-4794-93BB-AFD806067ECA}" dt="2026-06-25T07:22:40.855" v="48"/>
          <ac:spMkLst>
            <pc:docMk/>
            <pc:sldMk cId="0" sldId="278"/>
            <ac:spMk id="8" creationId="{BF280C25-422D-E120-CA48-B498A9A35B90}"/>
          </ac:spMkLst>
        </pc:spChg>
        <pc:spChg chg="mod">
          <ac:chgData name="Cecilia Sten" userId="84a9bb6d-f331-411c-8349-2d6f999a32bc" providerId="ADAL" clId="{2F8E1813-6692-4794-93BB-AFD806067ECA}" dt="2026-06-25T07:22:40.855" v="48"/>
          <ac:spMkLst>
            <pc:docMk/>
            <pc:sldMk cId="0" sldId="278"/>
            <ac:spMk id="9" creationId="{1729A1F0-03E1-AED1-9FCA-6DC83831EF1B}"/>
          </ac:spMkLst>
        </pc:spChg>
        <pc:spChg chg="mod">
          <ac:chgData name="Cecilia Sten" userId="84a9bb6d-f331-411c-8349-2d6f999a32bc" providerId="ADAL" clId="{2F8E1813-6692-4794-93BB-AFD806067ECA}" dt="2026-06-25T07:22:40.855" v="48"/>
          <ac:spMkLst>
            <pc:docMk/>
            <pc:sldMk cId="0" sldId="278"/>
            <ac:spMk id="10" creationId="{78AA1A2F-039B-7D3B-0E30-1B7E2D89F844}"/>
          </ac:spMkLst>
        </pc:spChg>
        <pc:spChg chg="mod">
          <ac:chgData name="Cecilia Sten" userId="84a9bb6d-f331-411c-8349-2d6f999a32bc" providerId="ADAL" clId="{2F8E1813-6692-4794-93BB-AFD806067ECA}" dt="2026-06-25T07:22:40.855" v="48"/>
          <ac:spMkLst>
            <pc:docMk/>
            <pc:sldMk cId="0" sldId="278"/>
            <ac:spMk id="11" creationId="{03865A7C-C748-C2B8-BA45-D17CD8587CF3}"/>
          </ac:spMkLst>
        </pc:spChg>
        <pc:spChg chg="mod">
          <ac:chgData name="Cecilia Sten" userId="84a9bb6d-f331-411c-8349-2d6f999a32bc" providerId="ADAL" clId="{2F8E1813-6692-4794-93BB-AFD806067ECA}" dt="2026-06-25T07:22:40.855" v="48"/>
          <ac:spMkLst>
            <pc:docMk/>
            <pc:sldMk cId="0" sldId="278"/>
            <ac:spMk id="12" creationId="{07D97661-9970-E867-4C0B-4C103F8C524A}"/>
          </ac:spMkLst>
        </pc:spChg>
        <pc:spChg chg="mod">
          <ac:chgData name="Cecilia Sten" userId="84a9bb6d-f331-411c-8349-2d6f999a32bc" providerId="ADAL" clId="{2F8E1813-6692-4794-93BB-AFD806067ECA}" dt="2026-06-25T07:22:40.855" v="48"/>
          <ac:spMkLst>
            <pc:docMk/>
            <pc:sldMk cId="0" sldId="278"/>
            <ac:spMk id="13" creationId="{CF27DB62-AD73-2FE6-AC78-1D4C2EBE284C}"/>
          </ac:spMkLst>
        </pc:spChg>
        <pc:spChg chg="mod">
          <ac:chgData name="Cecilia Sten" userId="84a9bb6d-f331-411c-8349-2d6f999a32bc" providerId="ADAL" clId="{2F8E1813-6692-4794-93BB-AFD806067ECA}" dt="2026-06-25T07:22:40.855" v="48"/>
          <ac:spMkLst>
            <pc:docMk/>
            <pc:sldMk cId="0" sldId="278"/>
            <ac:spMk id="14" creationId="{12C8D246-E3E9-EA4B-6273-1794A617173D}"/>
          </ac:spMkLst>
        </pc:spChg>
        <pc:spChg chg="mod">
          <ac:chgData name="Cecilia Sten" userId="84a9bb6d-f331-411c-8349-2d6f999a32bc" providerId="ADAL" clId="{2F8E1813-6692-4794-93BB-AFD806067ECA}" dt="2026-06-25T07:22:40.855" v="48"/>
          <ac:spMkLst>
            <pc:docMk/>
            <pc:sldMk cId="0" sldId="278"/>
            <ac:spMk id="15" creationId="{6B2903EA-99C1-7A9E-CEBC-7A082CF59369}"/>
          </ac:spMkLst>
        </pc:spChg>
        <pc:grpChg chg="add mod">
          <ac:chgData name="Cecilia Sten" userId="84a9bb6d-f331-411c-8349-2d6f999a32bc" providerId="ADAL" clId="{2F8E1813-6692-4794-93BB-AFD806067ECA}" dt="2026-06-25T07:22:51.015" v="52" actId="1076"/>
          <ac:grpSpMkLst>
            <pc:docMk/>
            <pc:sldMk cId="0" sldId="278"/>
            <ac:grpSpMk id="2" creationId="{03480E1B-CFD6-EAFD-6BEB-464E645E7BF6}"/>
          </ac:grpSpMkLst>
        </pc:grpChg>
        <pc:grpChg chg="mod">
          <ac:chgData name="Cecilia Sten" userId="84a9bb6d-f331-411c-8349-2d6f999a32bc" providerId="ADAL" clId="{2F8E1813-6692-4794-93BB-AFD806067ECA}" dt="2026-06-25T07:22:40.855" v="48"/>
          <ac:grpSpMkLst>
            <pc:docMk/>
            <pc:sldMk cId="0" sldId="278"/>
            <ac:grpSpMk id="5" creationId="{3A9082A9-0582-C943-9D5A-AA6A593D8D5B}"/>
          </ac:grpSpMkLst>
        </pc:grpChg>
        <pc:grpChg chg="mod">
          <ac:chgData name="Cecilia Sten" userId="84a9bb6d-f331-411c-8349-2d6f999a32bc" providerId="ADAL" clId="{2F8E1813-6692-4794-93BB-AFD806067ECA}" dt="2026-06-25T07:22:40.855" v="48"/>
          <ac:grpSpMkLst>
            <pc:docMk/>
            <pc:sldMk cId="0" sldId="278"/>
            <ac:grpSpMk id="6" creationId="{A80958F8-E77F-9C9A-B23C-C4A2DAC7218E}"/>
          </ac:grpSpMkLst>
        </pc:grpChg>
      </pc:sldChg>
      <pc:sldChg chg="modSp">
        <pc:chgData name="Cecilia Sten" userId="84a9bb6d-f331-411c-8349-2d6f999a32bc" providerId="ADAL" clId="{2F8E1813-6692-4794-93BB-AFD806067ECA}" dt="2026-06-25T07:14:03.848" v="10"/>
        <pc:sldMkLst>
          <pc:docMk/>
          <pc:sldMk cId="0" sldId="281"/>
        </pc:sldMkLst>
        <pc:spChg chg="mod">
          <ac:chgData name="Cecilia Sten" userId="84a9bb6d-f331-411c-8349-2d6f999a32bc" providerId="ADAL" clId="{2F8E1813-6692-4794-93BB-AFD806067ECA}" dt="2026-06-25T07:14:03.848" v="10"/>
          <ac:spMkLst>
            <pc:docMk/>
            <pc:sldMk cId="0" sldId="281"/>
            <ac:spMk id="762" creationId="{00000000-0000-0000-0000-000000000000}"/>
          </ac:spMkLst>
        </pc:spChg>
      </pc:sldChg>
      <pc:sldChg chg="del">
        <pc:chgData name="Cecilia Sten" userId="84a9bb6d-f331-411c-8349-2d6f999a32bc" providerId="ADAL" clId="{2F8E1813-6692-4794-93BB-AFD806067ECA}" dt="2026-06-25T07:24:47.420" v="74" actId="47"/>
        <pc:sldMkLst>
          <pc:docMk/>
          <pc:sldMk cId="0" sldId="291"/>
        </pc:sldMkLst>
      </pc:sldChg>
      <pc:sldChg chg="modSp add mod">
        <pc:chgData name="Cecilia Sten" userId="84a9bb6d-f331-411c-8349-2d6f999a32bc" providerId="ADAL" clId="{2F8E1813-6692-4794-93BB-AFD806067ECA}" dt="2026-06-25T07:27:29.798" v="75" actId="255"/>
        <pc:sldMkLst>
          <pc:docMk/>
          <pc:sldMk cId="4169825511" sldId="4263"/>
        </pc:sldMkLst>
        <pc:spChg chg="mod">
          <ac:chgData name="Cecilia Sten" userId="84a9bb6d-f331-411c-8349-2d6f999a32bc" providerId="ADAL" clId="{2F8E1813-6692-4794-93BB-AFD806067ECA}" dt="2026-06-25T07:27:29.798" v="75" actId="255"/>
          <ac:spMkLst>
            <pc:docMk/>
            <pc:sldMk cId="4169825511" sldId="4263"/>
            <ac:spMk id="2" creationId="{21C46AA0-7941-4E3F-75C7-1DB06E825A7C}"/>
          </ac:spMkLst>
        </pc:spChg>
        <pc:spChg chg="mod">
          <ac:chgData name="Cecilia Sten" userId="84a9bb6d-f331-411c-8349-2d6f999a32bc" providerId="ADAL" clId="{2F8E1813-6692-4794-93BB-AFD806067ECA}" dt="2026-06-25T07:23:26.632" v="54" actId="27636"/>
          <ac:spMkLst>
            <pc:docMk/>
            <pc:sldMk cId="4169825511" sldId="4263"/>
            <ac:spMk id="67" creationId="{014674DF-0F73-3EB6-1560-78C60576E06A}"/>
          </ac:spMkLst>
        </pc:spChg>
      </pc:sldChg>
      <pc:sldChg chg="addSp modSp mod">
        <pc:chgData name="Cecilia Sten" userId="84a9bb6d-f331-411c-8349-2d6f999a32bc" providerId="ADAL" clId="{2F8E1813-6692-4794-93BB-AFD806067ECA}" dt="2026-06-25T07:31:14.039" v="133" actId="1076"/>
        <pc:sldMkLst>
          <pc:docMk/>
          <pc:sldMk cId="1506527795" sldId="4372"/>
        </pc:sldMkLst>
        <pc:spChg chg="mod">
          <ac:chgData name="Cecilia Sten" userId="84a9bb6d-f331-411c-8349-2d6f999a32bc" providerId="ADAL" clId="{2F8E1813-6692-4794-93BB-AFD806067ECA}" dt="2026-06-25T07:16:58.836" v="27"/>
          <ac:spMkLst>
            <pc:docMk/>
            <pc:sldMk cId="1506527795" sldId="4372"/>
            <ac:spMk id="9" creationId="{2279361F-102E-42D8-2EEE-A38B3DF47A32}"/>
          </ac:spMkLst>
        </pc:spChg>
        <pc:spChg chg="mod">
          <ac:chgData name="Cecilia Sten" userId="84a9bb6d-f331-411c-8349-2d6f999a32bc" providerId="ADAL" clId="{2F8E1813-6692-4794-93BB-AFD806067ECA}" dt="2026-06-25T07:16:58.836" v="27"/>
          <ac:spMkLst>
            <pc:docMk/>
            <pc:sldMk cId="1506527795" sldId="4372"/>
            <ac:spMk id="10" creationId="{0BD94DDA-6CA2-4C00-2B15-E2D55A89EF09}"/>
          </ac:spMkLst>
        </pc:spChg>
        <pc:spChg chg="mod">
          <ac:chgData name="Cecilia Sten" userId="84a9bb6d-f331-411c-8349-2d6f999a32bc" providerId="ADAL" clId="{2F8E1813-6692-4794-93BB-AFD806067ECA}" dt="2026-06-25T07:16:58.836" v="27"/>
          <ac:spMkLst>
            <pc:docMk/>
            <pc:sldMk cId="1506527795" sldId="4372"/>
            <ac:spMk id="11" creationId="{6262C27C-F05F-53B1-2AD0-02C69FB66824}"/>
          </ac:spMkLst>
        </pc:spChg>
        <pc:spChg chg="mod">
          <ac:chgData name="Cecilia Sten" userId="84a9bb6d-f331-411c-8349-2d6f999a32bc" providerId="ADAL" clId="{2F8E1813-6692-4794-93BB-AFD806067ECA}" dt="2026-06-25T07:16:58.836" v="27"/>
          <ac:spMkLst>
            <pc:docMk/>
            <pc:sldMk cId="1506527795" sldId="4372"/>
            <ac:spMk id="12" creationId="{E0257BAF-1054-CE04-4487-E7A67D8E68AA}"/>
          </ac:spMkLst>
        </pc:spChg>
        <pc:spChg chg="mod">
          <ac:chgData name="Cecilia Sten" userId="84a9bb6d-f331-411c-8349-2d6f999a32bc" providerId="ADAL" clId="{2F8E1813-6692-4794-93BB-AFD806067ECA}" dt="2026-06-25T07:16:58.836" v="27"/>
          <ac:spMkLst>
            <pc:docMk/>
            <pc:sldMk cId="1506527795" sldId="4372"/>
            <ac:spMk id="13" creationId="{0FB86AB0-5D9E-1415-2A72-E9330F1D8256}"/>
          </ac:spMkLst>
        </pc:spChg>
        <pc:spChg chg="mod">
          <ac:chgData name="Cecilia Sten" userId="84a9bb6d-f331-411c-8349-2d6f999a32bc" providerId="ADAL" clId="{2F8E1813-6692-4794-93BB-AFD806067ECA}" dt="2026-06-25T07:16:58.836" v="27"/>
          <ac:spMkLst>
            <pc:docMk/>
            <pc:sldMk cId="1506527795" sldId="4372"/>
            <ac:spMk id="14" creationId="{98481B0F-C833-F4BC-74F8-96E62A250D47}"/>
          </ac:spMkLst>
        </pc:spChg>
        <pc:spChg chg="mod">
          <ac:chgData name="Cecilia Sten" userId="84a9bb6d-f331-411c-8349-2d6f999a32bc" providerId="ADAL" clId="{2F8E1813-6692-4794-93BB-AFD806067ECA}" dt="2026-06-25T07:16:58.836" v="27"/>
          <ac:spMkLst>
            <pc:docMk/>
            <pc:sldMk cId="1506527795" sldId="4372"/>
            <ac:spMk id="15" creationId="{17353D80-9E83-F794-46B2-5DDF4E208767}"/>
          </ac:spMkLst>
        </pc:spChg>
        <pc:spChg chg="mod">
          <ac:chgData name="Cecilia Sten" userId="84a9bb6d-f331-411c-8349-2d6f999a32bc" providerId="ADAL" clId="{2F8E1813-6692-4794-93BB-AFD806067ECA}" dt="2026-06-25T07:16:58.836" v="27"/>
          <ac:spMkLst>
            <pc:docMk/>
            <pc:sldMk cId="1506527795" sldId="4372"/>
            <ac:spMk id="16" creationId="{920A5DA7-DB92-4748-53C0-F48A41317F64}"/>
          </ac:spMkLst>
        </pc:spChg>
        <pc:spChg chg="mod">
          <ac:chgData name="Cecilia Sten" userId="84a9bb6d-f331-411c-8349-2d6f999a32bc" providerId="ADAL" clId="{2F8E1813-6692-4794-93BB-AFD806067ECA}" dt="2026-06-25T07:16:58.836" v="27"/>
          <ac:spMkLst>
            <pc:docMk/>
            <pc:sldMk cId="1506527795" sldId="4372"/>
            <ac:spMk id="17" creationId="{6B268483-0124-3BE9-4E87-E4A6879F0868}"/>
          </ac:spMkLst>
        </pc:spChg>
        <pc:spChg chg="add mod">
          <ac:chgData name="Cecilia Sten" userId="84a9bb6d-f331-411c-8349-2d6f999a32bc" providerId="ADAL" clId="{2F8E1813-6692-4794-93BB-AFD806067ECA}" dt="2026-06-25T07:31:14.039" v="133" actId="1076"/>
          <ac:spMkLst>
            <pc:docMk/>
            <pc:sldMk cId="1506527795" sldId="4372"/>
            <ac:spMk id="18" creationId="{1B7E1C4D-0AFF-86F1-02CA-188D2A3C9A3A}"/>
          </ac:spMkLst>
        </pc:spChg>
        <pc:spChg chg="add mod">
          <ac:chgData name="Cecilia Sten" userId="84a9bb6d-f331-411c-8349-2d6f999a32bc" providerId="ADAL" clId="{2F8E1813-6692-4794-93BB-AFD806067ECA}" dt="2026-06-25T07:29:26.182" v="125"/>
          <ac:spMkLst>
            <pc:docMk/>
            <pc:sldMk cId="1506527795" sldId="4372"/>
            <ac:spMk id="20" creationId="{DD3D7E33-E929-23CA-7600-DAF2B7737707}"/>
          </ac:spMkLst>
        </pc:spChg>
        <pc:spChg chg="mod">
          <ac:chgData name="Cecilia Sten" userId="84a9bb6d-f331-411c-8349-2d6f999a32bc" providerId="ADAL" clId="{2F8E1813-6692-4794-93BB-AFD806067ECA}" dt="2026-06-25T07:30:00.203" v="126"/>
          <ac:spMkLst>
            <pc:docMk/>
            <pc:sldMk cId="1506527795" sldId="4372"/>
            <ac:spMk id="24" creationId="{B852A4C2-5BC3-DFAA-F7BB-7330A9C5E839}"/>
          </ac:spMkLst>
        </pc:spChg>
        <pc:spChg chg="mod">
          <ac:chgData name="Cecilia Sten" userId="84a9bb6d-f331-411c-8349-2d6f999a32bc" providerId="ADAL" clId="{2F8E1813-6692-4794-93BB-AFD806067ECA}" dt="2026-06-25T07:30:00.203" v="126"/>
          <ac:spMkLst>
            <pc:docMk/>
            <pc:sldMk cId="1506527795" sldId="4372"/>
            <ac:spMk id="25" creationId="{DCC9BA65-3586-0775-8BC6-BDDD3756D89B}"/>
          </ac:spMkLst>
        </pc:spChg>
        <pc:spChg chg="mod">
          <ac:chgData name="Cecilia Sten" userId="84a9bb6d-f331-411c-8349-2d6f999a32bc" providerId="ADAL" clId="{2F8E1813-6692-4794-93BB-AFD806067ECA}" dt="2026-06-25T07:30:00.203" v="126"/>
          <ac:spMkLst>
            <pc:docMk/>
            <pc:sldMk cId="1506527795" sldId="4372"/>
            <ac:spMk id="26" creationId="{C89A6CCD-15A1-6133-A89C-8A35558A2617}"/>
          </ac:spMkLst>
        </pc:spChg>
        <pc:spChg chg="mod">
          <ac:chgData name="Cecilia Sten" userId="84a9bb6d-f331-411c-8349-2d6f999a32bc" providerId="ADAL" clId="{2F8E1813-6692-4794-93BB-AFD806067ECA}" dt="2026-06-25T07:30:00.203" v="126"/>
          <ac:spMkLst>
            <pc:docMk/>
            <pc:sldMk cId="1506527795" sldId="4372"/>
            <ac:spMk id="27" creationId="{A0DEB2F8-0DAE-CF9F-0992-9FC644856EAB}"/>
          </ac:spMkLst>
        </pc:spChg>
        <pc:spChg chg="mod">
          <ac:chgData name="Cecilia Sten" userId="84a9bb6d-f331-411c-8349-2d6f999a32bc" providerId="ADAL" clId="{2F8E1813-6692-4794-93BB-AFD806067ECA}" dt="2026-06-25T07:30:00.203" v="126"/>
          <ac:spMkLst>
            <pc:docMk/>
            <pc:sldMk cId="1506527795" sldId="4372"/>
            <ac:spMk id="28" creationId="{FCAEC91A-B163-D6C3-FBC5-C0DF7C785EDF}"/>
          </ac:spMkLst>
        </pc:spChg>
        <pc:spChg chg="mod">
          <ac:chgData name="Cecilia Sten" userId="84a9bb6d-f331-411c-8349-2d6f999a32bc" providerId="ADAL" clId="{2F8E1813-6692-4794-93BB-AFD806067ECA}" dt="2026-06-25T07:30:00.203" v="126"/>
          <ac:spMkLst>
            <pc:docMk/>
            <pc:sldMk cId="1506527795" sldId="4372"/>
            <ac:spMk id="29" creationId="{6BF8399C-1216-71D1-846B-265EBA0EB008}"/>
          </ac:spMkLst>
        </pc:spChg>
        <pc:spChg chg="mod">
          <ac:chgData name="Cecilia Sten" userId="84a9bb6d-f331-411c-8349-2d6f999a32bc" providerId="ADAL" clId="{2F8E1813-6692-4794-93BB-AFD806067ECA}" dt="2026-06-25T07:30:00.203" v="126"/>
          <ac:spMkLst>
            <pc:docMk/>
            <pc:sldMk cId="1506527795" sldId="4372"/>
            <ac:spMk id="30" creationId="{A670FA74-10E0-DAC6-762C-D8A565108ADE}"/>
          </ac:spMkLst>
        </pc:spChg>
        <pc:spChg chg="mod">
          <ac:chgData name="Cecilia Sten" userId="84a9bb6d-f331-411c-8349-2d6f999a32bc" providerId="ADAL" clId="{2F8E1813-6692-4794-93BB-AFD806067ECA}" dt="2026-06-25T07:30:00.203" v="126"/>
          <ac:spMkLst>
            <pc:docMk/>
            <pc:sldMk cId="1506527795" sldId="4372"/>
            <ac:spMk id="31" creationId="{8FDA3DCE-0BC6-5EDA-D9EA-3D5339C3696D}"/>
          </ac:spMkLst>
        </pc:spChg>
        <pc:spChg chg="mod">
          <ac:chgData name="Cecilia Sten" userId="84a9bb6d-f331-411c-8349-2d6f999a32bc" providerId="ADAL" clId="{2F8E1813-6692-4794-93BB-AFD806067ECA}" dt="2026-06-25T07:30:00.203" v="126"/>
          <ac:spMkLst>
            <pc:docMk/>
            <pc:sldMk cId="1506527795" sldId="4372"/>
            <ac:spMk id="32" creationId="{F3DF443E-A096-E8BA-FEE4-72790C283EBE}"/>
          </ac:spMkLst>
        </pc:spChg>
        <pc:spChg chg="mod">
          <ac:chgData name="Cecilia Sten" userId="84a9bb6d-f331-411c-8349-2d6f999a32bc" providerId="ADAL" clId="{2F8E1813-6692-4794-93BB-AFD806067ECA}" dt="2026-06-25T07:21:58.504" v="42" actId="14100"/>
          <ac:spMkLst>
            <pc:docMk/>
            <pc:sldMk cId="1506527795" sldId="4372"/>
            <ac:spMk id="596" creationId="{00000000-0000-0000-0000-000000000000}"/>
          </ac:spMkLst>
        </pc:spChg>
        <pc:grpChg chg="add mod">
          <ac:chgData name="Cecilia Sten" userId="84a9bb6d-f331-411c-8349-2d6f999a32bc" providerId="ADAL" clId="{2F8E1813-6692-4794-93BB-AFD806067ECA}" dt="2026-06-25T07:22:21.209" v="47" actId="1076"/>
          <ac:grpSpMkLst>
            <pc:docMk/>
            <pc:sldMk cId="1506527795" sldId="4372"/>
            <ac:grpSpMk id="6" creationId="{69FD871F-828C-2905-08DF-0686CD9AF192}"/>
          </ac:grpSpMkLst>
        </pc:grpChg>
        <pc:grpChg chg="mod">
          <ac:chgData name="Cecilia Sten" userId="84a9bb6d-f331-411c-8349-2d6f999a32bc" providerId="ADAL" clId="{2F8E1813-6692-4794-93BB-AFD806067ECA}" dt="2026-06-25T07:16:58.836" v="27"/>
          <ac:grpSpMkLst>
            <pc:docMk/>
            <pc:sldMk cId="1506527795" sldId="4372"/>
            <ac:grpSpMk id="7" creationId="{82651C20-DA22-2727-89ED-C1140E1A1454}"/>
          </ac:grpSpMkLst>
        </pc:grpChg>
        <pc:grpChg chg="mod">
          <ac:chgData name="Cecilia Sten" userId="84a9bb6d-f331-411c-8349-2d6f999a32bc" providerId="ADAL" clId="{2F8E1813-6692-4794-93BB-AFD806067ECA}" dt="2026-06-25T07:16:58.836" v="27"/>
          <ac:grpSpMkLst>
            <pc:docMk/>
            <pc:sldMk cId="1506527795" sldId="4372"/>
            <ac:grpSpMk id="8" creationId="{08177AD8-D9E3-59E8-A4E4-CDC35A9E32F2}"/>
          </ac:grpSpMkLst>
        </pc:grpChg>
        <pc:grpChg chg="add mod">
          <ac:chgData name="Cecilia Sten" userId="84a9bb6d-f331-411c-8349-2d6f999a32bc" providerId="ADAL" clId="{2F8E1813-6692-4794-93BB-AFD806067ECA}" dt="2026-06-25T07:30:11.002" v="129" actId="1076"/>
          <ac:grpSpMkLst>
            <pc:docMk/>
            <pc:sldMk cId="1506527795" sldId="4372"/>
            <ac:grpSpMk id="21" creationId="{1DDF48B8-8931-3D29-931D-59DE550EAA43}"/>
          </ac:grpSpMkLst>
        </pc:grpChg>
        <pc:grpChg chg="mod">
          <ac:chgData name="Cecilia Sten" userId="84a9bb6d-f331-411c-8349-2d6f999a32bc" providerId="ADAL" clId="{2F8E1813-6692-4794-93BB-AFD806067ECA}" dt="2026-06-25T07:30:00.203" v="126"/>
          <ac:grpSpMkLst>
            <pc:docMk/>
            <pc:sldMk cId="1506527795" sldId="4372"/>
            <ac:grpSpMk id="22" creationId="{E83885C2-5205-C4C7-E1E7-C744A827F6F6}"/>
          </ac:grpSpMkLst>
        </pc:grpChg>
        <pc:grpChg chg="mod">
          <ac:chgData name="Cecilia Sten" userId="84a9bb6d-f331-411c-8349-2d6f999a32bc" providerId="ADAL" clId="{2F8E1813-6692-4794-93BB-AFD806067ECA}" dt="2026-06-25T07:30:00.203" v="126"/>
          <ac:grpSpMkLst>
            <pc:docMk/>
            <pc:sldMk cId="1506527795" sldId="4372"/>
            <ac:grpSpMk id="23" creationId="{1BBDE495-0388-EF29-7324-00E55F4EA923}"/>
          </ac:grpSpMkLst>
        </pc:grpChg>
        <pc:picChg chg="add mod">
          <ac:chgData name="Cecilia Sten" userId="84a9bb6d-f331-411c-8349-2d6f999a32bc" providerId="ADAL" clId="{2F8E1813-6692-4794-93BB-AFD806067ECA}" dt="2026-06-25T07:29:20.118" v="124" actId="1076"/>
          <ac:picMkLst>
            <pc:docMk/>
            <pc:sldMk cId="1506527795" sldId="4372"/>
            <ac:picMk id="19" creationId="{E347528E-9874-52F0-5E1B-67B71E902E03}"/>
          </ac:picMkLst>
        </pc:picChg>
      </pc:sldChg>
      <pc:sldMasterChg chg="delSldLayout">
        <pc:chgData name="Cecilia Sten" userId="84a9bb6d-f331-411c-8349-2d6f999a32bc" providerId="ADAL" clId="{2F8E1813-6692-4794-93BB-AFD806067ECA}" dt="2026-06-25T07:24:47.420" v="74" actId="47"/>
        <pc:sldMasterMkLst>
          <pc:docMk/>
          <pc:sldMasterMk cId="0" sldId="2147483648"/>
        </pc:sldMasterMkLst>
        <pc:sldLayoutChg chg="del">
          <pc:chgData name="Cecilia Sten" userId="84a9bb6d-f331-411c-8349-2d6f999a32bc" providerId="ADAL" clId="{2F8E1813-6692-4794-93BB-AFD806067ECA}" dt="2026-06-25T07:24:47.420" v="74" actId="47"/>
          <pc:sldLayoutMkLst>
            <pc:docMk/>
            <pc:sldMasterMk cId="0" sldId="2147483648"/>
            <pc:sldLayoutMk cId="0" sldId="214748366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DN7FwObY_uQ"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1" name="Google Shape;36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389" name="Google Shape;38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6" name="Google Shape;406;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6" name="Google Shape;43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1" name="Google Shape;48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9" name="Google Shape;489;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498" name="Google Shape;498;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7" name="Google Shape;507;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5" name="Google Shape;515;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u="sng">
                <a:solidFill>
                  <a:schemeClr val="hlink"/>
                </a:solidFill>
                <a:hlinkClick r:id="rId3"/>
              </a:rPr>
              <a:t>https://www.youtube.com/watch?v=DN7FwObY_uQ </a:t>
            </a:r>
            <a:r>
              <a:rPr lang="en-US" sz="1200"/>
              <a:t> </a:t>
            </a:r>
            <a:endParaRPr/>
          </a:p>
          <a:p>
            <a:pPr marL="0" lvl="0" indent="0" algn="l" rtl="0">
              <a:lnSpc>
                <a:spcPct val="100000"/>
              </a:lnSpc>
              <a:spcBef>
                <a:spcPts val="0"/>
              </a:spcBef>
              <a:spcAft>
                <a:spcPts val="0"/>
              </a:spcAft>
              <a:buSzPts val="1400"/>
              <a:buNone/>
            </a:pPr>
            <a:endParaRPr/>
          </a:p>
        </p:txBody>
      </p:sp>
      <p:sp>
        <p:nvSpPr>
          <p:cNvPr id="582" name="Google Shape;582;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601" name="Google Shape;60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9" name="Google Shape;609;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0" name="Google Shape;610;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8" name="Google Shape;618;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p7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5" name="Google Shape;685;p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2" name="Google Shape;692;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3" name="Google Shape;693;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9"/>
        <p:cNvGrpSpPr/>
        <p:nvPr/>
      </p:nvGrpSpPr>
      <p:grpSpPr>
        <a:xfrm>
          <a:off x="0" y="0"/>
          <a:ext cx="0" cy="0"/>
          <a:chOff x="0" y="0"/>
          <a:chExt cx="0" cy="0"/>
        </a:xfrm>
      </p:grpSpPr>
      <p:sp>
        <p:nvSpPr>
          <p:cNvPr id="700" name="Google Shape;7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1" name="Google Shape;7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02" name="Google Shape;7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0" name="Google Shape;710;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1" name="Google Shape;711;p8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7"/>
        <p:cNvGrpSpPr/>
        <p:nvPr/>
      </p:nvGrpSpPr>
      <p:grpSpPr>
        <a:xfrm>
          <a:off x="0" y="0"/>
          <a:ext cx="0" cy="0"/>
          <a:chOff x="0" y="0"/>
          <a:chExt cx="0" cy="0"/>
        </a:xfrm>
      </p:grpSpPr>
      <p:sp>
        <p:nvSpPr>
          <p:cNvPr id="718" name="Google Shape;718;p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9" name="Google Shape;719;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https://www.youtube.com/watch?v=c2CBFSJyTdo</a:t>
            </a:r>
            <a:endParaRPr/>
          </a:p>
        </p:txBody>
      </p:sp>
      <p:sp>
        <p:nvSpPr>
          <p:cNvPr id="720" name="Google Shape;720;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6"/>
        <p:cNvGrpSpPr/>
        <p:nvPr/>
      </p:nvGrpSpPr>
      <p:grpSpPr>
        <a:xfrm>
          <a:off x="0" y="0"/>
          <a:ext cx="0" cy="0"/>
          <a:chOff x="0" y="0"/>
          <a:chExt cx="0" cy="0"/>
        </a:xfrm>
      </p:grpSpPr>
      <p:sp>
        <p:nvSpPr>
          <p:cNvPr id="727" name="Google Shape;72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8" name="Google Shape;72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5"/>
        <p:cNvGrpSpPr/>
        <p:nvPr/>
      </p:nvGrpSpPr>
      <p:grpSpPr>
        <a:xfrm>
          <a:off x="0" y="0"/>
          <a:ext cx="0" cy="0"/>
          <a:chOff x="0" y="0"/>
          <a:chExt cx="0" cy="0"/>
        </a:xfrm>
      </p:grpSpPr>
      <p:sp>
        <p:nvSpPr>
          <p:cNvPr id="746" name="Google Shape;746;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7" name="Google Shape;747;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48" name="Google Shape;748;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4"/>
        <p:cNvGrpSpPr/>
        <p:nvPr/>
      </p:nvGrpSpPr>
      <p:grpSpPr>
        <a:xfrm>
          <a:off x="0" y="0"/>
          <a:ext cx="0" cy="0"/>
          <a:chOff x="0" y="0"/>
          <a:chExt cx="0" cy="0"/>
        </a:xfrm>
      </p:grpSpPr>
      <p:sp>
        <p:nvSpPr>
          <p:cNvPr id="755" name="Google Shape;75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6" name="Google Shape;75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a:p>
        </p:txBody>
      </p:sp>
      <p:sp>
        <p:nvSpPr>
          <p:cNvPr id="757" name="Google Shape;75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5" name="Google Shape;76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66" name="Google Shape;76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4" name="Google Shape;77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8" name="Google Shape;79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7" name="Google Shape;81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0" name="Google Shape;8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https://www.youtube.com/watch?v=ad79nYk2keg&amp;t=2s</a:t>
            </a:r>
            <a:endParaRPr/>
          </a:p>
        </p:txBody>
      </p:sp>
      <p:sp>
        <p:nvSpPr>
          <p:cNvPr id="841" name="Google Shape;8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7"/>
        <p:cNvGrpSpPr/>
        <p:nvPr/>
      </p:nvGrpSpPr>
      <p:grpSpPr>
        <a:xfrm>
          <a:off x="0" y="0"/>
          <a:ext cx="0" cy="0"/>
          <a:chOff x="0" y="0"/>
          <a:chExt cx="0" cy="0"/>
        </a:xfrm>
      </p:grpSpPr>
      <p:sp>
        <p:nvSpPr>
          <p:cNvPr id="848" name="Google Shape;848;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9" name="Google Shape;84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Google Shape;860;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1" name="Google Shape;8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7"/>
        <p:cNvGrpSpPr/>
        <p:nvPr/>
      </p:nvGrpSpPr>
      <p:grpSpPr>
        <a:xfrm>
          <a:off x="0" y="0"/>
          <a:ext cx="0" cy="0"/>
          <a:chOff x="0" y="0"/>
          <a:chExt cx="0" cy="0"/>
        </a:xfrm>
      </p:grpSpPr>
      <p:sp>
        <p:nvSpPr>
          <p:cNvPr id="868" name="Google Shape;86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9" name="Google Shape;86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7"/>
        <p:cNvGrpSpPr/>
        <p:nvPr/>
      </p:nvGrpSpPr>
      <p:grpSpPr>
        <a:xfrm>
          <a:off x="0" y="0"/>
          <a:ext cx="0" cy="0"/>
          <a:chOff x="0" y="0"/>
          <a:chExt cx="0" cy="0"/>
        </a:xfrm>
      </p:grpSpPr>
      <p:sp>
        <p:nvSpPr>
          <p:cNvPr id="18" name="Google Shape;18;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 name="Google Shape;19;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0" name="Google Shape;20;p61"/>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21" name="Google Shape;21;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22" name="Google Shape;22;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24"/>
        <p:cNvGrpSpPr/>
        <p:nvPr/>
      </p:nvGrpSpPr>
      <p:grpSpPr>
        <a:xfrm>
          <a:off x="0" y="0"/>
          <a:ext cx="0" cy="0"/>
          <a:chOff x="0" y="0"/>
          <a:chExt cx="0" cy="0"/>
        </a:xfrm>
      </p:grpSpPr>
      <p:sp>
        <p:nvSpPr>
          <p:cNvPr id="25" name="Google Shape;25;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 name="Google Shape;26;p44"/>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7" name="Google Shape;27;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 name="Google Shape;34;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5" name="Google Shape;35;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6" name="Google Shape;36;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7" name="Google Shape;37;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8" name="Google Shape;38;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0" name="Google Shape;40;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41" name="Google Shape;41;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42" name="Google Shape;42;p44"/>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
        <p:nvSpPr>
          <p:cNvPr id="4" name="TextBox 3">
            <a:extLst>
              <a:ext uri="{FF2B5EF4-FFF2-40B4-BE49-F238E27FC236}">
                <a16:creationId xmlns:a16="http://schemas.microsoft.com/office/drawing/2014/main" id="{C9D16A52-558E-6EF2-4DDC-7AA8F0F9FB9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5" name="Picture 4" descr="A grey and black sign with a person in a circle&#10;&#10;AI-generated content may be incorrect.">
            <a:extLst>
              <a:ext uri="{FF2B5EF4-FFF2-40B4-BE49-F238E27FC236}">
                <a16:creationId xmlns:a16="http://schemas.microsoft.com/office/drawing/2014/main" id="{430DAFE0-3BE8-6FBC-11A4-DC1501551B2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43"/>
        <p:cNvGrpSpPr/>
        <p:nvPr/>
      </p:nvGrpSpPr>
      <p:grpSpPr>
        <a:xfrm>
          <a:off x="0" y="0"/>
          <a:ext cx="0" cy="0"/>
          <a:chOff x="0" y="0"/>
          <a:chExt cx="0" cy="0"/>
        </a:xfrm>
      </p:grpSpPr>
      <p:sp>
        <p:nvSpPr>
          <p:cNvPr id="44" name="Google Shape;44;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45" name="Google Shape;45;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47"/>
        <p:cNvGrpSpPr/>
        <p:nvPr/>
      </p:nvGrpSpPr>
      <p:grpSpPr>
        <a:xfrm>
          <a:off x="0" y="0"/>
          <a:ext cx="0" cy="0"/>
          <a:chOff x="0" y="0"/>
          <a:chExt cx="0" cy="0"/>
        </a:xfrm>
      </p:grpSpPr>
      <p:sp>
        <p:nvSpPr>
          <p:cNvPr id="48" name="Google Shape;48;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9" name="Google Shape;49;p6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50" name="Google Shape;50;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51" name="Google Shape;51;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54" name="Google Shape;54;p6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55"/>
        <p:cNvGrpSpPr/>
        <p:nvPr/>
      </p:nvGrpSpPr>
      <p:grpSpPr>
        <a:xfrm>
          <a:off x="0" y="0"/>
          <a:ext cx="0" cy="0"/>
          <a:chOff x="0" y="0"/>
          <a:chExt cx="0" cy="0"/>
        </a:xfrm>
      </p:grpSpPr>
      <p:sp>
        <p:nvSpPr>
          <p:cNvPr id="56" name="Google Shape;56;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7" name="Google Shape;57;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59"/>
        <p:cNvGrpSpPr/>
        <p:nvPr/>
      </p:nvGrpSpPr>
      <p:grpSpPr>
        <a:xfrm>
          <a:off x="0" y="0"/>
          <a:ext cx="0" cy="0"/>
          <a:chOff x="0" y="0"/>
          <a:chExt cx="0" cy="0"/>
        </a:xfrm>
      </p:grpSpPr>
      <p:sp>
        <p:nvSpPr>
          <p:cNvPr id="60" name="Google Shape;6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1" name="Google Shape;6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2" name="Google Shape;62;p58"/>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63" name="Google Shape;6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64" name="Google Shape;6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66"/>
        <p:cNvGrpSpPr/>
        <p:nvPr/>
      </p:nvGrpSpPr>
      <p:grpSpPr>
        <a:xfrm>
          <a:off x="0" y="0"/>
          <a:ext cx="0" cy="0"/>
          <a:chOff x="0" y="0"/>
          <a:chExt cx="0" cy="0"/>
        </a:xfrm>
      </p:grpSpPr>
      <p:sp>
        <p:nvSpPr>
          <p:cNvPr id="67" name="Google Shape;67;p2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68" name="Google Shape;68;p2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0"/>
              <a:buFont typeface="Arial"/>
              <a:buNone/>
              <a:defRPr sz="14000" b="1"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9" name="Google Shape;69;p2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70" name="Google Shape;70;p2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1"/>
        <p:cNvGrpSpPr/>
        <p:nvPr/>
      </p:nvGrpSpPr>
      <p:grpSpPr>
        <a:xfrm>
          <a:off x="0" y="0"/>
          <a:ext cx="0" cy="0"/>
          <a:chOff x="0" y="0"/>
          <a:chExt cx="0" cy="0"/>
        </a:xfrm>
      </p:grpSpPr>
      <p:sp>
        <p:nvSpPr>
          <p:cNvPr id="72" name="Google Shape;72;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0" marR="0" lvl="0" indent="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5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76" name="Google Shape;76;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7" name="Google Shape;77;p5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8" name="Google Shape;78;p52"/>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9" name="Google Shape;79;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80"/>
        <p:cNvGrpSpPr/>
        <p:nvPr/>
      </p:nvGrpSpPr>
      <p:grpSpPr>
        <a:xfrm>
          <a:off x="0" y="0"/>
          <a:ext cx="0" cy="0"/>
          <a:chOff x="0" y="0"/>
          <a:chExt cx="0" cy="0"/>
        </a:xfrm>
      </p:grpSpPr>
      <p:sp>
        <p:nvSpPr>
          <p:cNvPr id="81" name="Google Shape;81;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2" name="Google Shape;82;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0" marR="0" lvl="0" indent="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4" name="Google Shape;84;p68"/>
          <p:cNvSpPr>
            <a:spLocks noGrp="1"/>
          </p:cNvSpPr>
          <p:nvPr>
            <p:ph type="pic" idx="3"/>
          </p:nvPr>
        </p:nvSpPr>
        <p:spPr>
          <a:xfrm>
            <a:off x="6083676" y="0"/>
            <a:ext cx="5361066" cy="6858000"/>
          </a:xfrm>
          <a:prstGeom prst="rect">
            <a:avLst/>
          </a:prstGeom>
          <a:solidFill>
            <a:srgbClr val="D8D8D8"/>
          </a:solidFill>
          <a:ln>
            <a:noFill/>
          </a:ln>
        </p:spPr>
        <p:txBody>
          <a:bodyPr/>
          <a:lstStyle/>
          <a:p>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85"/>
        <p:cNvGrpSpPr/>
        <p:nvPr/>
      </p:nvGrpSpPr>
      <p:grpSpPr>
        <a:xfrm>
          <a:off x="0" y="0"/>
          <a:ext cx="0" cy="0"/>
          <a:chOff x="0" y="0"/>
          <a:chExt cx="0" cy="0"/>
        </a:xfrm>
      </p:grpSpPr>
      <p:sp>
        <p:nvSpPr>
          <p:cNvPr id="86" name="Google Shape;86;p29"/>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7" name="Google Shape;87;p29"/>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000000"/>
              </a:buClr>
              <a:buSzPts val="3600"/>
              <a:buFont typeface="Arial"/>
              <a:buNone/>
              <a:defRPr sz="3600" b="0" i="0" u="none" strike="noStrike" cap="none">
                <a:solidFill>
                  <a:schemeClr val="lt1"/>
                </a:solidFill>
                <a:latin typeface="Arial"/>
                <a:ea typeface="Arial"/>
                <a:cs typeface="Arial"/>
                <a:sym typeface="Arial"/>
              </a:defRPr>
            </a:lvl1pPr>
            <a:lvl2pPr marL="914400" marR="0" lvl="1"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8" name="Google Shape;88;p29"/>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000000"/>
              </a:buClr>
              <a:buSzPts val="2400"/>
              <a:buFont typeface="Arial"/>
              <a:buNone/>
              <a:defRPr sz="24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8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90"/>
        <p:cNvGrpSpPr/>
        <p:nvPr/>
      </p:nvGrpSpPr>
      <p:grpSpPr>
        <a:xfrm>
          <a:off x="0" y="0"/>
          <a:ext cx="0" cy="0"/>
          <a:chOff x="0" y="0"/>
          <a:chExt cx="0" cy="0"/>
        </a:xfrm>
      </p:grpSpPr>
      <p:sp>
        <p:nvSpPr>
          <p:cNvPr id="91" name="Google Shape;91;p55"/>
          <p:cNvSpPr>
            <a:spLocks noGrp="1"/>
          </p:cNvSpPr>
          <p:nvPr>
            <p:ph type="pic" idx="2"/>
          </p:nvPr>
        </p:nvSpPr>
        <p:spPr>
          <a:xfrm>
            <a:off x="0" y="3919655"/>
            <a:ext cx="11125201" cy="2342319"/>
          </a:xfrm>
          <a:prstGeom prst="rect">
            <a:avLst/>
          </a:prstGeom>
          <a:solidFill>
            <a:srgbClr val="D9D9D9"/>
          </a:solidFill>
          <a:ln>
            <a:noFill/>
          </a:ln>
        </p:spPr>
        <p:txBody>
          <a:bodyPr/>
          <a:lstStyle/>
          <a:p>
            <a:endParaRPr lang="en-IE"/>
          </a:p>
        </p:txBody>
      </p:sp>
      <p:sp>
        <p:nvSpPr>
          <p:cNvPr id="92" name="Google Shape;92;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01"/>
        <p:cNvGrpSpPr/>
        <p:nvPr/>
      </p:nvGrpSpPr>
      <p:grpSpPr>
        <a:xfrm>
          <a:off x="0" y="0"/>
          <a:ext cx="0" cy="0"/>
          <a:chOff x="0" y="0"/>
          <a:chExt cx="0" cy="0"/>
        </a:xfrm>
      </p:grpSpPr>
      <p:sp>
        <p:nvSpPr>
          <p:cNvPr id="102" name="Google Shape;102;p41"/>
          <p:cNvSpPr>
            <a:spLocks noGrp="1"/>
          </p:cNvSpPr>
          <p:nvPr>
            <p:ph type="pic" idx="2"/>
          </p:nvPr>
        </p:nvSpPr>
        <p:spPr>
          <a:xfrm>
            <a:off x="0" y="2853114"/>
            <a:ext cx="12192000" cy="3094978"/>
          </a:xfrm>
          <a:prstGeom prst="rect">
            <a:avLst/>
          </a:prstGeom>
          <a:solidFill>
            <a:srgbClr val="BFBFBF"/>
          </a:solidFill>
          <a:ln>
            <a:noFill/>
          </a:ln>
        </p:spPr>
      </p:sp>
      <p:pic>
        <p:nvPicPr>
          <p:cNvPr id="103" name="Google Shape;103;p41"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04" name="Google Shape;104;p4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05" name="Google Shape;105;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06"/>
        <p:cNvGrpSpPr/>
        <p:nvPr/>
      </p:nvGrpSpPr>
      <p:grpSpPr>
        <a:xfrm>
          <a:off x="0" y="0"/>
          <a:ext cx="0" cy="0"/>
          <a:chOff x="0" y="0"/>
          <a:chExt cx="0" cy="0"/>
        </a:xfrm>
      </p:grpSpPr>
      <p:sp>
        <p:nvSpPr>
          <p:cNvPr id="107" name="Google Shape;107;p42"/>
          <p:cNvSpPr>
            <a:spLocks noGrp="1"/>
          </p:cNvSpPr>
          <p:nvPr>
            <p:ph type="pic" idx="2"/>
          </p:nvPr>
        </p:nvSpPr>
        <p:spPr>
          <a:xfrm>
            <a:off x="3310" y="17886"/>
            <a:ext cx="12188690" cy="5750526"/>
          </a:xfrm>
          <a:prstGeom prst="rect">
            <a:avLst/>
          </a:prstGeom>
          <a:solidFill>
            <a:srgbClr val="BFBFBF"/>
          </a:solidFill>
          <a:ln>
            <a:noFill/>
          </a:ln>
        </p:spPr>
      </p:sp>
      <p:sp>
        <p:nvSpPr>
          <p:cNvPr id="108" name="Google Shape;108;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09" name="Google Shape;109;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10" name="Google Shape;110;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11"/>
        <p:cNvGrpSpPr/>
        <p:nvPr/>
      </p:nvGrpSpPr>
      <p:grpSpPr>
        <a:xfrm>
          <a:off x="0" y="0"/>
          <a:ext cx="0" cy="0"/>
          <a:chOff x="0" y="0"/>
          <a:chExt cx="0" cy="0"/>
        </a:xfrm>
      </p:grpSpPr>
      <p:sp>
        <p:nvSpPr>
          <p:cNvPr id="112" name="Google Shape;112;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3" name="Google Shape;113;p6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14" name="Google Shape;114;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5" name="Google Shape;115;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8" name="Google Shape;118;p6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19"/>
        <p:cNvGrpSpPr/>
        <p:nvPr/>
      </p:nvGrpSpPr>
      <p:grpSpPr>
        <a:xfrm>
          <a:off x="0" y="0"/>
          <a:ext cx="0" cy="0"/>
          <a:chOff x="0" y="0"/>
          <a:chExt cx="0" cy="0"/>
        </a:xfrm>
      </p:grpSpPr>
      <p:sp>
        <p:nvSpPr>
          <p:cNvPr id="120" name="Google Shape;120;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1" name="Google Shape;121;p7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22" name="Google Shape;122;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23" name="Google Shape;123;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26" name="Google Shape;126;p7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27"/>
        <p:cNvGrpSpPr/>
        <p:nvPr/>
      </p:nvGrpSpPr>
      <p:grpSpPr>
        <a:xfrm>
          <a:off x="0" y="0"/>
          <a:ext cx="0" cy="0"/>
          <a:chOff x="0" y="0"/>
          <a:chExt cx="0" cy="0"/>
        </a:xfrm>
      </p:grpSpPr>
      <p:sp>
        <p:nvSpPr>
          <p:cNvPr id="128" name="Google Shape;128;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29" name="Google Shape;129;p71"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130" name="Google Shape;130;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31" name="Google Shape;131;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2" name="Google Shape;132;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3" name="Google Shape;133;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34" name="Google Shape;134;p71"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756113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138"/>
        <p:cNvGrpSpPr/>
        <p:nvPr/>
      </p:nvGrpSpPr>
      <p:grpSpPr>
        <a:xfrm>
          <a:off x="0" y="0"/>
          <a:ext cx="0" cy="0"/>
          <a:chOff x="0" y="0"/>
          <a:chExt cx="0" cy="0"/>
        </a:xfrm>
      </p:grpSpPr>
      <p:sp>
        <p:nvSpPr>
          <p:cNvPr id="139" name="Google Shape;139;p25"/>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Calibri"/>
              <a:ea typeface="Calibri"/>
              <a:cs typeface="Calibri"/>
              <a:sym typeface="Calibri"/>
            </a:endParaRPr>
          </a:p>
        </p:txBody>
      </p:sp>
      <p:sp>
        <p:nvSpPr>
          <p:cNvPr id="140" name="Google Shape;140;p25"/>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25"/>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142" name="Google Shape;142;p25"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43"/>
        <p:cNvGrpSpPr/>
        <p:nvPr/>
      </p:nvGrpSpPr>
      <p:grpSpPr>
        <a:xfrm>
          <a:off x="0" y="0"/>
          <a:ext cx="0" cy="0"/>
          <a:chOff x="0" y="0"/>
          <a:chExt cx="0" cy="0"/>
        </a:xfrm>
      </p:grpSpPr>
      <p:sp>
        <p:nvSpPr>
          <p:cNvPr id="144" name="Google Shape;144;p31"/>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45" name="Google Shape;145;p31"/>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6" name="Google Shape;146;p31"/>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47"/>
        <p:cNvGrpSpPr/>
        <p:nvPr/>
      </p:nvGrpSpPr>
      <p:grpSpPr>
        <a:xfrm>
          <a:off x="0" y="0"/>
          <a:ext cx="0" cy="0"/>
          <a:chOff x="0" y="0"/>
          <a:chExt cx="0" cy="0"/>
        </a:xfrm>
      </p:grpSpPr>
      <p:sp>
        <p:nvSpPr>
          <p:cNvPr id="148" name="Google Shape;148;p32"/>
          <p:cNvSpPr>
            <a:spLocks noGrp="1"/>
          </p:cNvSpPr>
          <p:nvPr>
            <p:ph type="pic" idx="2"/>
          </p:nvPr>
        </p:nvSpPr>
        <p:spPr>
          <a:xfrm>
            <a:off x="3310" y="17886"/>
            <a:ext cx="12188690" cy="5750526"/>
          </a:xfrm>
          <a:prstGeom prst="rect">
            <a:avLst/>
          </a:prstGeom>
          <a:solidFill>
            <a:srgbClr val="BFBFBF"/>
          </a:solidFill>
          <a:ln>
            <a:noFill/>
          </a:ln>
        </p:spPr>
      </p:sp>
      <p:sp>
        <p:nvSpPr>
          <p:cNvPr id="149" name="Google Shape;149;p3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pic>
        <p:nvPicPr>
          <p:cNvPr id="150" name="Google Shape;150;p3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51" name="Google Shape;151;p3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52"/>
        <p:cNvGrpSpPr/>
        <p:nvPr/>
      </p:nvGrpSpPr>
      <p:grpSpPr>
        <a:xfrm>
          <a:off x="0" y="0"/>
          <a:ext cx="0" cy="0"/>
          <a:chOff x="0" y="0"/>
          <a:chExt cx="0" cy="0"/>
        </a:xfrm>
      </p:grpSpPr>
      <p:pic>
        <p:nvPicPr>
          <p:cNvPr id="153" name="Google Shape;153;p3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54" name="Google Shape;154;p34"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5" name="Google Shape;155;p34"/>
          <p:cNvSpPr>
            <a:spLocks noGrp="1"/>
          </p:cNvSpPr>
          <p:nvPr>
            <p:ph type="pic" idx="2"/>
          </p:nvPr>
        </p:nvSpPr>
        <p:spPr>
          <a:xfrm>
            <a:off x="548891" y="0"/>
            <a:ext cx="7137369" cy="6858000"/>
          </a:xfrm>
          <a:prstGeom prst="rect">
            <a:avLst/>
          </a:prstGeom>
          <a:solidFill>
            <a:srgbClr val="BFBFBF"/>
          </a:solidFill>
          <a:ln>
            <a:noFill/>
          </a:ln>
        </p:spPr>
      </p:sp>
      <p:sp>
        <p:nvSpPr>
          <p:cNvPr id="156" name="Google Shape;156;p34"/>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None/>
            </a:pPr>
            <a:endParaRPr sz="529"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57"/>
        <p:cNvGrpSpPr/>
        <p:nvPr/>
      </p:nvGrpSpPr>
      <p:grpSpPr>
        <a:xfrm>
          <a:off x="0" y="0"/>
          <a:ext cx="0" cy="0"/>
          <a:chOff x="0" y="0"/>
          <a:chExt cx="0" cy="0"/>
        </a:xfrm>
      </p:grpSpPr>
      <p:sp>
        <p:nvSpPr>
          <p:cNvPr id="158" name="Google Shape;158;p35"/>
          <p:cNvSpPr>
            <a:spLocks noGrp="1"/>
          </p:cNvSpPr>
          <p:nvPr>
            <p:ph type="pic" idx="2"/>
          </p:nvPr>
        </p:nvSpPr>
        <p:spPr>
          <a:xfrm>
            <a:off x="0" y="2853114"/>
            <a:ext cx="12192000" cy="3094978"/>
          </a:xfrm>
          <a:prstGeom prst="rect">
            <a:avLst/>
          </a:prstGeom>
          <a:solidFill>
            <a:srgbClr val="BFBFBF"/>
          </a:solidFill>
          <a:ln>
            <a:noFill/>
          </a:ln>
        </p:spPr>
      </p:sp>
      <p:pic>
        <p:nvPicPr>
          <p:cNvPr id="159" name="Google Shape;159;p35"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60" name="Google Shape;160;p3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61" name="Google Shape;161;p35"/>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Welcome Page">
  <p:cSld name="Welcome Page">
    <p:spTree>
      <p:nvGrpSpPr>
        <p:cNvPr id="1" name="Shape 162"/>
        <p:cNvGrpSpPr/>
        <p:nvPr/>
      </p:nvGrpSpPr>
      <p:grpSpPr>
        <a:xfrm>
          <a:off x="0" y="0"/>
          <a:ext cx="0" cy="0"/>
          <a:chOff x="0" y="0"/>
          <a:chExt cx="0" cy="0"/>
        </a:xfrm>
      </p:grpSpPr>
      <p:sp>
        <p:nvSpPr>
          <p:cNvPr id="163" name="Google Shape;163;p36"/>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p36"/>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5" name="Google Shape;165;p36"/>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66" name="Google Shape;166;p36"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pic>
        <p:nvPicPr>
          <p:cNvPr id="167" name="Google Shape;167;p3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15741" y="5777908"/>
            <a:ext cx="1787365" cy="397996"/>
          </a:xfrm>
          <a:prstGeom prst="rect">
            <a:avLst/>
          </a:prstGeom>
          <a:noFill/>
          <a:ln>
            <a:noFill/>
          </a:ln>
        </p:spPr>
      </p:pic>
      <p:sp>
        <p:nvSpPr>
          <p:cNvPr id="168" name="Google Shape;168;p36"/>
          <p:cNvSpPr txBox="1"/>
          <p:nvPr/>
        </p:nvSpPr>
        <p:spPr>
          <a:xfrm>
            <a:off x="2603106" y="5777908"/>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1_Welcome Page">
  <p:cSld name="1_Welcome Page">
    <p:spTree>
      <p:nvGrpSpPr>
        <p:cNvPr id="1" name="Shape 169"/>
        <p:cNvGrpSpPr/>
        <p:nvPr/>
      </p:nvGrpSpPr>
      <p:grpSpPr>
        <a:xfrm>
          <a:off x="0" y="0"/>
          <a:ext cx="0" cy="0"/>
          <a:chOff x="0" y="0"/>
          <a:chExt cx="0" cy="0"/>
        </a:xfrm>
      </p:grpSpPr>
      <p:sp>
        <p:nvSpPr>
          <p:cNvPr id="170" name="Google Shape;170;p38"/>
          <p:cNvSpPr txBox="1">
            <a:spLocks noGrp="1"/>
          </p:cNvSpPr>
          <p:nvPr>
            <p:ph type="body" idx="1"/>
          </p:nvPr>
        </p:nvSpPr>
        <p:spPr>
          <a:xfrm>
            <a:off x="820859" y="62868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1" name="Google Shape;171;p38"/>
          <p:cNvSpPr txBox="1">
            <a:spLocks noGrp="1"/>
          </p:cNvSpPr>
          <p:nvPr>
            <p:ph type="body" idx="2"/>
          </p:nvPr>
        </p:nvSpPr>
        <p:spPr>
          <a:xfrm>
            <a:off x="815741" y="1684530"/>
            <a:ext cx="5989394" cy="26468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38"/>
          <p:cNvSpPr/>
          <p:nvPr/>
        </p:nvSpPr>
        <p:spPr>
          <a:xfrm rot="-5400000">
            <a:off x="7673165" y="-187467"/>
            <a:ext cx="4332040" cy="4705632"/>
          </a:xfrm>
          <a:custGeom>
            <a:avLst/>
            <a:gdLst/>
            <a:ahLst/>
            <a:cxnLst/>
            <a:rect l="l" t="t" r="r" b="b"/>
            <a:pathLst>
              <a:path w="6157745" h="6688785" extrusionOk="0">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73" name="Google Shape;173;p38" descr="A logo for a company&#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7630334" y="2541784"/>
            <a:ext cx="3540255" cy="329181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174"/>
        <p:cNvGrpSpPr/>
        <p:nvPr/>
      </p:nvGrpSpPr>
      <p:grpSpPr>
        <a:xfrm>
          <a:off x="0" y="0"/>
          <a:ext cx="0" cy="0"/>
          <a:chOff x="0" y="0"/>
          <a:chExt cx="0" cy="0"/>
        </a:xfrm>
      </p:grpSpPr>
      <p:sp>
        <p:nvSpPr>
          <p:cNvPr id="175" name="Google Shape;175;p43"/>
          <p:cNvSpPr>
            <a:spLocks noGrp="1"/>
          </p:cNvSpPr>
          <p:nvPr>
            <p:ph type="pic" idx="2"/>
          </p:nvPr>
        </p:nvSpPr>
        <p:spPr>
          <a:xfrm>
            <a:off x="388401" y="385460"/>
            <a:ext cx="4107750" cy="6087079"/>
          </a:xfrm>
          <a:prstGeom prst="rect">
            <a:avLst/>
          </a:prstGeom>
          <a:solidFill>
            <a:srgbClr val="BFBFBF"/>
          </a:solidFill>
          <a:ln>
            <a:noFill/>
          </a:ln>
        </p:spPr>
      </p:sp>
      <p:sp>
        <p:nvSpPr>
          <p:cNvPr id="176" name="Google Shape;176;p4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43"/>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8"/>
        <p:cNvGrpSpPr/>
        <p:nvPr/>
      </p:nvGrpSpPr>
      <p:grpSpPr>
        <a:xfrm>
          <a:off x="0" y="0"/>
          <a:ext cx="0" cy="0"/>
          <a:chOff x="0" y="0"/>
          <a:chExt cx="0" cy="0"/>
        </a:xfrm>
      </p:grpSpPr>
      <p:sp>
        <p:nvSpPr>
          <p:cNvPr id="179" name="Google Shape;179;p46"/>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80" name="Google Shape;180;p46"/>
          <p:cNvSpPr>
            <a:spLocks noGrp="1"/>
          </p:cNvSpPr>
          <p:nvPr>
            <p:ph type="pic" idx="2"/>
          </p:nvPr>
        </p:nvSpPr>
        <p:spPr>
          <a:xfrm>
            <a:off x="788894" y="288801"/>
            <a:ext cx="11403106" cy="2223235"/>
          </a:xfrm>
          <a:prstGeom prst="rect">
            <a:avLst/>
          </a:prstGeom>
          <a:solidFill>
            <a:srgbClr val="D9D9D9"/>
          </a:solidFill>
          <a:ln>
            <a:noFill/>
          </a:ln>
        </p:spPr>
      </p:sp>
      <p:sp>
        <p:nvSpPr>
          <p:cNvPr id="181" name="Google Shape;181;p4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p4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3" name="Google Shape;183;p4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4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5" name="Google Shape;185;p4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p4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7" name="Google Shape;187;p4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6"/>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89" name="Google Shape;189;p46"/>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0" name="Google Shape;190;p46"/>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191" name="Google Shape;191;p46"/>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192" name="Google Shape;192;p4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46"/>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194" name="Google Shape;194;p46"/>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195" name="Google Shape;195;p4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196" name="Google Shape;196;p46"/>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ontent Slide ">
  <p:cSld name="1_Content Slide ">
    <p:spTree>
      <p:nvGrpSpPr>
        <p:cNvPr id="1" name="Shape 197"/>
        <p:cNvGrpSpPr/>
        <p:nvPr/>
      </p:nvGrpSpPr>
      <p:grpSpPr>
        <a:xfrm>
          <a:off x="0" y="0"/>
          <a:ext cx="0" cy="0"/>
          <a:chOff x="0" y="0"/>
          <a:chExt cx="0" cy="0"/>
        </a:xfrm>
      </p:grpSpPr>
      <p:sp>
        <p:nvSpPr>
          <p:cNvPr id="198" name="Google Shape;198;p47"/>
          <p:cNvSpPr/>
          <p:nvPr/>
        </p:nvSpPr>
        <p:spPr>
          <a:xfrm rot="10800000" flipH="1">
            <a:off x="0" y="1290"/>
            <a:ext cx="5367130" cy="6856710"/>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9" name="Google Shape;199;p47"/>
          <p:cNvSpPr txBox="1">
            <a:spLocks noGrp="1"/>
          </p:cNvSpPr>
          <p:nvPr>
            <p:ph type="body" idx="1"/>
          </p:nvPr>
        </p:nvSpPr>
        <p:spPr>
          <a:xfrm>
            <a:off x="5531438" y="1546276"/>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47"/>
          <p:cNvSpPr txBox="1">
            <a:spLocks noGrp="1"/>
          </p:cNvSpPr>
          <p:nvPr>
            <p:ph type="body" idx="2"/>
          </p:nvPr>
        </p:nvSpPr>
        <p:spPr>
          <a:xfrm>
            <a:off x="6257550" y="1546277"/>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1" name="Google Shape;201;p47"/>
          <p:cNvSpPr txBox="1">
            <a:spLocks noGrp="1"/>
          </p:cNvSpPr>
          <p:nvPr>
            <p:ph type="body" idx="3"/>
          </p:nvPr>
        </p:nvSpPr>
        <p:spPr>
          <a:xfrm>
            <a:off x="5531438" y="21253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2" name="Google Shape;202;p47"/>
          <p:cNvSpPr txBox="1">
            <a:spLocks noGrp="1"/>
          </p:cNvSpPr>
          <p:nvPr>
            <p:ph type="body" idx="4"/>
          </p:nvPr>
        </p:nvSpPr>
        <p:spPr>
          <a:xfrm>
            <a:off x="6257550" y="2125346"/>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47"/>
          <p:cNvSpPr txBox="1">
            <a:spLocks noGrp="1"/>
          </p:cNvSpPr>
          <p:nvPr>
            <p:ph type="body" idx="5"/>
          </p:nvPr>
        </p:nvSpPr>
        <p:spPr>
          <a:xfrm>
            <a:off x="5531438" y="2707671"/>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p47"/>
          <p:cNvSpPr txBox="1">
            <a:spLocks noGrp="1"/>
          </p:cNvSpPr>
          <p:nvPr>
            <p:ph type="body" idx="6"/>
          </p:nvPr>
        </p:nvSpPr>
        <p:spPr>
          <a:xfrm>
            <a:off x="6257550" y="2707672"/>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47"/>
          <p:cNvSpPr txBox="1">
            <a:spLocks noGrp="1"/>
          </p:cNvSpPr>
          <p:nvPr>
            <p:ph type="body" idx="7"/>
          </p:nvPr>
        </p:nvSpPr>
        <p:spPr>
          <a:xfrm>
            <a:off x="5531438" y="328677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47"/>
          <p:cNvSpPr txBox="1">
            <a:spLocks noGrp="1"/>
          </p:cNvSpPr>
          <p:nvPr>
            <p:ph type="body" idx="8"/>
          </p:nvPr>
        </p:nvSpPr>
        <p:spPr>
          <a:xfrm>
            <a:off x="6257550" y="3286771"/>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07" name="Google Shape;207;p47"/>
          <p:cNvCxnSpPr/>
          <p:nvPr/>
        </p:nvCxnSpPr>
        <p:spPr>
          <a:xfrm rot="10800000" flipH="1">
            <a:off x="5447766" y="2115417"/>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8" name="Google Shape;208;p47"/>
          <p:cNvCxnSpPr/>
          <p:nvPr/>
        </p:nvCxnSpPr>
        <p:spPr>
          <a:xfrm rot="10800000" flipH="1">
            <a:off x="5447766" y="2693240"/>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09" name="Google Shape;209;p47"/>
          <p:cNvCxnSpPr/>
          <p:nvPr/>
        </p:nvCxnSpPr>
        <p:spPr>
          <a:xfrm rot="10800000" flipH="1">
            <a:off x="5447766" y="3271063"/>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0" name="Google Shape;210;p47"/>
          <p:cNvSpPr txBox="1">
            <a:spLocks noGrp="1"/>
          </p:cNvSpPr>
          <p:nvPr>
            <p:ph type="body" idx="9"/>
          </p:nvPr>
        </p:nvSpPr>
        <p:spPr>
          <a:xfrm>
            <a:off x="5531438" y="3873357"/>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1" name="Google Shape;211;p47"/>
          <p:cNvSpPr txBox="1">
            <a:spLocks noGrp="1"/>
          </p:cNvSpPr>
          <p:nvPr>
            <p:ph type="body" idx="13"/>
          </p:nvPr>
        </p:nvSpPr>
        <p:spPr>
          <a:xfrm>
            <a:off x="6257550" y="3873358"/>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47"/>
          <p:cNvSpPr txBox="1">
            <a:spLocks noGrp="1"/>
          </p:cNvSpPr>
          <p:nvPr>
            <p:ph type="body" idx="14"/>
          </p:nvPr>
        </p:nvSpPr>
        <p:spPr>
          <a:xfrm>
            <a:off x="5531438" y="4455683"/>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47"/>
          <p:cNvSpPr txBox="1">
            <a:spLocks noGrp="1"/>
          </p:cNvSpPr>
          <p:nvPr>
            <p:ph type="body" idx="15"/>
          </p:nvPr>
        </p:nvSpPr>
        <p:spPr>
          <a:xfrm>
            <a:off x="6257550" y="4455684"/>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p47"/>
          <p:cNvSpPr txBox="1">
            <a:spLocks noGrp="1"/>
          </p:cNvSpPr>
          <p:nvPr>
            <p:ph type="body" idx="16"/>
          </p:nvPr>
        </p:nvSpPr>
        <p:spPr>
          <a:xfrm>
            <a:off x="5531438" y="5034782"/>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47"/>
          <p:cNvSpPr txBox="1">
            <a:spLocks noGrp="1"/>
          </p:cNvSpPr>
          <p:nvPr>
            <p:ph type="body" idx="17"/>
          </p:nvPr>
        </p:nvSpPr>
        <p:spPr>
          <a:xfrm>
            <a:off x="6257550" y="5034783"/>
            <a:ext cx="4896883"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16" name="Google Shape;216;p47"/>
          <p:cNvCxnSpPr/>
          <p:nvPr/>
        </p:nvCxnSpPr>
        <p:spPr>
          <a:xfrm rot="10800000" flipH="1">
            <a:off x="5447766" y="3863429"/>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7" name="Google Shape;217;p47"/>
          <p:cNvCxnSpPr/>
          <p:nvPr/>
        </p:nvCxnSpPr>
        <p:spPr>
          <a:xfrm rot="10800000" flipH="1">
            <a:off x="5447766" y="4441252"/>
            <a:ext cx="5760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18" name="Google Shape;218;p47"/>
          <p:cNvCxnSpPr/>
          <p:nvPr/>
        </p:nvCxnSpPr>
        <p:spPr>
          <a:xfrm rot="10800000" flipH="1">
            <a:off x="5447766" y="5019075"/>
            <a:ext cx="5760000" cy="14543"/>
          </a:xfrm>
          <a:prstGeom prst="straightConnector1">
            <a:avLst/>
          </a:prstGeom>
          <a:noFill/>
          <a:ln w="19050" cap="flat" cmpd="sng">
            <a:solidFill>
              <a:srgbClr val="CA7BB3"/>
            </a:solidFill>
            <a:prstDash val="solid"/>
            <a:miter lim="800000"/>
            <a:headEnd type="none" w="sm" len="sm"/>
            <a:tailEnd type="none" w="sm" len="sm"/>
          </a:ln>
        </p:spPr>
      </p:cxnSp>
      <p:sp>
        <p:nvSpPr>
          <p:cNvPr id="219" name="Google Shape;219;p47"/>
          <p:cNvSpPr txBox="1">
            <a:spLocks noGrp="1"/>
          </p:cNvSpPr>
          <p:nvPr>
            <p:ph type="body" idx="18"/>
          </p:nvPr>
        </p:nvSpPr>
        <p:spPr>
          <a:xfrm>
            <a:off x="484630" y="708693"/>
            <a:ext cx="4363092"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47"/>
          <p:cNvSpPr txBox="1">
            <a:spLocks noGrp="1"/>
          </p:cNvSpPr>
          <p:nvPr>
            <p:ph type="body" idx="19"/>
          </p:nvPr>
        </p:nvSpPr>
        <p:spPr>
          <a:xfrm>
            <a:off x="479512" y="1764536"/>
            <a:ext cx="435753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21" name="Google Shape;221;p4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5822827" y="6008953"/>
            <a:ext cx="1787365" cy="397996"/>
          </a:xfrm>
          <a:prstGeom prst="rect">
            <a:avLst/>
          </a:prstGeom>
          <a:noFill/>
          <a:ln>
            <a:noFill/>
          </a:ln>
        </p:spPr>
      </p:pic>
      <p:sp>
        <p:nvSpPr>
          <p:cNvPr id="222" name="Google Shape;222;p47"/>
          <p:cNvSpPr txBox="1"/>
          <p:nvPr/>
        </p:nvSpPr>
        <p:spPr>
          <a:xfrm>
            <a:off x="7610192" y="600895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223"/>
        <p:cNvGrpSpPr/>
        <p:nvPr/>
      </p:nvGrpSpPr>
      <p:grpSpPr>
        <a:xfrm>
          <a:off x="0" y="0"/>
          <a:ext cx="0" cy="0"/>
          <a:chOff x="0" y="0"/>
          <a:chExt cx="0" cy="0"/>
        </a:xfrm>
      </p:grpSpPr>
      <p:sp>
        <p:nvSpPr>
          <p:cNvPr id="224" name="Google Shape;224;p49"/>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25" name="Google Shape;225;p49"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26" name="Google Shape;226;p4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27" name="Google Shape;227;p49"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228" name="Google Shape;228;p49"/>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29" name="Google Shape;229;p49"/>
          <p:cNvSpPr>
            <a:spLocks noGrp="1"/>
          </p:cNvSpPr>
          <p:nvPr>
            <p:ph type="pic" idx="2"/>
          </p:nvPr>
        </p:nvSpPr>
        <p:spPr>
          <a:xfrm>
            <a:off x="799128" y="746272"/>
            <a:ext cx="10203652" cy="5365455"/>
          </a:xfrm>
          <a:prstGeom prst="rect">
            <a:avLst/>
          </a:prstGeom>
          <a:solidFill>
            <a:srgbClr val="BFBFBF"/>
          </a:solid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e/Photo Slide 02">
  <p:cSld name="Quote/Photo Slide 02">
    <p:spTree>
      <p:nvGrpSpPr>
        <p:cNvPr id="1" name="Shape 230"/>
        <p:cNvGrpSpPr/>
        <p:nvPr/>
      </p:nvGrpSpPr>
      <p:grpSpPr>
        <a:xfrm>
          <a:off x="0" y="0"/>
          <a:ext cx="0" cy="0"/>
          <a:chOff x="0" y="0"/>
          <a:chExt cx="0" cy="0"/>
        </a:xfrm>
      </p:grpSpPr>
      <p:sp>
        <p:nvSpPr>
          <p:cNvPr id="231" name="Google Shape;231;p50"/>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2" name="Google Shape;232;p50"/>
          <p:cNvSpPr>
            <a:spLocks noGrp="1"/>
          </p:cNvSpPr>
          <p:nvPr>
            <p:ph type="pic" idx="2"/>
          </p:nvPr>
        </p:nvSpPr>
        <p:spPr>
          <a:xfrm>
            <a:off x="0" y="0"/>
            <a:ext cx="12192000" cy="6858000"/>
          </a:xfrm>
          <a:prstGeom prst="rect">
            <a:avLst/>
          </a:prstGeom>
          <a:noFill/>
          <a:ln>
            <a:noFill/>
          </a:ln>
        </p:spPr>
      </p:sp>
      <p:sp>
        <p:nvSpPr>
          <p:cNvPr id="233" name="Google Shape;233;p50"/>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50"/>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5" name="Google Shape;235;p50"/>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236"/>
        <p:cNvGrpSpPr/>
        <p:nvPr/>
      </p:nvGrpSpPr>
      <p:grpSpPr>
        <a:xfrm>
          <a:off x="0" y="0"/>
          <a:ext cx="0" cy="0"/>
          <a:chOff x="0" y="0"/>
          <a:chExt cx="0" cy="0"/>
        </a:xfrm>
      </p:grpSpPr>
      <p:sp>
        <p:nvSpPr>
          <p:cNvPr id="237" name="Google Shape;237;p51"/>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38" name="Google Shape;238;p51"/>
          <p:cNvSpPr>
            <a:spLocks noGrp="1"/>
          </p:cNvSpPr>
          <p:nvPr>
            <p:ph type="pic" idx="2"/>
          </p:nvPr>
        </p:nvSpPr>
        <p:spPr>
          <a:xfrm>
            <a:off x="0" y="0"/>
            <a:ext cx="12192000" cy="6858000"/>
          </a:xfrm>
          <a:prstGeom prst="rect">
            <a:avLst/>
          </a:prstGeom>
          <a:noFill/>
          <a:ln>
            <a:noFill/>
          </a:ln>
        </p:spPr>
      </p:sp>
      <p:sp>
        <p:nvSpPr>
          <p:cNvPr id="239" name="Google Shape;239;p51"/>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51"/>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p51"/>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242"/>
        <p:cNvGrpSpPr/>
        <p:nvPr/>
      </p:nvGrpSpPr>
      <p:grpSpPr>
        <a:xfrm>
          <a:off x="0" y="0"/>
          <a:ext cx="0" cy="0"/>
          <a:chOff x="0" y="0"/>
          <a:chExt cx="0" cy="0"/>
        </a:xfrm>
      </p:grpSpPr>
      <p:sp>
        <p:nvSpPr>
          <p:cNvPr id="243" name="Google Shape;243;p53"/>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4" name="Google Shape;244;p53"/>
          <p:cNvSpPr>
            <a:spLocks noGrp="1"/>
          </p:cNvSpPr>
          <p:nvPr>
            <p:ph type="pic" idx="2"/>
          </p:nvPr>
        </p:nvSpPr>
        <p:spPr>
          <a:xfrm>
            <a:off x="-1" y="-16255"/>
            <a:ext cx="13698071" cy="7654184"/>
          </a:xfrm>
          <a:prstGeom prst="rect">
            <a:avLst/>
          </a:prstGeom>
          <a:noFill/>
          <a:ln>
            <a:noFill/>
          </a:ln>
        </p:spPr>
      </p:sp>
      <p:sp>
        <p:nvSpPr>
          <p:cNvPr id="245" name="Google Shape;245;p53"/>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6" name="Google Shape;246;p53"/>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p53"/>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48"/>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249"/>
        <p:cNvGrpSpPr/>
        <p:nvPr/>
      </p:nvGrpSpPr>
      <p:grpSpPr>
        <a:xfrm>
          <a:off x="0" y="0"/>
          <a:ext cx="0" cy="0"/>
          <a:chOff x="0" y="0"/>
          <a:chExt cx="0" cy="0"/>
        </a:xfrm>
      </p:grpSpPr>
      <p:sp>
        <p:nvSpPr>
          <p:cNvPr id="250" name="Google Shape;250;p57"/>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51" name="Google Shape;251;p57"/>
          <p:cNvSpPr>
            <a:spLocks noGrp="1"/>
          </p:cNvSpPr>
          <p:nvPr>
            <p:ph type="pic" idx="2"/>
          </p:nvPr>
        </p:nvSpPr>
        <p:spPr>
          <a:xfrm>
            <a:off x="6083676" y="0"/>
            <a:ext cx="5361066" cy="6858000"/>
          </a:xfrm>
          <a:prstGeom prst="rect">
            <a:avLst/>
          </a:prstGeom>
          <a:solidFill>
            <a:srgbClr val="D8D8D8"/>
          </a:solidFill>
          <a:ln>
            <a:noFill/>
          </a:ln>
        </p:spPr>
      </p:sp>
      <p:sp>
        <p:nvSpPr>
          <p:cNvPr id="252" name="Google Shape;252;p57"/>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p57"/>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254"/>
        <p:cNvGrpSpPr/>
        <p:nvPr/>
      </p:nvGrpSpPr>
      <p:grpSpPr>
        <a:xfrm>
          <a:off x="0" y="0"/>
          <a:ext cx="0" cy="0"/>
          <a:chOff x="0" y="0"/>
          <a:chExt cx="0" cy="0"/>
        </a:xfrm>
      </p:grpSpPr>
      <p:sp>
        <p:nvSpPr>
          <p:cNvPr id="255" name="Google Shape;255;p59"/>
          <p:cNvSpPr>
            <a:spLocks noGrp="1"/>
          </p:cNvSpPr>
          <p:nvPr>
            <p:ph type="pic" idx="2"/>
          </p:nvPr>
        </p:nvSpPr>
        <p:spPr>
          <a:xfrm>
            <a:off x="0" y="3919655"/>
            <a:ext cx="11125201" cy="2342319"/>
          </a:xfrm>
          <a:prstGeom prst="rect">
            <a:avLst/>
          </a:prstGeom>
          <a:solidFill>
            <a:srgbClr val="D9D9D9"/>
          </a:solidFill>
          <a:ln>
            <a:noFill/>
          </a:ln>
        </p:spPr>
      </p:sp>
      <p:sp>
        <p:nvSpPr>
          <p:cNvPr id="256" name="Google Shape;256;p59"/>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7" name="Google Shape;257;p59"/>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58"/>
        <p:cNvGrpSpPr/>
        <p:nvPr/>
      </p:nvGrpSpPr>
      <p:grpSpPr>
        <a:xfrm>
          <a:off x="0" y="0"/>
          <a:ext cx="0" cy="0"/>
          <a:chOff x="0" y="0"/>
          <a:chExt cx="0" cy="0"/>
        </a:xfrm>
      </p:grpSpPr>
      <p:sp>
        <p:nvSpPr>
          <p:cNvPr id="259" name="Google Shape;259;p60"/>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0" name="Google Shape;260;p6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1" name="Google Shape;261;p6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62" name="Google Shape;262;p6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p6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4" name="Google Shape;264;p6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65" name="Google Shape;265;p6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266"/>
        <p:cNvGrpSpPr/>
        <p:nvPr/>
      </p:nvGrpSpPr>
      <p:grpSpPr>
        <a:xfrm>
          <a:off x="0" y="0"/>
          <a:ext cx="0" cy="0"/>
          <a:chOff x="0" y="0"/>
          <a:chExt cx="0" cy="0"/>
        </a:xfrm>
      </p:grpSpPr>
      <p:sp>
        <p:nvSpPr>
          <p:cNvPr id="267" name="Google Shape;267;p62"/>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8" name="Google Shape;268;p6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69" name="Google Shape;269;p62"/>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0" name="Google Shape;270;p62"/>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1" name="Google Shape;271;p62"/>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2" name="Google Shape;272;p62"/>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73" name="Google Shape;273;p62"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74"/>
        <p:cNvGrpSpPr/>
        <p:nvPr/>
      </p:nvGrpSpPr>
      <p:grpSpPr>
        <a:xfrm>
          <a:off x="0" y="0"/>
          <a:ext cx="0" cy="0"/>
          <a:chOff x="0" y="0"/>
          <a:chExt cx="0" cy="0"/>
        </a:xfrm>
      </p:grpSpPr>
      <p:sp>
        <p:nvSpPr>
          <p:cNvPr id="275" name="Google Shape;275;p63"/>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76" name="Google Shape;276;p6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77" name="Google Shape;277;p6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78" name="Google Shape;278;p6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9" name="Google Shape;279;p6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0" name="Google Shape;280;p6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1" name="Google Shape;281;p63"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82"/>
        <p:cNvGrpSpPr/>
        <p:nvPr/>
      </p:nvGrpSpPr>
      <p:grpSpPr>
        <a:xfrm>
          <a:off x="0" y="0"/>
          <a:ext cx="0" cy="0"/>
          <a:chOff x="0" y="0"/>
          <a:chExt cx="0" cy="0"/>
        </a:xfrm>
      </p:grpSpPr>
      <p:sp>
        <p:nvSpPr>
          <p:cNvPr id="283" name="Google Shape;283;p90"/>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84" name="Google Shape;284;p90"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206141" y="528977"/>
            <a:ext cx="3540487" cy="2482534"/>
          </a:xfrm>
          <a:prstGeom prst="rect">
            <a:avLst/>
          </a:prstGeom>
          <a:noFill/>
          <a:ln>
            <a:noFill/>
          </a:ln>
        </p:spPr>
      </p:pic>
      <p:sp>
        <p:nvSpPr>
          <p:cNvPr id="285" name="Google Shape;285;p9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a</a:t>
            </a:r>
            <a:endParaRPr/>
          </a:p>
        </p:txBody>
      </p:sp>
      <p:sp>
        <p:nvSpPr>
          <p:cNvPr id="286" name="Google Shape;286;p9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7" name="Google Shape;287;p9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8" name="Google Shape;288;p9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289" name="Google Shape;289;p90"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90"/>
        <p:cNvGrpSpPr/>
        <p:nvPr/>
      </p:nvGrpSpPr>
      <p:grpSpPr>
        <a:xfrm>
          <a:off x="0" y="0"/>
          <a:ext cx="0" cy="0"/>
          <a:chOff x="0" y="0"/>
          <a:chExt cx="0" cy="0"/>
        </a:xfrm>
      </p:grpSpPr>
      <p:sp>
        <p:nvSpPr>
          <p:cNvPr id="291" name="Google Shape;291;p91"/>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2" name="Google Shape;292;p91"/>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3" name="Google Shape;293;p91"/>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4" name="Google Shape;294;p91"/>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295"/>
        <p:cNvGrpSpPr/>
        <p:nvPr/>
      </p:nvGrpSpPr>
      <p:grpSpPr>
        <a:xfrm>
          <a:off x="0" y="0"/>
          <a:ext cx="0" cy="0"/>
          <a:chOff x="0" y="0"/>
          <a:chExt cx="0" cy="0"/>
        </a:xfrm>
      </p:grpSpPr>
      <p:sp>
        <p:nvSpPr>
          <p:cNvPr id="296" name="Google Shape;296;p92"/>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97" name="Google Shape;297;p92"/>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8" name="Google Shape;298;p92"/>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99" name="Google Shape;299;p92"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300"/>
        <p:cNvGrpSpPr/>
        <p:nvPr/>
      </p:nvGrpSpPr>
      <p:grpSpPr>
        <a:xfrm>
          <a:off x="0" y="0"/>
          <a:ext cx="0" cy="0"/>
          <a:chOff x="0" y="0"/>
          <a:chExt cx="0" cy="0"/>
        </a:xfrm>
      </p:grpSpPr>
      <p:sp>
        <p:nvSpPr>
          <p:cNvPr id="301" name="Google Shape;301;p93"/>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2" name="Google Shape;302;p93"/>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3" name="Google Shape;303;p93"/>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4" name="Google Shape;304;p93"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305"/>
        <p:cNvGrpSpPr/>
        <p:nvPr/>
      </p:nvGrpSpPr>
      <p:grpSpPr>
        <a:xfrm>
          <a:off x="0" y="0"/>
          <a:ext cx="0" cy="0"/>
          <a:chOff x="0" y="0"/>
          <a:chExt cx="0" cy="0"/>
        </a:xfrm>
      </p:grpSpPr>
      <p:sp>
        <p:nvSpPr>
          <p:cNvPr id="306" name="Google Shape;306;p94"/>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07" name="Google Shape;307;p94"/>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8" name="Google Shape;308;p94"/>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09" name="Google Shape;309;p94"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4513471" flipH="1">
            <a:off x="-975088" y="537869"/>
            <a:ext cx="3540487" cy="2482534"/>
          </a:xfrm>
          <a:prstGeom prst="rect">
            <a:avLst/>
          </a:prstGeom>
          <a:noFill/>
          <a:ln>
            <a:noFill/>
          </a:ln>
        </p:spPr>
      </p:pic>
      <p:sp>
        <p:nvSpPr>
          <p:cNvPr id="310" name="Google Shape;310;p94"/>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11" name="Google Shape;311;p94"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312" name="Google Shape;312;p94"/>
          <p:cNvPicPr preferRelativeResize="0"/>
          <p:nvPr/>
        </p:nvPicPr>
        <p:blipFill rotWithShape="1">
          <a:blip r:embed="rId4" cstate="screen">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313" name="Google Shape;313;p94"/>
          <p:cNvSpPr>
            <a:spLocks noGrp="1"/>
          </p:cNvSpPr>
          <p:nvPr>
            <p:ph type="pic" idx="3"/>
          </p:nvPr>
        </p:nvSpPr>
        <p:spPr>
          <a:xfrm>
            <a:off x="635768" y="2347106"/>
            <a:ext cx="4501280" cy="3433062"/>
          </a:xfrm>
          <a:prstGeom prst="rect">
            <a:avLst/>
          </a:prstGeom>
          <a:solidFill>
            <a:srgbClr val="D8D8D8"/>
          </a:solid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14"/>
        <p:cNvGrpSpPr/>
        <p:nvPr/>
      </p:nvGrpSpPr>
      <p:grpSpPr>
        <a:xfrm>
          <a:off x="0" y="0"/>
          <a:ext cx="0" cy="0"/>
          <a:chOff x="0" y="0"/>
          <a:chExt cx="0" cy="0"/>
        </a:xfrm>
      </p:grpSpPr>
      <p:sp>
        <p:nvSpPr>
          <p:cNvPr id="315" name="Google Shape;315;p95"/>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16" name="Google Shape;316;p95"/>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17" name="Google Shape;317;p95"/>
          <p:cNvPicPr preferRelativeResize="0"/>
          <p:nvPr/>
        </p:nvPicPr>
        <p:blipFill rotWithShape="1">
          <a:blip r:embed="rId2" cstate="screen">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318" name="Google Shape;318;p95"/>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319" name="Google Shape;319;p95"/>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0" name="Google Shape;320;p95"/>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321"/>
        <p:cNvGrpSpPr/>
        <p:nvPr/>
      </p:nvGrpSpPr>
      <p:grpSpPr>
        <a:xfrm>
          <a:off x="0" y="0"/>
          <a:ext cx="0" cy="0"/>
          <a:chOff x="0" y="0"/>
          <a:chExt cx="0" cy="0"/>
        </a:xfrm>
      </p:grpSpPr>
      <p:sp>
        <p:nvSpPr>
          <p:cNvPr id="322" name="Google Shape;322;p9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3" name="Google Shape;323;p9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4" name="Google Shape;324;p9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25" name="Google Shape;325;p96" descr="A colorful circles with white lines and dots&#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l="3204" t="14690"/>
          <a:stretch/>
        </p:blipFill>
        <p:spPr>
          <a:xfrm rot="5400000">
            <a:off x="9180489" y="523265"/>
            <a:ext cx="3540487" cy="2482534"/>
          </a:xfrm>
          <a:prstGeom prst="rect">
            <a:avLst/>
          </a:prstGeom>
          <a:noFill/>
          <a:ln>
            <a:noFill/>
          </a:ln>
        </p:spPr>
      </p:pic>
      <p:sp>
        <p:nvSpPr>
          <p:cNvPr id="326" name="Google Shape;326;p9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chemeClr val="lt1"/>
                </a:solidFill>
                <a:latin typeface="Arial"/>
                <a:ea typeface="Arial"/>
                <a:cs typeface="Arial"/>
                <a:sym typeface="Arial"/>
              </a:rPr>
              <a:t>Sharing Knowledge, Bridging Generations</a:t>
            </a:r>
            <a:endParaRPr/>
          </a:p>
        </p:txBody>
      </p:sp>
      <p:pic>
        <p:nvPicPr>
          <p:cNvPr id="327" name="Google Shape;327;p96" descr="A colorful circles with white lines and dots&#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328" name="Google Shape;328;p96" descr="iPhone6_mockup_front_white.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329" name="Google Shape;329;p96"/>
          <p:cNvSpPr>
            <a:spLocks noGrp="1"/>
          </p:cNvSpPr>
          <p:nvPr>
            <p:ph type="pic" idx="3"/>
          </p:nvPr>
        </p:nvSpPr>
        <p:spPr>
          <a:xfrm>
            <a:off x="7735037" y="1373925"/>
            <a:ext cx="2444127" cy="4336988"/>
          </a:xfrm>
          <a:prstGeom prst="rect">
            <a:avLst/>
          </a:prstGeom>
          <a:solidFill>
            <a:srgbClr val="D8D8D8"/>
          </a:solid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330"/>
        <p:cNvGrpSpPr/>
        <p:nvPr/>
      </p:nvGrpSpPr>
      <p:grpSpPr>
        <a:xfrm>
          <a:off x="0" y="0"/>
          <a:ext cx="0" cy="0"/>
          <a:chOff x="0" y="0"/>
          <a:chExt cx="0" cy="0"/>
        </a:xfrm>
      </p:grpSpPr>
      <p:sp>
        <p:nvSpPr>
          <p:cNvPr id="331" name="Google Shape;331;p97"/>
          <p:cNvSpPr/>
          <p:nvPr/>
        </p:nvSpPr>
        <p:spPr>
          <a:xfrm>
            <a:off x="-515319" y="612732"/>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2" name="Google Shape;332;p97"/>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333" name="Google Shape;333;p97"/>
          <p:cNvPicPr preferRelativeResize="0"/>
          <p:nvPr/>
        </p:nvPicPr>
        <p:blipFill rotWithShape="1">
          <a:blip r:embed="rId2">
            <a:alphaModFix/>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334" name="Google Shape;334;p97"/>
          <p:cNvSpPr>
            <a:spLocks noGrp="1"/>
          </p:cNvSpPr>
          <p:nvPr>
            <p:ph type="pic" idx="2"/>
          </p:nvPr>
        </p:nvSpPr>
        <p:spPr>
          <a:xfrm>
            <a:off x="6966760" y="2884487"/>
            <a:ext cx="3896842" cy="3973513"/>
          </a:xfrm>
          <a:prstGeom prst="rect">
            <a:avLst/>
          </a:prstGeom>
          <a:solidFill>
            <a:srgbClr val="D9D9D9"/>
          </a:solidFill>
          <a:ln>
            <a:noFill/>
          </a:ln>
        </p:spPr>
      </p:sp>
      <p:sp>
        <p:nvSpPr>
          <p:cNvPr id="335" name="Google Shape;335;p97"/>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6" name="Google Shape;336;p97"/>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337"/>
        <p:cNvGrpSpPr/>
        <p:nvPr/>
      </p:nvGrpSpPr>
      <p:grpSpPr>
        <a:xfrm>
          <a:off x="0" y="0"/>
          <a:ext cx="0" cy="0"/>
          <a:chOff x="0" y="0"/>
          <a:chExt cx="0" cy="0"/>
        </a:xfrm>
      </p:grpSpPr>
      <p:sp>
        <p:nvSpPr>
          <p:cNvPr id="338" name="Google Shape;338;p98"/>
          <p:cNvSpPr>
            <a:spLocks noGrp="1"/>
          </p:cNvSpPr>
          <p:nvPr>
            <p:ph type="pic" idx="2"/>
          </p:nvPr>
        </p:nvSpPr>
        <p:spPr>
          <a:xfrm>
            <a:off x="0" y="3154017"/>
            <a:ext cx="12192000" cy="2571163"/>
          </a:xfrm>
          <a:prstGeom prst="rect">
            <a:avLst/>
          </a:prstGeom>
          <a:solidFill>
            <a:srgbClr val="D8D8D8"/>
          </a:solidFill>
          <a:ln>
            <a:noFill/>
          </a:ln>
        </p:spPr>
      </p:sp>
      <p:sp>
        <p:nvSpPr>
          <p:cNvPr id="339" name="Google Shape;339;p98"/>
          <p:cNvSpPr txBox="1">
            <a:spLocks noGrp="1"/>
          </p:cNvSpPr>
          <p:nvPr>
            <p:ph type="body" idx="1"/>
          </p:nvPr>
        </p:nvSpPr>
        <p:spPr>
          <a:xfrm>
            <a:off x="7324883" y="6034128"/>
            <a:ext cx="4381736" cy="46612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100000"/>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2pPr>
            <a:lvl3pPr marL="1371600" marR="0" lvl="2"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3pPr>
            <a:lvl4pPr marL="1828800" marR="0" lvl="3"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4pPr>
            <a:lvl5pPr marL="2286000" marR="0" lvl="4" indent="-228600" algn="l" rtl="0">
              <a:lnSpc>
                <a:spcPct val="90000"/>
              </a:lnSpc>
              <a:spcBef>
                <a:spcPts val="500"/>
              </a:spcBef>
              <a:spcAft>
                <a:spcPts val="0"/>
              </a:spcAft>
              <a:buClr>
                <a:srgbClr val="011E3B"/>
              </a:buClr>
              <a:buSzPts val="3200"/>
              <a:buFont typeface="Arial"/>
              <a:buNone/>
              <a:defRPr sz="3200" b="0" i="0" u="none" strike="noStrike" cap="none">
                <a:solidFill>
                  <a:srgbClr val="011E3B"/>
                </a:solidFill>
                <a:latin typeface="Montserrat"/>
                <a:ea typeface="Montserrat"/>
                <a:cs typeface="Montserrat"/>
                <a:sym typeface="Montserra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40" name="Google Shape;340;p98"/>
          <p:cNvSpPr txBox="1">
            <a:spLocks noGrp="1"/>
          </p:cNvSpPr>
          <p:nvPr>
            <p:ph type="body" idx="3"/>
          </p:nvPr>
        </p:nvSpPr>
        <p:spPr>
          <a:xfrm>
            <a:off x="5824855" y="1132820"/>
            <a:ext cx="5881764" cy="634242"/>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rgbClr val="242B62"/>
              </a:buClr>
              <a:buSzPts val="3600"/>
              <a:buFont typeface="Arial"/>
              <a:buNone/>
              <a:defRPr sz="3600" b="1"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341" name="Google Shape;341;p9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621988" y="6102259"/>
            <a:ext cx="1787365" cy="397996"/>
          </a:xfrm>
          <a:prstGeom prst="rect">
            <a:avLst/>
          </a:prstGeom>
          <a:noFill/>
          <a:ln>
            <a:noFill/>
          </a:ln>
        </p:spPr>
      </p:pic>
      <p:sp>
        <p:nvSpPr>
          <p:cNvPr id="342" name="Google Shape;342;p98"/>
          <p:cNvSpPr txBox="1"/>
          <p:nvPr/>
        </p:nvSpPr>
        <p:spPr>
          <a:xfrm>
            <a:off x="2409353" y="610225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pic>
        <p:nvPicPr>
          <p:cNvPr id="343" name="Google Shape;343;p98" descr="A logo for a company&#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0574" y="0"/>
            <a:ext cx="3540255" cy="3291816"/>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1016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42650181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86603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106096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8294927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7601254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39711942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624089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3343241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584225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4470012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54657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02540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507666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802063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88027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762506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8519388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235705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341543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0346525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4293687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32194176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1" y="2668846"/>
            <a:ext cx="3845287" cy="3119494"/>
          </a:xfrm>
          <a:prstGeom prst="rect">
            <a:avLst/>
          </a:prstGeom>
        </p:spPr>
      </p:pic>
    </p:spTree>
    <p:extLst>
      <p:ext uri="{BB962C8B-B14F-4D97-AF65-F5344CB8AC3E}">
        <p14:creationId xmlns:p14="http://schemas.microsoft.com/office/powerpoint/2010/main" val="3667578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6860296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745484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20840201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947575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856509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image" Target="../media/image1.png"/><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image" Target="../media/image1.png"/><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Kunskapsutbyte, brobyggande mellan generationer</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0"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 id="2147483664" r:id="rId14"/>
    <p:sldLayoutId id="2147483665" r:id="rId15"/>
    <p:sldLayoutId id="2147483666" r:id="rId16"/>
    <p:sldLayoutId id="2147483667" r:id="rId17"/>
    <p:sldLayoutId id="214748372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5"/>
        <p:cNvGrpSpPr/>
        <p:nvPr/>
      </p:nvGrpSpPr>
      <p:grpSpPr>
        <a:xfrm>
          <a:off x="0" y="0"/>
          <a:ext cx="0" cy="0"/>
          <a:chOff x="0" y="0"/>
          <a:chExt cx="0" cy="0"/>
        </a:xfrm>
      </p:grpSpPr>
      <p:sp>
        <p:nvSpPr>
          <p:cNvPr id="136" name="Google Shape;136;p23"/>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800" b="0" i="0" u="none" strike="noStrike" cap="none">
                <a:solidFill>
                  <a:srgbClr val="242B62"/>
                </a:solidFill>
                <a:latin typeface="Arial"/>
                <a:ea typeface="Arial"/>
                <a:cs typeface="Arial"/>
                <a:sym typeface="Arial"/>
              </a:rPr>
              <a:t>Kunskapsutbyte, broar mellan generationer</a:t>
            </a:r>
            <a:endParaRPr/>
          </a:p>
        </p:txBody>
      </p:sp>
      <p:pic>
        <p:nvPicPr>
          <p:cNvPr id="137" name="Google Shape;137;p23" descr="A colorful circles with white lines and dots&#10;&#10;AI-generated content may be incorrect."/>
          <p:cNvPicPr preferRelativeResize="0"/>
          <p:nvPr/>
        </p:nvPicPr>
        <p:blipFill rotWithShape="1">
          <a:blip r:embed="rId31" cstate="screen">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Kunskapsutbyte, brobyggande mellan generationer</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143459859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jpeg"/><Relationship Id="rId7" Type="http://schemas.openxmlformats.org/officeDocument/2006/relationships/hyperlink" Target="https://openai.com/sv-SE/index/chatgpt/"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alexa.amazon.com/about" TargetMode="External"/><Relationship Id="rId5" Type="http://schemas.openxmlformats.org/officeDocument/2006/relationships/hyperlink" Target="https://assistant.google.com/" TargetMode="External"/><Relationship Id="rId4" Type="http://schemas.openxmlformats.org/officeDocument/2006/relationships/hyperlink" Target="https://www.apple.com/siri/"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video" Target="https://www.youtube.com/embed/DN7FwObY_uQ?feature=oembed" TargetMode="External"/><Relationship Id="rId5" Type="http://schemas.openxmlformats.org/officeDocument/2006/relationships/image" Target="../media/image34.jpeg"/><Relationship Id="rId4" Type="http://schemas.openxmlformats.org/officeDocument/2006/relationships/hyperlink" Target="https://www.youtube.com/watch?v=DN7FwObY_uQ"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Layout" Target="../slideLayouts/slideLayout44.xml"/><Relationship Id="rId1" Type="http://schemas.openxmlformats.org/officeDocument/2006/relationships/video" Target="https://www.youtube.com/embed/I5spW9gHgm8?feature=oembed" TargetMode="External"/><Relationship Id="rId6" Type="http://schemas.openxmlformats.org/officeDocument/2006/relationships/image" Target="../media/image36.png"/><Relationship Id="rId5" Type="http://schemas.openxmlformats.org/officeDocument/2006/relationships/hyperlink" Target="https://ai4seniorsproject.eu/resources/training-resources-for-seniors-sv/" TargetMode="External"/><Relationship Id="rId4" Type="http://schemas.openxmlformats.org/officeDocument/2006/relationships/hyperlink" Target="https://www.youtube.com/watch?v=I5spW9gHgm8"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hyperlink" Target="https://www.google.com/maps" TargetMode="External"/><Relationship Id="rId5" Type="http://schemas.openxmlformats.org/officeDocument/2006/relationships/hyperlink" Target="https://www.amazon.se/" TargetMode="External"/><Relationship Id="rId4" Type="http://schemas.openxmlformats.org/officeDocument/2006/relationships/hyperlink" Target="https://www.netflix.com/s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video" Target="https://www.youtube.com/embed/c2CBFSJyTdo?feature=oembed" TargetMode="External"/><Relationship Id="rId6" Type="http://schemas.openxmlformats.org/officeDocument/2006/relationships/image" Target="../media/image44.jpeg"/><Relationship Id="rId5" Type="http://schemas.openxmlformats.org/officeDocument/2006/relationships/hyperlink" Target="https://www.youtube.com/watch?v=c2CBFSJyTdo" TargetMode="Externa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video" Target="https://www.youtube.com/embed/ad79nYk2keg?feature=oembed" TargetMode="External"/><Relationship Id="rId5" Type="http://schemas.openxmlformats.org/officeDocument/2006/relationships/image" Target="../media/image48.jpeg"/><Relationship Id="rId4" Type="http://schemas.openxmlformats.org/officeDocument/2006/relationships/hyperlink" Target="https://www.youtube.com/watch?v=ad79nYk2keg&amp;t=2s"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a:srcRect/>
          <a:stretch/>
        </p:blipFill>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mn-cs"/>
              </a:rPr>
              <a:t>MODUL 4</a:t>
            </a:r>
          </a:p>
        </p:txBody>
      </p:sp>
      <p:sp>
        <p:nvSpPr>
          <p:cNvPr id="6" name="TextBox 5">
            <a:extLst>
              <a:ext uri="{FF2B5EF4-FFF2-40B4-BE49-F238E27FC236}">
                <a16:creationId xmlns:a16="http://schemas.microsoft.com/office/drawing/2014/main" id="{2AC0BA0B-3904-0A61-3DE2-14DD0C6DEC07}"/>
              </a:ext>
            </a:extLst>
          </p:cNvPr>
          <p:cNvSpPr txBox="1"/>
          <p:nvPr/>
        </p:nvSpPr>
        <p:spPr>
          <a:xfrm>
            <a:off x="548891" y="4053526"/>
            <a:ext cx="4013682" cy="1569660"/>
          </a:xfrm>
          <a:prstGeom prst="rect">
            <a:avLst/>
          </a:prstGeom>
          <a:noFill/>
        </p:spPr>
        <p:txBody>
          <a:bodyPr wrap="square" rtlCol="0">
            <a:spAutoFit/>
          </a:bodyPr>
          <a:lstStyle/>
          <a:p>
            <a:pPr lvl="0">
              <a:buSzPts val="4400"/>
            </a:pPr>
            <a:r>
              <a:rPr lang="en-US" sz="4800" dirty="0">
                <a:solidFill>
                  <a:schemeClr val="lt1"/>
                </a:solidFill>
                <a:latin typeface="Calibri"/>
                <a:ea typeface="Calibri"/>
                <a:cs typeface="Calibri"/>
                <a:sym typeface="Calibri"/>
              </a:rPr>
              <a:t>AI som hjälp i vardagen</a:t>
            </a: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Under hela den här modulen och kursen ”AI för seniorer”… Om du stöter på ord eller facktermer som du inte känner till kan du när som helst hitta enkla förklaringar i </a:t>
            </a:r>
            <a:r>
              <a:rPr lang="en-IE" b="1" dirty="0"/>
              <a:t>ordlistan</a:t>
            </a:r>
            <a:r>
              <a:rPr lang="en-IE" dirty="0"/>
              <a:t> för ”AI för seniorer” på vår webbplats!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316480" y="5337844"/>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rPr>
              <a:t>www.ai4seniorsproject.eu</a:t>
            </a: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
          <p:cNvSpPr txBox="1">
            <a:spLocks noGrp="1"/>
          </p:cNvSpPr>
          <p:nvPr>
            <p:ph type="body" idx="1"/>
          </p:nvPr>
        </p:nvSpPr>
        <p:spPr>
          <a:xfrm>
            <a:off x="570065" y="722761"/>
            <a:ext cx="4551000" cy="1570200"/>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3333"/>
              </a:lnSpc>
              <a:spcBef>
                <a:spcPts val="0"/>
              </a:spcBef>
              <a:spcAft>
                <a:spcPts val="0"/>
              </a:spcAft>
              <a:buClr>
                <a:srgbClr val="242B62"/>
              </a:buClr>
              <a:buSzPct val="100000"/>
              <a:buNone/>
            </a:pPr>
            <a:r>
              <a:rPr lang="en-US" b="1" dirty="0">
                <a:solidFill>
                  <a:srgbClr val="242B62"/>
                </a:solidFill>
              </a:rPr>
              <a:t>MODUL 4: </a:t>
            </a:r>
            <a:endParaRPr b="1" dirty="0">
              <a:solidFill>
                <a:srgbClr val="242B62"/>
              </a:solidFill>
            </a:endParaRPr>
          </a:p>
          <a:p>
            <a:pPr marL="0" lvl="0" indent="0" algn="l" rtl="0">
              <a:lnSpc>
                <a:spcPct val="103333"/>
              </a:lnSpc>
              <a:spcBef>
                <a:spcPts val="0"/>
              </a:spcBef>
              <a:spcAft>
                <a:spcPts val="0"/>
              </a:spcAft>
              <a:buClr>
                <a:srgbClr val="242B62"/>
              </a:buClr>
              <a:buSzPct val="100000"/>
              <a:buNone/>
            </a:pPr>
            <a:r>
              <a:rPr lang="en-US" b="1" dirty="0">
                <a:solidFill>
                  <a:srgbClr val="242B62"/>
                </a:solidFill>
              </a:rPr>
              <a:t>AI </a:t>
            </a:r>
            <a:r>
              <a:rPr lang="en-US" b="1" dirty="0" err="1">
                <a:solidFill>
                  <a:srgbClr val="242B62"/>
                </a:solidFill>
              </a:rPr>
              <a:t>som</a:t>
            </a:r>
            <a:r>
              <a:rPr lang="en-US" b="1" dirty="0">
                <a:solidFill>
                  <a:srgbClr val="242B62"/>
                </a:solidFill>
              </a:rPr>
              <a:t> </a:t>
            </a:r>
            <a:r>
              <a:rPr lang="en-US" b="1" dirty="0" err="1">
                <a:solidFill>
                  <a:srgbClr val="242B62"/>
                </a:solidFill>
              </a:rPr>
              <a:t>hjälp</a:t>
            </a:r>
            <a:r>
              <a:rPr lang="en-US" b="1" dirty="0">
                <a:solidFill>
                  <a:srgbClr val="242B62"/>
                </a:solidFill>
              </a:rPr>
              <a:t> </a:t>
            </a:r>
            <a:r>
              <a:rPr lang="en-US" b="1" dirty="0" err="1">
                <a:solidFill>
                  <a:srgbClr val="242B62"/>
                </a:solidFill>
              </a:rPr>
              <a:t>i</a:t>
            </a:r>
            <a:r>
              <a:rPr lang="en-US" b="1" dirty="0">
                <a:solidFill>
                  <a:srgbClr val="242B62"/>
                </a:solidFill>
              </a:rPr>
              <a:t> </a:t>
            </a:r>
            <a:r>
              <a:rPr lang="en-US" b="1" dirty="0" err="1">
                <a:solidFill>
                  <a:srgbClr val="242B62"/>
                </a:solidFill>
              </a:rPr>
              <a:t>vardagen</a:t>
            </a:r>
            <a:endParaRPr dirty="0"/>
          </a:p>
          <a:p>
            <a:pPr marL="0" lvl="0" indent="0" algn="l" rtl="0">
              <a:lnSpc>
                <a:spcPct val="103333"/>
              </a:lnSpc>
              <a:spcBef>
                <a:spcPts val="0"/>
              </a:spcBef>
              <a:spcAft>
                <a:spcPts val="0"/>
              </a:spcAft>
              <a:buClr>
                <a:schemeClr val="lt1"/>
              </a:buClr>
              <a:buSzPct val="100000"/>
              <a:buNone/>
            </a:pPr>
            <a:endParaRPr b="1" dirty="0">
              <a:solidFill>
                <a:srgbClr val="242B62"/>
              </a:solidFill>
            </a:endParaRPr>
          </a:p>
        </p:txBody>
      </p:sp>
      <p:pic>
        <p:nvPicPr>
          <p:cNvPr id="356" name="Google Shape;356;p3"/>
          <p:cNvPicPr preferRelativeResize="0">
            <a:picLocks noGrp="1"/>
          </p:cNvPicPr>
          <p:nvPr>
            <p:ph type="pic" idx="2"/>
          </p:nvPr>
        </p:nvPicPr>
        <p:blipFill rotWithShape="1">
          <a:blip r:embed="rId3">
            <a:alphaModFix/>
          </a:blip>
          <a:srcRect/>
          <a:stretch/>
        </p:blipFill>
        <p:spPr>
          <a:xfrm>
            <a:off x="1114362" y="2802349"/>
            <a:ext cx="4981638" cy="3090444"/>
          </a:xfrm>
          <a:prstGeom prst="rect">
            <a:avLst/>
          </a:prstGeom>
          <a:solidFill>
            <a:srgbClr val="D9D9D9"/>
          </a:solidFill>
          <a:ln>
            <a:noFill/>
          </a:ln>
        </p:spPr>
      </p:pic>
      <p:sp>
        <p:nvSpPr>
          <p:cNvPr id="357" name="Google Shape;357;p3"/>
          <p:cNvSpPr txBox="1"/>
          <p:nvPr/>
        </p:nvSpPr>
        <p:spPr>
          <a:xfrm>
            <a:off x="6447531" y="501719"/>
            <a:ext cx="5279217" cy="46012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400"/>
              <a:buFont typeface="Calibri"/>
              <a:buNone/>
            </a:pPr>
            <a:r>
              <a:rPr lang="en-US" sz="2400" b="1" i="0" u="none" strike="noStrike" cap="none" dirty="0">
                <a:solidFill>
                  <a:schemeClr val="lt1"/>
                </a:solidFill>
                <a:highlight>
                  <a:srgbClr val="CA7BB3"/>
                </a:highlight>
                <a:latin typeface="Calibri"/>
                <a:ea typeface="Calibri"/>
                <a:cs typeface="Calibri"/>
                <a:sym typeface="Calibri"/>
              </a:rPr>
              <a:t>LÄRANDEMÅL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2400"/>
              <a:buFont typeface="Calibri"/>
              <a:buNone/>
            </a:pPr>
            <a:r>
              <a:rPr lang="en-US" sz="2400" b="1" i="0" u="none" strike="noStrike" cap="none" dirty="0">
                <a:solidFill>
                  <a:schemeClr val="lt1"/>
                </a:solidFill>
                <a:latin typeface="Calibri"/>
                <a:ea typeface="Calibri"/>
                <a:cs typeface="Calibri"/>
                <a:sym typeface="Calibri"/>
              </a:rPr>
              <a:t>– </a:t>
            </a:r>
            <a:r>
              <a:rPr lang="en-US" sz="2400" b="1" i="0" u="none" strike="noStrike" cap="none" dirty="0" err="1">
                <a:solidFill>
                  <a:schemeClr val="lt1"/>
                </a:solidFill>
                <a:latin typeface="Calibri"/>
                <a:ea typeface="Calibri"/>
                <a:cs typeface="Calibri"/>
                <a:sym typeface="Calibri"/>
              </a:rPr>
              <a:t>Deltagarna</a:t>
            </a:r>
            <a:r>
              <a:rPr lang="en-US" sz="2400" b="1" i="0" u="none" strike="noStrike" cap="none" dirty="0">
                <a:solidFill>
                  <a:schemeClr val="lt1"/>
                </a:solidFill>
                <a:latin typeface="Calibri"/>
                <a:ea typeface="Calibri"/>
                <a:cs typeface="Calibri"/>
                <a:sym typeface="Calibri"/>
              </a:rPr>
              <a:t> ska </a:t>
            </a:r>
            <a:r>
              <a:rPr lang="en-US" sz="2400" b="1" i="0" u="none" strike="noStrike" cap="none" dirty="0" err="1">
                <a:solidFill>
                  <a:schemeClr val="lt1"/>
                </a:solidFill>
                <a:latin typeface="Calibri"/>
                <a:ea typeface="Calibri"/>
                <a:cs typeface="Calibri"/>
                <a:sym typeface="Calibri"/>
              </a:rPr>
              <a:t>kunna</a:t>
            </a:r>
            <a:r>
              <a:rPr lang="en-US" sz="2400" b="1" i="0" u="none" strike="noStrike" cap="none" dirty="0">
                <a:solidFill>
                  <a:schemeClr val="lt1"/>
                </a:solidFill>
                <a:latin typeface="Calibri"/>
                <a:ea typeface="Calibri"/>
                <a:cs typeface="Calibri"/>
                <a:sym typeface="Calibri"/>
              </a:rPr>
              <a:t>:</a:t>
            </a:r>
            <a:endParaRPr sz="24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dirty="0" err="1">
                <a:solidFill>
                  <a:schemeClr val="lt1"/>
                </a:solidFill>
                <a:latin typeface="Calibri"/>
                <a:ea typeface="Calibri"/>
                <a:cs typeface="Calibri"/>
                <a:sym typeface="Calibri"/>
              </a:rPr>
              <a:t>Använda</a:t>
            </a:r>
            <a:r>
              <a:rPr lang="en-US" sz="2400" b="0" i="0" u="none" strike="noStrike" cap="none" dirty="0">
                <a:solidFill>
                  <a:schemeClr val="lt1"/>
                </a:solidFill>
                <a:latin typeface="Calibri"/>
                <a:ea typeface="Calibri"/>
                <a:cs typeface="Calibri"/>
                <a:sym typeface="Calibri"/>
              </a:rPr>
              <a:t> AI-</a:t>
            </a:r>
            <a:r>
              <a:rPr lang="en-US" sz="2400" b="0" i="0" u="none" strike="noStrike" cap="none" dirty="0" err="1">
                <a:solidFill>
                  <a:schemeClr val="lt1"/>
                </a:solidFill>
                <a:latin typeface="Calibri"/>
                <a:ea typeface="Calibri"/>
                <a:cs typeface="Calibri"/>
                <a:sym typeface="Calibri"/>
              </a:rPr>
              <a:t>stödda</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verktyg</a:t>
            </a:r>
            <a:r>
              <a:rPr lang="en-US" sz="2400" b="0" i="0" u="none" strike="noStrike" cap="none" dirty="0">
                <a:solidFill>
                  <a:schemeClr val="lt1"/>
                </a:solidFill>
                <a:latin typeface="Calibri"/>
                <a:ea typeface="Calibri"/>
                <a:cs typeface="Calibri"/>
                <a:sym typeface="Calibri"/>
              </a:rPr>
              <a:t> för </a:t>
            </a:r>
            <a:r>
              <a:rPr lang="en-US" sz="2400" b="0" i="0" u="none" strike="noStrike" cap="none" dirty="0" err="1">
                <a:solidFill>
                  <a:schemeClr val="lt1"/>
                </a:solidFill>
                <a:latin typeface="Calibri"/>
                <a:ea typeface="Calibri"/>
                <a:cs typeface="Calibri"/>
                <a:sym typeface="Calibri"/>
              </a:rPr>
              <a:t>påminnelser</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planering</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och</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vardagsorganisation</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dirty="0" err="1">
                <a:solidFill>
                  <a:schemeClr val="lt1"/>
                </a:solidFill>
                <a:latin typeface="Calibri"/>
                <a:ea typeface="Calibri"/>
                <a:cs typeface="Calibri"/>
                <a:sym typeface="Calibri"/>
              </a:rPr>
              <a:t>Förstå</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vad</a:t>
            </a:r>
            <a:r>
              <a:rPr lang="en-US" sz="2400" b="0" i="0" u="none" strike="noStrike" cap="none" dirty="0">
                <a:solidFill>
                  <a:schemeClr val="lt1"/>
                </a:solidFill>
                <a:latin typeface="Calibri"/>
                <a:ea typeface="Calibri"/>
                <a:cs typeface="Calibri"/>
                <a:sym typeface="Calibri"/>
              </a:rPr>
              <a:t> AI-</a:t>
            </a:r>
            <a:r>
              <a:rPr lang="en-US" sz="2400" b="0" i="0" u="none" strike="noStrike" cap="none" dirty="0" err="1">
                <a:solidFill>
                  <a:schemeClr val="lt1"/>
                </a:solidFill>
                <a:latin typeface="Calibri"/>
                <a:ea typeface="Calibri"/>
                <a:cs typeface="Calibri"/>
                <a:sym typeface="Calibri"/>
              </a:rPr>
              <a:t>verktyg</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kan</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och</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inte</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kan</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göra</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i</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vardagliga</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sammanhang</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2400"/>
              <a:buFont typeface="Arial"/>
              <a:buChar char="•"/>
            </a:pPr>
            <a:r>
              <a:rPr lang="en-US" sz="2400" b="0" i="0" u="none" strike="noStrike" cap="none" dirty="0" err="1">
                <a:solidFill>
                  <a:schemeClr val="lt1"/>
                </a:solidFill>
                <a:latin typeface="Calibri"/>
                <a:ea typeface="Calibri"/>
                <a:cs typeface="Calibri"/>
                <a:sym typeface="Calibri"/>
              </a:rPr>
              <a:t>Fatta</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välgrundade</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beslut</a:t>
            </a:r>
            <a:r>
              <a:rPr lang="en-US" sz="2400" b="0" i="0" u="none" strike="noStrike" cap="none" dirty="0">
                <a:solidFill>
                  <a:schemeClr val="lt1"/>
                </a:solidFill>
                <a:latin typeface="Calibri"/>
                <a:ea typeface="Calibri"/>
                <a:cs typeface="Calibri"/>
                <a:sym typeface="Calibri"/>
              </a:rPr>
              <a:t> om </a:t>
            </a:r>
            <a:r>
              <a:rPr lang="en-US" sz="2400" b="0" i="0" u="none" strike="noStrike" cap="none" dirty="0" err="1">
                <a:solidFill>
                  <a:schemeClr val="lt1"/>
                </a:solidFill>
                <a:latin typeface="Calibri"/>
                <a:ea typeface="Calibri"/>
                <a:cs typeface="Calibri"/>
                <a:sym typeface="Calibri"/>
              </a:rPr>
              <a:t>huruvida</a:t>
            </a:r>
            <a:r>
              <a:rPr lang="en-US" sz="2400" b="0" i="0" u="none" strike="noStrike" cap="none" dirty="0">
                <a:solidFill>
                  <a:schemeClr val="lt1"/>
                </a:solidFill>
                <a:latin typeface="Calibri"/>
                <a:ea typeface="Calibri"/>
                <a:cs typeface="Calibri"/>
                <a:sym typeface="Calibri"/>
              </a:rPr>
              <a:t> man ska </a:t>
            </a:r>
            <a:r>
              <a:rPr lang="en-US" sz="2400" b="0" i="0" u="none" strike="noStrike" cap="none" dirty="0" err="1">
                <a:solidFill>
                  <a:schemeClr val="lt1"/>
                </a:solidFill>
                <a:latin typeface="Calibri"/>
                <a:ea typeface="Calibri"/>
                <a:cs typeface="Calibri"/>
                <a:sym typeface="Calibri"/>
              </a:rPr>
              <a:t>förlita</a:t>
            </a:r>
            <a:r>
              <a:rPr lang="en-US" sz="2400" b="0" i="0" u="none" strike="noStrike" cap="none" dirty="0">
                <a:solidFill>
                  <a:schemeClr val="lt1"/>
                </a:solidFill>
                <a:latin typeface="Calibri"/>
                <a:ea typeface="Calibri"/>
                <a:cs typeface="Calibri"/>
                <a:sym typeface="Calibri"/>
              </a:rPr>
              <a:t> sig </a:t>
            </a:r>
            <a:r>
              <a:rPr lang="en-US" sz="2400" b="0" i="0" u="none" strike="noStrike" cap="none" dirty="0" err="1">
                <a:solidFill>
                  <a:schemeClr val="lt1"/>
                </a:solidFill>
                <a:latin typeface="Calibri"/>
                <a:ea typeface="Calibri"/>
                <a:cs typeface="Calibri"/>
                <a:sym typeface="Calibri"/>
              </a:rPr>
              <a:t>på</a:t>
            </a:r>
            <a:r>
              <a:rPr lang="en-US" sz="2400" b="0" i="0" u="none" strike="noStrike" cap="none" dirty="0">
                <a:solidFill>
                  <a:schemeClr val="lt1"/>
                </a:solidFill>
                <a:latin typeface="Calibri"/>
                <a:ea typeface="Calibri"/>
                <a:cs typeface="Calibri"/>
                <a:sym typeface="Calibri"/>
              </a:rPr>
              <a:t> AI </a:t>
            </a:r>
            <a:r>
              <a:rPr lang="en-US" sz="2400" b="0" i="0" u="none" strike="noStrike" cap="none" dirty="0" err="1">
                <a:solidFill>
                  <a:schemeClr val="lt1"/>
                </a:solidFill>
                <a:latin typeface="Calibri"/>
                <a:ea typeface="Calibri"/>
                <a:cs typeface="Calibri"/>
                <a:sym typeface="Calibri"/>
              </a:rPr>
              <a:t>samtidigt</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som</a:t>
            </a:r>
            <a:r>
              <a:rPr lang="en-US" sz="2400" b="0" i="0" u="none" strike="noStrike" cap="none" dirty="0">
                <a:solidFill>
                  <a:schemeClr val="lt1"/>
                </a:solidFill>
                <a:latin typeface="Calibri"/>
                <a:ea typeface="Calibri"/>
                <a:cs typeface="Calibri"/>
                <a:sym typeface="Calibri"/>
              </a:rPr>
              <a:t> man </a:t>
            </a:r>
            <a:r>
              <a:rPr lang="en-US" sz="2400" b="0" i="0" u="none" strike="noStrike" cap="none" dirty="0" err="1">
                <a:solidFill>
                  <a:schemeClr val="lt1"/>
                </a:solidFill>
                <a:latin typeface="Calibri"/>
                <a:ea typeface="Calibri"/>
                <a:cs typeface="Calibri"/>
                <a:sym typeface="Calibri"/>
              </a:rPr>
              <a:t>behåller</a:t>
            </a:r>
            <a:r>
              <a:rPr lang="en-US" sz="2400" b="0" i="0" u="none" strike="noStrike" cap="none" dirty="0">
                <a:solidFill>
                  <a:schemeClr val="lt1"/>
                </a:solidFill>
                <a:latin typeface="Calibri"/>
                <a:ea typeface="Calibri"/>
                <a:cs typeface="Calibri"/>
                <a:sym typeface="Calibri"/>
              </a:rPr>
              <a:t> sin </a:t>
            </a:r>
            <a:r>
              <a:rPr lang="en-US" sz="2400" b="0" i="0" u="none" strike="noStrike" cap="none" dirty="0" err="1">
                <a:solidFill>
                  <a:schemeClr val="lt1"/>
                </a:solidFill>
                <a:latin typeface="Calibri"/>
                <a:ea typeface="Calibri"/>
                <a:cs typeface="Calibri"/>
                <a:sym typeface="Calibri"/>
              </a:rPr>
              <a:t>personliga</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självständighet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2400"/>
              <a:buFont typeface="Arial"/>
              <a:buNone/>
            </a:pPr>
            <a:r>
              <a:rPr lang="en-US" sz="2400" b="1" i="0" u="none" strike="noStrike" cap="none" dirty="0" err="1">
                <a:solidFill>
                  <a:schemeClr val="lt1"/>
                </a:solidFill>
                <a:highlight>
                  <a:srgbClr val="CA7BB3"/>
                </a:highlight>
                <a:latin typeface="Calibri"/>
                <a:ea typeface="Calibri"/>
                <a:cs typeface="Calibri"/>
                <a:sym typeface="Calibri"/>
              </a:rPr>
              <a:t>Integrerade</a:t>
            </a:r>
            <a:r>
              <a:rPr lang="en-US" sz="2400" b="1" i="0" u="none" strike="noStrike" cap="none" dirty="0">
                <a:solidFill>
                  <a:schemeClr val="lt1"/>
                </a:solidFill>
                <a:highlight>
                  <a:srgbClr val="CA7BB3"/>
                </a:highlight>
                <a:latin typeface="Calibri"/>
                <a:ea typeface="Calibri"/>
                <a:cs typeface="Calibri"/>
                <a:sym typeface="Calibri"/>
              </a:rPr>
              <a:t> </a:t>
            </a:r>
            <a:r>
              <a:rPr lang="en-US" sz="2400" b="1" i="0" u="none" strike="noStrike" cap="none" dirty="0" err="1">
                <a:solidFill>
                  <a:schemeClr val="lt1"/>
                </a:solidFill>
                <a:highlight>
                  <a:srgbClr val="CA7BB3"/>
                </a:highlight>
                <a:latin typeface="Calibri"/>
                <a:ea typeface="Calibri"/>
                <a:cs typeface="Calibri"/>
                <a:sym typeface="Calibri"/>
              </a:rPr>
              <a:t>kritiska</a:t>
            </a:r>
            <a:r>
              <a:rPr lang="en-US" sz="2400" b="1" i="0" u="none" strike="noStrike" cap="none" dirty="0">
                <a:solidFill>
                  <a:schemeClr val="lt1"/>
                </a:solidFill>
                <a:highlight>
                  <a:srgbClr val="CA7BB3"/>
                </a:highlight>
                <a:latin typeface="Calibri"/>
                <a:ea typeface="Calibri"/>
                <a:cs typeface="Calibri"/>
                <a:sym typeface="Calibri"/>
              </a:rPr>
              <a:t> element: </a:t>
            </a:r>
            <a:r>
              <a:rPr lang="en-US" sz="2400" b="0" i="0" u="none" strike="noStrike" cap="none" dirty="0">
                <a:solidFill>
                  <a:schemeClr val="lt1"/>
                </a:solidFill>
                <a:latin typeface="Calibri"/>
                <a:ea typeface="Calibri"/>
                <a:cs typeface="Calibri"/>
                <a:sym typeface="Calibri"/>
              </a:rPr>
              <a:t>AI:s </a:t>
            </a:r>
            <a:r>
              <a:rPr lang="en-US" sz="2400" b="0" i="0" u="none" strike="noStrike" cap="none" dirty="0" err="1">
                <a:solidFill>
                  <a:schemeClr val="lt1"/>
                </a:solidFill>
                <a:latin typeface="Calibri"/>
                <a:ea typeface="Calibri"/>
                <a:cs typeface="Calibri"/>
                <a:sym typeface="Calibri"/>
              </a:rPr>
              <a:t>begränsningar</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transparens</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välgrundat</a:t>
            </a:r>
            <a:r>
              <a:rPr lang="en-US" sz="2400" b="0" i="0" u="none" strike="noStrike" cap="none" dirty="0">
                <a:solidFill>
                  <a:schemeClr val="lt1"/>
                </a:solidFill>
                <a:latin typeface="Calibri"/>
                <a:ea typeface="Calibri"/>
                <a:cs typeface="Calibri"/>
                <a:sym typeface="Calibri"/>
              </a:rPr>
              <a:t> </a:t>
            </a:r>
            <a:r>
              <a:rPr lang="en-US" sz="2400" b="0" i="0" u="none" strike="noStrike" cap="none" dirty="0" err="1">
                <a:solidFill>
                  <a:schemeClr val="lt1"/>
                </a:solidFill>
                <a:latin typeface="Calibri"/>
                <a:ea typeface="Calibri"/>
                <a:cs typeface="Calibri"/>
                <a:sym typeface="Calibri"/>
              </a:rPr>
              <a:t>beslutsfattande</a:t>
            </a:r>
            <a:br>
              <a:rPr lang="en-US" sz="2400" b="0" i="0" u="none" strike="noStrike" cap="none" dirty="0">
                <a:solidFill>
                  <a:schemeClr val="lt1"/>
                </a:solidFill>
                <a:latin typeface="Calibri"/>
                <a:ea typeface="Calibri"/>
                <a:cs typeface="Calibri"/>
                <a:sym typeface="Calibri"/>
              </a:rPr>
            </a:b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pic>
        <p:nvPicPr>
          <p:cNvPr id="363" name="Google Shape;363;p6" descr="A group of people sitting at a table with a computer&#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788894" y="288801"/>
            <a:ext cx="11403106" cy="2223235"/>
          </a:xfrm>
          <a:prstGeom prst="rect">
            <a:avLst/>
          </a:prstGeom>
          <a:solidFill>
            <a:srgbClr val="D9D9D9"/>
          </a:solidFill>
          <a:ln>
            <a:noFill/>
          </a:ln>
        </p:spPr>
      </p:pic>
      <p:sp>
        <p:nvSpPr>
          <p:cNvPr id="364" name="Google Shape;364;p6"/>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01</a:t>
            </a:r>
            <a:endParaRPr/>
          </a:p>
        </p:txBody>
      </p:sp>
      <p:sp>
        <p:nvSpPr>
          <p:cNvPr id="365" name="Google Shape;365;p6"/>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02</a:t>
            </a:r>
            <a:endParaRPr/>
          </a:p>
        </p:txBody>
      </p:sp>
      <p:sp>
        <p:nvSpPr>
          <p:cNvPr id="366" name="Google Shape;366;p6"/>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Använda AI för påminnelser, listor, kalendrar och rutiner</a:t>
            </a:r>
            <a:endParaRPr/>
          </a:p>
        </p:txBody>
      </p:sp>
      <p:sp>
        <p:nvSpPr>
          <p:cNvPr id="367" name="Google Shape;367;p6"/>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03</a:t>
            </a:r>
            <a:endParaRPr/>
          </a:p>
        </p:txBody>
      </p:sp>
      <p:sp>
        <p:nvSpPr>
          <p:cNvPr id="368" name="Google Shape;368;p6"/>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Rekommendationssystem (shopping, resor, tjänster)</a:t>
            </a:r>
            <a:endParaRPr/>
          </a:p>
        </p:txBody>
      </p:sp>
      <p:sp>
        <p:nvSpPr>
          <p:cNvPr id="369" name="Google Shape;369;p6"/>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04</a:t>
            </a:r>
            <a:endParaRPr/>
          </a:p>
        </p:txBody>
      </p:sp>
      <p:sp>
        <p:nvSpPr>
          <p:cNvPr id="370" name="Google Shape;370;p6"/>
          <p:cNvSpPr txBox="1">
            <a:spLocks noGrp="1"/>
          </p:cNvSpPr>
          <p:nvPr>
            <p:ph type="body" idx="9"/>
          </p:nvPr>
        </p:nvSpPr>
        <p:spPr>
          <a:xfrm>
            <a:off x="2766253" y="4603049"/>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Att förstå AI:s begränsningar och undvika överdriven tillit</a:t>
            </a:r>
            <a:endParaRPr/>
          </a:p>
        </p:txBody>
      </p:sp>
      <p:sp>
        <p:nvSpPr>
          <p:cNvPr id="371" name="Google Shape;371;p6"/>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n-US"/>
              <a:t>05</a:t>
            </a:r>
            <a:endParaRPr/>
          </a:p>
        </p:txBody>
      </p:sp>
      <p:sp>
        <p:nvSpPr>
          <p:cNvPr id="372" name="Google Shape;372;p6"/>
          <p:cNvSpPr txBox="1">
            <a:spLocks noGrp="1"/>
          </p:cNvSpPr>
          <p:nvPr>
            <p:ph type="body" idx="14"/>
          </p:nvPr>
        </p:nvSpPr>
        <p:spPr>
          <a:xfrm>
            <a:off x="2766253" y="519514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err="1"/>
              <a:t>Att</a:t>
            </a:r>
            <a:r>
              <a:rPr lang="en-US" dirty="0"/>
              <a:t> </a:t>
            </a:r>
            <a:r>
              <a:rPr lang="en-US" dirty="0" err="1"/>
              <a:t>fatta</a:t>
            </a:r>
            <a:r>
              <a:rPr lang="en-US" dirty="0"/>
              <a:t> </a:t>
            </a:r>
            <a:r>
              <a:rPr lang="en-US" dirty="0" err="1"/>
              <a:t>välgrundade</a:t>
            </a:r>
            <a:r>
              <a:rPr lang="en-US" dirty="0"/>
              <a:t> </a:t>
            </a:r>
            <a:r>
              <a:rPr lang="en-US" dirty="0" err="1"/>
              <a:t>beslut</a:t>
            </a:r>
            <a:r>
              <a:rPr lang="en-US" dirty="0"/>
              <a:t> om AI-</a:t>
            </a:r>
            <a:r>
              <a:rPr lang="en-US" dirty="0" err="1"/>
              <a:t>verktyg</a:t>
            </a:r>
            <a:endParaRPr dirty="0"/>
          </a:p>
        </p:txBody>
      </p:sp>
      <p:sp>
        <p:nvSpPr>
          <p:cNvPr id="373" name="Google Shape;373;p6"/>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374" name="Google Shape;374;p6"/>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42B62"/>
                </a:solidFill>
                <a:latin typeface="Calibri"/>
                <a:ea typeface="Calibri"/>
                <a:cs typeface="Calibri"/>
                <a:sym typeface="Calibri"/>
              </a:rPr>
              <a:t>Innehåll</a:t>
            </a:r>
            <a:endParaRPr sz="1400" b="0" i="0" u="none" strike="noStrike" cap="none">
              <a:solidFill>
                <a:srgbClr val="000000"/>
              </a:solidFill>
              <a:latin typeface="Arial"/>
              <a:ea typeface="Arial"/>
              <a:cs typeface="Arial"/>
              <a:sym typeface="Arial"/>
            </a:endParaRPr>
          </a:p>
        </p:txBody>
      </p:sp>
      <p:pic>
        <p:nvPicPr>
          <p:cNvPr id="375" name="Google Shape;375;p6"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sp>
        <p:nvSpPr>
          <p:cNvPr id="376" name="Google Shape;376;p6"/>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t>Vad digitala assistenter är och hur de fungerar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pic>
        <p:nvPicPr>
          <p:cNvPr id="382" name="Google Shape;382;p1" descr="A person and person holding hands in a shape of a heart&#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383" name="Google Shape;383;p1"/>
          <p:cNvSpPr txBox="1">
            <a:spLocks noGrp="1"/>
          </p:cNvSpPr>
          <p:nvPr>
            <p:ph type="body" idx="1"/>
          </p:nvPr>
        </p:nvSpPr>
        <p:spPr>
          <a:xfrm>
            <a:off x="4927638" y="385460"/>
            <a:ext cx="6875961"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3600"/>
              <a:buNone/>
            </a:pPr>
            <a:r>
              <a:rPr lang="en-US" b="1"/>
              <a:t>Inledning</a:t>
            </a:r>
            <a:endParaRPr/>
          </a:p>
        </p:txBody>
      </p:sp>
      <p:sp>
        <p:nvSpPr>
          <p:cNvPr id="384" name="Google Shape;384;p1"/>
          <p:cNvSpPr txBox="1">
            <a:spLocks noGrp="1"/>
          </p:cNvSpPr>
          <p:nvPr>
            <p:ph type="body" idx="3"/>
          </p:nvPr>
        </p:nvSpPr>
        <p:spPr>
          <a:xfrm>
            <a:off x="4694367" y="1203424"/>
            <a:ext cx="6875961" cy="4021291"/>
          </a:xfrm>
          <a:prstGeom prst="rect">
            <a:avLst/>
          </a:prstGeom>
          <a:noFill/>
          <a:ln>
            <a:noFill/>
          </a:ln>
        </p:spPr>
        <p:txBody>
          <a:bodyPr spcFirstLastPara="1" wrap="square" lIns="91425" tIns="45700" rIns="91425" bIns="45700" anchor="t" anchorCtr="0">
            <a:noAutofit/>
          </a:bodyPr>
          <a:lstStyle/>
          <a:p>
            <a:pPr marR="0" lvl="0" algn="l" rtl="0">
              <a:lnSpc>
                <a:spcPct val="103333"/>
              </a:lnSpc>
              <a:spcBef>
                <a:spcPts val="0"/>
              </a:spcBef>
              <a:spcAft>
                <a:spcPts val="0"/>
              </a:spcAft>
              <a:buClr>
                <a:schemeClr val="lt1"/>
              </a:buClr>
              <a:buSzPts val="2400"/>
              <a:buFont typeface="Arial"/>
              <a:buNone/>
            </a:pPr>
            <a:r>
              <a:rPr lang="en-US" sz="2400" dirty="0"/>
              <a:t>Artificiell intelligens (AI) blir en allt vanligare del av vardagen. Många telefoner, datorer och smarta enheter har numera verktyg som kan hjälpa oss </a:t>
            </a:r>
            <a:r>
              <a:rPr lang="en-US" sz="2400" dirty="0" err="1"/>
              <a:t>att organisera </a:t>
            </a:r>
            <a:r>
              <a:rPr lang="en-US" sz="2400" dirty="0"/>
              <a:t>uppgifter, komma ihåg möten och hitta användbar information.</a:t>
            </a:r>
            <a:endParaRPr dirty="0"/>
          </a:p>
          <a:p>
            <a:pPr marR="0" lvl="0" algn="l" rtl="0">
              <a:lnSpc>
                <a:spcPct val="103333"/>
              </a:lnSpc>
              <a:spcBef>
                <a:spcPts val="0"/>
              </a:spcBef>
              <a:spcAft>
                <a:spcPts val="0"/>
              </a:spcAft>
              <a:buClr>
                <a:schemeClr val="lt1"/>
              </a:buClr>
              <a:buSzPts val="2400"/>
              <a:buFont typeface="Arial"/>
              <a:buNone/>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I det här modulen ska vi undersöka hur enkla AI-verktyg kan underlätta dagliga aktiviteter och göra vardagsrutinerna enklare.</a:t>
            </a:r>
            <a:endParaRPr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endParaRPr sz="2400" dirty="0"/>
          </a:p>
          <a:p>
            <a:pPr marL="342900" marR="0" lvl="0" indent="-342900" algn="l" rtl="0">
              <a:lnSpc>
                <a:spcPct val="103333"/>
              </a:lnSpc>
              <a:spcBef>
                <a:spcPts val="0"/>
              </a:spcBef>
              <a:spcAft>
                <a:spcPts val="0"/>
              </a:spcAft>
              <a:buClr>
                <a:srgbClr val="002060"/>
              </a:buClr>
              <a:buSzPts val="2400"/>
              <a:buFont typeface="Wingdings" panose="05000000000000000000" pitchFamily="2" charset="2"/>
              <a:buChar char="ü"/>
            </a:pPr>
            <a:r>
              <a:rPr lang="en-US" sz="2400" dirty="0"/>
              <a:t>Du kommer att lära dig hur du använder dessa verktyg på ett säkert sätt, förstå deras begränsningar och fatta välgrundade beslut om när och hur du ska förlita dig på dem.</a:t>
            </a:r>
            <a:endParaRPr dirty="0"/>
          </a:p>
          <a:p>
            <a:pPr marR="0" lvl="0" algn="l" rtl="0">
              <a:lnSpc>
                <a:spcPct val="103333"/>
              </a:lnSpc>
              <a:spcBef>
                <a:spcPts val="0"/>
              </a:spcBef>
              <a:spcAft>
                <a:spcPts val="0"/>
              </a:spcAft>
              <a:buClr>
                <a:schemeClr val="lt1"/>
              </a:buClr>
              <a:buSzPts val="2400"/>
              <a:buFont typeface="Arial"/>
              <a:buNone/>
            </a:pPr>
            <a:endParaRPr sz="2400" b="1" dirty="0"/>
          </a:p>
          <a:p>
            <a:pPr lvl="0" algn="l" rtl="0">
              <a:lnSpc>
                <a:spcPct val="103333"/>
              </a:lnSpc>
              <a:spcBef>
                <a:spcPts val="0"/>
              </a:spcBef>
              <a:spcAft>
                <a:spcPts val="0"/>
              </a:spcAft>
              <a:buClr>
                <a:srgbClr val="242B62"/>
              </a:buClr>
              <a:buSzPts val="2400"/>
              <a:buNone/>
            </a:pPr>
            <a:endParaRPr dirty="0"/>
          </a:p>
        </p:txBody>
      </p:sp>
      <p:pic>
        <p:nvPicPr>
          <p:cNvPr id="385" name="Google Shape;385;p1"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5"/>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l="-248"/>
          <a:stretch/>
        </p:blipFill>
        <p:spPr>
          <a:xfrm>
            <a:off x="238772" y="2626822"/>
            <a:ext cx="7708195" cy="3396829"/>
          </a:xfrm>
          <a:prstGeom prst="rect">
            <a:avLst/>
          </a:prstGeom>
          <a:solidFill>
            <a:srgbClr val="D9D9D9"/>
          </a:solidFill>
          <a:ln>
            <a:noFill/>
          </a:ln>
        </p:spPr>
      </p:pic>
      <p:sp>
        <p:nvSpPr>
          <p:cNvPr id="392" name="Google Shape;392;p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01</a:t>
            </a:r>
            <a:endParaRPr/>
          </a:p>
        </p:txBody>
      </p:sp>
      <p:sp>
        <p:nvSpPr>
          <p:cNvPr id="393" name="Google Shape;393;p5"/>
          <p:cNvSpPr/>
          <p:nvPr/>
        </p:nvSpPr>
        <p:spPr>
          <a:xfrm>
            <a:off x="5722297" y="3429000"/>
            <a:ext cx="468013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394" name="Google Shape;394;p5"/>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a:solidFill>
                  <a:srgbClr val="242B62"/>
                </a:solidFill>
                <a:latin typeface="Calibri"/>
                <a:ea typeface="Calibri"/>
                <a:cs typeface="Calibri"/>
                <a:sym typeface="Calibri"/>
              </a:rPr>
              <a:t>VAD DIGITALA ASSISTENTER ÄR OCH HUR DE FUNGERAR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pic>
        <p:nvPicPr>
          <p:cNvPr id="400" name="Google Shape;400;p7" descr="En bild som visar person, inomhus, Människoansikte, bärbar dato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01" name="Google Shape;401;p7"/>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Vad är en digital assistent?</a:t>
            </a:r>
            <a:endParaRPr sz="3600"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rgbClr val="242B62"/>
              </a:buClr>
              <a:buSzPts val="3600"/>
              <a:buNone/>
            </a:pPr>
            <a:endParaRPr b="1" dirty="0"/>
          </a:p>
        </p:txBody>
      </p:sp>
      <p:sp>
        <p:nvSpPr>
          <p:cNvPr id="402" name="Google Shape;402;p7"/>
          <p:cNvSpPr txBox="1">
            <a:spLocks noGrp="1"/>
          </p:cNvSpPr>
          <p:nvPr>
            <p:ph type="body" idx="3"/>
          </p:nvPr>
        </p:nvSpPr>
        <p:spPr>
          <a:xfrm>
            <a:off x="4927638" y="1531657"/>
            <a:ext cx="6570233" cy="494088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3333"/>
              </a:lnSpc>
              <a:spcBef>
                <a:spcPts val="0"/>
              </a:spcBef>
              <a:spcAft>
                <a:spcPts val="0"/>
              </a:spcAft>
              <a:buClr>
                <a:srgbClr val="242B62"/>
              </a:buClr>
              <a:buSzPts val="2595"/>
              <a:buNone/>
            </a:pPr>
            <a:r>
              <a:rPr lang="en-US" dirty="0"/>
              <a:t>En digital assistent är ett AI-verktyg som hjälper dig med vardagliga uppgifter och underlättar din dagliga rutin. De är utformade för att göra livet enklare genom att minska </a:t>
            </a:r>
            <a:r>
              <a:rPr lang="en-US" b="1" dirty="0"/>
              <a:t>behovet av att </a:t>
            </a:r>
            <a:r>
              <a:rPr lang="en-US" dirty="0"/>
              <a:t>själv </a:t>
            </a:r>
            <a:r>
              <a:rPr lang="en-US" b="1" dirty="0"/>
              <a:t>komma ihåg, planera och </a:t>
            </a:r>
            <a:r>
              <a:rPr lang="en-US" b="1" dirty="0" err="1"/>
              <a:t>organisera </a:t>
            </a:r>
            <a:r>
              <a:rPr lang="en-US" dirty="0"/>
              <a:t>allt. Vissa är röststyrda, andra fungerar via text eller appar, och vissa är anslutna till smarta enheter i ditt hem.</a:t>
            </a:r>
            <a:endParaRPr dirty="0"/>
          </a:p>
          <a:p>
            <a:pPr marL="0" lvl="0" indent="0" algn="l" rtl="0">
              <a:lnSpc>
                <a:spcPct val="103333"/>
              </a:lnSpc>
              <a:spcBef>
                <a:spcPts val="0"/>
              </a:spcBef>
              <a:spcAft>
                <a:spcPts val="0"/>
              </a:spcAft>
              <a:buClr>
                <a:srgbClr val="242B62"/>
              </a:buClr>
              <a:buSzPts val="2595"/>
              <a:buNone/>
            </a:pPr>
            <a:endParaRPr dirty="0"/>
          </a:p>
          <a:p>
            <a:pPr marL="0" lvl="0" indent="0" algn="l" rtl="0">
              <a:lnSpc>
                <a:spcPct val="103333"/>
              </a:lnSpc>
              <a:spcBef>
                <a:spcPts val="0"/>
              </a:spcBef>
              <a:spcAft>
                <a:spcPts val="0"/>
              </a:spcAft>
              <a:buClr>
                <a:srgbClr val="242B62"/>
              </a:buClr>
              <a:buSzPts val="2595"/>
              <a:buNone/>
            </a:pPr>
            <a:r>
              <a:rPr lang="en-US" dirty="0"/>
              <a:t>Exempel: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4"/>
              </a:rPr>
              <a:t>Siri </a:t>
            </a:r>
            <a:r>
              <a:rPr lang="en-US" dirty="0"/>
              <a:t>(Apple-enheter)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5"/>
              </a:rPr>
              <a:t>Google Assistant </a:t>
            </a:r>
            <a:r>
              <a:rPr lang="en-US" dirty="0"/>
              <a:t>(Android-enheter)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6"/>
              </a:rPr>
              <a:t>Alexa </a:t>
            </a:r>
            <a:r>
              <a:rPr lang="en-US" dirty="0"/>
              <a:t>(Amazons smarta högtalare) </a:t>
            </a:r>
            <a:endParaRPr dirty="0"/>
          </a:p>
          <a:p>
            <a:pPr marL="0" lvl="0" indent="0" algn="l" rtl="0">
              <a:lnSpc>
                <a:spcPct val="103333"/>
              </a:lnSpc>
              <a:spcBef>
                <a:spcPts val="0"/>
              </a:spcBef>
              <a:spcAft>
                <a:spcPts val="0"/>
              </a:spcAft>
              <a:buClr>
                <a:srgbClr val="242B62"/>
              </a:buClr>
              <a:buSzPts val="2595"/>
              <a:buNone/>
            </a:pPr>
            <a:r>
              <a:rPr lang="en-US" dirty="0"/>
              <a:t>• </a:t>
            </a:r>
            <a:r>
              <a:rPr lang="en-US" u="sng" dirty="0">
                <a:solidFill>
                  <a:schemeClr val="hlink"/>
                </a:solidFill>
                <a:hlinkClick r:id="rId7"/>
              </a:rPr>
              <a:t>ChatGPT </a:t>
            </a:r>
            <a:r>
              <a:rPr lang="en-US" dirty="0"/>
              <a:t>(textbaserad AI-assistent)</a:t>
            </a:r>
            <a:endParaRPr dirty="0"/>
          </a:p>
        </p:txBody>
      </p:sp>
      <p:pic>
        <p:nvPicPr>
          <p:cNvPr id="403" name="Google Shape;403;p7" descr="A colorful circles with white lines and dots&#10;&#10;AI-generated content may be incorrect."/>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raphic 4">
            <a:extLst>
              <a:ext uri="{FF2B5EF4-FFF2-40B4-BE49-F238E27FC236}">
                <a16:creationId xmlns:a16="http://schemas.microsoft.com/office/drawing/2014/main" id="{F9E2C742-F043-148F-930B-B4EE82D6446B}"/>
              </a:ext>
            </a:extLst>
          </p:cNvPr>
          <p:cNvGrpSpPr/>
          <p:nvPr/>
        </p:nvGrpSpPr>
        <p:grpSpPr>
          <a:xfrm rot="18759992">
            <a:off x="10227093" y="4927211"/>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0CE9A159-71BC-8596-4B7A-58E3074A7421}"/>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B8AFE84C-9D95-1980-D309-B8B0F7881F67}"/>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A37FF2DC-A262-1B43-02A5-650058BB4187}"/>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40D952F4-A1F1-38D6-E35F-6F681A9BC79F}"/>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22EFEBCE-78A1-96E6-0830-3D45B70516C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8383541-BD5F-4E35-D64D-E59E208F228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4E312CC5-0E63-9966-6D24-17F7D78B0B8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117384B7-7144-43CC-B220-59CDB88C42BC}"/>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5CBC68FB-F366-865D-EAB1-08714207651E}"/>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1E5F892E-C688-E2DA-3626-0A057C350DAF}"/>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4D14D657-5FA6-DDC5-862B-7C95E299A8F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89"/>
          <p:cNvSpPr txBox="1">
            <a:spLocks noGrp="1"/>
          </p:cNvSpPr>
          <p:nvPr>
            <p:ph type="body" idx="1"/>
          </p:nvPr>
        </p:nvSpPr>
        <p:spPr>
          <a:xfrm>
            <a:off x="920434" y="638321"/>
            <a:ext cx="10013100" cy="697500"/>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a:t>Hur kan de vara till hjälp i vardagen?</a:t>
            </a:r>
            <a:endParaRPr/>
          </a:p>
          <a:p>
            <a:pPr marL="0" lvl="0" indent="0" algn="l" rtl="0">
              <a:lnSpc>
                <a:spcPct val="103333"/>
              </a:lnSpc>
              <a:spcBef>
                <a:spcPts val="0"/>
              </a:spcBef>
              <a:spcAft>
                <a:spcPts val="0"/>
              </a:spcAft>
              <a:buClr>
                <a:srgbClr val="242B62"/>
              </a:buClr>
              <a:buSzPts val="3600"/>
              <a:buNone/>
            </a:pPr>
            <a:endParaRPr/>
          </a:p>
        </p:txBody>
      </p:sp>
      <p:sp>
        <p:nvSpPr>
          <p:cNvPr id="409" name="Google Shape;409;p89"/>
          <p:cNvSpPr/>
          <p:nvPr/>
        </p:nvSpPr>
        <p:spPr>
          <a:xfrm>
            <a:off x="1235725"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0" name="Google Shape;410;p89"/>
          <p:cNvSpPr/>
          <p:nvPr/>
        </p:nvSpPr>
        <p:spPr>
          <a:xfrm>
            <a:off x="1235725" y="1819345"/>
            <a:ext cx="1859421" cy="1098333"/>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89"/>
          <p:cNvSpPr/>
          <p:nvPr/>
        </p:nvSpPr>
        <p:spPr>
          <a:xfrm>
            <a:off x="3125344" y="1855630"/>
            <a:ext cx="1859421" cy="4460758"/>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300"/>
              <a:buFont typeface="Arial"/>
              <a:buNone/>
            </a:pPr>
            <a:endParaRPr sz="2300" b="0" i="0" u="none" strike="noStrike" cap="none">
              <a:solidFill>
                <a:schemeClr val="dk1"/>
              </a:solidFill>
              <a:latin typeface="Calibri"/>
              <a:ea typeface="Calibri"/>
              <a:cs typeface="Calibri"/>
              <a:sym typeface="Calibri"/>
            </a:endParaRPr>
          </a:p>
        </p:txBody>
      </p:sp>
      <p:sp>
        <p:nvSpPr>
          <p:cNvPr id="412" name="Google Shape;412;p89"/>
          <p:cNvSpPr/>
          <p:nvPr/>
        </p:nvSpPr>
        <p:spPr>
          <a:xfrm>
            <a:off x="3125344" y="1825497"/>
            <a:ext cx="1859421" cy="1092179"/>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p89"/>
          <p:cNvSpPr/>
          <p:nvPr/>
        </p:nvSpPr>
        <p:spPr>
          <a:xfrm>
            <a:off x="5012519" y="1825497"/>
            <a:ext cx="1856882" cy="4490877"/>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4" name="Google Shape;414;p89"/>
          <p:cNvSpPr/>
          <p:nvPr/>
        </p:nvSpPr>
        <p:spPr>
          <a:xfrm>
            <a:off x="5012519" y="1825497"/>
            <a:ext cx="1856882" cy="1092179"/>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5" name="Google Shape;415;p89"/>
          <p:cNvSpPr/>
          <p:nvPr/>
        </p:nvSpPr>
        <p:spPr>
          <a:xfrm>
            <a:off x="6902135" y="1855630"/>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6" name="Google Shape;416;p89"/>
          <p:cNvSpPr/>
          <p:nvPr/>
        </p:nvSpPr>
        <p:spPr>
          <a:xfrm>
            <a:off x="6902135" y="1825497"/>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7" name="Google Shape;417;p89"/>
          <p:cNvSpPr txBox="1"/>
          <p:nvPr/>
        </p:nvSpPr>
        <p:spPr>
          <a:xfrm>
            <a:off x="1238531" y="2926501"/>
            <a:ext cx="1902900" cy="2462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dirty="0" err="1">
                <a:solidFill>
                  <a:schemeClr val="lt1"/>
                </a:solidFill>
                <a:latin typeface="Calibri"/>
                <a:ea typeface="Calibri"/>
                <a:cs typeface="Calibri"/>
                <a:sym typeface="Calibri"/>
              </a:rPr>
              <a:t>Påminnelser</a:t>
            </a:r>
            <a:r>
              <a:rPr lang="en-US" sz="2200" b="0" i="0" u="none" strike="noStrike" cap="none" dirty="0">
                <a:solidFill>
                  <a:schemeClr val="lt1"/>
                </a:solidFill>
                <a:latin typeface="Calibri"/>
                <a:ea typeface="Calibri"/>
                <a:cs typeface="Calibri"/>
                <a:sym typeface="Calibri"/>
              </a:rPr>
              <a:t> om </a:t>
            </a:r>
            <a:r>
              <a:rPr lang="en-US" sz="2200" b="0" i="0" u="none" strike="noStrike" cap="none" dirty="0" err="1">
                <a:solidFill>
                  <a:schemeClr val="lt1"/>
                </a:solidFill>
                <a:latin typeface="Calibri"/>
                <a:ea typeface="Calibri"/>
                <a:cs typeface="Calibri"/>
                <a:sym typeface="Calibri"/>
              </a:rPr>
              <a:t>mediciner</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läkarbesök</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och</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dagliga</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sysslor</a:t>
            </a:r>
            <a:r>
              <a:rPr lang="en-US" sz="2200" b="0" i="0" u="none" strike="noStrike" cap="none" dirty="0">
                <a:solidFill>
                  <a:schemeClr val="lt1"/>
                </a:solidFill>
                <a:latin typeface="Calibri"/>
                <a:ea typeface="Calibri"/>
                <a:cs typeface="Calibri"/>
                <a:sym typeface="Calibri"/>
              </a:rPr>
              <a:t>,</a:t>
            </a:r>
            <a:endParaRPr dirty="0"/>
          </a:p>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dirty="0" err="1">
                <a:solidFill>
                  <a:schemeClr val="lt1"/>
                </a:solidFill>
                <a:latin typeface="Calibri"/>
                <a:ea typeface="Calibri"/>
                <a:cs typeface="Calibri"/>
                <a:sym typeface="Calibri"/>
              </a:rPr>
              <a:t>anteckningar</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som</a:t>
            </a:r>
            <a:r>
              <a:rPr lang="en-US" sz="2200" b="0" i="0" u="none" strike="noStrike" cap="none" dirty="0">
                <a:solidFill>
                  <a:schemeClr val="lt1"/>
                </a:solidFill>
                <a:latin typeface="Calibri"/>
                <a:ea typeface="Calibri"/>
                <a:cs typeface="Calibri"/>
                <a:sym typeface="Calibri"/>
              </a:rPr>
              <a:t> du </a:t>
            </a:r>
            <a:r>
              <a:rPr lang="en-US" sz="2200" b="0" i="0" u="none" strike="noStrike" cap="none" dirty="0" err="1">
                <a:solidFill>
                  <a:schemeClr val="lt1"/>
                </a:solidFill>
                <a:latin typeface="Calibri"/>
                <a:ea typeface="Calibri"/>
                <a:cs typeface="Calibri"/>
                <a:sym typeface="Calibri"/>
              </a:rPr>
              <a:t>kan</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söka</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efter</a:t>
            </a:r>
            <a:r>
              <a:rPr lang="en-US" sz="2200" b="0" i="0" u="none" strike="noStrike" cap="none" dirty="0">
                <a:solidFill>
                  <a:schemeClr val="lt1"/>
                </a:solidFill>
                <a:latin typeface="Calibri"/>
                <a:ea typeface="Calibri"/>
                <a:cs typeface="Calibri"/>
                <a:sym typeface="Calibri"/>
              </a:rPr>
              <a:t> </a:t>
            </a:r>
            <a:r>
              <a:rPr lang="en-US" sz="2200" b="0" i="0" u="none" strike="noStrike" cap="none" dirty="0" err="1">
                <a:solidFill>
                  <a:schemeClr val="lt1"/>
                </a:solidFill>
                <a:latin typeface="Calibri"/>
                <a:ea typeface="Calibri"/>
                <a:cs typeface="Calibri"/>
                <a:sym typeface="Calibri"/>
              </a:rPr>
              <a:t>senare</a:t>
            </a:r>
            <a:r>
              <a:rPr lang="en-US" sz="2200" b="0" i="0" u="none" strike="noStrike" cap="none" dirty="0">
                <a:solidFill>
                  <a:schemeClr val="lt1"/>
                </a:solidFill>
                <a:latin typeface="Calibri"/>
                <a:ea typeface="Calibri"/>
                <a:cs typeface="Calibri"/>
                <a:sym typeface="Calibri"/>
              </a:rPr>
              <a:t>.</a:t>
            </a:r>
            <a:endParaRPr sz="2200" b="0" i="0" u="none" strike="noStrike" cap="none" dirty="0">
              <a:solidFill>
                <a:srgbClr val="000000"/>
              </a:solidFill>
              <a:latin typeface="Arial"/>
              <a:ea typeface="Arial"/>
              <a:cs typeface="Arial"/>
              <a:sym typeface="Arial"/>
            </a:endParaRPr>
          </a:p>
        </p:txBody>
      </p:sp>
      <p:sp>
        <p:nvSpPr>
          <p:cNvPr id="418" name="Google Shape;418;p89"/>
          <p:cNvSpPr txBox="1"/>
          <p:nvPr/>
        </p:nvSpPr>
        <p:spPr>
          <a:xfrm>
            <a:off x="3076982" y="2917680"/>
            <a:ext cx="1902900" cy="2801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Ingen inmatning behövs, vilket är till hjälp för personer med syn- eller rörelsehinder, enkla röstkommandon.</a:t>
            </a:r>
            <a:endParaRPr/>
          </a:p>
        </p:txBody>
      </p:sp>
      <p:sp>
        <p:nvSpPr>
          <p:cNvPr id="419" name="Google Shape;419;p89"/>
          <p:cNvSpPr txBox="1"/>
          <p:nvPr/>
        </p:nvSpPr>
        <p:spPr>
          <a:xfrm>
            <a:off x="4966598" y="2917680"/>
            <a:ext cx="1902900" cy="33239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100" b="0" i="0" u="none" strike="noStrike" cap="none" dirty="0" err="1">
                <a:solidFill>
                  <a:schemeClr val="lt1"/>
                </a:solidFill>
                <a:latin typeface="Calibri"/>
                <a:ea typeface="Calibri"/>
                <a:cs typeface="Calibri"/>
                <a:sym typeface="Calibri"/>
              </a:rPr>
              <a:t>Organisera</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uppgifter</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automatiskt</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få</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dagliga</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sammanfattningar</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väder</a:t>
            </a:r>
            <a:r>
              <a:rPr lang="en-US" sz="2100" b="0" i="0" u="none" strike="noStrike" cap="none" dirty="0">
                <a:solidFill>
                  <a:schemeClr val="lt1"/>
                </a:solidFill>
                <a:latin typeface="Calibri"/>
                <a:ea typeface="Calibri"/>
                <a:cs typeface="Calibri"/>
                <a:sym typeface="Calibri"/>
              </a:rPr>
              <a:t>, planer), </a:t>
            </a:r>
            <a:r>
              <a:rPr lang="en-US" sz="2100" b="0" i="0" u="none" strike="noStrike" cap="none" dirty="0" err="1">
                <a:solidFill>
                  <a:schemeClr val="lt1"/>
                </a:solidFill>
                <a:latin typeface="Calibri"/>
                <a:ea typeface="Calibri"/>
                <a:cs typeface="Calibri"/>
                <a:sym typeface="Calibri"/>
              </a:rPr>
              <a:t>bidra</a:t>
            </a:r>
            <a:r>
              <a:rPr lang="en-US" sz="2100" b="0" i="0" u="none" strike="noStrike" cap="none" dirty="0">
                <a:solidFill>
                  <a:schemeClr val="lt1"/>
                </a:solidFill>
                <a:latin typeface="Calibri"/>
                <a:ea typeface="Calibri"/>
                <a:cs typeface="Calibri"/>
                <a:sym typeface="Calibri"/>
              </a:rPr>
              <a:t> till </a:t>
            </a:r>
            <a:r>
              <a:rPr lang="en-US" sz="2100" b="0" i="0" u="none" strike="noStrike" cap="none" dirty="0" err="1">
                <a:solidFill>
                  <a:schemeClr val="lt1"/>
                </a:solidFill>
                <a:latin typeface="Calibri"/>
                <a:ea typeface="Calibri"/>
                <a:cs typeface="Calibri"/>
                <a:sym typeface="Calibri"/>
              </a:rPr>
              <a:t>att</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minska</a:t>
            </a:r>
            <a:r>
              <a:rPr lang="en-US" sz="2100" b="0" i="0" u="none" strike="noStrike" cap="none" dirty="0">
                <a:solidFill>
                  <a:schemeClr val="lt1"/>
                </a:solidFill>
                <a:latin typeface="Calibri"/>
                <a:ea typeface="Calibri"/>
                <a:cs typeface="Calibri"/>
                <a:sym typeface="Calibri"/>
              </a:rPr>
              <a:t> stress </a:t>
            </a:r>
            <a:r>
              <a:rPr lang="en-US" sz="2100" b="0" i="0" u="none" strike="noStrike" cap="none" dirty="0" err="1">
                <a:solidFill>
                  <a:schemeClr val="lt1"/>
                </a:solidFill>
                <a:latin typeface="Calibri"/>
                <a:ea typeface="Calibri"/>
                <a:cs typeface="Calibri"/>
                <a:sym typeface="Calibri"/>
              </a:rPr>
              <a:t>och</a:t>
            </a:r>
            <a:r>
              <a:rPr lang="en-US" sz="2100" b="0" i="0" u="none" strike="noStrike" cap="none" dirty="0">
                <a:solidFill>
                  <a:schemeClr val="lt1"/>
                </a:solidFill>
                <a:latin typeface="Calibri"/>
                <a:ea typeface="Calibri"/>
                <a:cs typeface="Calibri"/>
                <a:sym typeface="Calibri"/>
              </a:rPr>
              <a:t> </a:t>
            </a:r>
            <a:r>
              <a:rPr lang="en-US" sz="2100" b="0" i="0" u="none" strike="noStrike" cap="none" dirty="0" err="1">
                <a:solidFill>
                  <a:schemeClr val="lt1"/>
                </a:solidFill>
                <a:latin typeface="Calibri"/>
                <a:ea typeface="Calibri"/>
                <a:cs typeface="Calibri"/>
                <a:sym typeface="Calibri"/>
              </a:rPr>
              <a:t>förvirring</a:t>
            </a:r>
            <a:r>
              <a:rPr lang="en-US" sz="2100" b="0" i="0" u="none" strike="noStrike" cap="none" dirty="0">
                <a:solidFill>
                  <a:schemeClr val="lt1"/>
                </a:solidFill>
                <a:latin typeface="Calibri"/>
                <a:ea typeface="Calibri"/>
                <a:cs typeface="Calibri"/>
                <a:sym typeface="Calibri"/>
              </a:rPr>
              <a:t>.</a:t>
            </a:r>
            <a:endParaRPr sz="2100" b="0" i="0" u="none" strike="noStrike" cap="none" dirty="0">
              <a:solidFill>
                <a:schemeClr val="lt1"/>
              </a:solidFill>
              <a:latin typeface="Calibri"/>
              <a:ea typeface="Calibri"/>
              <a:cs typeface="Calibri"/>
              <a:sym typeface="Calibri"/>
            </a:endParaRPr>
          </a:p>
        </p:txBody>
      </p:sp>
      <p:sp>
        <p:nvSpPr>
          <p:cNvPr id="420" name="Google Shape;420;p89"/>
          <p:cNvSpPr txBox="1"/>
          <p:nvPr/>
        </p:nvSpPr>
        <p:spPr>
          <a:xfrm>
            <a:off x="6869404" y="2981470"/>
            <a:ext cx="1902900" cy="17856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Automatisering: tänd och släck lampor, lås dörrar, reglera temperaturen.</a:t>
            </a:r>
            <a:endParaRPr sz="2200" b="0" i="0" u="none" strike="noStrike" cap="none">
              <a:solidFill>
                <a:schemeClr val="lt1"/>
              </a:solidFill>
              <a:latin typeface="Calibri"/>
              <a:ea typeface="Calibri"/>
              <a:cs typeface="Calibri"/>
              <a:sym typeface="Calibri"/>
            </a:endParaRPr>
          </a:p>
        </p:txBody>
      </p:sp>
      <p:sp>
        <p:nvSpPr>
          <p:cNvPr id="421" name="Google Shape;421;p89"/>
          <p:cNvSpPr txBox="1"/>
          <p:nvPr/>
        </p:nvSpPr>
        <p:spPr>
          <a:xfrm>
            <a:off x="1447642" y="1935577"/>
            <a:ext cx="13941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Minnesstöd </a:t>
            </a:r>
            <a:endParaRPr/>
          </a:p>
        </p:txBody>
      </p:sp>
      <p:sp>
        <p:nvSpPr>
          <p:cNvPr id="422" name="Google Shape;422;p89"/>
          <p:cNvSpPr txBox="1"/>
          <p:nvPr/>
        </p:nvSpPr>
        <p:spPr>
          <a:xfrm>
            <a:off x="3435877" y="1935577"/>
            <a:ext cx="1236300"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Röst </a:t>
            </a:r>
            <a:endParaRPr/>
          </a:p>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styrning</a:t>
            </a:r>
            <a:endParaRPr sz="2400" b="0" i="0" u="none" strike="noStrike" cap="none">
              <a:solidFill>
                <a:schemeClr val="lt1"/>
              </a:solidFill>
              <a:latin typeface="Calibri"/>
              <a:ea typeface="Calibri"/>
              <a:cs typeface="Calibri"/>
              <a:sym typeface="Calibri"/>
            </a:endParaRPr>
          </a:p>
        </p:txBody>
      </p:sp>
      <p:sp>
        <p:nvSpPr>
          <p:cNvPr id="423" name="Google Shape;423;p89"/>
          <p:cNvSpPr txBox="1"/>
          <p:nvPr/>
        </p:nvSpPr>
        <p:spPr>
          <a:xfrm>
            <a:off x="5086667" y="2012542"/>
            <a:ext cx="1725300" cy="4617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Planering</a:t>
            </a:r>
            <a:endParaRPr sz="2400" b="0" i="0" u="none" strike="noStrike" cap="none">
              <a:solidFill>
                <a:schemeClr val="lt1"/>
              </a:solidFill>
              <a:latin typeface="Calibri"/>
              <a:ea typeface="Calibri"/>
              <a:cs typeface="Calibri"/>
              <a:sym typeface="Calibri"/>
            </a:endParaRPr>
          </a:p>
        </p:txBody>
      </p:sp>
      <p:sp>
        <p:nvSpPr>
          <p:cNvPr id="424" name="Google Shape;424;p89"/>
          <p:cNvSpPr txBox="1"/>
          <p:nvPr/>
        </p:nvSpPr>
        <p:spPr>
          <a:xfrm>
            <a:off x="7134727" y="1935577"/>
            <a:ext cx="1394100"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Smart hem</a:t>
            </a:r>
            <a:endParaRPr/>
          </a:p>
        </p:txBody>
      </p:sp>
      <p:pic>
        <p:nvPicPr>
          <p:cNvPr id="425" name="Google Shape;425;p89" descr="Badge 1 outlin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189532" y="1191527"/>
            <a:ext cx="914400" cy="914400"/>
          </a:xfrm>
          <a:prstGeom prst="rect">
            <a:avLst/>
          </a:prstGeom>
          <a:noFill/>
          <a:ln>
            <a:noFill/>
          </a:ln>
        </p:spPr>
      </p:pic>
      <p:pic>
        <p:nvPicPr>
          <p:cNvPr id="426" name="Google Shape;426;p89" descr="Badge outlin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063204" y="1182706"/>
            <a:ext cx="914400" cy="914400"/>
          </a:xfrm>
          <a:prstGeom prst="rect">
            <a:avLst/>
          </a:prstGeom>
          <a:noFill/>
          <a:ln>
            <a:noFill/>
          </a:ln>
        </p:spPr>
      </p:pic>
      <p:pic>
        <p:nvPicPr>
          <p:cNvPr id="427" name="Google Shape;427;p89" descr="Badge 3 outlin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942223" y="1182706"/>
            <a:ext cx="914400" cy="914400"/>
          </a:xfrm>
          <a:prstGeom prst="rect">
            <a:avLst/>
          </a:prstGeom>
          <a:noFill/>
          <a:ln>
            <a:noFill/>
          </a:ln>
        </p:spPr>
      </p:pic>
      <p:pic>
        <p:nvPicPr>
          <p:cNvPr id="428" name="Google Shape;428;p89" descr="Badge 4 outlin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6845300" y="1191527"/>
            <a:ext cx="914400" cy="914400"/>
          </a:xfrm>
          <a:prstGeom prst="rect">
            <a:avLst/>
          </a:prstGeom>
          <a:noFill/>
          <a:ln>
            <a:noFill/>
          </a:ln>
        </p:spPr>
      </p:pic>
      <p:sp>
        <p:nvSpPr>
          <p:cNvPr id="429" name="Google Shape;429;p89"/>
          <p:cNvSpPr/>
          <p:nvPr/>
        </p:nvSpPr>
        <p:spPr>
          <a:xfrm>
            <a:off x="8794285" y="1861702"/>
            <a:ext cx="1859421" cy="4460758"/>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0" name="Google Shape;430;p89"/>
          <p:cNvSpPr/>
          <p:nvPr/>
        </p:nvSpPr>
        <p:spPr>
          <a:xfrm>
            <a:off x="8794285" y="1831569"/>
            <a:ext cx="1859421" cy="1092179"/>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1" name="Google Shape;431;p89"/>
          <p:cNvSpPr txBox="1"/>
          <p:nvPr/>
        </p:nvSpPr>
        <p:spPr>
          <a:xfrm>
            <a:off x="8761554" y="3015340"/>
            <a:ext cx="1902900" cy="2462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0" u="none" strike="noStrike" cap="none">
                <a:solidFill>
                  <a:schemeClr val="lt1"/>
                </a:solidFill>
                <a:latin typeface="Calibri"/>
                <a:ea typeface="Calibri"/>
                <a:cs typeface="Calibri"/>
                <a:sym typeface="Calibri"/>
              </a:rPr>
              <a:t>Fallavkänning (t.ex. smarta klockor),  nödlarm, automatiska incheckningar.</a:t>
            </a:r>
            <a:endParaRPr/>
          </a:p>
        </p:txBody>
      </p:sp>
      <p:sp>
        <p:nvSpPr>
          <p:cNvPr id="432" name="Google Shape;432;p89"/>
          <p:cNvSpPr txBox="1"/>
          <p:nvPr/>
        </p:nvSpPr>
        <p:spPr>
          <a:xfrm>
            <a:off x="9026877" y="1941649"/>
            <a:ext cx="1394100" cy="831000"/>
          </a:xfrm>
          <a:prstGeom prst="rect">
            <a:avLst/>
          </a:prstGeom>
          <a:solidFill>
            <a:srgbClr val="5696D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Säkerhet och stöd</a:t>
            </a:r>
            <a:endParaRPr sz="2400" b="0" i="0" u="none" strike="noStrike" cap="none">
              <a:solidFill>
                <a:schemeClr val="lt1"/>
              </a:solidFill>
              <a:latin typeface="Calibri"/>
              <a:ea typeface="Calibri"/>
              <a:cs typeface="Calibri"/>
              <a:sym typeface="Calibri"/>
            </a:endParaRPr>
          </a:p>
        </p:txBody>
      </p:sp>
      <p:pic>
        <p:nvPicPr>
          <p:cNvPr id="433" name="Google Shape;433;p89" descr="Badge 5 outline"/>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762345" y="1185063"/>
            <a:ext cx="914400" cy="914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8"/>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p>
            <a:pPr marL="228600" lvl="0" indent="-228600" algn="l" rtl="0">
              <a:lnSpc>
                <a:spcPct val="103333"/>
              </a:lnSpc>
              <a:spcBef>
                <a:spcPts val="0"/>
              </a:spcBef>
              <a:spcAft>
                <a:spcPts val="0"/>
              </a:spcAft>
              <a:buClr>
                <a:srgbClr val="292668"/>
              </a:buClr>
              <a:buSzPts val="2400"/>
              <a:buNone/>
            </a:pPr>
            <a:r>
              <a:rPr lang="en-US"/>
              <a:t>Hur AI-assistenter fungerar</a:t>
            </a:r>
            <a:endParaRPr/>
          </a:p>
        </p:txBody>
      </p:sp>
      <p:sp>
        <p:nvSpPr>
          <p:cNvPr id="439" name="Google Shape;439;p28"/>
          <p:cNvSpPr/>
          <p:nvPr/>
        </p:nvSpPr>
        <p:spPr>
          <a:xfrm>
            <a:off x="904856" y="2578807"/>
            <a:ext cx="2251998" cy="225199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0" name="Google Shape;440;p28"/>
          <p:cNvSpPr/>
          <p:nvPr/>
        </p:nvSpPr>
        <p:spPr>
          <a:xfrm>
            <a:off x="965584" y="2639535"/>
            <a:ext cx="2251998" cy="225199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1" name="Google Shape;441;p28"/>
          <p:cNvSpPr/>
          <p:nvPr/>
        </p:nvSpPr>
        <p:spPr>
          <a:xfrm>
            <a:off x="1028843" y="2700263"/>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2" name="Google Shape;442;p28"/>
          <p:cNvSpPr/>
          <p:nvPr/>
        </p:nvSpPr>
        <p:spPr>
          <a:xfrm>
            <a:off x="2493906" y="3998326"/>
            <a:ext cx="928634" cy="928632"/>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3" name="Google Shape;443;p28"/>
          <p:cNvSpPr/>
          <p:nvPr/>
        </p:nvSpPr>
        <p:spPr>
          <a:xfrm>
            <a:off x="2440770" y="3945188"/>
            <a:ext cx="1032377" cy="1032377"/>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4" name="Google Shape;444;p28"/>
          <p:cNvSpPr/>
          <p:nvPr/>
        </p:nvSpPr>
        <p:spPr>
          <a:xfrm>
            <a:off x="3589542" y="3368272"/>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5" name="Google Shape;445;p28"/>
          <p:cNvSpPr/>
          <p:nvPr/>
        </p:nvSpPr>
        <p:spPr>
          <a:xfrm>
            <a:off x="3650270" y="3429000"/>
            <a:ext cx="2251998" cy="2251998"/>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6" name="Google Shape;446;p28"/>
          <p:cNvSpPr/>
          <p:nvPr/>
        </p:nvSpPr>
        <p:spPr>
          <a:xfrm>
            <a:off x="3713527" y="3489728"/>
            <a:ext cx="2251998" cy="2251998"/>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7" name="Google Shape;447;p28"/>
          <p:cNvSpPr/>
          <p:nvPr/>
        </p:nvSpPr>
        <p:spPr>
          <a:xfrm>
            <a:off x="5178591" y="4787790"/>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8" name="Google Shape;448;p28"/>
          <p:cNvSpPr/>
          <p:nvPr/>
        </p:nvSpPr>
        <p:spPr>
          <a:xfrm>
            <a:off x="5125454" y="4734652"/>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49" name="Google Shape;449;p28"/>
          <p:cNvSpPr/>
          <p:nvPr/>
        </p:nvSpPr>
        <p:spPr>
          <a:xfrm>
            <a:off x="5968056" y="2578807"/>
            <a:ext cx="2251998" cy="225199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0" name="Google Shape;450;p28"/>
          <p:cNvSpPr/>
          <p:nvPr/>
        </p:nvSpPr>
        <p:spPr>
          <a:xfrm>
            <a:off x="6028784" y="2639535"/>
            <a:ext cx="2251998" cy="2251998"/>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1" name="Google Shape;451;p28"/>
          <p:cNvSpPr/>
          <p:nvPr/>
        </p:nvSpPr>
        <p:spPr>
          <a:xfrm>
            <a:off x="6089512" y="2700263"/>
            <a:ext cx="2251998" cy="225199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2" name="Google Shape;452;p28"/>
          <p:cNvSpPr/>
          <p:nvPr/>
        </p:nvSpPr>
        <p:spPr>
          <a:xfrm>
            <a:off x="7554574" y="3998326"/>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3" name="Google Shape;453;p28"/>
          <p:cNvSpPr/>
          <p:nvPr/>
        </p:nvSpPr>
        <p:spPr>
          <a:xfrm>
            <a:off x="7503968" y="39451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4" name="Google Shape;454;p28"/>
          <p:cNvSpPr/>
          <p:nvPr/>
        </p:nvSpPr>
        <p:spPr>
          <a:xfrm>
            <a:off x="8650210" y="3368272"/>
            <a:ext cx="2251998" cy="2251998"/>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5" name="Google Shape;455;p28"/>
          <p:cNvSpPr/>
          <p:nvPr/>
        </p:nvSpPr>
        <p:spPr>
          <a:xfrm>
            <a:off x="8710938" y="3429000"/>
            <a:ext cx="2251998" cy="2251998"/>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6" name="Google Shape;456;p28"/>
          <p:cNvSpPr/>
          <p:nvPr/>
        </p:nvSpPr>
        <p:spPr>
          <a:xfrm>
            <a:off x="8774195" y="3489728"/>
            <a:ext cx="2251998" cy="225199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7" name="Google Shape;457;p28"/>
          <p:cNvSpPr/>
          <p:nvPr/>
        </p:nvSpPr>
        <p:spPr>
          <a:xfrm>
            <a:off x="10239260" y="4787790"/>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8" name="Google Shape;458;p28"/>
          <p:cNvSpPr/>
          <p:nvPr/>
        </p:nvSpPr>
        <p:spPr>
          <a:xfrm>
            <a:off x="10186122" y="4734652"/>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59" name="Google Shape;459;p28"/>
          <p:cNvSpPr txBox="1"/>
          <p:nvPr/>
        </p:nvSpPr>
        <p:spPr>
          <a:xfrm>
            <a:off x="938975" y="3458820"/>
            <a:ext cx="2328391"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Du ställer en fråga</a:t>
            </a:r>
            <a:endParaRPr sz="1400" b="0" i="0" u="none" strike="noStrike" cap="none">
              <a:solidFill>
                <a:srgbClr val="000000"/>
              </a:solidFill>
              <a:latin typeface="Arial"/>
              <a:ea typeface="Arial"/>
              <a:cs typeface="Arial"/>
              <a:sym typeface="Arial"/>
            </a:endParaRPr>
          </a:p>
        </p:txBody>
      </p:sp>
      <p:sp>
        <p:nvSpPr>
          <p:cNvPr id="460" name="Google Shape;460;p28"/>
          <p:cNvSpPr txBox="1"/>
          <p:nvPr/>
        </p:nvSpPr>
        <p:spPr>
          <a:xfrm>
            <a:off x="3785433" y="4043792"/>
            <a:ext cx="198167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AI förstår förfrågan</a:t>
            </a:r>
            <a:endParaRPr sz="1400" b="0" i="0" u="none" strike="noStrike" cap="none" dirty="0">
              <a:solidFill>
                <a:srgbClr val="292668"/>
              </a:solidFill>
              <a:latin typeface="Arial"/>
              <a:ea typeface="Arial"/>
              <a:cs typeface="Arial"/>
              <a:sym typeface="Arial"/>
            </a:endParaRPr>
          </a:p>
        </p:txBody>
      </p:sp>
      <p:sp>
        <p:nvSpPr>
          <p:cNvPr id="461" name="Google Shape;461;p28"/>
          <p:cNvSpPr txBox="1"/>
          <p:nvPr/>
        </p:nvSpPr>
        <p:spPr>
          <a:xfrm>
            <a:off x="6043611" y="3289882"/>
            <a:ext cx="2247292"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AI söker efter information</a:t>
            </a:r>
            <a:endParaRPr sz="1400" b="0" i="0" u="none" strike="noStrike" cap="none">
              <a:solidFill>
                <a:srgbClr val="000000"/>
              </a:solidFill>
              <a:latin typeface="Arial"/>
              <a:ea typeface="Arial"/>
              <a:cs typeface="Arial"/>
              <a:sym typeface="Arial"/>
            </a:endParaRPr>
          </a:p>
        </p:txBody>
      </p:sp>
      <p:sp>
        <p:nvSpPr>
          <p:cNvPr id="462" name="Google Shape;462;p28"/>
          <p:cNvSpPr txBox="1"/>
          <p:nvPr/>
        </p:nvSpPr>
        <p:spPr>
          <a:xfrm>
            <a:off x="8748891" y="3966078"/>
            <a:ext cx="206990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AI ger ett svar</a:t>
            </a:r>
            <a:endParaRPr sz="1400" b="0" i="0" u="none" strike="noStrike" cap="none" dirty="0">
              <a:solidFill>
                <a:srgbClr val="292668"/>
              </a:solidFill>
              <a:latin typeface="Arial"/>
              <a:ea typeface="Arial"/>
              <a:cs typeface="Arial"/>
              <a:sym typeface="Arial"/>
            </a:endParaRPr>
          </a:p>
        </p:txBody>
      </p:sp>
      <p:pic>
        <p:nvPicPr>
          <p:cNvPr id="463" name="Google Shape;463;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69140" y="4151610"/>
            <a:ext cx="619531" cy="619531"/>
          </a:xfrm>
          <a:prstGeom prst="rect">
            <a:avLst/>
          </a:prstGeom>
          <a:noFill/>
          <a:ln>
            <a:noFill/>
          </a:ln>
        </p:spPr>
      </p:pic>
      <p:pic>
        <p:nvPicPr>
          <p:cNvPr id="464" name="Google Shape;464;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63708" y="4948198"/>
            <a:ext cx="619531" cy="619531"/>
          </a:xfrm>
          <a:prstGeom prst="rect">
            <a:avLst/>
          </a:prstGeom>
          <a:noFill/>
          <a:ln>
            <a:noFill/>
          </a:ln>
        </p:spPr>
      </p:pic>
      <p:pic>
        <p:nvPicPr>
          <p:cNvPr id="465" name="Google Shape;465;p28" descr="Sparrpilar med hel fyllning"/>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42333" y="4151610"/>
            <a:ext cx="619531" cy="619531"/>
          </a:xfrm>
          <a:prstGeom prst="rect">
            <a:avLst/>
          </a:prstGeom>
          <a:noFill/>
          <a:ln>
            <a:noFill/>
          </a:ln>
        </p:spPr>
      </p:pic>
      <p:grpSp>
        <p:nvGrpSpPr>
          <p:cNvPr id="466" name="Google Shape;466;p28"/>
          <p:cNvGrpSpPr/>
          <p:nvPr/>
        </p:nvGrpSpPr>
        <p:grpSpPr>
          <a:xfrm>
            <a:off x="9738075" y="726003"/>
            <a:ext cx="896094" cy="896083"/>
            <a:chOff x="10387608" y="788458"/>
            <a:chExt cx="896094" cy="896083"/>
          </a:xfrm>
          <a:solidFill>
            <a:srgbClr val="292668"/>
          </a:solidFill>
        </p:grpSpPr>
        <p:sp>
          <p:nvSpPr>
            <p:cNvPr id="467" name="Google Shape;467;p28"/>
            <p:cNvSpPr/>
            <p:nvPr/>
          </p:nvSpPr>
          <p:spPr>
            <a:xfrm>
              <a:off x="10700650" y="810127"/>
              <a:ext cx="289473" cy="332422"/>
            </a:xfrm>
            <a:custGeom>
              <a:avLst/>
              <a:gdLst/>
              <a:ahLst/>
              <a:cxnLst/>
              <a:rect l="l" t="t" r="r" b="b"/>
              <a:pathLst>
                <a:path w="289473" h="332422" extrusionOk="0">
                  <a:moveTo>
                    <a:pt x="144942" y="0"/>
                  </a:moveTo>
                  <a:cubicBezTo>
                    <a:pt x="224434" y="0"/>
                    <a:pt x="289473" y="65039"/>
                    <a:pt x="289473" y="144531"/>
                  </a:cubicBezTo>
                  <a:cubicBezTo>
                    <a:pt x="289473" y="198731"/>
                    <a:pt x="258760" y="248413"/>
                    <a:pt x="210885" y="273706"/>
                  </a:cubicBezTo>
                  <a:cubicBezTo>
                    <a:pt x="206368" y="276416"/>
                    <a:pt x="202754" y="280933"/>
                    <a:pt x="202754" y="286353"/>
                  </a:cubicBezTo>
                  <a:lnTo>
                    <a:pt x="202754" y="332422"/>
                  </a:lnTo>
                  <a:lnTo>
                    <a:pt x="188302" y="332422"/>
                  </a:lnTo>
                  <a:lnTo>
                    <a:pt x="188302" y="187891"/>
                  </a:lnTo>
                  <a:cubicBezTo>
                    <a:pt x="188302" y="179761"/>
                    <a:pt x="181978" y="173438"/>
                    <a:pt x="173848" y="173438"/>
                  </a:cubicBezTo>
                  <a:cubicBezTo>
                    <a:pt x="165718" y="173438"/>
                    <a:pt x="159395" y="179761"/>
                    <a:pt x="159395" y="187891"/>
                  </a:cubicBezTo>
                  <a:lnTo>
                    <a:pt x="159395" y="332422"/>
                  </a:lnTo>
                  <a:lnTo>
                    <a:pt x="130489" y="332422"/>
                  </a:lnTo>
                  <a:lnTo>
                    <a:pt x="130489" y="187891"/>
                  </a:lnTo>
                  <a:cubicBezTo>
                    <a:pt x="130489" y="179761"/>
                    <a:pt x="124165" y="173438"/>
                    <a:pt x="116036" y="173438"/>
                  </a:cubicBezTo>
                  <a:cubicBezTo>
                    <a:pt x="107906" y="173438"/>
                    <a:pt x="101582" y="179761"/>
                    <a:pt x="101582" y="187891"/>
                  </a:cubicBezTo>
                  <a:lnTo>
                    <a:pt x="101582" y="332422"/>
                  </a:lnTo>
                  <a:lnTo>
                    <a:pt x="87129" y="332422"/>
                  </a:lnTo>
                  <a:lnTo>
                    <a:pt x="87129" y="286353"/>
                  </a:lnTo>
                  <a:cubicBezTo>
                    <a:pt x="87129" y="280933"/>
                    <a:pt x="84420" y="275513"/>
                    <a:pt x="78999" y="273706"/>
                  </a:cubicBezTo>
                  <a:cubicBezTo>
                    <a:pt x="7637" y="237573"/>
                    <a:pt x="-20366" y="149951"/>
                    <a:pt x="15767" y="79492"/>
                  </a:cubicBezTo>
                  <a:cubicBezTo>
                    <a:pt x="40157" y="30713"/>
                    <a:pt x="89839" y="0"/>
                    <a:pt x="144942" y="0"/>
                  </a:cubicBez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468" name="Google Shape;468;p28"/>
            <p:cNvGrpSpPr/>
            <p:nvPr/>
          </p:nvGrpSpPr>
          <p:grpSpPr>
            <a:xfrm>
              <a:off x="10387608" y="788458"/>
              <a:ext cx="896094" cy="896083"/>
              <a:chOff x="10387608" y="788458"/>
              <a:chExt cx="896094" cy="896083"/>
            </a:xfrm>
            <a:grpFill/>
          </p:grpSpPr>
          <p:grpSp>
            <p:nvGrpSpPr>
              <p:cNvPr id="469" name="Google Shape;469;p28"/>
              <p:cNvGrpSpPr/>
              <p:nvPr/>
            </p:nvGrpSpPr>
            <p:grpSpPr>
              <a:xfrm>
                <a:off x="10647765" y="1164229"/>
                <a:ext cx="375781" cy="505859"/>
                <a:chOff x="10647765" y="1164229"/>
                <a:chExt cx="375781" cy="505859"/>
              </a:xfrm>
              <a:grpFill/>
            </p:grpSpPr>
            <p:sp>
              <p:nvSpPr>
                <p:cNvPr id="470" name="Google Shape;470;p28"/>
                <p:cNvSpPr/>
                <p:nvPr/>
              </p:nvSpPr>
              <p:spPr>
                <a:xfrm>
                  <a:off x="10647765" y="1626729"/>
                  <a:ext cx="375781" cy="43359"/>
                </a:xfrm>
                <a:custGeom>
                  <a:avLst/>
                  <a:gdLst/>
                  <a:ahLst/>
                  <a:cxnLst/>
                  <a:rect l="l" t="t" r="r" b="b"/>
                  <a:pathLst>
                    <a:path w="375781" h="43359" extrusionOk="0">
                      <a:moveTo>
                        <a:pt x="0" y="0"/>
                      </a:moveTo>
                      <a:lnTo>
                        <a:pt x="375782" y="0"/>
                      </a:lnTo>
                      <a:lnTo>
                        <a:pt x="375782" y="43360"/>
                      </a:lnTo>
                      <a:lnTo>
                        <a:pt x="0" y="43360"/>
                      </a:lnTo>
                      <a:lnTo>
                        <a:pt x="0" y="0"/>
                      </a:lnTo>
                      <a:close/>
                    </a:path>
                  </a:pathLst>
                </a:custGeom>
                <a:gr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p28"/>
                <p:cNvSpPr/>
                <p:nvPr/>
              </p:nvSpPr>
              <p:spPr>
                <a:xfrm>
                  <a:off x="10734483" y="1164229"/>
                  <a:ext cx="202344" cy="43359"/>
                </a:xfrm>
                <a:custGeom>
                  <a:avLst/>
                  <a:gdLst/>
                  <a:ahLst/>
                  <a:cxnLst/>
                  <a:rect l="l" t="t" r="r" b="b"/>
                  <a:pathLst>
                    <a:path w="202344" h="43359" extrusionOk="0">
                      <a:moveTo>
                        <a:pt x="0" y="0"/>
                      </a:moveTo>
                      <a:lnTo>
                        <a:pt x="202344" y="0"/>
                      </a:lnTo>
                      <a:lnTo>
                        <a:pt x="202344" y="43359"/>
                      </a:lnTo>
                      <a:lnTo>
                        <a:pt x="0" y="43359"/>
                      </a:lnTo>
                      <a:lnTo>
                        <a:pt x="0" y="0"/>
                      </a:lnTo>
                      <a:close/>
                    </a:path>
                  </a:pathLst>
                </a:custGeom>
                <a:gr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p28"/>
                <p:cNvSpPr/>
                <p:nvPr/>
              </p:nvSpPr>
              <p:spPr>
                <a:xfrm>
                  <a:off x="10806749" y="1294307"/>
                  <a:ext cx="57812" cy="43359"/>
                </a:xfrm>
                <a:custGeom>
                  <a:avLst/>
                  <a:gdLst/>
                  <a:ahLst/>
                  <a:cxnLst/>
                  <a:rect l="l" t="t" r="r" b="b"/>
                  <a:pathLst>
                    <a:path w="57812" h="43359" extrusionOk="0">
                      <a:moveTo>
                        <a:pt x="0" y="0"/>
                      </a:moveTo>
                      <a:lnTo>
                        <a:pt x="57813" y="0"/>
                      </a:lnTo>
                      <a:lnTo>
                        <a:pt x="57813" y="0"/>
                      </a:lnTo>
                      <a:lnTo>
                        <a:pt x="57813" y="14453"/>
                      </a:lnTo>
                      <a:cubicBezTo>
                        <a:pt x="57813" y="30713"/>
                        <a:pt x="45166" y="43359"/>
                        <a:pt x="28906" y="43359"/>
                      </a:cubicBezTo>
                      <a:cubicBezTo>
                        <a:pt x="12647" y="43359"/>
                        <a:pt x="0" y="30713"/>
                        <a:pt x="0" y="14453"/>
                      </a:cubicBezTo>
                      <a:lnTo>
                        <a:pt x="0" y="0"/>
                      </a:lnTo>
                      <a:lnTo>
                        <a:pt x="0" y="0"/>
                      </a:lnTo>
                      <a:close/>
                    </a:path>
                  </a:pathLst>
                </a:custGeom>
                <a:gr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473" name="Google Shape;473;p28"/>
              <p:cNvGrpSpPr/>
              <p:nvPr/>
            </p:nvGrpSpPr>
            <p:grpSpPr>
              <a:xfrm>
                <a:off x="10387608" y="788458"/>
                <a:ext cx="896094" cy="896083"/>
                <a:chOff x="10387608" y="788458"/>
                <a:chExt cx="896094" cy="896083"/>
              </a:xfrm>
              <a:grpFill/>
            </p:grpSpPr>
            <p:sp>
              <p:nvSpPr>
                <p:cNvPr id="474" name="Google Shape;474;p28"/>
                <p:cNvSpPr/>
                <p:nvPr/>
              </p:nvSpPr>
              <p:spPr>
                <a:xfrm>
                  <a:off x="10387608" y="788458"/>
                  <a:ext cx="896094" cy="896083"/>
                </a:xfrm>
                <a:custGeom>
                  <a:avLst/>
                  <a:gdLst/>
                  <a:ahLst/>
                  <a:cxnLst/>
                  <a:rect l="l" t="t" r="r" b="b"/>
                  <a:pathLst>
                    <a:path w="896094" h="896083" extrusionOk="0">
                      <a:moveTo>
                        <a:pt x="845509" y="130067"/>
                      </a:moveTo>
                      <a:lnTo>
                        <a:pt x="616065" y="130067"/>
                      </a:lnTo>
                      <a:cubicBezTo>
                        <a:pt x="591676" y="37025"/>
                        <a:pt x="497730" y="-18078"/>
                        <a:pt x="404688" y="5408"/>
                      </a:cubicBezTo>
                      <a:cubicBezTo>
                        <a:pt x="343262" y="20765"/>
                        <a:pt x="296289" y="68641"/>
                        <a:pt x="280030" y="130067"/>
                      </a:cubicBezTo>
                      <a:lnTo>
                        <a:pt x="50586" y="130067"/>
                      </a:lnTo>
                      <a:cubicBezTo>
                        <a:pt x="22583" y="130067"/>
                        <a:pt x="0" y="152650"/>
                        <a:pt x="0" y="180653"/>
                      </a:cubicBezTo>
                      <a:lnTo>
                        <a:pt x="0" y="715419"/>
                      </a:lnTo>
                      <a:cubicBezTo>
                        <a:pt x="0" y="743422"/>
                        <a:pt x="22583" y="766005"/>
                        <a:pt x="50586" y="766005"/>
                      </a:cubicBezTo>
                      <a:lnTo>
                        <a:pt x="330615" y="766005"/>
                      </a:lnTo>
                      <a:lnTo>
                        <a:pt x="320679" y="823818"/>
                      </a:lnTo>
                      <a:lnTo>
                        <a:pt x="261060" y="823818"/>
                      </a:lnTo>
                      <a:cubicBezTo>
                        <a:pt x="252930" y="823818"/>
                        <a:pt x="246607" y="830141"/>
                        <a:pt x="246607" y="838271"/>
                      </a:cubicBezTo>
                      <a:lnTo>
                        <a:pt x="246607" y="867177"/>
                      </a:lnTo>
                      <a:lnTo>
                        <a:pt x="188794" y="867177"/>
                      </a:lnTo>
                      <a:cubicBezTo>
                        <a:pt x="180664" y="867177"/>
                        <a:pt x="174341" y="873500"/>
                        <a:pt x="174341" y="881630"/>
                      </a:cubicBezTo>
                      <a:cubicBezTo>
                        <a:pt x="174341" y="889760"/>
                        <a:pt x="180664" y="896083"/>
                        <a:pt x="188794" y="896083"/>
                      </a:cubicBezTo>
                      <a:lnTo>
                        <a:pt x="709107" y="896083"/>
                      </a:lnTo>
                      <a:cubicBezTo>
                        <a:pt x="717237" y="896083"/>
                        <a:pt x="723560" y="889760"/>
                        <a:pt x="723560" y="881630"/>
                      </a:cubicBezTo>
                      <a:cubicBezTo>
                        <a:pt x="723560" y="873500"/>
                        <a:pt x="717237" y="867177"/>
                        <a:pt x="709107" y="867177"/>
                      </a:cubicBezTo>
                      <a:lnTo>
                        <a:pt x="651295" y="867177"/>
                      </a:lnTo>
                      <a:lnTo>
                        <a:pt x="651295" y="838271"/>
                      </a:lnTo>
                      <a:cubicBezTo>
                        <a:pt x="651295" y="830141"/>
                        <a:pt x="644971" y="823818"/>
                        <a:pt x="636842" y="823818"/>
                      </a:cubicBezTo>
                      <a:lnTo>
                        <a:pt x="577222" y="823818"/>
                      </a:lnTo>
                      <a:lnTo>
                        <a:pt x="567286" y="766005"/>
                      </a:lnTo>
                      <a:lnTo>
                        <a:pt x="845509" y="766005"/>
                      </a:lnTo>
                      <a:cubicBezTo>
                        <a:pt x="873511" y="766005"/>
                        <a:pt x="896094" y="743422"/>
                        <a:pt x="896094" y="715419"/>
                      </a:cubicBezTo>
                      <a:lnTo>
                        <a:pt x="896094" y="180653"/>
                      </a:lnTo>
                      <a:cubicBezTo>
                        <a:pt x="896094" y="152650"/>
                        <a:pt x="873511" y="130067"/>
                        <a:pt x="845509" y="130067"/>
                      </a:cubicBezTo>
                      <a:close/>
                      <a:moveTo>
                        <a:pt x="448047" y="28895"/>
                      </a:moveTo>
                      <a:cubicBezTo>
                        <a:pt x="527539" y="28895"/>
                        <a:pt x="592579" y="93934"/>
                        <a:pt x="592579" y="173426"/>
                      </a:cubicBezTo>
                      <a:cubicBezTo>
                        <a:pt x="592579" y="227625"/>
                        <a:pt x="561866" y="277308"/>
                        <a:pt x="513990" y="302601"/>
                      </a:cubicBezTo>
                      <a:cubicBezTo>
                        <a:pt x="509473" y="305311"/>
                        <a:pt x="505860" y="309828"/>
                        <a:pt x="505860" y="315248"/>
                      </a:cubicBezTo>
                      <a:lnTo>
                        <a:pt x="505860" y="361317"/>
                      </a:lnTo>
                      <a:lnTo>
                        <a:pt x="491407" y="361317"/>
                      </a:lnTo>
                      <a:lnTo>
                        <a:pt x="491407" y="216786"/>
                      </a:lnTo>
                      <a:cubicBezTo>
                        <a:pt x="491407" y="208656"/>
                        <a:pt x="485083" y="202333"/>
                        <a:pt x="476954" y="202333"/>
                      </a:cubicBezTo>
                      <a:cubicBezTo>
                        <a:pt x="468824" y="202333"/>
                        <a:pt x="462500" y="208656"/>
                        <a:pt x="462500" y="216786"/>
                      </a:cubicBezTo>
                      <a:lnTo>
                        <a:pt x="462500" y="361317"/>
                      </a:lnTo>
                      <a:lnTo>
                        <a:pt x="433594" y="361317"/>
                      </a:lnTo>
                      <a:lnTo>
                        <a:pt x="433594" y="216786"/>
                      </a:lnTo>
                      <a:cubicBezTo>
                        <a:pt x="433594" y="208656"/>
                        <a:pt x="427271" y="202333"/>
                        <a:pt x="419141" y="202333"/>
                      </a:cubicBezTo>
                      <a:cubicBezTo>
                        <a:pt x="411011" y="202333"/>
                        <a:pt x="404688" y="208656"/>
                        <a:pt x="404688" y="216786"/>
                      </a:cubicBezTo>
                      <a:lnTo>
                        <a:pt x="404688" y="361317"/>
                      </a:lnTo>
                      <a:lnTo>
                        <a:pt x="390234" y="361317"/>
                      </a:lnTo>
                      <a:lnTo>
                        <a:pt x="390234" y="315248"/>
                      </a:lnTo>
                      <a:cubicBezTo>
                        <a:pt x="390234" y="309828"/>
                        <a:pt x="387525" y="304408"/>
                        <a:pt x="382105" y="302601"/>
                      </a:cubicBezTo>
                      <a:cubicBezTo>
                        <a:pt x="310742" y="266468"/>
                        <a:pt x="282740" y="178846"/>
                        <a:pt x="318872" y="108387"/>
                      </a:cubicBezTo>
                      <a:cubicBezTo>
                        <a:pt x="344165" y="59608"/>
                        <a:pt x="393848" y="28895"/>
                        <a:pt x="448047" y="28895"/>
                      </a:cubicBezTo>
                      <a:close/>
                      <a:moveTo>
                        <a:pt x="411914" y="491395"/>
                      </a:moveTo>
                      <a:cubicBezTo>
                        <a:pt x="400171" y="491395"/>
                        <a:pt x="390234" y="481459"/>
                        <a:pt x="390234" y="469716"/>
                      </a:cubicBezTo>
                      <a:lnTo>
                        <a:pt x="390234" y="433583"/>
                      </a:lnTo>
                      <a:lnTo>
                        <a:pt x="505860" y="433583"/>
                      </a:lnTo>
                      <a:lnTo>
                        <a:pt x="505860" y="469716"/>
                      </a:lnTo>
                      <a:cubicBezTo>
                        <a:pt x="505860" y="481459"/>
                        <a:pt x="495923" y="491395"/>
                        <a:pt x="484180" y="491395"/>
                      </a:cubicBezTo>
                      <a:lnTo>
                        <a:pt x="411914" y="491395"/>
                      </a:lnTo>
                      <a:close/>
                      <a:moveTo>
                        <a:pt x="361329" y="404676"/>
                      </a:moveTo>
                      <a:lnTo>
                        <a:pt x="361329" y="390223"/>
                      </a:lnTo>
                      <a:lnTo>
                        <a:pt x="534766" y="390223"/>
                      </a:lnTo>
                      <a:lnTo>
                        <a:pt x="534766" y="404676"/>
                      </a:lnTo>
                      <a:lnTo>
                        <a:pt x="361329" y="404676"/>
                      </a:lnTo>
                      <a:close/>
                      <a:moveTo>
                        <a:pt x="349585" y="823818"/>
                      </a:moveTo>
                      <a:lnTo>
                        <a:pt x="359522" y="766005"/>
                      </a:lnTo>
                      <a:lnTo>
                        <a:pt x="537476" y="766005"/>
                      </a:lnTo>
                      <a:lnTo>
                        <a:pt x="547413" y="823818"/>
                      </a:lnTo>
                      <a:lnTo>
                        <a:pt x="349585" y="823818"/>
                      </a:lnTo>
                      <a:close/>
                      <a:moveTo>
                        <a:pt x="867189" y="715419"/>
                      </a:moveTo>
                      <a:cubicBezTo>
                        <a:pt x="867189" y="727162"/>
                        <a:pt x="857252" y="737099"/>
                        <a:pt x="845509" y="737099"/>
                      </a:cubicBezTo>
                      <a:lnTo>
                        <a:pt x="50586" y="737099"/>
                      </a:lnTo>
                      <a:cubicBezTo>
                        <a:pt x="38843" y="737099"/>
                        <a:pt x="28906" y="727162"/>
                        <a:pt x="28906" y="715419"/>
                      </a:cubicBezTo>
                      <a:lnTo>
                        <a:pt x="28906" y="679286"/>
                      </a:lnTo>
                      <a:lnTo>
                        <a:pt x="867189" y="679286"/>
                      </a:lnTo>
                      <a:lnTo>
                        <a:pt x="867189" y="715419"/>
                      </a:lnTo>
                      <a:close/>
                      <a:moveTo>
                        <a:pt x="867189" y="650380"/>
                      </a:moveTo>
                      <a:lnTo>
                        <a:pt x="28906" y="650380"/>
                      </a:lnTo>
                      <a:lnTo>
                        <a:pt x="28906" y="180653"/>
                      </a:lnTo>
                      <a:cubicBezTo>
                        <a:pt x="28906" y="168910"/>
                        <a:pt x="38843" y="158973"/>
                        <a:pt x="50586" y="158973"/>
                      </a:cubicBezTo>
                      <a:lnTo>
                        <a:pt x="275513" y="158973"/>
                      </a:lnTo>
                      <a:cubicBezTo>
                        <a:pt x="275513" y="163490"/>
                        <a:pt x="274609" y="168910"/>
                        <a:pt x="274609" y="173426"/>
                      </a:cubicBezTo>
                      <a:cubicBezTo>
                        <a:pt x="274609" y="235756"/>
                        <a:pt x="307129" y="292665"/>
                        <a:pt x="361329" y="323377"/>
                      </a:cubicBezTo>
                      <a:lnTo>
                        <a:pt x="361329" y="361317"/>
                      </a:lnTo>
                      <a:lnTo>
                        <a:pt x="346875" y="361317"/>
                      </a:lnTo>
                      <a:cubicBezTo>
                        <a:pt x="338746" y="361317"/>
                        <a:pt x="332422" y="367640"/>
                        <a:pt x="332422" y="375770"/>
                      </a:cubicBezTo>
                      <a:lnTo>
                        <a:pt x="332422" y="419130"/>
                      </a:lnTo>
                      <a:cubicBezTo>
                        <a:pt x="332422" y="427259"/>
                        <a:pt x="338746" y="433583"/>
                        <a:pt x="346875" y="433583"/>
                      </a:cubicBezTo>
                      <a:lnTo>
                        <a:pt x="361329" y="433583"/>
                      </a:lnTo>
                      <a:lnTo>
                        <a:pt x="361329" y="469716"/>
                      </a:lnTo>
                      <a:cubicBezTo>
                        <a:pt x="361329" y="495008"/>
                        <a:pt x="379395" y="515785"/>
                        <a:pt x="404688" y="519398"/>
                      </a:cubicBezTo>
                      <a:lnTo>
                        <a:pt x="404688" y="520302"/>
                      </a:lnTo>
                      <a:cubicBezTo>
                        <a:pt x="404688" y="544691"/>
                        <a:pt x="423657" y="563661"/>
                        <a:pt x="448047" y="563661"/>
                      </a:cubicBezTo>
                      <a:cubicBezTo>
                        <a:pt x="472437" y="563661"/>
                        <a:pt x="491407" y="544691"/>
                        <a:pt x="491407" y="520302"/>
                      </a:cubicBezTo>
                      <a:lnTo>
                        <a:pt x="491407" y="519398"/>
                      </a:lnTo>
                      <a:cubicBezTo>
                        <a:pt x="516699" y="515785"/>
                        <a:pt x="534766" y="494105"/>
                        <a:pt x="534766" y="469716"/>
                      </a:cubicBezTo>
                      <a:lnTo>
                        <a:pt x="534766" y="433583"/>
                      </a:lnTo>
                      <a:lnTo>
                        <a:pt x="549219" y="433583"/>
                      </a:lnTo>
                      <a:cubicBezTo>
                        <a:pt x="557349" y="433583"/>
                        <a:pt x="563672" y="427259"/>
                        <a:pt x="563672" y="419130"/>
                      </a:cubicBezTo>
                      <a:lnTo>
                        <a:pt x="563672" y="375770"/>
                      </a:lnTo>
                      <a:cubicBezTo>
                        <a:pt x="563672" y="367640"/>
                        <a:pt x="557349" y="361317"/>
                        <a:pt x="549219" y="361317"/>
                      </a:cubicBezTo>
                      <a:lnTo>
                        <a:pt x="534766" y="361317"/>
                      </a:lnTo>
                      <a:lnTo>
                        <a:pt x="534766" y="323377"/>
                      </a:lnTo>
                      <a:cubicBezTo>
                        <a:pt x="588965" y="292665"/>
                        <a:pt x="621485" y="234852"/>
                        <a:pt x="621485" y="173426"/>
                      </a:cubicBezTo>
                      <a:cubicBezTo>
                        <a:pt x="621485" y="168910"/>
                        <a:pt x="621485" y="163490"/>
                        <a:pt x="620581" y="158973"/>
                      </a:cubicBezTo>
                      <a:lnTo>
                        <a:pt x="845509" y="158973"/>
                      </a:lnTo>
                      <a:cubicBezTo>
                        <a:pt x="857252" y="158973"/>
                        <a:pt x="867189" y="168910"/>
                        <a:pt x="867189" y="180653"/>
                      </a:cubicBezTo>
                      <a:lnTo>
                        <a:pt x="867189" y="650380"/>
                      </a:lnTo>
                      <a:close/>
                    </a:path>
                  </a:pathLst>
                </a:custGeom>
                <a:gr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5" name="Google Shape;475;p28"/>
                <p:cNvSpPr/>
                <p:nvPr/>
              </p:nvSpPr>
              <p:spPr>
                <a:xfrm>
                  <a:off x="10445420" y="1482197"/>
                  <a:ext cx="115625" cy="28906"/>
                </a:xfrm>
                <a:custGeom>
                  <a:avLst/>
                  <a:gdLst/>
                  <a:ahLst/>
                  <a:cxnLst/>
                  <a:rect l="l" t="t" r="r" b="b"/>
                  <a:pathLst>
                    <a:path w="115625" h="28906" extrusionOk="0">
                      <a:moveTo>
                        <a:pt x="101172" y="0"/>
                      </a:moveTo>
                      <a:lnTo>
                        <a:pt x="14453" y="0"/>
                      </a:lnTo>
                      <a:cubicBezTo>
                        <a:pt x="6323" y="0"/>
                        <a:pt x="0" y="6323"/>
                        <a:pt x="0" y="14453"/>
                      </a:cubicBezTo>
                      <a:cubicBezTo>
                        <a:pt x="0" y="22583"/>
                        <a:pt x="6323" y="28906"/>
                        <a:pt x="14453" y="28906"/>
                      </a:cubicBezTo>
                      <a:lnTo>
                        <a:pt x="101172" y="28906"/>
                      </a:lnTo>
                      <a:cubicBezTo>
                        <a:pt x="109302" y="28906"/>
                        <a:pt x="115625" y="22583"/>
                        <a:pt x="115625" y="14453"/>
                      </a:cubicBezTo>
                      <a:cubicBezTo>
                        <a:pt x="115625" y="6323"/>
                        <a:pt x="109302" y="0"/>
                        <a:pt x="101172" y="0"/>
                      </a:cubicBezTo>
                      <a:close/>
                    </a:path>
                  </a:pathLst>
                </a:custGeom>
                <a:gr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28"/>
                <p:cNvSpPr/>
                <p:nvPr/>
              </p:nvSpPr>
              <p:spPr>
                <a:xfrm>
                  <a:off x="10575499" y="1482197"/>
                  <a:ext cx="43359" cy="28906"/>
                </a:xfrm>
                <a:custGeom>
                  <a:avLst/>
                  <a:gdLst/>
                  <a:ahLst/>
                  <a:cxnLst/>
                  <a:rect l="l" t="t" r="r" b="b"/>
                  <a:pathLst>
                    <a:path w="43359" h="28906" extrusionOk="0">
                      <a:moveTo>
                        <a:pt x="28906" y="0"/>
                      </a:moveTo>
                      <a:lnTo>
                        <a:pt x="14453" y="0"/>
                      </a:lnTo>
                      <a:cubicBezTo>
                        <a:pt x="6323" y="0"/>
                        <a:pt x="0" y="6323"/>
                        <a:pt x="0" y="14453"/>
                      </a:cubicBezTo>
                      <a:cubicBezTo>
                        <a:pt x="0" y="22583"/>
                        <a:pt x="6323" y="28906"/>
                        <a:pt x="14453" y="28906"/>
                      </a:cubicBezTo>
                      <a:lnTo>
                        <a:pt x="28906" y="28906"/>
                      </a:lnTo>
                      <a:cubicBezTo>
                        <a:pt x="37036" y="28906"/>
                        <a:pt x="43359" y="22583"/>
                        <a:pt x="43359" y="14453"/>
                      </a:cubicBezTo>
                      <a:cubicBezTo>
                        <a:pt x="43359" y="6323"/>
                        <a:pt x="37036" y="0"/>
                        <a:pt x="28906" y="0"/>
                      </a:cubicBezTo>
                      <a:close/>
                    </a:path>
                  </a:pathLst>
                </a:custGeom>
                <a:gr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7" name="Google Shape;477;p28"/>
                <p:cNvSpPr/>
                <p:nvPr/>
              </p:nvSpPr>
              <p:spPr>
                <a:xfrm>
                  <a:off x="10763390" y="947432"/>
                  <a:ext cx="144531" cy="28905"/>
                </a:xfrm>
                <a:custGeom>
                  <a:avLst/>
                  <a:gdLst/>
                  <a:ahLst/>
                  <a:cxnLst/>
                  <a:rect l="l" t="t" r="r" b="b"/>
                  <a:pathLst>
                    <a:path w="144531" h="28905" extrusionOk="0">
                      <a:moveTo>
                        <a:pt x="14453" y="28906"/>
                      </a:moveTo>
                      <a:lnTo>
                        <a:pt x="130079" y="28906"/>
                      </a:lnTo>
                      <a:cubicBezTo>
                        <a:pt x="138208" y="28906"/>
                        <a:pt x="144531" y="22583"/>
                        <a:pt x="144531" y="14453"/>
                      </a:cubicBezTo>
                      <a:cubicBezTo>
                        <a:pt x="144531" y="6323"/>
                        <a:pt x="138208" y="0"/>
                        <a:pt x="130079" y="0"/>
                      </a:cubicBezTo>
                      <a:lnTo>
                        <a:pt x="14453" y="0"/>
                      </a:lnTo>
                      <a:cubicBezTo>
                        <a:pt x="6323" y="0"/>
                        <a:pt x="0" y="6323"/>
                        <a:pt x="0" y="14453"/>
                      </a:cubicBezTo>
                      <a:cubicBezTo>
                        <a:pt x="0" y="22583"/>
                        <a:pt x="7226" y="28906"/>
                        <a:pt x="14453" y="28906"/>
                      </a:cubicBezTo>
                      <a:close/>
                    </a:path>
                  </a:pathLst>
                </a:custGeom>
                <a:grp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pic>
        <p:nvPicPr>
          <p:cNvPr id="478" name="Google Shape;478;p28" descr="Bock med hel fyllni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0392963" y="4921573"/>
            <a:ext cx="658534" cy="65853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20"/>
          <p:cNvSpPr txBox="1">
            <a:spLocks noGrp="1"/>
          </p:cNvSpPr>
          <p:nvPr>
            <p:ph type="body" idx="1"/>
          </p:nvPr>
        </p:nvSpPr>
        <p:spPr>
          <a:xfrm>
            <a:off x="1654156" y="703927"/>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a:t>Fallstudie: Anna</a:t>
            </a:r>
            <a:endParaRPr/>
          </a:p>
        </p:txBody>
      </p:sp>
      <p:sp>
        <p:nvSpPr>
          <p:cNvPr id="484" name="Google Shape;484;p20"/>
          <p:cNvSpPr txBox="1">
            <a:spLocks noGrp="1"/>
          </p:cNvSpPr>
          <p:nvPr>
            <p:ph type="body" idx="3"/>
          </p:nvPr>
        </p:nvSpPr>
        <p:spPr>
          <a:xfrm>
            <a:off x="1654156" y="1418354"/>
            <a:ext cx="4899044"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Anna (72) glömde ofta sina läkartider.</a:t>
            </a:r>
            <a:endParaRPr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Nu säger hon:</a:t>
            </a:r>
            <a:endParaRPr dirty="0"/>
          </a:p>
          <a:p>
            <a:pPr marL="0" lvl="0" indent="0" algn="l" rtl="0">
              <a:lnSpc>
                <a:spcPct val="103333"/>
              </a:lnSpc>
              <a:spcBef>
                <a:spcPts val="0"/>
              </a:spcBef>
              <a:spcAft>
                <a:spcPts val="0"/>
              </a:spcAft>
              <a:buClr>
                <a:srgbClr val="242B62"/>
              </a:buClr>
              <a:buSzPts val="2400"/>
              <a:buNone/>
            </a:pPr>
            <a:r>
              <a:rPr lang="en-US" b="1" i="1" dirty="0"/>
              <a:t>”Hej Siri, påminn mig imorgon klockan 10</a:t>
            </a:r>
            <a:r>
              <a:rPr lang="en-US" b="1" dirty="0"/>
              <a:t>.”</a:t>
            </a:r>
            <a:endParaRPr b="1" dirty="0"/>
          </a:p>
          <a:p>
            <a:pPr marL="0" lvl="0" indent="0" algn="l" rtl="0">
              <a:lnSpc>
                <a:spcPct val="103333"/>
              </a:lnSpc>
              <a:spcBef>
                <a:spcPts val="0"/>
              </a:spcBef>
              <a:spcAft>
                <a:spcPts val="0"/>
              </a:spcAft>
              <a:buClr>
                <a:srgbClr val="242B62"/>
              </a:buClr>
              <a:buSzPts val="2400"/>
              <a:buNone/>
            </a:pPr>
            <a:endParaRPr sz="2000" dirty="0"/>
          </a:p>
          <a:p>
            <a:pPr marL="0" lvl="0" indent="0" algn="l" rtl="0">
              <a:lnSpc>
                <a:spcPct val="103333"/>
              </a:lnSpc>
              <a:spcBef>
                <a:spcPts val="0"/>
              </a:spcBef>
              <a:spcAft>
                <a:spcPts val="0"/>
              </a:spcAft>
              <a:buClr>
                <a:srgbClr val="242B62"/>
              </a:buClr>
              <a:buSzPts val="2400"/>
              <a:buNone/>
            </a:pPr>
            <a:r>
              <a:rPr lang="en-US" dirty="0"/>
              <a:t>Hennes telefon påminner henne automatiskt.</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Resultat:</a:t>
            </a:r>
            <a:endParaRPr dirty="0"/>
          </a:p>
          <a:p>
            <a:pPr marL="0" lvl="0" indent="0" algn="l" rtl="0">
              <a:lnSpc>
                <a:spcPct val="103333"/>
              </a:lnSpc>
              <a:spcBef>
                <a:spcPts val="0"/>
              </a:spcBef>
              <a:spcAft>
                <a:spcPts val="0"/>
              </a:spcAft>
              <a:buClr>
                <a:srgbClr val="242B62"/>
              </a:buClr>
              <a:buSzPts val="2400"/>
              <a:buNone/>
            </a:pPr>
            <a:r>
              <a:rPr lang="en-US" dirty="0"/>
              <a:t>• färre missade besök</a:t>
            </a:r>
            <a:endParaRPr dirty="0"/>
          </a:p>
          <a:p>
            <a:pPr marL="0" lvl="0" indent="0" algn="l" rtl="0">
              <a:lnSpc>
                <a:spcPct val="103333"/>
              </a:lnSpc>
              <a:spcBef>
                <a:spcPts val="0"/>
              </a:spcBef>
              <a:spcAft>
                <a:spcPts val="0"/>
              </a:spcAft>
              <a:buClr>
                <a:srgbClr val="242B62"/>
              </a:buClr>
              <a:buSzPts val="2400"/>
              <a:buNone/>
            </a:pPr>
            <a:r>
              <a:rPr lang="en-US" dirty="0"/>
              <a:t>• mindre stress</a:t>
            </a:r>
            <a:endParaRPr dirty="0"/>
          </a:p>
        </p:txBody>
      </p:sp>
      <p:pic>
        <p:nvPicPr>
          <p:cNvPr id="485" name="Google Shape;485;p20" descr="Two people smiling&#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pic>
        <p:nvPicPr>
          <p:cNvPr id="491" name="Google Shape;491;p73" descr="En bild som visar person, klädsel, leende, utomhus&#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492" name="Google Shape;492;p73"/>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a:t>Övning</a:t>
            </a:r>
            <a:endParaRPr/>
          </a:p>
        </p:txBody>
      </p:sp>
      <p:sp>
        <p:nvSpPr>
          <p:cNvPr id="493" name="Google Shape;493;p73"/>
          <p:cNvSpPr txBox="1">
            <a:spLocks noGrp="1"/>
          </p:cNvSpPr>
          <p:nvPr>
            <p:ph type="body" idx="3"/>
          </p:nvPr>
        </p:nvSpPr>
        <p:spPr>
          <a:xfrm>
            <a:off x="4927638" y="2379748"/>
            <a:ext cx="6570233"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b="1" dirty="0"/>
              <a:t>Skriv ner tre saker som du ofta glömmer</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b="1" dirty="0"/>
              <a:t>Fråga:</a:t>
            </a:r>
            <a:endParaRPr b="1" dirty="0"/>
          </a:p>
          <a:p>
            <a:pPr marL="457200" marR="0" lvl="0" indent="-228600" algn="l" rtl="0">
              <a:lnSpc>
                <a:spcPct val="103333"/>
              </a:lnSpc>
              <a:spcBef>
                <a:spcPts val="0"/>
              </a:spcBef>
              <a:spcAft>
                <a:spcPts val="0"/>
              </a:spcAft>
              <a:buClr>
                <a:srgbClr val="242B62"/>
              </a:buClr>
              <a:buSzPts val="2400"/>
              <a:buFont typeface="Arial"/>
              <a:buNone/>
            </a:pPr>
            <a:r>
              <a:rPr lang="en-US" i="1" dirty="0"/>
              <a:t>Skulle en AI-assistent kunna hjälpa dig att komma ihåg dessa?</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Diskutera i par.</a:t>
            </a:r>
            <a:endParaRPr dirty="0"/>
          </a:p>
        </p:txBody>
      </p:sp>
      <p:pic>
        <p:nvPicPr>
          <p:cNvPr id="494" name="Google Shape;494;p73"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grpSp>
        <p:nvGrpSpPr>
          <p:cNvPr id="2" name="Google Shape;552;p30">
            <a:extLst>
              <a:ext uri="{FF2B5EF4-FFF2-40B4-BE49-F238E27FC236}">
                <a16:creationId xmlns:a16="http://schemas.microsoft.com/office/drawing/2014/main" id="{DC2AD1F4-CDBF-405F-FAE5-4EA4FAEAE771}"/>
              </a:ext>
            </a:extLst>
          </p:cNvPr>
          <p:cNvGrpSpPr/>
          <p:nvPr/>
        </p:nvGrpSpPr>
        <p:grpSpPr>
          <a:xfrm>
            <a:off x="9639300" y="385460"/>
            <a:ext cx="1366843" cy="1538590"/>
            <a:chOff x="3258209" y="1217582"/>
            <a:chExt cx="4712093" cy="4711281"/>
          </a:xfrm>
        </p:grpSpPr>
        <p:sp>
          <p:nvSpPr>
            <p:cNvPr id="3" name="Google Shape;553;p30">
              <a:extLst>
                <a:ext uri="{FF2B5EF4-FFF2-40B4-BE49-F238E27FC236}">
                  <a16:creationId xmlns:a16="http://schemas.microsoft.com/office/drawing/2014/main" id="{21761727-03C9-E6DA-B2EC-E999BC1744DC}"/>
                </a:ext>
              </a:extLst>
            </p:cNvPr>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 name="Google Shape;554;p30">
              <a:extLst>
                <a:ext uri="{FF2B5EF4-FFF2-40B4-BE49-F238E27FC236}">
                  <a16:creationId xmlns:a16="http://schemas.microsoft.com/office/drawing/2014/main" id="{CA6F8DA2-0ED2-628D-A6CA-770F4307E815}"/>
                </a:ext>
              </a:extLst>
            </p:cNvPr>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 name="Google Shape;555;p30">
              <a:extLst>
                <a:ext uri="{FF2B5EF4-FFF2-40B4-BE49-F238E27FC236}">
                  <a16:creationId xmlns:a16="http://schemas.microsoft.com/office/drawing/2014/main" id="{C689ACCE-83F8-3FFC-391F-551B4D88896F}"/>
                </a:ext>
              </a:extLst>
            </p:cNvPr>
            <p:cNvGrpSpPr/>
            <p:nvPr/>
          </p:nvGrpSpPr>
          <p:grpSpPr>
            <a:xfrm>
              <a:off x="3258209" y="1217582"/>
              <a:ext cx="4712093" cy="4711281"/>
              <a:chOff x="3258209" y="1217582"/>
              <a:chExt cx="4712093" cy="4711281"/>
            </a:xfrm>
          </p:grpSpPr>
          <p:sp>
            <p:nvSpPr>
              <p:cNvPr id="6" name="Google Shape;556;p30">
                <a:extLst>
                  <a:ext uri="{FF2B5EF4-FFF2-40B4-BE49-F238E27FC236}">
                    <a16:creationId xmlns:a16="http://schemas.microsoft.com/office/drawing/2014/main" id="{03EB56E0-5023-C3F4-660B-099F7418B3AF}"/>
                  </a:ext>
                </a:extLst>
              </p:cNvPr>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 name="Google Shape;557;p30">
                <a:extLst>
                  <a:ext uri="{FF2B5EF4-FFF2-40B4-BE49-F238E27FC236}">
                    <a16:creationId xmlns:a16="http://schemas.microsoft.com/office/drawing/2014/main" id="{5F27A516-896A-FD7D-D9B9-219196520F81}"/>
                  </a:ext>
                </a:extLst>
              </p:cNvPr>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 name="Google Shape;558;p30">
                <a:extLst>
                  <a:ext uri="{FF2B5EF4-FFF2-40B4-BE49-F238E27FC236}">
                    <a16:creationId xmlns:a16="http://schemas.microsoft.com/office/drawing/2014/main" id="{F769987C-DA3A-B589-45BF-DC5F3F093AE7}"/>
                  </a:ext>
                </a:extLst>
              </p:cNvPr>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 name="Google Shape;559;p30">
                <a:extLst>
                  <a:ext uri="{FF2B5EF4-FFF2-40B4-BE49-F238E27FC236}">
                    <a16:creationId xmlns:a16="http://schemas.microsoft.com/office/drawing/2014/main" id="{70D4DCF5-7D80-AA5E-396F-AA56AEED0996}"/>
                  </a:ext>
                </a:extLst>
              </p:cNvPr>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 name="Google Shape;560;p30">
                <a:extLst>
                  <a:ext uri="{FF2B5EF4-FFF2-40B4-BE49-F238E27FC236}">
                    <a16:creationId xmlns:a16="http://schemas.microsoft.com/office/drawing/2014/main" id="{5BC52BB4-B0FA-080F-7B9B-134F334836EF}"/>
                  </a:ext>
                </a:extLst>
              </p:cNvPr>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 name="Google Shape;561;p30">
                <a:extLst>
                  <a:ext uri="{FF2B5EF4-FFF2-40B4-BE49-F238E27FC236}">
                    <a16:creationId xmlns:a16="http://schemas.microsoft.com/office/drawing/2014/main" id="{9573F236-236C-1917-A798-F9DAED83648D}"/>
                  </a:ext>
                </a:extLst>
              </p:cNvPr>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 name="Google Shape;562;p30">
                <a:extLst>
                  <a:ext uri="{FF2B5EF4-FFF2-40B4-BE49-F238E27FC236}">
                    <a16:creationId xmlns:a16="http://schemas.microsoft.com/office/drawing/2014/main" id="{83190042-F0C6-F7F4-D684-9939F818A792}"/>
                  </a:ext>
                </a:extLst>
              </p:cNvPr>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 name="Google Shape;563;p30">
                <a:extLst>
                  <a:ext uri="{FF2B5EF4-FFF2-40B4-BE49-F238E27FC236}">
                    <a16:creationId xmlns:a16="http://schemas.microsoft.com/office/drawing/2014/main" id="{D1B82299-4B5B-AE05-6718-E332473A0927}"/>
                  </a:ext>
                </a:extLst>
              </p:cNvPr>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 name="Google Shape;564;p30">
                <a:extLst>
                  <a:ext uri="{FF2B5EF4-FFF2-40B4-BE49-F238E27FC236}">
                    <a16:creationId xmlns:a16="http://schemas.microsoft.com/office/drawing/2014/main" id="{5863FD91-B34A-D3ED-B7CC-0858D0D87011}"/>
                  </a:ext>
                </a:extLst>
              </p:cNvPr>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 name="Google Shape;565;p30">
                <a:extLst>
                  <a:ext uri="{FF2B5EF4-FFF2-40B4-BE49-F238E27FC236}">
                    <a16:creationId xmlns:a16="http://schemas.microsoft.com/office/drawing/2014/main" id="{BF9057D3-01B2-27FB-47E3-2FD90A4D057C}"/>
                  </a:ext>
                </a:extLst>
              </p:cNvPr>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 name="Google Shape;566;p30">
                <a:extLst>
                  <a:ext uri="{FF2B5EF4-FFF2-40B4-BE49-F238E27FC236}">
                    <a16:creationId xmlns:a16="http://schemas.microsoft.com/office/drawing/2014/main" id="{3352B885-7545-97CC-8BCD-193253A5EDC7}"/>
                  </a:ext>
                </a:extLst>
              </p:cNvPr>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 name="Google Shape;567;p30">
                <a:extLst>
                  <a:ext uri="{FF2B5EF4-FFF2-40B4-BE49-F238E27FC236}">
                    <a16:creationId xmlns:a16="http://schemas.microsoft.com/office/drawing/2014/main" id="{DE02B406-E2F0-892F-7185-DE812D3A55D6}"/>
                  </a:ext>
                </a:extLst>
              </p:cNvPr>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 name="Google Shape;568;p30">
                <a:extLst>
                  <a:ext uri="{FF2B5EF4-FFF2-40B4-BE49-F238E27FC236}">
                    <a16:creationId xmlns:a16="http://schemas.microsoft.com/office/drawing/2014/main" id="{148ED80A-BB6A-E935-D460-A416788505C7}"/>
                  </a:ext>
                </a:extLst>
              </p:cNvPr>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 name="Google Shape;569;p30">
                <a:extLst>
                  <a:ext uri="{FF2B5EF4-FFF2-40B4-BE49-F238E27FC236}">
                    <a16:creationId xmlns:a16="http://schemas.microsoft.com/office/drawing/2014/main" id="{A3D7C06F-1FC0-C7CC-CC25-64E865A2A9D6}"/>
                  </a:ext>
                </a:extLst>
              </p:cNvPr>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8" descr="Calendar date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501" name="Google Shape;501;p8"/>
          <p:cNvSpPr txBox="1">
            <a:spLocks noGrp="1"/>
          </p:cNvSpPr>
          <p:nvPr>
            <p:ph type="body" idx="1"/>
          </p:nvPr>
        </p:nvSpPr>
        <p:spPr>
          <a:xfrm>
            <a:off x="7441948" y="574685"/>
            <a:ext cx="2453206"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02</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502" name="Google Shape;502;p8"/>
          <p:cNvSpPr/>
          <p:nvPr/>
        </p:nvSpPr>
        <p:spPr>
          <a:xfrm>
            <a:off x="5713244" y="3657027"/>
            <a:ext cx="5335756" cy="2178303"/>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503" name="Google Shape;503;p8"/>
          <p:cNvSpPr txBox="1"/>
          <p:nvPr/>
        </p:nvSpPr>
        <p:spPr>
          <a:xfrm>
            <a:off x="5851437" y="3580701"/>
            <a:ext cx="5407113"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42B62"/>
                </a:solidFill>
                <a:latin typeface="Calibri"/>
                <a:ea typeface="Calibri"/>
                <a:cs typeface="Calibri"/>
                <a:sym typeface="Calibri"/>
              </a:rPr>
              <a:t>ANVÄNDA AI, LISTOR OCH KALENDER FÖR PÅMINNELSER OCH RUTINER</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pic>
        <p:nvPicPr>
          <p:cNvPr id="509" name="Google Shape;509;p75" descr="En bild som visar person, krukväxt, inomhus, möbler&#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510" name="Google Shape;510;p75"/>
          <p:cNvSpPr txBox="1">
            <a:spLocks noGrp="1"/>
          </p:cNvSpPr>
          <p:nvPr>
            <p:ph type="body" idx="1"/>
          </p:nvPr>
        </p:nvSpPr>
        <p:spPr>
          <a:xfrm>
            <a:off x="4927637" y="708896"/>
            <a:ext cx="6875961" cy="697353"/>
          </a:xfrm>
          <a:prstGeom prst="rect">
            <a:avLst/>
          </a:prstGeom>
          <a:noFill/>
          <a:ln>
            <a:noFill/>
          </a:ln>
        </p:spPr>
        <p:txBody>
          <a:bodyPr spcFirstLastPara="1" wrap="square" lIns="91425" tIns="45700" rIns="91425" bIns="45700" anchor="t" anchorCtr="0">
            <a:normAutofit fontScale="85000" lnSpcReduction="10000"/>
          </a:bodyPr>
          <a:lstStyle/>
          <a:p>
            <a:pPr marL="0" marR="0" lvl="0" indent="0" algn="l" rtl="0">
              <a:lnSpc>
                <a:spcPct val="103333"/>
              </a:lnSpc>
              <a:spcBef>
                <a:spcPts val="0"/>
              </a:spcBef>
              <a:spcAft>
                <a:spcPts val="0"/>
              </a:spcAft>
              <a:buSzPct val="117647"/>
              <a:buNone/>
            </a:pPr>
            <a:r>
              <a:rPr lang="en-US" b="1" dirty="0"/>
              <a:t>Använda AI för påminnelser och rutiner</a:t>
            </a:r>
            <a:endParaRPr b="1" dirty="0"/>
          </a:p>
        </p:txBody>
      </p:sp>
      <p:sp>
        <p:nvSpPr>
          <p:cNvPr id="511" name="Google Shape;511;p75"/>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lnSpcReduction="10000"/>
          </a:bodyPr>
          <a:lstStyle/>
          <a:p>
            <a:pPr marL="457200" marR="0" lvl="0" indent="-228600" algn="l" rtl="0">
              <a:lnSpc>
                <a:spcPct val="103333"/>
              </a:lnSpc>
              <a:spcBef>
                <a:spcPts val="0"/>
              </a:spcBef>
              <a:spcAft>
                <a:spcPts val="0"/>
              </a:spcAft>
              <a:buClr>
                <a:srgbClr val="242B62"/>
              </a:buClr>
              <a:buSzPts val="2400"/>
              <a:buFont typeface="Arial"/>
              <a:buNone/>
            </a:pPr>
            <a:r>
              <a:rPr lang="en-US" dirty="0"/>
              <a:t>Använd AI för att </a:t>
            </a:r>
            <a:r>
              <a:rPr lang="en-US" dirty="0" err="1"/>
              <a:t>organisera </a:t>
            </a:r>
            <a:r>
              <a:rPr lang="en-US" dirty="0"/>
              <a:t>din dag</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AI-verktyg kan hjälpa dig att: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Komma ihåg viktiga saker (födelsedagar, möten, evenemang)</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Planera din dag (måltidsplanering, medicinering, inköpslistor)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Hålla </a:t>
            </a:r>
            <a:r>
              <a:rPr lang="en-US" dirty="0" err="1"/>
              <a:t>ordning</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I det här avsnittet visar vi hur du kan använda AI i vardagen.</a:t>
            </a:r>
            <a:endParaRPr dirty="0"/>
          </a:p>
        </p:txBody>
      </p:sp>
      <p:pic>
        <p:nvPicPr>
          <p:cNvPr id="512" name="Google Shape;512;p7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3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3333"/>
              </a:lnSpc>
              <a:spcBef>
                <a:spcPts val="0"/>
              </a:spcBef>
              <a:spcAft>
                <a:spcPts val="0"/>
              </a:spcAft>
              <a:buClr>
                <a:srgbClr val="242B62"/>
              </a:buClr>
              <a:buSzPts val="3600"/>
              <a:buNone/>
            </a:pPr>
            <a:r>
              <a:rPr lang="en-US" b="1" dirty="0"/>
              <a:t>Vardagsliv + AI-stöd – AI hjälper dig att hålla ordning!</a:t>
            </a:r>
            <a:endParaRPr b="1" dirty="0"/>
          </a:p>
        </p:txBody>
      </p:sp>
      <p:sp>
        <p:nvSpPr>
          <p:cNvPr id="518" name="Google Shape;518;p30"/>
          <p:cNvSpPr/>
          <p:nvPr/>
        </p:nvSpPr>
        <p:spPr>
          <a:xfrm>
            <a:off x="1035592" y="3028801"/>
            <a:ext cx="1987044" cy="3002305"/>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9" name="Google Shape;519;p30"/>
          <p:cNvSpPr/>
          <p:nvPr/>
        </p:nvSpPr>
        <p:spPr>
          <a:xfrm>
            <a:off x="974216" y="2962310"/>
            <a:ext cx="2107239" cy="1010146"/>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0" name="Google Shape;520;p30"/>
          <p:cNvSpPr/>
          <p:nvPr/>
        </p:nvSpPr>
        <p:spPr>
          <a:xfrm>
            <a:off x="3682426" y="3028801"/>
            <a:ext cx="1987046"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1" name="Google Shape;521;p30"/>
          <p:cNvSpPr/>
          <p:nvPr/>
        </p:nvSpPr>
        <p:spPr>
          <a:xfrm>
            <a:off x="3621051"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2" name="Google Shape;522;p30"/>
          <p:cNvSpPr/>
          <p:nvPr/>
        </p:nvSpPr>
        <p:spPr>
          <a:xfrm>
            <a:off x="6329263"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3" name="Google Shape;523;p30"/>
          <p:cNvSpPr/>
          <p:nvPr/>
        </p:nvSpPr>
        <p:spPr>
          <a:xfrm>
            <a:off x="6270444" y="2962310"/>
            <a:ext cx="2107239" cy="1010146"/>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4" name="Google Shape;524;p30"/>
          <p:cNvSpPr/>
          <p:nvPr/>
        </p:nvSpPr>
        <p:spPr>
          <a:xfrm>
            <a:off x="8978656" y="3028801"/>
            <a:ext cx="1987044" cy="3002305"/>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5" name="Google Shape;525;p30"/>
          <p:cNvSpPr/>
          <p:nvPr/>
        </p:nvSpPr>
        <p:spPr>
          <a:xfrm>
            <a:off x="8917280" y="2962310"/>
            <a:ext cx="2107239" cy="1010146"/>
          </a:xfrm>
          <a:custGeom>
            <a:avLst/>
            <a:gdLst/>
            <a:ahLst/>
            <a:cxnLst/>
            <a:rect l="l" t="t" r="r" b="b"/>
            <a:pathLst>
              <a:path w="3634"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26" name="Google Shape;526;p30"/>
          <p:cNvSpPr txBox="1"/>
          <p:nvPr/>
        </p:nvSpPr>
        <p:spPr>
          <a:xfrm>
            <a:off x="847398" y="4130885"/>
            <a:ext cx="2466886" cy="83095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Medicin </a:t>
            </a:r>
            <a:endParaRPr sz="2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påminnelse</a:t>
            </a:r>
            <a:endParaRPr sz="2400" b="0" i="0" u="none" strike="noStrike" cap="none">
              <a:solidFill>
                <a:srgbClr val="000000"/>
              </a:solidFill>
              <a:latin typeface="Arial"/>
              <a:ea typeface="Arial"/>
              <a:cs typeface="Arial"/>
              <a:sym typeface="Arial"/>
            </a:endParaRPr>
          </a:p>
        </p:txBody>
      </p:sp>
      <p:sp>
        <p:nvSpPr>
          <p:cNvPr id="527" name="Google Shape;527;p30"/>
          <p:cNvSpPr txBox="1"/>
          <p:nvPr/>
        </p:nvSpPr>
        <p:spPr>
          <a:xfrm>
            <a:off x="3459007" y="4130885"/>
            <a:ext cx="248355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Kalender</a:t>
            </a:r>
            <a:endParaRPr sz="2400" b="0" i="0" u="none" strike="noStrike" cap="none">
              <a:solidFill>
                <a:srgbClr val="000000"/>
              </a:solidFill>
              <a:latin typeface="Arial"/>
              <a:ea typeface="Arial"/>
              <a:cs typeface="Arial"/>
              <a:sym typeface="Arial"/>
            </a:endParaRPr>
          </a:p>
        </p:txBody>
      </p:sp>
      <p:sp>
        <p:nvSpPr>
          <p:cNvPr id="528" name="Google Shape;528;p30"/>
          <p:cNvSpPr txBox="1"/>
          <p:nvPr/>
        </p:nvSpPr>
        <p:spPr>
          <a:xfrm>
            <a:off x="6072339" y="4134141"/>
            <a:ext cx="2513093"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Inköpslista</a:t>
            </a:r>
            <a:endParaRPr sz="2400" b="0" i="0" u="none" strike="noStrike" cap="none">
              <a:solidFill>
                <a:srgbClr val="000000"/>
              </a:solidFill>
              <a:latin typeface="Arial"/>
              <a:ea typeface="Arial"/>
              <a:cs typeface="Arial"/>
              <a:sym typeface="Arial"/>
            </a:endParaRPr>
          </a:p>
        </p:txBody>
      </p:sp>
      <p:sp>
        <p:nvSpPr>
          <p:cNvPr id="529" name="Google Shape;529;p30"/>
          <p:cNvSpPr txBox="1"/>
          <p:nvPr/>
        </p:nvSpPr>
        <p:spPr>
          <a:xfrm>
            <a:off x="8714352" y="4214158"/>
            <a:ext cx="2513094"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400" b="1" i="0" u="none" strike="noStrike" cap="none">
                <a:solidFill>
                  <a:schemeClr val="lt1"/>
                </a:solidFill>
                <a:latin typeface="Calibri"/>
                <a:ea typeface="Calibri"/>
                <a:cs typeface="Calibri"/>
                <a:sym typeface="Calibri"/>
              </a:rPr>
              <a:t>Väckarklocka</a:t>
            </a:r>
            <a:endParaRPr sz="2400" b="0" i="0" u="none" strike="noStrike" cap="none">
              <a:solidFill>
                <a:srgbClr val="000000"/>
              </a:solidFill>
              <a:latin typeface="Arial"/>
              <a:ea typeface="Arial"/>
              <a:cs typeface="Arial"/>
              <a:sym typeface="Arial"/>
            </a:endParaRPr>
          </a:p>
        </p:txBody>
      </p:sp>
      <p:grpSp>
        <p:nvGrpSpPr>
          <p:cNvPr id="530" name="Google Shape;530;p30"/>
          <p:cNvGrpSpPr/>
          <p:nvPr/>
        </p:nvGrpSpPr>
        <p:grpSpPr>
          <a:xfrm>
            <a:off x="4386777" y="1856174"/>
            <a:ext cx="772300" cy="871495"/>
            <a:chOff x="4643578" y="432838"/>
            <a:chExt cx="1028134" cy="1160188"/>
          </a:xfrm>
        </p:grpSpPr>
        <p:sp>
          <p:nvSpPr>
            <p:cNvPr id="531" name="Google Shape;531;p30"/>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2" name="Google Shape;532;p30"/>
            <p:cNvGrpSpPr/>
            <p:nvPr/>
          </p:nvGrpSpPr>
          <p:grpSpPr>
            <a:xfrm>
              <a:off x="4643578" y="432838"/>
              <a:ext cx="1028134" cy="1160188"/>
              <a:chOff x="4643578" y="432838"/>
              <a:chExt cx="1028134" cy="1160188"/>
            </a:xfrm>
          </p:grpSpPr>
          <p:sp>
            <p:nvSpPr>
              <p:cNvPr id="533" name="Google Shape;533;p30"/>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4" name="Google Shape;534;p30"/>
              <p:cNvGrpSpPr/>
              <p:nvPr/>
            </p:nvGrpSpPr>
            <p:grpSpPr>
              <a:xfrm>
                <a:off x="4643578" y="432838"/>
                <a:ext cx="1028134" cy="1160188"/>
                <a:chOff x="4643578" y="432838"/>
                <a:chExt cx="1028134" cy="1160188"/>
              </a:xfrm>
            </p:grpSpPr>
            <p:sp>
              <p:nvSpPr>
                <p:cNvPr id="535" name="Google Shape;535;p30"/>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6" name="Google Shape;536;p30"/>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537" name="Google Shape;537;p30"/>
          <p:cNvGrpSpPr/>
          <p:nvPr/>
        </p:nvGrpSpPr>
        <p:grpSpPr>
          <a:xfrm>
            <a:off x="6904110" y="1876568"/>
            <a:ext cx="837349" cy="785686"/>
            <a:chOff x="6615628" y="2116894"/>
            <a:chExt cx="1066935" cy="1001107"/>
          </a:xfrm>
        </p:grpSpPr>
        <p:sp>
          <p:nvSpPr>
            <p:cNvPr id="538" name="Google Shape;538;p30"/>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39" name="Google Shape;539;p30"/>
            <p:cNvGrpSpPr/>
            <p:nvPr/>
          </p:nvGrpSpPr>
          <p:grpSpPr>
            <a:xfrm>
              <a:off x="6615628" y="2116894"/>
              <a:ext cx="1066935" cy="1001107"/>
              <a:chOff x="6615628" y="2116894"/>
              <a:chExt cx="1066935" cy="1001107"/>
            </a:xfrm>
          </p:grpSpPr>
          <p:sp>
            <p:nvSpPr>
              <p:cNvPr id="540" name="Google Shape;540;p30"/>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1" name="Google Shape;541;p30"/>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2" name="Google Shape;542;p30"/>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3" name="Google Shape;543;p30"/>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4" name="Google Shape;544;p30"/>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5" name="Google Shape;545;p30"/>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6" name="Google Shape;546;p30"/>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7" name="Google Shape;547;p30"/>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8" name="Google Shape;548;p30"/>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9" name="Google Shape;549;p30"/>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0" name="Google Shape;550;p30"/>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1" name="Google Shape;551;p30"/>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52" name="Google Shape;552;p30"/>
          <p:cNvGrpSpPr/>
          <p:nvPr/>
        </p:nvGrpSpPr>
        <p:grpSpPr>
          <a:xfrm>
            <a:off x="1785930" y="2000263"/>
            <a:ext cx="676288" cy="676171"/>
            <a:chOff x="3258209" y="1217582"/>
            <a:chExt cx="4712093" cy="4711281"/>
          </a:xfrm>
        </p:grpSpPr>
        <p:sp>
          <p:nvSpPr>
            <p:cNvPr id="553" name="Google Shape;553;p30"/>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4" name="Google Shape;554;p30"/>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555" name="Google Shape;555;p30"/>
            <p:cNvGrpSpPr/>
            <p:nvPr/>
          </p:nvGrpSpPr>
          <p:grpSpPr>
            <a:xfrm>
              <a:off x="3258209" y="1217582"/>
              <a:ext cx="4712093" cy="4711281"/>
              <a:chOff x="3258209" y="1217582"/>
              <a:chExt cx="4712093" cy="4711281"/>
            </a:xfrm>
          </p:grpSpPr>
          <p:sp>
            <p:nvSpPr>
              <p:cNvPr id="556" name="Google Shape;556;p30"/>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7" name="Google Shape;557;p30"/>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8" name="Google Shape;558;p30"/>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9" name="Google Shape;559;p30"/>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0" name="Google Shape;560;p30"/>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1" name="Google Shape;561;p30"/>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2" name="Google Shape;562;p30"/>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3" name="Google Shape;563;p30"/>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4" name="Google Shape;564;p30"/>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5" name="Google Shape;565;p30"/>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6" name="Google Shape;566;p30"/>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7" name="Google Shape;567;p30"/>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p30"/>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p30"/>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570" name="Google Shape;570;p30"/>
          <p:cNvGrpSpPr/>
          <p:nvPr/>
        </p:nvGrpSpPr>
        <p:grpSpPr>
          <a:xfrm>
            <a:off x="9499601" y="1708040"/>
            <a:ext cx="872482" cy="1012568"/>
            <a:chOff x="8360213" y="3458151"/>
            <a:chExt cx="853935" cy="991043"/>
          </a:xfrm>
        </p:grpSpPr>
        <p:grpSp>
          <p:nvGrpSpPr>
            <p:cNvPr id="571" name="Google Shape;571;p30"/>
            <p:cNvGrpSpPr/>
            <p:nvPr/>
          </p:nvGrpSpPr>
          <p:grpSpPr>
            <a:xfrm>
              <a:off x="8599192" y="3595917"/>
              <a:ext cx="375981" cy="204367"/>
              <a:chOff x="2642504" y="3763150"/>
              <a:chExt cx="375981" cy="204367"/>
            </a:xfrm>
          </p:grpSpPr>
          <p:sp>
            <p:nvSpPr>
              <p:cNvPr id="572" name="Google Shape;572;p30"/>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3" name="Google Shape;573;p30"/>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574" name="Google Shape;574;p30"/>
            <p:cNvGrpSpPr/>
            <p:nvPr/>
          </p:nvGrpSpPr>
          <p:grpSpPr>
            <a:xfrm>
              <a:off x="8360213" y="3458151"/>
              <a:ext cx="853935" cy="991043"/>
              <a:chOff x="2403525" y="3625384"/>
              <a:chExt cx="853935" cy="991043"/>
            </a:xfrm>
          </p:grpSpPr>
          <p:sp>
            <p:nvSpPr>
              <p:cNvPr id="575" name="Google Shape;575;p30"/>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6" name="Google Shape;576;p30"/>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7" name="Google Shape;577;p30"/>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8" name="Google Shape;578;p30"/>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14"/>
          <p:cNvSpPr txBox="1">
            <a:spLocks noGrp="1"/>
          </p:cNvSpPr>
          <p:nvPr>
            <p:ph type="body" idx="1"/>
          </p:nvPr>
        </p:nvSpPr>
        <p:spPr>
          <a:xfrm>
            <a:off x="2489185" y="758207"/>
            <a:ext cx="7213629"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4645"/>
              <a:buNone/>
            </a:pPr>
            <a:r>
              <a:rPr lang="en-US" b="1"/>
              <a:t>Använda AI-assistenter för påminnelser</a:t>
            </a:r>
            <a:endParaRPr/>
          </a:p>
        </p:txBody>
      </p:sp>
      <p:sp>
        <p:nvSpPr>
          <p:cNvPr id="585" name="Google Shape;585;p14"/>
          <p:cNvSpPr txBox="1">
            <a:spLocks noGrp="1"/>
          </p:cNvSpPr>
          <p:nvPr>
            <p:ph type="body" idx="2"/>
          </p:nvPr>
        </p:nvSpPr>
        <p:spPr>
          <a:xfrm>
            <a:off x="6095999" y="1569437"/>
            <a:ext cx="5829301"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Titta på den här korta demonstrationen: </a:t>
            </a:r>
            <a:r>
              <a:rPr lang="en-US" b="1" i="1" dirty="0"/>
              <a:t>Så här ställer du in påminnelser med Siri</a:t>
            </a:r>
            <a:endParaRPr i="1"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Efter att du har tittat på videon, prova följande övning:</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Övning:</a:t>
            </a:r>
            <a:endParaRPr b="1" dirty="0"/>
          </a:p>
          <a:p>
            <a:pPr marL="0" lvl="0" indent="0" algn="l" rtl="0">
              <a:lnSpc>
                <a:spcPct val="103333"/>
              </a:lnSpc>
              <a:spcBef>
                <a:spcPts val="0"/>
              </a:spcBef>
              <a:spcAft>
                <a:spcPts val="0"/>
              </a:spcAft>
              <a:buClr>
                <a:srgbClr val="242B62"/>
              </a:buClr>
              <a:buSzPts val="2400"/>
              <a:buNone/>
            </a:pPr>
            <a:r>
              <a:rPr lang="en-US" dirty="0"/>
              <a:t>En påminnelse om medicin</a:t>
            </a:r>
            <a:endParaRPr dirty="0"/>
          </a:p>
          <a:p>
            <a:pPr marL="0" lvl="0" indent="0" algn="l" rtl="0">
              <a:lnSpc>
                <a:spcPct val="103333"/>
              </a:lnSpc>
              <a:spcBef>
                <a:spcPts val="0"/>
              </a:spcBef>
              <a:spcAft>
                <a:spcPts val="0"/>
              </a:spcAft>
              <a:buClr>
                <a:srgbClr val="242B62"/>
              </a:buClr>
              <a:buSzPts val="2400"/>
              <a:buNone/>
            </a:pPr>
            <a:r>
              <a:rPr lang="en-US" dirty="0"/>
              <a:t>En post på inköpslistan</a:t>
            </a:r>
            <a:endParaRPr dirty="0"/>
          </a:p>
          <a:p>
            <a:pPr marL="0" lvl="0" indent="0" algn="l" rtl="0">
              <a:lnSpc>
                <a:spcPct val="103333"/>
              </a:lnSpc>
              <a:spcBef>
                <a:spcPts val="0"/>
              </a:spcBef>
              <a:spcAft>
                <a:spcPts val="0"/>
              </a:spcAft>
              <a:buClr>
                <a:srgbClr val="242B62"/>
              </a:buClr>
              <a:buSzPts val="2400"/>
              <a:buNone/>
            </a:pPr>
            <a:r>
              <a:rPr lang="en-US" dirty="0"/>
              <a:t>En kalenderpåminnelse</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Exempel: ”Hej Siri, påminn mig om att ringa min dotter klockan 18.”</a:t>
            </a:r>
            <a:endParaRPr dirty="0"/>
          </a:p>
        </p:txBody>
      </p:sp>
      <p:sp>
        <p:nvSpPr>
          <p:cNvPr id="587" name="Google Shape;587;p14"/>
          <p:cNvSpPr txBox="1"/>
          <p:nvPr/>
        </p:nvSpPr>
        <p:spPr>
          <a:xfrm>
            <a:off x="686729" y="6368983"/>
            <a:ext cx="828198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1" u="none" strike="noStrike" cap="none" dirty="0">
                <a:solidFill>
                  <a:srgbClr val="292668"/>
                </a:solidFill>
                <a:latin typeface="Calibri"/>
                <a:ea typeface="Calibri"/>
                <a:cs typeface="Calibri"/>
                <a:sym typeface="Calibri"/>
              </a:rPr>
              <a:t>Eller </a:t>
            </a:r>
            <a:r>
              <a:rPr lang="en-US" sz="2400" b="0" i="0" u="none" strike="noStrike" cap="none" dirty="0">
                <a:solidFill>
                  <a:srgbClr val="292668"/>
                </a:solidFill>
                <a:latin typeface="Calibri"/>
                <a:ea typeface="Calibri"/>
                <a:cs typeface="Calibri"/>
                <a:sym typeface="Calibri"/>
              </a:rPr>
              <a:t>titta här på </a:t>
            </a:r>
            <a:r>
              <a:rPr lang="en-US" sz="2400" b="0" i="0" u="sng" strike="noStrike" cap="none" dirty="0" err="1">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sp>
        <p:nvSpPr>
          <p:cNvPr id="4" name="Picture Placeholder 3">
            <a:extLst>
              <a:ext uri="{FF2B5EF4-FFF2-40B4-BE49-F238E27FC236}">
                <a16:creationId xmlns:a16="http://schemas.microsoft.com/office/drawing/2014/main" id="{CD54BF96-7E70-2B02-B224-7F43AB3BEB7C}"/>
              </a:ext>
            </a:extLst>
          </p:cNvPr>
          <p:cNvSpPr>
            <a:spLocks noGrp="1"/>
          </p:cNvSpPr>
          <p:nvPr>
            <p:ph type="pic" idx="3"/>
          </p:nvPr>
        </p:nvSpPr>
        <p:spPr/>
        <p:txBody>
          <a:bodyPr/>
          <a:lstStyle/>
          <a:p>
            <a:endParaRPr lang="en-IE"/>
          </a:p>
        </p:txBody>
      </p:sp>
      <p:pic>
        <p:nvPicPr>
          <p:cNvPr id="2" name="Online Media 1" title="Setting Reminders with Siri">
            <a:hlinkClick r:id="" action="ppaction://media"/>
            <a:extLst>
              <a:ext uri="{FF2B5EF4-FFF2-40B4-BE49-F238E27FC236}">
                <a16:creationId xmlns:a16="http://schemas.microsoft.com/office/drawing/2014/main" id="{408D7074-3792-7B15-2ACF-502B63B7FC75}"/>
              </a:ext>
            </a:extLst>
          </p:cNvPr>
          <p:cNvPicPr>
            <a:picLocks noRot="1" noChangeAspect="1"/>
          </p:cNvPicPr>
          <p:nvPr>
            <a:videoFile r:link="rId1"/>
          </p:nvPr>
        </p:nvPicPr>
        <p:blipFill>
          <a:blip r:embed="rId5"/>
          <a:stretch>
            <a:fillRect/>
          </a:stretch>
        </p:blipFill>
        <p:spPr>
          <a:xfrm>
            <a:off x="635768" y="2347106"/>
            <a:ext cx="4577416" cy="3433062"/>
          </a:xfrm>
          <a:prstGeom prst="rect">
            <a:avLst/>
          </a:prstGeom>
        </p:spPr>
      </p:pic>
      <p:grpSp>
        <p:nvGrpSpPr>
          <p:cNvPr id="3" name="Graphic 4">
            <a:extLst>
              <a:ext uri="{FF2B5EF4-FFF2-40B4-BE49-F238E27FC236}">
                <a16:creationId xmlns:a16="http://schemas.microsoft.com/office/drawing/2014/main" id="{8F8F896E-A11C-4EBB-AE3C-D75D5E1EE90F}"/>
              </a:ext>
            </a:extLst>
          </p:cNvPr>
          <p:cNvGrpSpPr/>
          <p:nvPr/>
        </p:nvGrpSpPr>
        <p:grpSpPr>
          <a:xfrm rot="17481610">
            <a:off x="4458623" y="6300060"/>
            <a:ext cx="288439" cy="700165"/>
            <a:chOff x="9129274" y="2719113"/>
            <a:chExt cx="717139" cy="1386496"/>
          </a:xfrm>
          <a:solidFill>
            <a:srgbClr val="242B62"/>
          </a:solidFill>
        </p:grpSpPr>
        <p:grpSp>
          <p:nvGrpSpPr>
            <p:cNvPr id="5" name="Graphic 4">
              <a:extLst>
                <a:ext uri="{FF2B5EF4-FFF2-40B4-BE49-F238E27FC236}">
                  <a16:creationId xmlns:a16="http://schemas.microsoft.com/office/drawing/2014/main" id="{2E6724BA-01D1-FBE0-C96B-491F17136A75}"/>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BBE4F064-C1B2-9C89-7160-7C2D30AA134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DA37BAFF-3EEA-5B57-BBF3-EEEF0EC3C8D3}"/>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740AA515-B3F7-F1D8-9B95-4D9D5C6B2004}"/>
                </a:ext>
              </a:extLst>
            </p:cNvPr>
            <p:cNvGrpSpPr/>
            <p:nvPr/>
          </p:nvGrpSpPr>
          <p:grpSpPr>
            <a:xfrm>
              <a:off x="9129274" y="2893887"/>
              <a:ext cx="717139" cy="1211722"/>
              <a:chOff x="9129274" y="2893887"/>
              <a:chExt cx="717139" cy="1211722"/>
            </a:xfrm>
            <a:grpFill/>
          </p:grpSpPr>
          <p:sp>
            <p:nvSpPr>
              <p:cNvPr id="7" name="Freeform 14">
                <a:extLst>
                  <a:ext uri="{FF2B5EF4-FFF2-40B4-BE49-F238E27FC236}">
                    <a16:creationId xmlns:a16="http://schemas.microsoft.com/office/drawing/2014/main" id="{E06EA09F-907A-2939-5DFB-7FAE6C9ECE3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9CA4673E-6277-0147-08F1-F7428FC714F1}"/>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46FF82AE-B387-C3F6-B8AD-29AC95FBE95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98E17E6F-144D-1B87-04D9-B66A8A4403B5}"/>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404B1BE3-B471-446C-B4D7-C0C08492FEE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EB100DFC-1206-CD66-68BD-3A05FF438E57}"/>
                  </a:ext>
                </a:extLst>
              </p:cNvPr>
              <p:cNvSpPr/>
              <p:nvPr/>
            </p:nvSpPr>
            <p:spPr>
              <a:xfrm>
                <a:off x="9682801" y="3503023"/>
                <a:ext cx="163612" cy="602586"/>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3E77D478-2447-29B0-D660-ACAEEA69B58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4"/>
                                        </p:tgtEl>
                                        <p:attrNameLst>
                                          <p:attrName>style.visibility</p:attrName>
                                        </p:attrNameLst>
                                      </p:cBhvr>
                                      <p:to>
                                        <p:strVal val="visible"/>
                                      </p:to>
                                    </p:set>
                                    <p:animEffect transition="in" filter="fade">
                                      <p:cBhvr>
                                        <p:cTn id="7" dur="1"/>
                                        <p:tgtEl>
                                          <p:spTgt spid="58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FEBF9463-F4C4-F3DE-5CD9-67EE6C8DECEF}"/>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15C0A97-316E-2013-F9FD-DFFAB0F4AC60}"/>
              </a:ext>
            </a:extLst>
          </p:cNvPr>
          <p:cNvSpPr>
            <a:spLocks noGrp="1"/>
          </p:cNvSpPr>
          <p:nvPr>
            <p:ph type="body" idx="1"/>
          </p:nvPr>
        </p:nvSpPr>
        <p:spPr>
          <a:xfrm>
            <a:off x="5143500" y="759084"/>
            <a:ext cx="5262313" cy="697353"/>
          </a:xfrm>
        </p:spPr>
        <p:txBody>
          <a:bodyPr>
            <a:noAutofit/>
          </a:bodyPr>
          <a:lstStyle/>
          <a:p>
            <a:r>
              <a:rPr lang="en-US" b="1" dirty="0">
                <a:solidFill>
                  <a:srgbClr val="292668"/>
                </a:solidFill>
              </a:rPr>
              <a:t>Så här skapar du rutiner </a:t>
            </a:r>
            <a:endParaRPr lang="en-US" dirty="0">
              <a:solidFill>
                <a:srgbClr val="292668"/>
              </a:solidFill>
            </a:endParaRPr>
          </a:p>
          <a:p>
            <a:endParaRPr lang="en-IE" dirty="0">
              <a:solidFill>
                <a:srgbClr val="292668"/>
              </a:solidFill>
            </a:endParaRPr>
          </a:p>
        </p:txBody>
      </p:sp>
      <p:sp>
        <p:nvSpPr>
          <p:cNvPr id="4" name="Text Placeholder 3">
            <a:extLst>
              <a:ext uri="{FF2B5EF4-FFF2-40B4-BE49-F238E27FC236}">
                <a16:creationId xmlns:a16="http://schemas.microsoft.com/office/drawing/2014/main" id="{1B413D9D-516A-F13F-2EE2-D815437FCD33}"/>
              </a:ext>
            </a:extLst>
          </p:cNvPr>
          <p:cNvSpPr>
            <a:spLocks noGrp="1"/>
          </p:cNvSpPr>
          <p:nvPr>
            <p:ph type="body" idx="3"/>
          </p:nvPr>
        </p:nvSpPr>
        <p:spPr>
          <a:xfrm>
            <a:off x="6438657" y="1430878"/>
            <a:ext cx="4545176" cy="3283543"/>
          </a:xfrm>
        </p:spPr>
        <p:txBody>
          <a:bodyPr/>
          <a:lstStyle/>
          <a:p>
            <a:pPr marL="0" lvl="0" indent="0">
              <a:buClr>
                <a:srgbClr val="242B62"/>
              </a:buClr>
            </a:pPr>
            <a:r>
              <a:rPr lang="en-US" dirty="0"/>
              <a:t>Röstassistenter kan hjälpa till </a:t>
            </a:r>
            <a:r>
              <a:rPr lang="en-US" dirty="0" err="1"/>
              <a:t>att organisera </a:t>
            </a:r>
            <a:r>
              <a:rPr lang="en-US" dirty="0"/>
              <a:t>dagliga aktiviteter genom att skapa automatiska rutiner.</a:t>
            </a:r>
          </a:p>
          <a:p>
            <a:pPr marL="0" lvl="0" indent="0">
              <a:buClr>
                <a:srgbClr val="242B62"/>
              </a:buClr>
            </a:pPr>
            <a:endParaRPr lang="en-US" sz="1200" dirty="0"/>
          </a:p>
          <a:p>
            <a:pPr marL="0" lvl="0" indent="0">
              <a:buClr>
                <a:srgbClr val="242B62"/>
              </a:buClr>
            </a:pPr>
            <a:r>
              <a:rPr lang="en-US" dirty="0"/>
              <a:t>Exempel:</a:t>
            </a:r>
          </a:p>
          <a:p>
            <a:pPr marL="0" lvl="0" indent="0">
              <a:buClr>
                <a:srgbClr val="242B62"/>
              </a:buClr>
            </a:pPr>
            <a:r>
              <a:rPr lang="en-US" dirty="0"/>
              <a:t>• påminnelser på morgonen</a:t>
            </a:r>
          </a:p>
          <a:p>
            <a:pPr marL="0" lvl="0" indent="0">
              <a:buClr>
                <a:srgbClr val="242B62"/>
              </a:buClr>
            </a:pPr>
            <a:r>
              <a:rPr lang="en-US" dirty="0"/>
              <a:t>• medicineringstider</a:t>
            </a:r>
          </a:p>
          <a:p>
            <a:pPr marL="0" lvl="0" indent="0">
              <a:buClr>
                <a:srgbClr val="242B62"/>
              </a:buClr>
            </a:pPr>
            <a:r>
              <a:rPr lang="en-US" dirty="0"/>
              <a:t>• dagliga träningspåminnelser</a:t>
            </a:r>
          </a:p>
          <a:p>
            <a:pPr marL="0" lvl="0" indent="0">
              <a:buClr>
                <a:srgbClr val="242B62"/>
              </a:buClr>
            </a:pPr>
            <a:r>
              <a:rPr lang="en-US" dirty="0"/>
              <a:t>• kvällsrutiner</a:t>
            </a:r>
          </a:p>
          <a:p>
            <a:pPr marL="0" lvl="0" indent="0">
              <a:buClr>
                <a:srgbClr val="242B62"/>
              </a:buClr>
            </a:pPr>
            <a:endParaRPr lang="en-US" sz="1200" dirty="0"/>
          </a:p>
          <a:p>
            <a:pPr marL="0" lvl="0" indent="0">
              <a:buClr>
                <a:srgbClr val="242B62"/>
              </a:buClr>
            </a:pPr>
            <a:r>
              <a:rPr lang="en-US" dirty="0"/>
              <a:t>Se exemplet på hur man kan ställa in en rutin med Alexa.</a:t>
            </a:r>
          </a:p>
          <a:p>
            <a:endParaRPr lang="en-IE" dirty="0"/>
          </a:p>
        </p:txBody>
      </p:sp>
      <p:pic>
        <p:nvPicPr>
          <p:cNvPr id="5" name="Online Media 3" title="How to Set Up Routines with Alexa">
            <a:hlinkClick r:id="" action="ppaction://media"/>
            <a:extLst>
              <a:ext uri="{FF2B5EF4-FFF2-40B4-BE49-F238E27FC236}">
                <a16:creationId xmlns:a16="http://schemas.microsoft.com/office/drawing/2014/main" id="{1C3F06A3-936E-AAC5-8D9F-B4A20F13477E}"/>
              </a:ext>
            </a:extLst>
          </p:cNvPr>
          <p:cNvPicPr>
            <a:picLocks noRot="1" noChangeAspect="1"/>
          </p:cNvPicPr>
          <p:nvPr>
            <a:videoFile r:link="rId1"/>
          </p:nvPr>
        </p:nvPicPr>
        <p:blipFill>
          <a:blip r:embed="rId3"/>
          <a:stretch>
            <a:fillRect/>
          </a:stretch>
        </p:blipFill>
        <p:spPr>
          <a:xfrm>
            <a:off x="1039075" y="2802349"/>
            <a:ext cx="5056925" cy="3200797"/>
          </a:xfrm>
          <a:prstGeom prst="rect">
            <a:avLst/>
          </a:prstGeom>
        </p:spPr>
      </p:pic>
      <p:sp>
        <p:nvSpPr>
          <p:cNvPr id="596" name="Google Shape;596;p76"/>
          <p:cNvSpPr txBox="1"/>
          <p:nvPr/>
        </p:nvSpPr>
        <p:spPr>
          <a:xfrm>
            <a:off x="1133667" y="6301574"/>
            <a:ext cx="3730941"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1" u="none" strike="noStrike" cap="none" dirty="0">
                <a:solidFill>
                  <a:srgbClr val="292668"/>
                </a:solidFill>
                <a:latin typeface="Calibri"/>
                <a:ea typeface="Calibri"/>
                <a:cs typeface="Calibri"/>
                <a:sym typeface="Calibri"/>
              </a:rPr>
              <a:t>Eller </a:t>
            </a:r>
            <a:r>
              <a:rPr lang="en-US" sz="2400" b="0" i="0" u="none" strike="noStrike" cap="none" dirty="0">
                <a:solidFill>
                  <a:srgbClr val="292668"/>
                </a:solidFill>
                <a:latin typeface="Calibri"/>
                <a:ea typeface="Calibri"/>
                <a:cs typeface="Calibri"/>
                <a:sym typeface="Calibri"/>
              </a:rPr>
              <a:t>titta här på </a:t>
            </a:r>
            <a:r>
              <a:rPr lang="en-US" sz="2400" b="0" i="0" u="sng" strike="noStrike" cap="none" dirty="0" err="1">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YouTube</a:t>
            </a:r>
            <a:r>
              <a:rPr lang="en-US" sz="2400" b="0" i="0" u="none" strike="noStrike" cap="none" dirty="0">
                <a:solidFill>
                  <a:srgbClr val="292668"/>
                </a:solidFill>
                <a:latin typeface="Calibri"/>
                <a:ea typeface="Calibri"/>
                <a:cs typeface="Calibri"/>
                <a:sym typeface="Calibri"/>
              </a:rPr>
              <a:t>!</a:t>
            </a:r>
            <a:endParaRPr dirty="0"/>
          </a:p>
        </p:txBody>
      </p:sp>
      <p:grpSp>
        <p:nvGrpSpPr>
          <p:cNvPr id="6" name="Graphic 4">
            <a:extLst>
              <a:ext uri="{FF2B5EF4-FFF2-40B4-BE49-F238E27FC236}">
                <a16:creationId xmlns:a16="http://schemas.microsoft.com/office/drawing/2014/main" id="{69FD871F-828C-2905-08DF-0686CD9AF192}"/>
              </a:ext>
            </a:extLst>
          </p:cNvPr>
          <p:cNvGrpSpPr/>
          <p:nvPr/>
        </p:nvGrpSpPr>
        <p:grpSpPr>
          <a:xfrm rot="17733947">
            <a:off x="4857257" y="6299093"/>
            <a:ext cx="288224" cy="694193"/>
            <a:chOff x="9129274" y="2719113"/>
            <a:chExt cx="717139" cy="1386497"/>
          </a:xfrm>
          <a:solidFill>
            <a:srgbClr val="242B62"/>
          </a:solidFill>
        </p:grpSpPr>
        <p:grpSp>
          <p:nvGrpSpPr>
            <p:cNvPr id="7" name="Graphic 4">
              <a:extLst>
                <a:ext uri="{FF2B5EF4-FFF2-40B4-BE49-F238E27FC236}">
                  <a16:creationId xmlns:a16="http://schemas.microsoft.com/office/drawing/2014/main" id="{82651C20-DA22-2727-89ED-C1140E1A1454}"/>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920A5DA7-DB92-4748-53C0-F48A41317F64}"/>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6B268483-0124-3BE9-4E87-E4A6879F0868}"/>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08177AD8-D9E3-59E8-A4E4-CDC35A9E32F2}"/>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2279361F-102E-42D8-2EEE-A38B3DF47A32}"/>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0BD94DDA-6CA2-4C00-2B15-E2D55A89EF09}"/>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6262C27C-F05F-53B1-2AD0-02C69FB6682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E0257BAF-1054-CE04-4487-E7A67D8E68AA}"/>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0FB86AB0-5D9E-1415-2A72-E9330F1D825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98481B0F-C833-F4BC-74F8-96E62A250D4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17353D80-9E83-F794-46B2-5DDF4E208767}"/>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ruta 17">
            <a:extLst>
              <a:ext uri="{FF2B5EF4-FFF2-40B4-BE49-F238E27FC236}">
                <a16:creationId xmlns:a16="http://schemas.microsoft.com/office/drawing/2014/main" id="{1B7E1C4D-0AFF-86F1-02CA-188D2A3C9A3A}"/>
              </a:ext>
            </a:extLst>
          </p:cNvPr>
          <p:cNvSpPr txBox="1"/>
          <p:nvPr/>
        </p:nvSpPr>
        <p:spPr>
          <a:xfrm>
            <a:off x="1039075" y="562523"/>
            <a:ext cx="3209544" cy="707886"/>
          </a:xfrm>
          <a:prstGeom prst="rect">
            <a:avLst/>
          </a:prstGeom>
          <a:noFill/>
        </p:spPr>
        <p:txBody>
          <a:bodyPr wrap="square" rtlCol="0">
            <a:spAutoFit/>
          </a:bodyPr>
          <a:lstStyle/>
          <a:p>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Läs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mer </a:t>
            </a:r>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om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hur </a:t>
            </a:r>
            <a:r>
              <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rPr>
              <a:t>du ställer </a:t>
            </a:r>
            <a:r>
              <a:rPr lang="sv-SE" sz="2000" dirty="0" err="1">
                <a:solidFill>
                  <a:srgbClr val="292668"/>
                </a:solidFill>
                <a:latin typeface="Calibri" panose="020F0502020204030204" pitchFamily="34" charset="0"/>
                <a:ea typeface="Calibri" panose="020F0502020204030204" pitchFamily="34" charset="0"/>
                <a:cs typeface="Calibri" panose="020F0502020204030204" pitchFamily="34" charset="0"/>
              </a:rPr>
              <a:t>in påminnelser här</a:t>
            </a:r>
            <a:endParaRPr lang="sv-SE" sz="20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pic>
        <p:nvPicPr>
          <p:cNvPr id="19" name="Picture 3">
            <a:hlinkClick r:id="rId5"/>
            <a:extLst>
              <a:ext uri="{FF2B5EF4-FFF2-40B4-BE49-F238E27FC236}">
                <a16:creationId xmlns:a16="http://schemas.microsoft.com/office/drawing/2014/main" id="{E347528E-9874-52F0-5E1B-67B71E902E0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05191" y="965207"/>
            <a:ext cx="1062553" cy="1502784"/>
          </a:xfrm>
          <a:prstGeom prst="rect">
            <a:avLst/>
          </a:prstGeom>
          <a:ln>
            <a:solidFill>
              <a:srgbClr val="002465"/>
            </a:solidFill>
          </a:ln>
        </p:spPr>
      </p:pic>
      <p:grpSp>
        <p:nvGrpSpPr>
          <p:cNvPr id="21" name="Graphic 4">
            <a:extLst>
              <a:ext uri="{FF2B5EF4-FFF2-40B4-BE49-F238E27FC236}">
                <a16:creationId xmlns:a16="http://schemas.microsoft.com/office/drawing/2014/main" id="{1DDF48B8-8931-3D29-931D-59DE550EAA43}"/>
              </a:ext>
            </a:extLst>
          </p:cNvPr>
          <p:cNvGrpSpPr/>
          <p:nvPr/>
        </p:nvGrpSpPr>
        <p:grpSpPr>
          <a:xfrm rot="3714422">
            <a:off x="2502789" y="1403572"/>
            <a:ext cx="416812" cy="946355"/>
            <a:chOff x="9129274" y="2719113"/>
            <a:chExt cx="717139" cy="1386497"/>
          </a:xfrm>
          <a:solidFill>
            <a:srgbClr val="242B62"/>
          </a:solidFill>
        </p:grpSpPr>
        <p:grpSp>
          <p:nvGrpSpPr>
            <p:cNvPr id="22" name="Graphic 4">
              <a:extLst>
                <a:ext uri="{FF2B5EF4-FFF2-40B4-BE49-F238E27FC236}">
                  <a16:creationId xmlns:a16="http://schemas.microsoft.com/office/drawing/2014/main" id="{E83885C2-5205-C4C7-E1E7-C744A827F6F6}"/>
                </a:ext>
              </a:extLst>
            </p:cNvPr>
            <p:cNvGrpSpPr/>
            <p:nvPr/>
          </p:nvGrpSpPr>
          <p:grpSpPr>
            <a:xfrm>
              <a:off x="9159507" y="2719113"/>
              <a:ext cx="446280" cy="440141"/>
              <a:chOff x="9159507" y="2719113"/>
              <a:chExt cx="446280" cy="440141"/>
            </a:xfrm>
            <a:grpFill/>
          </p:grpSpPr>
          <p:sp>
            <p:nvSpPr>
              <p:cNvPr id="31" name="Freeform 21">
                <a:extLst>
                  <a:ext uri="{FF2B5EF4-FFF2-40B4-BE49-F238E27FC236}">
                    <a16:creationId xmlns:a16="http://schemas.microsoft.com/office/drawing/2014/main" id="{8FDA3DCE-0BC6-5EDA-D9EA-3D5339C369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32" name="Freeform 22">
                <a:extLst>
                  <a:ext uri="{FF2B5EF4-FFF2-40B4-BE49-F238E27FC236}">
                    <a16:creationId xmlns:a16="http://schemas.microsoft.com/office/drawing/2014/main" id="{F3DF443E-A096-E8BA-FEE4-72790C283EB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23" name="Graphic 4">
              <a:extLst>
                <a:ext uri="{FF2B5EF4-FFF2-40B4-BE49-F238E27FC236}">
                  <a16:creationId xmlns:a16="http://schemas.microsoft.com/office/drawing/2014/main" id="{1BBDE495-0388-EF29-7324-00E55F4EA923}"/>
                </a:ext>
              </a:extLst>
            </p:cNvPr>
            <p:cNvGrpSpPr/>
            <p:nvPr/>
          </p:nvGrpSpPr>
          <p:grpSpPr>
            <a:xfrm>
              <a:off x="9129274" y="2893887"/>
              <a:ext cx="717139" cy="1211724"/>
              <a:chOff x="9129274" y="2893887"/>
              <a:chExt cx="717139" cy="1211724"/>
            </a:xfrm>
            <a:grpFill/>
          </p:grpSpPr>
          <p:sp>
            <p:nvSpPr>
              <p:cNvPr id="24" name="Freeform 14">
                <a:extLst>
                  <a:ext uri="{FF2B5EF4-FFF2-40B4-BE49-F238E27FC236}">
                    <a16:creationId xmlns:a16="http://schemas.microsoft.com/office/drawing/2014/main" id="{B852A4C2-5BC3-DFAA-F7BB-7330A9C5E83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5" name="Freeform 15">
                <a:extLst>
                  <a:ext uri="{FF2B5EF4-FFF2-40B4-BE49-F238E27FC236}">
                    <a16:creationId xmlns:a16="http://schemas.microsoft.com/office/drawing/2014/main" id="{DCC9BA65-3586-0775-8BC6-BDDD3756D89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6" name="Freeform 16">
                <a:extLst>
                  <a:ext uri="{FF2B5EF4-FFF2-40B4-BE49-F238E27FC236}">
                    <a16:creationId xmlns:a16="http://schemas.microsoft.com/office/drawing/2014/main" id="{C89A6CCD-15A1-6133-A89C-8A35558A2617}"/>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7" name="Freeform 17">
                <a:extLst>
                  <a:ext uri="{FF2B5EF4-FFF2-40B4-BE49-F238E27FC236}">
                    <a16:creationId xmlns:a16="http://schemas.microsoft.com/office/drawing/2014/main" id="{A0DEB2F8-0DAE-CF9F-0992-9FC644856EAB}"/>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8" name="Freeform 18">
                <a:extLst>
                  <a:ext uri="{FF2B5EF4-FFF2-40B4-BE49-F238E27FC236}">
                    <a16:creationId xmlns:a16="http://schemas.microsoft.com/office/drawing/2014/main" id="{FCAEC91A-B163-D6C3-FBC5-C0DF7C785ED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29" name="Freeform 19">
                <a:extLst>
                  <a:ext uri="{FF2B5EF4-FFF2-40B4-BE49-F238E27FC236}">
                    <a16:creationId xmlns:a16="http://schemas.microsoft.com/office/drawing/2014/main" id="{6BF8399C-1216-71D1-846B-265EBA0EB008}"/>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30" name="Freeform 20">
                <a:extLst>
                  <a:ext uri="{FF2B5EF4-FFF2-40B4-BE49-F238E27FC236}">
                    <a16:creationId xmlns:a16="http://schemas.microsoft.com/office/drawing/2014/main" id="{A670FA74-10E0-DAC6-762C-D8A565108ADE}"/>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50652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9" descr="Mobile device with apps"/>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604" name="Google Shape;604;p9"/>
          <p:cNvSpPr txBox="1">
            <a:spLocks noGrp="1"/>
          </p:cNvSpPr>
          <p:nvPr>
            <p:ph type="body" idx="1"/>
          </p:nvPr>
        </p:nvSpPr>
        <p:spPr>
          <a:xfrm>
            <a:off x="7371760" y="608251"/>
            <a:ext cx="2667409" cy="6455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03</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605" name="Google Shape;605;p9"/>
          <p:cNvSpPr/>
          <p:nvPr/>
        </p:nvSpPr>
        <p:spPr>
          <a:xfrm>
            <a:off x="5722297" y="3429000"/>
            <a:ext cx="4680135" cy="180662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606" name="Google Shape;606;p9"/>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REKOMMENDATIONSSYSTEM (SHOPPING, RESOR, TJÄNSTER)</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pic>
        <p:nvPicPr>
          <p:cNvPr id="612" name="Google Shape;612;p78"/>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13" name="Google Shape;613;p78"/>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Vad är rekommendationer?</a:t>
            </a:r>
            <a:endParaRPr b="1" dirty="0"/>
          </a:p>
        </p:txBody>
      </p:sp>
      <p:sp>
        <p:nvSpPr>
          <p:cNvPr id="614" name="Google Shape;614;p78"/>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 ger ibland förslag åt dig.</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Exempel:</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Filmer på </a:t>
            </a:r>
            <a:r>
              <a:rPr lang="en-US" dirty="0">
                <a:hlinkClick r:id="rId4"/>
              </a:rPr>
              <a:t>Netflix</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Produkter på </a:t>
            </a:r>
            <a:r>
              <a:rPr lang="en-US" dirty="0">
                <a:hlinkClick r:id="rId5"/>
              </a:rPr>
              <a:t>Amazon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Resvägar på </a:t>
            </a:r>
            <a:r>
              <a:rPr lang="en-US" dirty="0">
                <a:hlinkClick r:id="rId6"/>
              </a:rPr>
              <a:t>Google Maps</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Restauranger i närheten</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Dessa förslag kallas </a:t>
            </a:r>
            <a:r>
              <a:rPr lang="en-US" b="1" dirty="0"/>
              <a:t>rekommendationssystem.</a:t>
            </a:r>
            <a:endParaRPr dirty="0"/>
          </a:p>
        </p:txBody>
      </p:sp>
      <p:pic>
        <p:nvPicPr>
          <p:cNvPr id="615" name="Google Shape;615;p78" descr="A colorful circles with white lines and dots&#10;&#10;AI-generated content may be incorrect."/>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37"/>
          <p:cNvSpPr txBox="1">
            <a:spLocks noGrp="1"/>
          </p:cNvSpPr>
          <p:nvPr>
            <p:ph type="body" idx="1"/>
          </p:nvPr>
        </p:nvSpPr>
        <p:spPr>
          <a:xfrm>
            <a:off x="277214" y="1502278"/>
            <a:ext cx="5068860" cy="5080925"/>
          </a:xfrm>
          <a:prstGeom prst="rect">
            <a:avLst/>
          </a:prstGeom>
          <a:noFill/>
          <a:ln>
            <a:noFill/>
          </a:ln>
        </p:spPr>
        <p:txBody>
          <a:bodyPr spcFirstLastPara="1" wrap="square" lIns="91425" tIns="45700" rIns="91425" bIns="45700" anchor="t" anchorCtr="0">
            <a:noAutofit/>
          </a:bodyPr>
          <a:lstStyle/>
          <a:p>
            <a:pPr marL="228600" lvl="0" algn="l" rtl="0">
              <a:lnSpc>
                <a:spcPct val="90000"/>
              </a:lnSpc>
              <a:spcBef>
                <a:spcPts val="0"/>
              </a:spcBef>
              <a:spcAft>
                <a:spcPts val="600"/>
              </a:spcAft>
              <a:buClr>
                <a:schemeClr val="lt1"/>
              </a:buClr>
              <a:buSzPts val="2400"/>
              <a:buNone/>
            </a:pPr>
            <a:r>
              <a:rPr lang="en-US" i="1" dirty="0"/>
              <a:t>Har du någonsin lagt märke till att en webbplats har rekommenderat något till dig? </a:t>
            </a:r>
            <a:r>
              <a:rPr lang="en-US" dirty="0"/>
              <a:t>Var förslaget till hjälp eller inte? Systemet försöker förutsäga vad du kanske gillar och visar förslag på till exempel produkter, filmer, resvägar eller restauranger. Om du söker efter trädgårdsredskap kan du få se liknande produktförslag.</a:t>
            </a:r>
          </a:p>
          <a:p>
            <a:pPr marL="228600" lvl="0" algn="l" rtl="0">
              <a:lnSpc>
                <a:spcPct val="90000"/>
              </a:lnSpc>
              <a:spcBef>
                <a:spcPts val="0"/>
              </a:spcBef>
              <a:spcAft>
                <a:spcPts val="0"/>
              </a:spcAft>
              <a:buClr>
                <a:schemeClr val="lt1"/>
              </a:buClr>
              <a:buSzPts val="2400"/>
              <a:buNone/>
            </a:pPr>
            <a:r>
              <a:rPr lang="en-US" b="1" dirty="0"/>
              <a:t>Kom ihåg:</a:t>
            </a:r>
            <a:br>
              <a:rPr lang="en-US" dirty="0"/>
            </a:br>
            <a:r>
              <a:rPr lang="en-US" dirty="0"/>
              <a:t>AI-förslag är inte alltid korrekta eller lämpliga.</a:t>
            </a:r>
            <a:br>
              <a:rPr lang="en-US" dirty="0"/>
            </a:br>
            <a:r>
              <a:rPr lang="en-US" dirty="0"/>
              <a:t>Jämför alltid alternativen och fatta ditt eget beslut.</a:t>
            </a:r>
            <a:endParaRPr dirty="0"/>
          </a:p>
          <a:p>
            <a:pPr marL="228600" lvl="0" algn="l" rtl="0">
              <a:lnSpc>
                <a:spcPct val="90000"/>
              </a:lnSpc>
              <a:spcBef>
                <a:spcPts val="0"/>
              </a:spcBef>
              <a:spcAft>
                <a:spcPts val="0"/>
              </a:spcAft>
              <a:buClr>
                <a:schemeClr val="lt1"/>
              </a:buClr>
              <a:buSzPts val="2400"/>
              <a:buNone/>
            </a:pPr>
            <a:endParaRPr dirty="0"/>
          </a:p>
          <a:p>
            <a:pPr marL="228600" lvl="0" algn="l" rtl="0">
              <a:lnSpc>
                <a:spcPct val="90000"/>
              </a:lnSpc>
              <a:spcBef>
                <a:spcPts val="0"/>
              </a:spcBef>
              <a:spcAft>
                <a:spcPts val="0"/>
              </a:spcAft>
              <a:buClr>
                <a:schemeClr val="lt1"/>
              </a:buClr>
              <a:buSzPts val="2400"/>
              <a:buNone/>
            </a:pPr>
            <a:endParaRPr dirty="0"/>
          </a:p>
        </p:txBody>
      </p:sp>
      <p:sp>
        <p:nvSpPr>
          <p:cNvPr id="621" name="Google Shape;621;p37"/>
          <p:cNvSpPr txBox="1">
            <a:spLocks noGrp="1"/>
          </p:cNvSpPr>
          <p:nvPr>
            <p:ph type="body" idx="2"/>
          </p:nvPr>
        </p:nvSpPr>
        <p:spPr>
          <a:xfrm>
            <a:off x="512506" y="443811"/>
            <a:ext cx="5956403"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b="1" dirty="0">
                <a:solidFill>
                  <a:srgbClr val="292668"/>
                </a:solidFill>
              </a:rPr>
              <a:t>Så här fungerar rekommendationer</a:t>
            </a:r>
            <a:endParaRPr dirty="0">
              <a:solidFill>
                <a:srgbClr val="292668"/>
              </a:solidFill>
            </a:endParaRPr>
          </a:p>
          <a:p>
            <a:pPr marL="0" lvl="0" indent="0" algn="l" rtl="0">
              <a:lnSpc>
                <a:spcPct val="90000"/>
              </a:lnSpc>
              <a:spcBef>
                <a:spcPts val="0"/>
              </a:spcBef>
              <a:spcAft>
                <a:spcPts val="0"/>
              </a:spcAft>
              <a:buClr>
                <a:schemeClr val="lt1"/>
              </a:buClr>
              <a:buSzPts val="3600"/>
              <a:buNone/>
            </a:pPr>
            <a:endParaRPr dirty="0">
              <a:solidFill>
                <a:srgbClr val="292668"/>
              </a:solidFill>
            </a:endParaRPr>
          </a:p>
        </p:txBody>
      </p:sp>
      <p:sp>
        <p:nvSpPr>
          <p:cNvPr id="622" name="Google Shape;622;p37"/>
          <p:cNvSpPr/>
          <p:nvPr/>
        </p:nvSpPr>
        <p:spPr>
          <a:xfrm>
            <a:off x="8409117" y="633657"/>
            <a:ext cx="2896067" cy="1157474"/>
          </a:xfrm>
          <a:custGeom>
            <a:avLst/>
            <a:gdLst/>
            <a:ahLst/>
            <a:cxnLst/>
            <a:rect l="l" t="t" r="r" b="b"/>
            <a:pathLst>
              <a:path w="5364" h="2142" extrusionOk="0">
                <a:moveTo>
                  <a:pt x="4955" y="2141"/>
                </a:moveTo>
                <a:lnTo>
                  <a:pt x="0" y="2141"/>
                </a:lnTo>
                <a:lnTo>
                  <a:pt x="0" y="0"/>
                </a:lnTo>
                <a:lnTo>
                  <a:pt x="4955" y="0"/>
                </a:lnTo>
                <a:lnTo>
                  <a:pt x="5363" y="1030"/>
                </a:lnTo>
                <a:lnTo>
                  <a:pt x="4955" y="2141"/>
                </a:ln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3" name="Google Shape;623;p37"/>
          <p:cNvSpPr/>
          <p:nvPr/>
        </p:nvSpPr>
        <p:spPr>
          <a:xfrm>
            <a:off x="7516005" y="490759"/>
            <a:ext cx="1462323" cy="1433744"/>
          </a:xfrm>
          <a:custGeom>
            <a:avLst/>
            <a:gdLst/>
            <a:ahLst/>
            <a:cxnLst/>
            <a:rect l="l" t="t" r="r" b="b"/>
            <a:pathLst>
              <a:path w="2706" h="2654" extrusionOk="0">
                <a:moveTo>
                  <a:pt x="2705" y="2653"/>
                </a:moveTo>
                <a:lnTo>
                  <a:pt x="0" y="2653"/>
                </a:lnTo>
                <a:lnTo>
                  <a:pt x="0" y="0"/>
                </a:lnTo>
                <a:lnTo>
                  <a:pt x="2705" y="0"/>
                </a:lnTo>
                <a:lnTo>
                  <a:pt x="2353" y="1338"/>
                </a:lnTo>
                <a:lnTo>
                  <a:pt x="2705" y="2653"/>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4" name="Google Shape;624;p37"/>
          <p:cNvSpPr/>
          <p:nvPr/>
        </p:nvSpPr>
        <p:spPr>
          <a:xfrm>
            <a:off x="6737210" y="2053111"/>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5" name="Google Shape;625;p37"/>
          <p:cNvSpPr/>
          <p:nvPr/>
        </p:nvSpPr>
        <p:spPr>
          <a:xfrm>
            <a:off x="5844098" y="1910213"/>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6" name="Google Shape;626;p37"/>
          <p:cNvSpPr/>
          <p:nvPr/>
        </p:nvSpPr>
        <p:spPr>
          <a:xfrm>
            <a:off x="8392385" y="3472565"/>
            <a:ext cx="2896067" cy="1157474"/>
          </a:xfrm>
          <a:custGeom>
            <a:avLst/>
            <a:gdLst/>
            <a:ahLst/>
            <a:cxnLst/>
            <a:rect l="l" t="t" r="r" b="b"/>
            <a:pathLst>
              <a:path w="5364" h="2143" extrusionOk="0">
                <a:moveTo>
                  <a:pt x="4955" y="2142"/>
                </a:moveTo>
                <a:lnTo>
                  <a:pt x="0" y="2142"/>
                </a:lnTo>
                <a:lnTo>
                  <a:pt x="0" y="0"/>
                </a:lnTo>
                <a:lnTo>
                  <a:pt x="4955" y="0"/>
                </a:lnTo>
                <a:lnTo>
                  <a:pt x="5363" y="1031"/>
                </a:lnTo>
                <a:lnTo>
                  <a:pt x="4955" y="2142"/>
                </a:ln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7" name="Google Shape;627;p37"/>
          <p:cNvSpPr/>
          <p:nvPr/>
        </p:nvSpPr>
        <p:spPr>
          <a:xfrm>
            <a:off x="7516005" y="3308231"/>
            <a:ext cx="1462323" cy="1433744"/>
          </a:xfrm>
          <a:custGeom>
            <a:avLst/>
            <a:gdLst/>
            <a:ahLst/>
            <a:cxnLst/>
            <a:rect l="l" t="t" r="r" b="b"/>
            <a:pathLst>
              <a:path w="2706" h="2653" extrusionOk="0">
                <a:moveTo>
                  <a:pt x="2705" y="2652"/>
                </a:moveTo>
                <a:lnTo>
                  <a:pt x="0" y="2652"/>
                </a:lnTo>
                <a:lnTo>
                  <a:pt x="0" y="0"/>
                </a:lnTo>
                <a:lnTo>
                  <a:pt x="2705" y="0"/>
                </a:lnTo>
                <a:lnTo>
                  <a:pt x="2353" y="1337"/>
                </a:lnTo>
                <a:lnTo>
                  <a:pt x="2705"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8" name="Google Shape;628;p37"/>
          <p:cNvSpPr/>
          <p:nvPr/>
        </p:nvSpPr>
        <p:spPr>
          <a:xfrm>
            <a:off x="6737210" y="4870583"/>
            <a:ext cx="2896067" cy="1157474"/>
          </a:xfrm>
          <a:custGeom>
            <a:avLst/>
            <a:gdLst/>
            <a:ahLst/>
            <a:cxnLst/>
            <a:rect l="l" t="t" r="r" b="b"/>
            <a:pathLst>
              <a:path w="5362" h="2142" extrusionOk="0">
                <a:moveTo>
                  <a:pt x="4954" y="2141"/>
                </a:moveTo>
                <a:lnTo>
                  <a:pt x="0" y="2141"/>
                </a:lnTo>
                <a:lnTo>
                  <a:pt x="0" y="0"/>
                </a:lnTo>
                <a:lnTo>
                  <a:pt x="4954" y="0"/>
                </a:lnTo>
                <a:lnTo>
                  <a:pt x="5361" y="1030"/>
                </a:lnTo>
                <a:lnTo>
                  <a:pt x="4954" y="2141"/>
                </a:ln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29" name="Google Shape;629;p37"/>
          <p:cNvSpPr/>
          <p:nvPr/>
        </p:nvSpPr>
        <p:spPr>
          <a:xfrm>
            <a:off x="5844098" y="4727685"/>
            <a:ext cx="1459941" cy="1433744"/>
          </a:xfrm>
          <a:custGeom>
            <a:avLst/>
            <a:gdLst/>
            <a:ahLst/>
            <a:cxnLst/>
            <a:rect l="l" t="t" r="r" b="b"/>
            <a:pathLst>
              <a:path w="2705" h="2653" extrusionOk="0">
                <a:moveTo>
                  <a:pt x="2704" y="2652"/>
                </a:moveTo>
                <a:lnTo>
                  <a:pt x="0" y="2652"/>
                </a:lnTo>
                <a:lnTo>
                  <a:pt x="0" y="0"/>
                </a:lnTo>
                <a:lnTo>
                  <a:pt x="2704" y="0"/>
                </a:lnTo>
                <a:lnTo>
                  <a:pt x="2354" y="1338"/>
                </a:lnTo>
                <a:lnTo>
                  <a:pt x="2704" y="2652"/>
                </a:ln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30" name="Google Shape;630;p37"/>
          <p:cNvSpPr txBox="1"/>
          <p:nvPr/>
        </p:nvSpPr>
        <p:spPr>
          <a:xfrm>
            <a:off x="8858257" y="999984"/>
            <a:ext cx="2466886" cy="40011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dina sökningar</a:t>
            </a:r>
            <a:endParaRPr sz="1400" b="0" i="0" u="none" strike="noStrike" cap="none">
              <a:solidFill>
                <a:srgbClr val="000000"/>
              </a:solidFill>
              <a:latin typeface="Arial"/>
              <a:ea typeface="Arial"/>
              <a:cs typeface="Arial"/>
              <a:sym typeface="Arial"/>
            </a:endParaRPr>
          </a:p>
        </p:txBody>
      </p:sp>
      <p:sp>
        <p:nvSpPr>
          <p:cNvPr id="631" name="Google Shape;631;p37"/>
          <p:cNvSpPr txBox="1"/>
          <p:nvPr/>
        </p:nvSpPr>
        <p:spPr>
          <a:xfrm>
            <a:off x="7060230" y="2410327"/>
            <a:ext cx="248355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dina tidigare val</a:t>
            </a:r>
            <a:endParaRPr sz="1400" b="0" i="0" u="none" strike="noStrike" cap="none">
              <a:solidFill>
                <a:srgbClr val="000000"/>
              </a:solidFill>
              <a:latin typeface="Arial"/>
              <a:ea typeface="Arial"/>
              <a:cs typeface="Arial"/>
              <a:sym typeface="Arial"/>
            </a:endParaRPr>
          </a:p>
        </p:txBody>
      </p:sp>
      <p:sp>
        <p:nvSpPr>
          <p:cNvPr id="632" name="Google Shape;632;p37"/>
          <p:cNvSpPr txBox="1"/>
          <p:nvPr/>
        </p:nvSpPr>
        <p:spPr>
          <a:xfrm>
            <a:off x="8705816" y="3723123"/>
            <a:ext cx="2513093"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andra användares beteende</a:t>
            </a:r>
            <a:endParaRPr sz="1400" b="0" i="0" u="none" strike="noStrike" cap="none">
              <a:solidFill>
                <a:srgbClr val="000000"/>
              </a:solidFill>
              <a:latin typeface="Arial"/>
              <a:ea typeface="Arial"/>
              <a:cs typeface="Arial"/>
              <a:sym typeface="Arial"/>
            </a:endParaRPr>
          </a:p>
        </p:txBody>
      </p:sp>
      <p:sp>
        <p:nvSpPr>
          <p:cNvPr id="633" name="Google Shape;633;p37"/>
          <p:cNvSpPr txBox="1"/>
          <p:nvPr/>
        </p:nvSpPr>
        <p:spPr>
          <a:xfrm>
            <a:off x="6990619" y="5267181"/>
            <a:ext cx="251309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ger förslag på nya saker</a:t>
            </a:r>
            <a:endParaRPr sz="1400" b="0" i="0" u="none" strike="noStrike" cap="none">
              <a:solidFill>
                <a:srgbClr val="000000"/>
              </a:solidFill>
              <a:latin typeface="Arial"/>
              <a:ea typeface="Arial"/>
              <a:cs typeface="Arial"/>
              <a:sym typeface="Arial"/>
            </a:endParaRPr>
          </a:p>
        </p:txBody>
      </p:sp>
      <p:grpSp>
        <p:nvGrpSpPr>
          <p:cNvPr id="634" name="Google Shape;634;p37"/>
          <p:cNvGrpSpPr/>
          <p:nvPr/>
        </p:nvGrpSpPr>
        <p:grpSpPr>
          <a:xfrm>
            <a:off x="6092780" y="2154454"/>
            <a:ext cx="772300" cy="871495"/>
            <a:chOff x="4643578" y="432838"/>
            <a:chExt cx="1028134" cy="1160188"/>
          </a:xfrm>
        </p:grpSpPr>
        <p:sp>
          <p:nvSpPr>
            <p:cNvPr id="635" name="Google Shape;635;p37"/>
            <p:cNvSpPr/>
            <p:nvPr/>
          </p:nvSpPr>
          <p:spPr>
            <a:xfrm>
              <a:off x="5046765" y="465751"/>
              <a:ext cx="419643" cy="433356"/>
            </a:xfrm>
            <a:custGeom>
              <a:avLst/>
              <a:gdLst/>
              <a:ahLst/>
              <a:cxnLst/>
              <a:rect l="l" t="t" r="r" b="b"/>
              <a:pathLst>
                <a:path w="419643" h="433356" extrusionOk="0">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6" name="Google Shape;636;p37"/>
            <p:cNvGrpSpPr/>
            <p:nvPr/>
          </p:nvGrpSpPr>
          <p:grpSpPr>
            <a:xfrm>
              <a:off x="4643578" y="432838"/>
              <a:ext cx="1028134" cy="1160188"/>
              <a:chOff x="4643578" y="432838"/>
              <a:chExt cx="1028134" cy="1160188"/>
            </a:xfrm>
          </p:grpSpPr>
          <p:sp>
            <p:nvSpPr>
              <p:cNvPr id="637" name="Google Shape;637;p37"/>
              <p:cNvSpPr/>
              <p:nvPr/>
            </p:nvSpPr>
            <p:spPr>
              <a:xfrm>
                <a:off x="5115334" y="53157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38" name="Google Shape;638;p37"/>
              <p:cNvGrpSpPr/>
              <p:nvPr/>
            </p:nvGrpSpPr>
            <p:grpSpPr>
              <a:xfrm>
                <a:off x="4643578" y="432838"/>
                <a:ext cx="1028134" cy="1160188"/>
                <a:chOff x="4643578" y="432838"/>
                <a:chExt cx="1028134" cy="1160188"/>
              </a:xfrm>
            </p:grpSpPr>
            <p:sp>
              <p:nvSpPr>
                <p:cNvPr id="639" name="Google Shape;639;p37"/>
                <p:cNvSpPr/>
                <p:nvPr/>
              </p:nvSpPr>
              <p:spPr>
                <a:xfrm>
                  <a:off x="5115334" y="611117"/>
                  <a:ext cx="115196" cy="32913"/>
                </a:xfrm>
                <a:custGeom>
                  <a:avLst/>
                  <a:gdLst/>
                  <a:ahLst/>
                  <a:cxnLst/>
                  <a:rect l="l" t="t" r="r" b="b"/>
                  <a:pathLst>
                    <a:path w="115196" h="32913" extrusionOk="0">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0" name="Google Shape;640;p37"/>
                <p:cNvSpPr/>
                <p:nvPr/>
              </p:nvSpPr>
              <p:spPr>
                <a:xfrm>
                  <a:off x="4643578" y="432838"/>
                  <a:ext cx="1028134" cy="1160188"/>
                </a:xfrm>
                <a:custGeom>
                  <a:avLst/>
                  <a:gdLst/>
                  <a:ahLst/>
                  <a:cxnLst/>
                  <a:rect l="l" t="t" r="r" b="b"/>
                  <a:pathLst>
                    <a:path w="1028134" h="1160188" extrusionOk="0">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grpSp>
        <p:nvGrpSpPr>
          <p:cNvPr id="641" name="Google Shape;641;p37"/>
          <p:cNvGrpSpPr/>
          <p:nvPr/>
        </p:nvGrpSpPr>
        <p:grpSpPr>
          <a:xfrm>
            <a:off x="7806886" y="3603467"/>
            <a:ext cx="837349" cy="785686"/>
            <a:chOff x="6615628" y="2116894"/>
            <a:chExt cx="1066935" cy="1001107"/>
          </a:xfrm>
        </p:grpSpPr>
        <p:sp>
          <p:nvSpPr>
            <p:cNvPr id="642" name="Google Shape;642;p37"/>
            <p:cNvSpPr/>
            <p:nvPr/>
          </p:nvSpPr>
          <p:spPr>
            <a:xfrm>
              <a:off x="7183381" y="2256775"/>
              <a:ext cx="285542" cy="320903"/>
            </a:xfrm>
            <a:custGeom>
              <a:avLst/>
              <a:gdLst/>
              <a:ahLst/>
              <a:cxnLst/>
              <a:rect l="l" t="t" r="r" b="b"/>
              <a:pathLst>
                <a:path w="285542" h="320903" extrusionOk="0">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43" name="Google Shape;643;p37"/>
            <p:cNvGrpSpPr/>
            <p:nvPr/>
          </p:nvGrpSpPr>
          <p:grpSpPr>
            <a:xfrm>
              <a:off x="6615628" y="2116894"/>
              <a:ext cx="1066935" cy="1001107"/>
              <a:chOff x="6615628" y="2116894"/>
              <a:chExt cx="1066935" cy="1001107"/>
            </a:xfrm>
          </p:grpSpPr>
          <p:sp>
            <p:nvSpPr>
              <p:cNvPr id="644" name="Google Shape;644;p37"/>
              <p:cNvSpPr/>
              <p:nvPr/>
            </p:nvSpPr>
            <p:spPr>
              <a:xfrm>
                <a:off x="7164181" y="2221119"/>
                <a:ext cx="357393" cy="537581"/>
              </a:xfrm>
              <a:custGeom>
                <a:avLst/>
                <a:gdLst/>
                <a:ahLst/>
                <a:cxnLst/>
                <a:rect l="l" t="t" r="r" b="b"/>
                <a:pathLst>
                  <a:path w="357393" h="537581" extrusionOk="0">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5" name="Google Shape;645;p37"/>
              <p:cNvSpPr/>
              <p:nvPr/>
            </p:nvSpPr>
            <p:spPr>
              <a:xfrm>
                <a:off x="7361660" y="2296927"/>
                <a:ext cx="93253" cy="100442"/>
              </a:xfrm>
              <a:custGeom>
                <a:avLst/>
                <a:gdLst/>
                <a:ahLst/>
                <a:cxnLst/>
                <a:rect l="l" t="t" r="r" b="b"/>
                <a:pathLst>
                  <a:path w="93253" h="100442" extrusionOk="0">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p37"/>
              <p:cNvSpPr/>
              <p:nvPr/>
            </p:nvSpPr>
            <p:spPr>
              <a:xfrm>
                <a:off x="7328747" y="2116894"/>
                <a:ext cx="32913" cy="68569"/>
              </a:xfrm>
              <a:custGeom>
                <a:avLst/>
                <a:gdLst/>
                <a:ahLst/>
                <a:cxnLst/>
                <a:rect l="l" t="t" r="r" b="b"/>
                <a:pathLst>
                  <a:path w="32913" h="68569" extrusionOk="0">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7" name="Google Shape;647;p37"/>
              <p:cNvSpPr/>
              <p:nvPr/>
            </p:nvSpPr>
            <p:spPr>
              <a:xfrm>
                <a:off x="7205857" y="2139370"/>
                <a:ext cx="50892" cy="68034"/>
              </a:xfrm>
              <a:custGeom>
                <a:avLst/>
                <a:gdLst/>
                <a:ahLst/>
                <a:cxnLst/>
                <a:rect l="l" t="t" r="r" b="b"/>
                <a:pathLst>
                  <a:path w="50892" h="68034" extrusionOk="0">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8" name="Google Shape;648;p37"/>
              <p:cNvSpPr/>
              <p:nvPr/>
            </p:nvSpPr>
            <p:spPr>
              <a:xfrm>
                <a:off x="7110698" y="2208776"/>
                <a:ext cx="62787" cy="58969"/>
              </a:xfrm>
              <a:custGeom>
                <a:avLst/>
                <a:gdLst/>
                <a:ahLst/>
                <a:cxnLst/>
                <a:rect l="l" t="t" r="r" b="b"/>
                <a:pathLst>
                  <a:path w="62787" h="58969" extrusionOk="0">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9" name="Google Shape;649;p37"/>
              <p:cNvSpPr/>
              <p:nvPr/>
            </p:nvSpPr>
            <p:spPr>
              <a:xfrm>
                <a:off x="7055994" y="2313154"/>
                <a:ext cx="67758" cy="46322"/>
              </a:xfrm>
              <a:custGeom>
                <a:avLst/>
                <a:gdLst/>
                <a:ahLst/>
                <a:cxnLst/>
                <a:rect l="l" t="t" r="r" b="b"/>
                <a:pathLst>
                  <a:path w="67758" h="46322" extrusionOk="0">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0" name="Google Shape;650;p37"/>
              <p:cNvSpPr/>
              <p:nvPr/>
            </p:nvSpPr>
            <p:spPr>
              <a:xfrm>
                <a:off x="7042363" y="2426288"/>
                <a:ext cx="72448" cy="37330"/>
              </a:xfrm>
              <a:custGeom>
                <a:avLst/>
                <a:gdLst/>
                <a:ahLst/>
                <a:cxnLst/>
                <a:rect l="l" t="t" r="r" b="b"/>
                <a:pathLst>
                  <a:path w="72448" h="37330" extrusionOk="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1" name="Google Shape;651;p37"/>
              <p:cNvSpPr/>
              <p:nvPr/>
            </p:nvSpPr>
            <p:spPr>
              <a:xfrm>
                <a:off x="7572853" y="2426826"/>
                <a:ext cx="71312" cy="38398"/>
              </a:xfrm>
              <a:custGeom>
                <a:avLst/>
                <a:gdLst/>
                <a:ahLst/>
                <a:cxnLst/>
                <a:rect l="l" t="t" r="r" b="b"/>
                <a:pathLst>
                  <a:path w="71312" h="38398" extrusionOk="0">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2" name="Google Shape;652;p37"/>
              <p:cNvSpPr/>
              <p:nvPr/>
            </p:nvSpPr>
            <p:spPr>
              <a:xfrm>
                <a:off x="7563912" y="2313659"/>
                <a:ext cx="67253" cy="44597"/>
              </a:xfrm>
              <a:custGeom>
                <a:avLst/>
                <a:gdLst/>
                <a:ahLst/>
                <a:cxnLst/>
                <a:rect l="l" t="t" r="r" b="b"/>
                <a:pathLst>
                  <a:path w="67253" h="44597" extrusionOk="0">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3" name="Google Shape;653;p37"/>
              <p:cNvSpPr/>
              <p:nvPr/>
            </p:nvSpPr>
            <p:spPr>
              <a:xfrm>
                <a:off x="7509084" y="2210148"/>
                <a:ext cx="63768" cy="58969"/>
              </a:xfrm>
              <a:custGeom>
                <a:avLst/>
                <a:gdLst/>
                <a:ahLst/>
                <a:cxnLst/>
                <a:rect l="l" t="t" r="r" b="b"/>
                <a:pathLst>
                  <a:path w="63768" h="58969" extrusionOk="0">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p37"/>
              <p:cNvSpPr/>
              <p:nvPr/>
            </p:nvSpPr>
            <p:spPr>
              <a:xfrm>
                <a:off x="7425430" y="2137807"/>
                <a:ext cx="49712" cy="69597"/>
              </a:xfrm>
              <a:custGeom>
                <a:avLst/>
                <a:gdLst/>
                <a:ahLst/>
                <a:cxnLst/>
                <a:rect l="l" t="t" r="r" b="b"/>
                <a:pathLst>
                  <a:path w="49712" h="69597" extrusionOk="0">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p37"/>
              <p:cNvSpPr/>
              <p:nvPr/>
            </p:nvSpPr>
            <p:spPr>
              <a:xfrm>
                <a:off x="6615628" y="2654475"/>
                <a:ext cx="1066935" cy="463526"/>
              </a:xfrm>
              <a:custGeom>
                <a:avLst/>
                <a:gdLst/>
                <a:ahLst/>
                <a:cxnLst/>
                <a:rect l="l" t="t" r="r" b="b"/>
                <a:pathLst>
                  <a:path w="1066935" h="463526" extrusionOk="0">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56" name="Google Shape;656;p37"/>
          <p:cNvGrpSpPr/>
          <p:nvPr/>
        </p:nvGrpSpPr>
        <p:grpSpPr>
          <a:xfrm>
            <a:off x="7835486" y="897147"/>
            <a:ext cx="676288" cy="676171"/>
            <a:chOff x="3258209" y="1217582"/>
            <a:chExt cx="4712093" cy="4711281"/>
          </a:xfrm>
        </p:grpSpPr>
        <p:sp>
          <p:nvSpPr>
            <p:cNvPr id="657" name="Google Shape;657;p37"/>
            <p:cNvSpPr/>
            <p:nvPr/>
          </p:nvSpPr>
          <p:spPr>
            <a:xfrm>
              <a:off x="3687633" y="4742937"/>
              <a:ext cx="759770" cy="759011"/>
            </a:xfrm>
            <a:custGeom>
              <a:avLst/>
              <a:gdLst/>
              <a:ahLst/>
              <a:cxnLst/>
              <a:rect l="l" t="t" r="r" b="b"/>
              <a:pathLst>
                <a:path w="759770" h="759011" extrusionOk="0">
                  <a:moveTo>
                    <a:pt x="650208" y="118444"/>
                  </a:moveTo>
                  <a:cubicBezTo>
                    <a:pt x="642594" y="127963"/>
                    <a:pt x="636883" y="134627"/>
                    <a:pt x="630221" y="141291"/>
                  </a:cubicBezTo>
                  <a:cubicBezTo>
                    <a:pt x="543612" y="236487"/>
                    <a:pt x="457003" y="331684"/>
                    <a:pt x="367539" y="430688"/>
                  </a:cubicBezTo>
                  <a:cubicBezTo>
                    <a:pt x="309482" y="392610"/>
                    <a:pt x="252378" y="355483"/>
                    <a:pt x="193370" y="316452"/>
                  </a:cubicBezTo>
                  <a:cubicBezTo>
                    <a:pt x="164817" y="358339"/>
                    <a:pt x="139120" y="398322"/>
                    <a:pt x="109616" y="442112"/>
                  </a:cubicBezTo>
                  <a:cubicBezTo>
                    <a:pt x="203839" y="504942"/>
                    <a:pt x="296158" y="566820"/>
                    <a:pt x="391333" y="630601"/>
                  </a:cubicBezTo>
                  <a:cubicBezTo>
                    <a:pt x="505542" y="505894"/>
                    <a:pt x="617848" y="382138"/>
                    <a:pt x="730154" y="258382"/>
                  </a:cubicBezTo>
                  <a:cubicBezTo>
                    <a:pt x="804390" y="391658"/>
                    <a:pt x="733009" y="602994"/>
                    <a:pt x="583585" y="699143"/>
                  </a:cubicBezTo>
                  <a:cubicBezTo>
                    <a:pt x="413223" y="808619"/>
                    <a:pt x="185756" y="763877"/>
                    <a:pt x="68691" y="598235"/>
                  </a:cubicBezTo>
                  <a:cubicBezTo>
                    <a:pt x="-45519" y="436400"/>
                    <a:pt x="-14111" y="209832"/>
                    <a:pt x="139120" y="85125"/>
                  </a:cubicBezTo>
                  <a:cubicBezTo>
                    <a:pt x="293303" y="-39583"/>
                    <a:pt x="520770" y="-26255"/>
                    <a:pt x="650208" y="118444"/>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8" name="Google Shape;658;p37"/>
            <p:cNvSpPr/>
            <p:nvPr/>
          </p:nvSpPr>
          <p:spPr>
            <a:xfrm>
              <a:off x="3686062" y="3374832"/>
              <a:ext cx="759133" cy="758614"/>
            </a:xfrm>
            <a:custGeom>
              <a:avLst/>
              <a:gdLst/>
              <a:ahLst/>
              <a:cxnLst/>
              <a:rect l="l" t="t" r="r" b="b"/>
              <a:pathLst>
                <a:path w="759133" h="758614" extrusionOk="0">
                  <a:moveTo>
                    <a:pt x="651779" y="119525"/>
                  </a:moveTo>
                  <a:cubicBezTo>
                    <a:pt x="556604" y="224242"/>
                    <a:pt x="463333" y="327054"/>
                    <a:pt x="368159" y="430819"/>
                  </a:cubicBezTo>
                  <a:cubicBezTo>
                    <a:pt x="309150" y="391788"/>
                    <a:pt x="252997" y="354661"/>
                    <a:pt x="193989" y="315631"/>
                  </a:cubicBezTo>
                  <a:cubicBezTo>
                    <a:pt x="165437" y="358469"/>
                    <a:pt x="138788" y="398451"/>
                    <a:pt x="110235" y="441290"/>
                  </a:cubicBezTo>
                  <a:cubicBezTo>
                    <a:pt x="204458" y="504120"/>
                    <a:pt x="295826" y="565046"/>
                    <a:pt x="391952" y="629780"/>
                  </a:cubicBezTo>
                  <a:cubicBezTo>
                    <a:pt x="506162" y="504120"/>
                    <a:pt x="618468" y="380364"/>
                    <a:pt x="732677" y="255657"/>
                  </a:cubicBezTo>
                  <a:cubicBezTo>
                    <a:pt x="805010" y="416539"/>
                    <a:pt x="723160" y="625972"/>
                    <a:pt x="558508" y="713552"/>
                  </a:cubicBezTo>
                  <a:cubicBezTo>
                    <a:pt x="382435" y="807797"/>
                    <a:pt x="165437" y="749727"/>
                    <a:pt x="58841" y="581229"/>
                  </a:cubicBezTo>
                  <a:cubicBezTo>
                    <a:pt x="-47754" y="412731"/>
                    <a:pt x="-5878" y="190923"/>
                    <a:pt x="154968" y="72879"/>
                  </a:cubicBezTo>
                  <a:cubicBezTo>
                    <a:pt x="309150" y="-39453"/>
                    <a:pt x="532811" y="-20414"/>
                    <a:pt x="651779" y="119525"/>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659" name="Google Shape;659;p37"/>
            <p:cNvGrpSpPr/>
            <p:nvPr/>
          </p:nvGrpSpPr>
          <p:grpSpPr>
            <a:xfrm>
              <a:off x="3258209" y="1217582"/>
              <a:ext cx="4712093" cy="4711281"/>
              <a:chOff x="3258209" y="1217582"/>
              <a:chExt cx="4712093" cy="4711281"/>
            </a:xfrm>
          </p:grpSpPr>
          <p:sp>
            <p:nvSpPr>
              <p:cNvPr id="660" name="Google Shape;660;p37"/>
              <p:cNvSpPr/>
              <p:nvPr/>
            </p:nvSpPr>
            <p:spPr>
              <a:xfrm>
                <a:off x="3258209" y="1217582"/>
                <a:ext cx="4712093" cy="4711281"/>
              </a:xfrm>
              <a:custGeom>
                <a:avLst/>
                <a:gdLst/>
                <a:ahLst/>
                <a:cxnLst/>
                <a:rect l="l" t="t" r="r" b="b"/>
                <a:pathLst>
                  <a:path w="4712093" h="4711281" extrusionOk="0">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1" name="Google Shape;661;p37"/>
              <p:cNvSpPr/>
              <p:nvPr/>
            </p:nvSpPr>
            <p:spPr>
              <a:xfrm>
                <a:off x="4321547" y="1521788"/>
                <a:ext cx="2432424" cy="1369773"/>
              </a:xfrm>
              <a:custGeom>
                <a:avLst/>
                <a:gdLst/>
                <a:ahLst/>
                <a:cxnLst/>
                <a:rect l="l" t="t" r="r" b="b"/>
                <a:pathLst>
                  <a:path w="2432424" h="1369773" extrusionOk="0">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2" name="Google Shape;662;p37"/>
              <p:cNvSpPr/>
              <p:nvPr/>
            </p:nvSpPr>
            <p:spPr>
              <a:xfrm>
                <a:off x="3564070" y="4360023"/>
                <a:ext cx="1346369" cy="1271701"/>
              </a:xfrm>
              <a:custGeom>
                <a:avLst/>
                <a:gdLst/>
                <a:ahLst/>
                <a:cxnLst/>
                <a:rect l="l" t="t" r="r" b="b"/>
                <a:pathLst>
                  <a:path w="1346369" h="1271701" extrusionOk="0">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3" name="Google Shape;663;p37"/>
              <p:cNvSpPr/>
              <p:nvPr/>
            </p:nvSpPr>
            <p:spPr>
              <a:xfrm>
                <a:off x="3563837" y="2991095"/>
                <a:ext cx="1345650" cy="1268459"/>
              </a:xfrm>
              <a:custGeom>
                <a:avLst/>
                <a:gdLst/>
                <a:ahLst/>
                <a:cxnLst/>
                <a:rect l="l" t="t" r="r" b="b"/>
                <a:pathLst>
                  <a:path w="1345650" h="1268459" extrusionOk="0">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4" name="Google Shape;664;p37"/>
              <p:cNvSpPr/>
              <p:nvPr/>
            </p:nvSpPr>
            <p:spPr>
              <a:xfrm>
                <a:off x="4932330" y="3349034"/>
                <a:ext cx="1818786" cy="146602"/>
              </a:xfrm>
              <a:custGeom>
                <a:avLst/>
                <a:gdLst/>
                <a:ahLst/>
                <a:cxnLst/>
                <a:rect l="l" t="t" r="r" b="b"/>
                <a:pathLst>
                  <a:path w="1818786" h="146602" extrusionOk="0">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5" name="Google Shape;665;p37"/>
              <p:cNvSpPr/>
              <p:nvPr/>
            </p:nvSpPr>
            <p:spPr>
              <a:xfrm>
                <a:off x="4932330" y="3956389"/>
                <a:ext cx="1818786" cy="146602"/>
              </a:xfrm>
              <a:custGeom>
                <a:avLst/>
                <a:gdLst/>
                <a:ahLst/>
                <a:cxnLst/>
                <a:rect l="l" t="t" r="r" b="b"/>
                <a:pathLst>
                  <a:path w="1818786" h="146602" extrusionOk="0">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6" name="Google Shape;666;p37"/>
              <p:cNvSpPr/>
              <p:nvPr/>
            </p:nvSpPr>
            <p:spPr>
              <a:xfrm>
                <a:off x="4933282" y="3653664"/>
                <a:ext cx="1515179" cy="146602"/>
              </a:xfrm>
              <a:custGeom>
                <a:avLst/>
                <a:gdLst/>
                <a:ahLst/>
                <a:cxnLst/>
                <a:rect l="l" t="t" r="r" b="b"/>
                <a:pathLst>
                  <a:path w="1515179" h="146602" extrusionOk="0">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7" name="Google Shape;667;p37"/>
              <p:cNvSpPr/>
              <p:nvPr/>
            </p:nvSpPr>
            <p:spPr>
              <a:xfrm>
                <a:off x="4934233" y="4717010"/>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8" name="Google Shape;668;p37"/>
              <p:cNvSpPr/>
              <p:nvPr/>
            </p:nvSpPr>
            <p:spPr>
              <a:xfrm>
                <a:off x="4934233" y="5021639"/>
                <a:ext cx="828970" cy="144699"/>
              </a:xfrm>
              <a:custGeom>
                <a:avLst/>
                <a:gdLst/>
                <a:ahLst/>
                <a:cxnLst/>
                <a:rect l="l" t="t" r="r" b="b"/>
                <a:pathLst>
                  <a:path w="828970" h="144699" extrusionOk="0">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9" name="Google Shape;669;p37"/>
              <p:cNvSpPr/>
              <p:nvPr/>
            </p:nvSpPr>
            <p:spPr>
              <a:xfrm>
                <a:off x="4933282" y="5325317"/>
                <a:ext cx="829922" cy="145650"/>
              </a:xfrm>
              <a:custGeom>
                <a:avLst/>
                <a:gdLst/>
                <a:ahLst/>
                <a:cxnLst/>
                <a:rect l="l" t="t" r="r" b="b"/>
                <a:pathLst>
                  <a:path w="829922" h="145650" extrusionOk="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0" name="Google Shape;670;p37"/>
              <p:cNvSpPr/>
              <p:nvPr/>
            </p:nvSpPr>
            <p:spPr>
              <a:xfrm>
                <a:off x="6603596" y="3651760"/>
                <a:ext cx="146568" cy="148506"/>
              </a:xfrm>
              <a:custGeom>
                <a:avLst/>
                <a:gdLst/>
                <a:ahLst/>
                <a:cxnLst/>
                <a:rect l="l" t="t" r="r" b="b"/>
                <a:pathLst>
                  <a:path w="146568" h="148506" extrusionOk="0">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1" name="Google Shape;671;p37"/>
              <p:cNvSpPr/>
              <p:nvPr/>
            </p:nvSpPr>
            <p:spPr>
              <a:xfrm>
                <a:off x="5996382" y="1982011"/>
                <a:ext cx="451127" cy="449328"/>
              </a:xfrm>
              <a:custGeom>
                <a:avLst/>
                <a:gdLst/>
                <a:ahLst/>
                <a:cxnLst/>
                <a:rect l="l" t="t" r="r" b="b"/>
                <a:pathLst>
                  <a:path w="451127" h="449328" extrusionOk="0">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2" name="Google Shape;672;p37"/>
              <p:cNvSpPr/>
              <p:nvPr/>
            </p:nvSpPr>
            <p:spPr>
              <a:xfrm>
                <a:off x="5313028" y="1981059"/>
                <a:ext cx="449224" cy="451232"/>
              </a:xfrm>
              <a:custGeom>
                <a:avLst/>
                <a:gdLst/>
                <a:ahLst/>
                <a:cxnLst/>
                <a:rect l="l" t="t" r="r" b="b"/>
                <a:pathLst>
                  <a:path w="449224" h="451232" extrusionOk="0">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3" name="Google Shape;673;p37"/>
              <p:cNvSpPr/>
              <p:nvPr/>
            </p:nvSpPr>
            <p:spPr>
              <a:xfrm>
                <a:off x="4629675" y="1981059"/>
                <a:ext cx="448272" cy="451232"/>
              </a:xfrm>
              <a:custGeom>
                <a:avLst/>
                <a:gdLst/>
                <a:ahLst/>
                <a:cxnLst/>
                <a:rect l="l" t="t" r="r" b="b"/>
                <a:pathLst>
                  <a:path w="448272" h="451232" extrusionOk="0">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grpSp>
        <p:nvGrpSpPr>
          <p:cNvPr id="674" name="Google Shape;674;p37"/>
          <p:cNvGrpSpPr/>
          <p:nvPr/>
        </p:nvGrpSpPr>
        <p:grpSpPr>
          <a:xfrm>
            <a:off x="6060098" y="4870583"/>
            <a:ext cx="872482" cy="1012568"/>
            <a:chOff x="8360213" y="3458151"/>
            <a:chExt cx="853935" cy="991043"/>
          </a:xfrm>
        </p:grpSpPr>
        <p:grpSp>
          <p:nvGrpSpPr>
            <p:cNvPr id="675" name="Google Shape;675;p37"/>
            <p:cNvGrpSpPr/>
            <p:nvPr/>
          </p:nvGrpSpPr>
          <p:grpSpPr>
            <a:xfrm>
              <a:off x="8599192" y="3595917"/>
              <a:ext cx="375981" cy="204367"/>
              <a:chOff x="2642504" y="3763150"/>
              <a:chExt cx="375981" cy="204367"/>
            </a:xfrm>
          </p:grpSpPr>
          <p:sp>
            <p:nvSpPr>
              <p:cNvPr id="676" name="Google Shape;676;p37"/>
              <p:cNvSpPr/>
              <p:nvPr/>
            </p:nvSpPr>
            <p:spPr>
              <a:xfrm>
                <a:off x="2813454" y="3763150"/>
                <a:ext cx="205031" cy="204367"/>
              </a:xfrm>
              <a:custGeom>
                <a:avLst/>
                <a:gdLst/>
                <a:ahLst/>
                <a:cxnLst/>
                <a:rect l="l" t="t" r="r" b="b"/>
                <a:pathLst>
                  <a:path w="205031" h="204367" extrusionOk="0">
                    <a:moveTo>
                      <a:pt x="204168" y="204367"/>
                    </a:moveTo>
                    <a:cubicBezTo>
                      <a:pt x="135856" y="204367"/>
                      <a:pt x="68696" y="204367"/>
                      <a:pt x="384" y="204367"/>
                    </a:cubicBezTo>
                    <a:cubicBezTo>
                      <a:pt x="384" y="200527"/>
                      <a:pt x="0" y="197071"/>
                      <a:pt x="0" y="193999"/>
                    </a:cubicBezTo>
                    <a:cubicBezTo>
                      <a:pt x="0" y="159440"/>
                      <a:pt x="0" y="124882"/>
                      <a:pt x="0" y="90707"/>
                    </a:cubicBezTo>
                    <a:cubicBezTo>
                      <a:pt x="0" y="36564"/>
                      <a:pt x="36075" y="85"/>
                      <a:pt x="90187" y="85"/>
                    </a:cubicBezTo>
                    <a:cubicBezTo>
                      <a:pt x="106306" y="85"/>
                      <a:pt x="122808" y="-683"/>
                      <a:pt x="138159" y="2389"/>
                    </a:cubicBezTo>
                    <a:cubicBezTo>
                      <a:pt x="176153" y="9301"/>
                      <a:pt x="204168" y="43476"/>
                      <a:pt x="204552" y="82259"/>
                    </a:cubicBezTo>
                    <a:cubicBezTo>
                      <a:pt x="205320" y="121426"/>
                      <a:pt x="204936" y="160208"/>
                      <a:pt x="204936" y="199375"/>
                    </a:cubicBezTo>
                    <a:cubicBezTo>
                      <a:pt x="204936" y="200527"/>
                      <a:pt x="204552" y="202063"/>
                      <a:pt x="204168" y="204367"/>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7" name="Google Shape;677;p37"/>
              <p:cNvSpPr/>
              <p:nvPr/>
            </p:nvSpPr>
            <p:spPr>
              <a:xfrm>
                <a:off x="2642504" y="3763235"/>
                <a:ext cx="161142" cy="204281"/>
              </a:xfrm>
              <a:custGeom>
                <a:avLst/>
                <a:gdLst/>
                <a:ahLst/>
                <a:cxnLst/>
                <a:rect l="l" t="t" r="r" b="b"/>
                <a:pathLst>
                  <a:path w="161142" h="204281" extrusionOk="0">
                    <a:moveTo>
                      <a:pt x="137178" y="204282"/>
                    </a:moveTo>
                    <a:cubicBezTo>
                      <a:pt x="91125" y="204282"/>
                      <a:pt x="46224" y="204282"/>
                      <a:pt x="938" y="204282"/>
                    </a:cubicBezTo>
                    <a:cubicBezTo>
                      <a:pt x="554" y="201210"/>
                      <a:pt x="171" y="198906"/>
                      <a:pt x="171" y="196602"/>
                    </a:cubicBezTo>
                    <a:cubicBezTo>
                      <a:pt x="171" y="159739"/>
                      <a:pt x="-213" y="122876"/>
                      <a:pt x="171" y="86397"/>
                    </a:cubicBezTo>
                    <a:cubicBezTo>
                      <a:pt x="554" y="37631"/>
                      <a:pt x="37013" y="768"/>
                      <a:pt x="85753" y="0"/>
                    </a:cubicBezTo>
                    <a:cubicBezTo>
                      <a:pt x="103022" y="0"/>
                      <a:pt x="120676" y="384"/>
                      <a:pt x="137946" y="2304"/>
                    </a:cubicBezTo>
                    <a:cubicBezTo>
                      <a:pt x="146005" y="3072"/>
                      <a:pt x="153681" y="7296"/>
                      <a:pt x="160972" y="9984"/>
                    </a:cubicBezTo>
                    <a:cubicBezTo>
                      <a:pt x="160972" y="12288"/>
                      <a:pt x="161356" y="13056"/>
                      <a:pt x="160972" y="13440"/>
                    </a:cubicBezTo>
                    <a:cubicBezTo>
                      <a:pt x="142167" y="39167"/>
                      <a:pt x="136027" y="67966"/>
                      <a:pt x="137178" y="99069"/>
                    </a:cubicBezTo>
                    <a:cubicBezTo>
                      <a:pt x="137946" y="130172"/>
                      <a:pt x="137562" y="161659"/>
                      <a:pt x="137562" y="193146"/>
                    </a:cubicBezTo>
                    <a:cubicBezTo>
                      <a:pt x="137178" y="195834"/>
                      <a:pt x="137178" y="199674"/>
                      <a:pt x="137178" y="204282"/>
                    </a:cubicBezTo>
                    <a:close/>
                  </a:path>
                </a:pathLst>
              </a:custGeom>
              <a:solidFill>
                <a:srgbClr val="7473B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678" name="Google Shape;678;p37"/>
            <p:cNvGrpSpPr/>
            <p:nvPr/>
          </p:nvGrpSpPr>
          <p:grpSpPr>
            <a:xfrm>
              <a:off x="8360213" y="3458151"/>
              <a:ext cx="853935" cy="991043"/>
              <a:chOff x="2403525" y="3625384"/>
              <a:chExt cx="853935" cy="991043"/>
            </a:xfrm>
          </p:grpSpPr>
          <p:sp>
            <p:nvSpPr>
              <p:cNvPr id="679" name="Google Shape;679;p37"/>
              <p:cNvSpPr/>
              <p:nvPr/>
            </p:nvSpPr>
            <p:spPr>
              <a:xfrm>
                <a:off x="2403525" y="3625384"/>
                <a:ext cx="853935" cy="991043"/>
              </a:xfrm>
              <a:custGeom>
                <a:avLst/>
                <a:gdLst/>
                <a:ahLst/>
                <a:cxnLst/>
                <a:rect l="l" t="t" r="r" b="b"/>
                <a:pathLst>
                  <a:path w="853935" h="991043" extrusionOk="0">
                    <a:moveTo>
                      <a:pt x="521608" y="0"/>
                    </a:moveTo>
                    <a:cubicBezTo>
                      <a:pt x="523526" y="768"/>
                      <a:pt x="525061" y="1536"/>
                      <a:pt x="526980" y="1920"/>
                    </a:cubicBezTo>
                    <a:cubicBezTo>
                      <a:pt x="572650" y="12672"/>
                      <a:pt x="594525" y="62206"/>
                      <a:pt x="571498" y="102909"/>
                    </a:cubicBezTo>
                    <a:cubicBezTo>
                      <a:pt x="570731" y="104445"/>
                      <a:pt x="569579" y="106365"/>
                      <a:pt x="568044" y="108669"/>
                    </a:cubicBezTo>
                    <a:cubicBezTo>
                      <a:pt x="570347" y="109821"/>
                      <a:pt x="571882" y="110973"/>
                      <a:pt x="573801" y="111741"/>
                    </a:cubicBezTo>
                    <a:cubicBezTo>
                      <a:pt x="622540" y="133244"/>
                      <a:pt x="647102" y="170875"/>
                      <a:pt x="649021" y="223481"/>
                    </a:cubicBezTo>
                    <a:cubicBezTo>
                      <a:pt x="649788" y="245369"/>
                      <a:pt x="649021" y="267256"/>
                      <a:pt x="649021" y="289143"/>
                    </a:cubicBezTo>
                    <a:cubicBezTo>
                      <a:pt x="670129" y="294135"/>
                      <a:pt x="691236" y="297975"/>
                      <a:pt x="711192" y="304119"/>
                    </a:cubicBezTo>
                    <a:cubicBezTo>
                      <a:pt x="728462" y="309495"/>
                      <a:pt x="745732" y="316790"/>
                      <a:pt x="761851" y="324854"/>
                    </a:cubicBezTo>
                    <a:cubicBezTo>
                      <a:pt x="778353" y="333302"/>
                      <a:pt x="786412" y="347125"/>
                      <a:pt x="785645" y="366709"/>
                    </a:cubicBezTo>
                    <a:cubicBezTo>
                      <a:pt x="784493" y="396276"/>
                      <a:pt x="785261" y="426227"/>
                      <a:pt x="785645" y="455794"/>
                    </a:cubicBezTo>
                    <a:cubicBezTo>
                      <a:pt x="785645" y="458866"/>
                      <a:pt x="788331" y="463858"/>
                      <a:pt x="790634" y="465010"/>
                    </a:cubicBezTo>
                    <a:cubicBezTo>
                      <a:pt x="826325" y="478833"/>
                      <a:pt x="844746" y="506481"/>
                      <a:pt x="851654" y="542575"/>
                    </a:cubicBezTo>
                    <a:cubicBezTo>
                      <a:pt x="858178" y="577518"/>
                      <a:pt x="850886" y="609773"/>
                      <a:pt x="827476" y="637804"/>
                    </a:cubicBezTo>
                    <a:cubicBezTo>
                      <a:pt x="817498" y="649708"/>
                      <a:pt x="805217" y="658540"/>
                      <a:pt x="790250" y="662764"/>
                    </a:cubicBezTo>
                    <a:cubicBezTo>
                      <a:pt x="784493" y="664300"/>
                      <a:pt x="782958" y="667756"/>
                      <a:pt x="782575" y="673131"/>
                    </a:cubicBezTo>
                    <a:cubicBezTo>
                      <a:pt x="767224" y="824807"/>
                      <a:pt x="650172" y="953059"/>
                      <a:pt x="499349" y="983778"/>
                    </a:cubicBezTo>
                    <a:cubicBezTo>
                      <a:pt x="307077" y="1022561"/>
                      <a:pt x="120563" y="902372"/>
                      <a:pt x="77196" y="711530"/>
                    </a:cubicBezTo>
                    <a:cubicBezTo>
                      <a:pt x="74126" y="698475"/>
                      <a:pt x="72974" y="684651"/>
                      <a:pt x="70288" y="671596"/>
                    </a:cubicBezTo>
                    <a:cubicBezTo>
                      <a:pt x="69904" y="668908"/>
                      <a:pt x="67218" y="664684"/>
                      <a:pt x="64915" y="664300"/>
                    </a:cubicBezTo>
                    <a:cubicBezTo>
                      <a:pt x="28073" y="653548"/>
                      <a:pt x="-1478" y="612461"/>
                      <a:pt x="57" y="562159"/>
                    </a:cubicBezTo>
                    <a:cubicBezTo>
                      <a:pt x="825" y="527600"/>
                      <a:pt x="13106" y="498033"/>
                      <a:pt x="41505" y="476529"/>
                    </a:cubicBezTo>
                    <a:cubicBezTo>
                      <a:pt x="47261" y="472306"/>
                      <a:pt x="53402" y="468466"/>
                      <a:pt x="60310" y="466930"/>
                    </a:cubicBezTo>
                    <a:cubicBezTo>
                      <a:pt x="67602" y="465010"/>
                      <a:pt x="68369" y="460786"/>
                      <a:pt x="68369" y="454258"/>
                    </a:cubicBezTo>
                    <a:cubicBezTo>
                      <a:pt x="67985" y="424307"/>
                      <a:pt x="68753" y="394356"/>
                      <a:pt x="67985" y="364405"/>
                    </a:cubicBezTo>
                    <a:cubicBezTo>
                      <a:pt x="67602" y="347509"/>
                      <a:pt x="74893" y="335990"/>
                      <a:pt x="87942" y="327542"/>
                    </a:cubicBezTo>
                    <a:cubicBezTo>
                      <a:pt x="110968" y="312182"/>
                      <a:pt x="137065" y="305271"/>
                      <a:pt x="163162" y="298743"/>
                    </a:cubicBezTo>
                    <a:cubicBezTo>
                      <a:pt x="176210" y="295671"/>
                      <a:pt x="189642" y="293367"/>
                      <a:pt x="204226" y="290295"/>
                    </a:cubicBezTo>
                    <a:cubicBezTo>
                      <a:pt x="204226" y="286455"/>
                      <a:pt x="204226" y="282231"/>
                      <a:pt x="204226" y="278391"/>
                    </a:cubicBezTo>
                    <a:cubicBezTo>
                      <a:pt x="204609" y="253432"/>
                      <a:pt x="202690" y="227705"/>
                      <a:pt x="206528" y="203130"/>
                    </a:cubicBezTo>
                    <a:cubicBezTo>
                      <a:pt x="213052" y="160123"/>
                      <a:pt x="238382" y="130172"/>
                      <a:pt x="278294" y="112893"/>
                    </a:cubicBezTo>
                    <a:cubicBezTo>
                      <a:pt x="280213" y="112125"/>
                      <a:pt x="282516" y="110973"/>
                      <a:pt x="282899" y="110973"/>
                    </a:cubicBezTo>
                    <a:cubicBezTo>
                      <a:pt x="279445" y="98301"/>
                      <a:pt x="274073" y="86013"/>
                      <a:pt x="272921" y="73726"/>
                    </a:cubicBezTo>
                    <a:cubicBezTo>
                      <a:pt x="270235" y="39935"/>
                      <a:pt x="290959" y="11904"/>
                      <a:pt x="323580" y="3072"/>
                    </a:cubicBezTo>
                    <a:cubicBezTo>
                      <a:pt x="325498" y="2688"/>
                      <a:pt x="327034" y="1536"/>
                      <a:pt x="328952" y="1152"/>
                    </a:cubicBezTo>
                    <a:cubicBezTo>
                      <a:pt x="336628" y="1152"/>
                      <a:pt x="344303" y="1152"/>
                      <a:pt x="352363" y="1152"/>
                    </a:cubicBezTo>
                    <a:cubicBezTo>
                      <a:pt x="353898" y="1920"/>
                      <a:pt x="355817" y="2688"/>
                      <a:pt x="357736" y="3072"/>
                    </a:cubicBezTo>
                    <a:cubicBezTo>
                      <a:pt x="389973" y="11904"/>
                      <a:pt x="410696" y="39551"/>
                      <a:pt x="408394" y="72574"/>
                    </a:cubicBezTo>
                    <a:cubicBezTo>
                      <a:pt x="407626" y="85245"/>
                      <a:pt x="402253" y="97533"/>
                      <a:pt x="398800" y="110589"/>
                    </a:cubicBezTo>
                    <a:cubicBezTo>
                      <a:pt x="405707" y="114429"/>
                      <a:pt x="414151" y="119036"/>
                      <a:pt x="422977" y="122876"/>
                    </a:cubicBezTo>
                    <a:cubicBezTo>
                      <a:pt x="424896" y="123644"/>
                      <a:pt x="427966" y="124028"/>
                      <a:pt x="429885" y="122876"/>
                    </a:cubicBezTo>
                    <a:cubicBezTo>
                      <a:pt x="438328" y="118652"/>
                      <a:pt x="446771" y="114045"/>
                      <a:pt x="455982" y="109437"/>
                    </a:cubicBezTo>
                    <a:cubicBezTo>
                      <a:pt x="454447" y="106749"/>
                      <a:pt x="452912" y="104061"/>
                      <a:pt x="451760" y="101373"/>
                    </a:cubicBezTo>
                    <a:cubicBezTo>
                      <a:pt x="434107" y="67582"/>
                      <a:pt x="447155" y="25727"/>
                      <a:pt x="481311" y="9216"/>
                    </a:cubicBezTo>
                    <a:cubicBezTo>
                      <a:pt x="488219" y="5760"/>
                      <a:pt x="496278" y="3840"/>
                      <a:pt x="503954" y="1152"/>
                    </a:cubicBezTo>
                    <a:cubicBezTo>
                      <a:pt x="510094" y="0"/>
                      <a:pt x="515851" y="0"/>
                      <a:pt x="521608" y="0"/>
                    </a:cubicBezTo>
                    <a:close/>
                    <a:moveTo>
                      <a:pt x="751489" y="401268"/>
                    </a:moveTo>
                    <a:cubicBezTo>
                      <a:pt x="749954" y="401268"/>
                      <a:pt x="748802" y="401268"/>
                      <a:pt x="748035" y="401652"/>
                    </a:cubicBezTo>
                    <a:cubicBezTo>
                      <a:pt x="713111" y="417395"/>
                      <a:pt x="675501" y="424691"/>
                      <a:pt x="637891" y="430067"/>
                    </a:cubicBezTo>
                    <a:cubicBezTo>
                      <a:pt x="553461" y="442354"/>
                      <a:pt x="468647" y="446578"/>
                      <a:pt x="383065" y="443890"/>
                    </a:cubicBezTo>
                    <a:cubicBezTo>
                      <a:pt x="309764" y="441587"/>
                      <a:pt x="236846" y="436595"/>
                      <a:pt x="165080" y="420467"/>
                    </a:cubicBezTo>
                    <a:cubicBezTo>
                      <a:pt x="144357" y="415859"/>
                      <a:pt x="124016" y="408564"/>
                      <a:pt x="102909" y="402420"/>
                    </a:cubicBezTo>
                    <a:cubicBezTo>
                      <a:pt x="102909" y="404724"/>
                      <a:pt x="102525" y="407412"/>
                      <a:pt x="102525" y="410099"/>
                    </a:cubicBezTo>
                    <a:cubicBezTo>
                      <a:pt x="102525" y="483441"/>
                      <a:pt x="101758" y="556783"/>
                      <a:pt x="102909" y="629741"/>
                    </a:cubicBezTo>
                    <a:cubicBezTo>
                      <a:pt x="103293" y="655852"/>
                      <a:pt x="105979" y="682731"/>
                      <a:pt x="111736" y="708458"/>
                    </a:cubicBezTo>
                    <a:cubicBezTo>
                      <a:pt x="148962" y="878181"/>
                      <a:pt x="327417" y="989922"/>
                      <a:pt x="496662" y="949987"/>
                    </a:cubicBezTo>
                    <a:cubicBezTo>
                      <a:pt x="649405" y="913892"/>
                      <a:pt x="751489" y="786024"/>
                      <a:pt x="751873" y="628973"/>
                    </a:cubicBezTo>
                    <a:cubicBezTo>
                      <a:pt x="751873" y="556399"/>
                      <a:pt x="751873" y="483825"/>
                      <a:pt x="751873" y="411251"/>
                    </a:cubicBezTo>
                    <a:cubicBezTo>
                      <a:pt x="751873" y="407796"/>
                      <a:pt x="751489" y="404724"/>
                      <a:pt x="751489" y="401268"/>
                    </a:cubicBezTo>
                    <a:close/>
                    <a:moveTo>
                      <a:pt x="614097" y="342134"/>
                    </a:moveTo>
                    <a:cubicBezTo>
                      <a:pt x="614481" y="339830"/>
                      <a:pt x="614865" y="338294"/>
                      <a:pt x="614865" y="336758"/>
                    </a:cubicBezTo>
                    <a:cubicBezTo>
                      <a:pt x="614865" y="297591"/>
                      <a:pt x="615249" y="258808"/>
                      <a:pt x="614481" y="219641"/>
                    </a:cubicBezTo>
                    <a:cubicBezTo>
                      <a:pt x="613714" y="181242"/>
                      <a:pt x="585698" y="147068"/>
                      <a:pt x="548088" y="139772"/>
                    </a:cubicBezTo>
                    <a:cubicBezTo>
                      <a:pt x="532353" y="136700"/>
                      <a:pt x="516235" y="137468"/>
                      <a:pt x="500116" y="137468"/>
                    </a:cubicBezTo>
                    <a:cubicBezTo>
                      <a:pt x="446004" y="137468"/>
                      <a:pt x="409929" y="173563"/>
                      <a:pt x="409929" y="228089"/>
                    </a:cubicBezTo>
                    <a:cubicBezTo>
                      <a:pt x="409929" y="262648"/>
                      <a:pt x="409929" y="297207"/>
                      <a:pt x="409929" y="331382"/>
                    </a:cubicBezTo>
                    <a:cubicBezTo>
                      <a:pt x="409929" y="334838"/>
                      <a:pt x="410313" y="338294"/>
                      <a:pt x="410313" y="341750"/>
                    </a:cubicBezTo>
                    <a:cubicBezTo>
                      <a:pt x="478625" y="342134"/>
                      <a:pt x="546169" y="342134"/>
                      <a:pt x="614097" y="342134"/>
                    </a:cubicBezTo>
                    <a:close/>
                    <a:moveTo>
                      <a:pt x="376157" y="342134"/>
                    </a:moveTo>
                    <a:cubicBezTo>
                      <a:pt x="376157" y="337526"/>
                      <a:pt x="376157" y="334070"/>
                      <a:pt x="376157" y="330614"/>
                    </a:cubicBezTo>
                    <a:cubicBezTo>
                      <a:pt x="376157" y="299127"/>
                      <a:pt x="376924" y="268024"/>
                      <a:pt x="375773" y="236537"/>
                    </a:cubicBezTo>
                    <a:cubicBezTo>
                      <a:pt x="375005" y="205050"/>
                      <a:pt x="381146" y="176251"/>
                      <a:pt x="399567" y="150907"/>
                    </a:cubicBezTo>
                    <a:cubicBezTo>
                      <a:pt x="399951" y="150523"/>
                      <a:pt x="399567" y="149755"/>
                      <a:pt x="399567" y="147452"/>
                    </a:cubicBezTo>
                    <a:cubicBezTo>
                      <a:pt x="392275" y="144764"/>
                      <a:pt x="384600" y="140540"/>
                      <a:pt x="376541" y="139772"/>
                    </a:cubicBezTo>
                    <a:cubicBezTo>
                      <a:pt x="359271" y="138236"/>
                      <a:pt x="342001" y="137468"/>
                      <a:pt x="324347" y="137468"/>
                    </a:cubicBezTo>
                    <a:cubicBezTo>
                      <a:pt x="275608" y="137852"/>
                      <a:pt x="239149" y="174715"/>
                      <a:pt x="238765" y="223865"/>
                    </a:cubicBezTo>
                    <a:cubicBezTo>
                      <a:pt x="238382" y="260728"/>
                      <a:pt x="238765" y="297591"/>
                      <a:pt x="238765" y="334070"/>
                    </a:cubicBezTo>
                    <a:cubicBezTo>
                      <a:pt x="238765" y="336374"/>
                      <a:pt x="239149" y="339062"/>
                      <a:pt x="239533" y="341750"/>
                    </a:cubicBezTo>
                    <a:cubicBezTo>
                      <a:pt x="285202" y="342134"/>
                      <a:pt x="329720" y="342134"/>
                      <a:pt x="376157" y="342134"/>
                    </a:cubicBezTo>
                    <a:close/>
                    <a:moveTo>
                      <a:pt x="204993" y="325238"/>
                    </a:moveTo>
                    <a:cubicBezTo>
                      <a:pt x="198853" y="326390"/>
                      <a:pt x="195015" y="326774"/>
                      <a:pt x="190793" y="327926"/>
                    </a:cubicBezTo>
                    <a:cubicBezTo>
                      <a:pt x="166616" y="334838"/>
                      <a:pt x="142438" y="341750"/>
                      <a:pt x="118644" y="349429"/>
                    </a:cubicBezTo>
                    <a:cubicBezTo>
                      <a:pt x="112503" y="351349"/>
                      <a:pt x="107514" y="355957"/>
                      <a:pt x="99839" y="360949"/>
                    </a:cubicBezTo>
                    <a:cubicBezTo>
                      <a:pt x="108282" y="365941"/>
                      <a:pt x="113655" y="370165"/>
                      <a:pt x="119795" y="372085"/>
                    </a:cubicBezTo>
                    <a:cubicBezTo>
                      <a:pt x="142822" y="378996"/>
                      <a:pt x="165848" y="386676"/>
                      <a:pt x="189642" y="391284"/>
                    </a:cubicBezTo>
                    <a:cubicBezTo>
                      <a:pt x="249511" y="403572"/>
                      <a:pt x="310147" y="407796"/>
                      <a:pt x="371168" y="409715"/>
                    </a:cubicBezTo>
                    <a:cubicBezTo>
                      <a:pt x="465960" y="412787"/>
                      <a:pt x="559985" y="409715"/>
                      <a:pt x="653626" y="392820"/>
                    </a:cubicBezTo>
                    <a:cubicBezTo>
                      <a:pt x="680490" y="387828"/>
                      <a:pt x="706587" y="379380"/>
                      <a:pt x="732684" y="371317"/>
                    </a:cubicBezTo>
                    <a:cubicBezTo>
                      <a:pt x="739592" y="369397"/>
                      <a:pt x="745348" y="364021"/>
                      <a:pt x="752256" y="359797"/>
                    </a:cubicBezTo>
                    <a:cubicBezTo>
                      <a:pt x="738057" y="345590"/>
                      <a:pt x="677804" y="326006"/>
                      <a:pt x="649021" y="325622"/>
                    </a:cubicBezTo>
                    <a:cubicBezTo>
                      <a:pt x="649021" y="335990"/>
                      <a:pt x="649021" y="345973"/>
                      <a:pt x="649021" y="356341"/>
                    </a:cubicBezTo>
                    <a:cubicBezTo>
                      <a:pt x="648637" y="369781"/>
                      <a:pt x="642497" y="375925"/>
                      <a:pt x="629448" y="375925"/>
                    </a:cubicBezTo>
                    <a:cubicBezTo>
                      <a:pt x="494743" y="375925"/>
                      <a:pt x="360038" y="375925"/>
                      <a:pt x="224950" y="375925"/>
                    </a:cubicBezTo>
                    <a:cubicBezTo>
                      <a:pt x="211133" y="375925"/>
                      <a:pt x="204993" y="369781"/>
                      <a:pt x="204993" y="355573"/>
                    </a:cubicBezTo>
                    <a:cubicBezTo>
                      <a:pt x="204993" y="345973"/>
                      <a:pt x="204993" y="336374"/>
                      <a:pt x="204993" y="325238"/>
                    </a:cubicBezTo>
                    <a:close/>
                    <a:moveTo>
                      <a:pt x="341233" y="102909"/>
                    </a:moveTo>
                    <a:cubicBezTo>
                      <a:pt x="360422" y="102909"/>
                      <a:pt x="375773" y="87933"/>
                      <a:pt x="375773" y="68734"/>
                    </a:cubicBezTo>
                    <a:cubicBezTo>
                      <a:pt x="375773" y="50302"/>
                      <a:pt x="360422" y="34943"/>
                      <a:pt x="342001" y="34943"/>
                    </a:cubicBezTo>
                    <a:cubicBezTo>
                      <a:pt x="322812" y="34943"/>
                      <a:pt x="307461" y="49918"/>
                      <a:pt x="307461" y="69118"/>
                    </a:cubicBezTo>
                    <a:cubicBezTo>
                      <a:pt x="307461" y="87549"/>
                      <a:pt x="322812" y="102909"/>
                      <a:pt x="341233" y="102909"/>
                    </a:cubicBezTo>
                    <a:close/>
                    <a:moveTo>
                      <a:pt x="512013" y="102909"/>
                    </a:moveTo>
                    <a:cubicBezTo>
                      <a:pt x="531202" y="102909"/>
                      <a:pt x="546553" y="87549"/>
                      <a:pt x="546553" y="68734"/>
                    </a:cubicBezTo>
                    <a:cubicBezTo>
                      <a:pt x="546553" y="50302"/>
                      <a:pt x="531202" y="34943"/>
                      <a:pt x="512781" y="34943"/>
                    </a:cubicBezTo>
                    <a:cubicBezTo>
                      <a:pt x="493592" y="34559"/>
                      <a:pt x="478241" y="49918"/>
                      <a:pt x="478241" y="69118"/>
                    </a:cubicBezTo>
                    <a:cubicBezTo>
                      <a:pt x="478625" y="87933"/>
                      <a:pt x="493208" y="102909"/>
                      <a:pt x="512013" y="102909"/>
                    </a:cubicBezTo>
                    <a:close/>
                    <a:moveTo>
                      <a:pt x="786412" y="500721"/>
                    </a:moveTo>
                    <a:cubicBezTo>
                      <a:pt x="786412" y="544111"/>
                      <a:pt x="786412" y="585198"/>
                      <a:pt x="786412" y="627053"/>
                    </a:cubicBezTo>
                    <a:cubicBezTo>
                      <a:pt x="805217" y="618221"/>
                      <a:pt x="819033" y="594414"/>
                      <a:pt x="820184" y="571375"/>
                    </a:cubicBezTo>
                    <a:cubicBezTo>
                      <a:pt x="821336" y="542191"/>
                      <a:pt x="812893" y="518384"/>
                      <a:pt x="786412" y="500721"/>
                    </a:cubicBezTo>
                    <a:close/>
                    <a:moveTo>
                      <a:pt x="68753" y="499953"/>
                    </a:moveTo>
                    <a:cubicBezTo>
                      <a:pt x="41505" y="518384"/>
                      <a:pt x="32294" y="542575"/>
                      <a:pt x="34597" y="571759"/>
                    </a:cubicBezTo>
                    <a:cubicBezTo>
                      <a:pt x="36516" y="595566"/>
                      <a:pt x="46878" y="613997"/>
                      <a:pt x="68753" y="628205"/>
                    </a:cubicBezTo>
                    <a:cubicBezTo>
                      <a:pt x="68753" y="623981"/>
                      <a:pt x="68753" y="621293"/>
                      <a:pt x="68753" y="618989"/>
                    </a:cubicBezTo>
                    <a:cubicBezTo>
                      <a:pt x="68753" y="580206"/>
                      <a:pt x="68753" y="541424"/>
                      <a:pt x="68753" y="49995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0" name="Google Shape;680;p37"/>
              <p:cNvSpPr/>
              <p:nvPr/>
            </p:nvSpPr>
            <p:spPr>
              <a:xfrm>
                <a:off x="2592262" y="4172728"/>
                <a:ext cx="170086" cy="102379"/>
              </a:xfrm>
              <a:custGeom>
                <a:avLst/>
                <a:gdLst/>
                <a:ahLst/>
                <a:cxnLst/>
                <a:rect l="l" t="t" r="r" b="b"/>
                <a:pathLst>
                  <a:path w="170086" h="102379" extrusionOk="0">
                    <a:moveTo>
                      <a:pt x="77277" y="102363"/>
                    </a:moveTo>
                    <a:cubicBezTo>
                      <a:pt x="65380" y="102363"/>
                      <a:pt x="49261" y="95836"/>
                      <a:pt x="36213" y="83548"/>
                    </a:cubicBezTo>
                    <a:cubicBezTo>
                      <a:pt x="18176" y="67036"/>
                      <a:pt x="7430" y="46301"/>
                      <a:pt x="906" y="23646"/>
                    </a:cubicBezTo>
                    <a:cubicBezTo>
                      <a:pt x="-2164" y="12894"/>
                      <a:pt x="2825" y="3678"/>
                      <a:pt x="12035" y="990"/>
                    </a:cubicBezTo>
                    <a:cubicBezTo>
                      <a:pt x="21629" y="-1698"/>
                      <a:pt x="28921" y="3294"/>
                      <a:pt x="33910" y="13662"/>
                    </a:cubicBezTo>
                    <a:cubicBezTo>
                      <a:pt x="39667" y="26718"/>
                      <a:pt x="45424" y="40541"/>
                      <a:pt x="53867" y="51677"/>
                    </a:cubicBezTo>
                    <a:cubicBezTo>
                      <a:pt x="71136" y="74332"/>
                      <a:pt x="98001" y="74332"/>
                      <a:pt x="115654" y="52445"/>
                    </a:cubicBezTo>
                    <a:cubicBezTo>
                      <a:pt x="124481" y="41693"/>
                      <a:pt x="130238" y="28254"/>
                      <a:pt x="135611" y="15582"/>
                    </a:cubicBezTo>
                    <a:cubicBezTo>
                      <a:pt x="140984" y="3294"/>
                      <a:pt x="148659" y="-2465"/>
                      <a:pt x="159021" y="990"/>
                    </a:cubicBezTo>
                    <a:cubicBezTo>
                      <a:pt x="168615" y="4062"/>
                      <a:pt x="172453" y="14046"/>
                      <a:pt x="168615" y="25950"/>
                    </a:cubicBezTo>
                    <a:cubicBezTo>
                      <a:pt x="161324" y="47837"/>
                      <a:pt x="151346" y="67420"/>
                      <a:pt x="134076" y="83164"/>
                    </a:cubicBezTo>
                    <a:cubicBezTo>
                      <a:pt x="119492" y="96219"/>
                      <a:pt x="102606" y="102747"/>
                      <a:pt x="77277" y="10236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1" name="Google Shape;681;p37"/>
              <p:cNvSpPr/>
              <p:nvPr/>
            </p:nvSpPr>
            <p:spPr>
              <a:xfrm>
                <a:off x="2779628" y="4206241"/>
                <a:ext cx="102434" cy="171023"/>
              </a:xfrm>
              <a:custGeom>
                <a:avLst/>
                <a:gdLst/>
                <a:ahLst/>
                <a:cxnLst/>
                <a:rect l="l" t="t" r="r" b="b"/>
                <a:pathLst>
                  <a:path w="102434" h="171023" extrusionOk="0">
                    <a:moveTo>
                      <a:pt x="40734" y="130673"/>
                    </a:moveTo>
                    <a:cubicBezTo>
                      <a:pt x="54550" y="127217"/>
                      <a:pt x="66831" y="124145"/>
                      <a:pt x="78728" y="121073"/>
                    </a:cubicBezTo>
                    <a:cubicBezTo>
                      <a:pt x="90241" y="118385"/>
                      <a:pt x="98684" y="122609"/>
                      <a:pt x="101754" y="132593"/>
                    </a:cubicBezTo>
                    <a:cubicBezTo>
                      <a:pt x="104441" y="142192"/>
                      <a:pt x="99068" y="151024"/>
                      <a:pt x="87554" y="154096"/>
                    </a:cubicBezTo>
                    <a:cubicBezTo>
                      <a:pt x="66063" y="159856"/>
                      <a:pt x="44572" y="165232"/>
                      <a:pt x="23080" y="170223"/>
                    </a:cubicBezTo>
                    <a:cubicBezTo>
                      <a:pt x="6962" y="174063"/>
                      <a:pt x="-3016" y="163696"/>
                      <a:pt x="821" y="147568"/>
                    </a:cubicBezTo>
                    <a:cubicBezTo>
                      <a:pt x="11567" y="103409"/>
                      <a:pt x="22697" y="59635"/>
                      <a:pt x="33826" y="15476"/>
                    </a:cubicBezTo>
                    <a:cubicBezTo>
                      <a:pt x="36896" y="3957"/>
                      <a:pt x="45723" y="-1803"/>
                      <a:pt x="54934" y="501"/>
                    </a:cubicBezTo>
                    <a:cubicBezTo>
                      <a:pt x="65296" y="3188"/>
                      <a:pt x="69901" y="12020"/>
                      <a:pt x="66831" y="24308"/>
                    </a:cubicBezTo>
                    <a:cubicBezTo>
                      <a:pt x="58771" y="57331"/>
                      <a:pt x="50328" y="90354"/>
                      <a:pt x="42269" y="123377"/>
                    </a:cubicBezTo>
                    <a:cubicBezTo>
                      <a:pt x="41885" y="125297"/>
                      <a:pt x="41501" y="127217"/>
                      <a:pt x="40734" y="1306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2" name="Google Shape;682;p37"/>
              <p:cNvSpPr/>
              <p:nvPr/>
            </p:nvSpPr>
            <p:spPr>
              <a:xfrm>
                <a:off x="2899237" y="4173246"/>
                <a:ext cx="169747" cy="101861"/>
              </a:xfrm>
              <a:custGeom>
                <a:avLst/>
                <a:gdLst/>
                <a:ahLst/>
                <a:cxnLst/>
                <a:rect l="l" t="t" r="r" b="b"/>
                <a:pathLst>
                  <a:path w="169747" h="101861" extrusionOk="0">
                    <a:moveTo>
                      <a:pt x="80008" y="101846"/>
                    </a:moveTo>
                    <a:cubicBezTo>
                      <a:pt x="62738" y="101846"/>
                      <a:pt x="45085" y="92630"/>
                      <a:pt x="30501" y="77271"/>
                    </a:cubicBezTo>
                    <a:cubicBezTo>
                      <a:pt x="16302" y="61911"/>
                      <a:pt x="7091" y="43480"/>
                      <a:pt x="951" y="23513"/>
                    </a:cubicBezTo>
                    <a:cubicBezTo>
                      <a:pt x="-2119" y="12761"/>
                      <a:pt x="2486" y="3545"/>
                      <a:pt x="11313" y="857"/>
                    </a:cubicBezTo>
                    <a:cubicBezTo>
                      <a:pt x="21291" y="-2215"/>
                      <a:pt x="28966" y="3161"/>
                      <a:pt x="33572" y="13913"/>
                    </a:cubicBezTo>
                    <a:cubicBezTo>
                      <a:pt x="39712" y="27352"/>
                      <a:pt x="45469" y="41560"/>
                      <a:pt x="54295" y="52696"/>
                    </a:cubicBezTo>
                    <a:cubicBezTo>
                      <a:pt x="71565" y="74583"/>
                      <a:pt x="98046" y="74199"/>
                      <a:pt x="115699" y="52696"/>
                    </a:cubicBezTo>
                    <a:cubicBezTo>
                      <a:pt x="124526" y="41944"/>
                      <a:pt x="130283" y="28504"/>
                      <a:pt x="135656" y="15833"/>
                    </a:cubicBezTo>
                    <a:cubicBezTo>
                      <a:pt x="141029" y="3545"/>
                      <a:pt x="148320" y="-1831"/>
                      <a:pt x="158682" y="1241"/>
                    </a:cubicBezTo>
                    <a:cubicBezTo>
                      <a:pt x="168277" y="4313"/>
                      <a:pt x="172114" y="14297"/>
                      <a:pt x="168277" y="26201"/>
                    </a:cubicBezTo>
                    <a:cubicBezTo>
                      <a:pt x="161369" y="47704"/>
                      <a:pt x="151007" y="67287"/>
                      <a:pt x="134504" y="82647"/>
                    </a:cubicBezTo>
                    <a:cubicBezTo>
                      <a:pt x="120689" y="95318"/>
                      <a:pt x="103802" y="102230"/>
                      <a:pt x="80008" y="10184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7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Fallstudie: Maria</a:t>
            </a:r>
            <a:endParaRPr dirty="0"/>
          </a:p>
        </p:txBody>
      </p:sp>
      <p:sp>
        <p:nvSpPr>
          <p:cNvPr id="688" name="Google Shape;688;p79"/>
          <p:cNvSpPr txBox="1">
            <a:spLocks noGrp="1"/>
          </p:cNvSpPr>
          <p:nvPr>
            <p:ph type="body" idx="3"/>
          </p:nvPr>
        </p:nvSpPr>
        <p:spPr>
          <a:xfrm>
            <a:off x="1651559" y="1784105"/>
            <a:ext cx="4949266"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Maria (70) sökte efter tågbiljetter.</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Webbplatsen föreslog:</a:t>
            </a:r>
            <a:endParaRPr dirty="0"/>
          </a:p>
          <a:p>
            <a:pPr marL="0" lvl="0" indent="0" algn="l" rtl="0">
              <a:lnSpc>
                <a:spcPct val="103333"/>
              </a:lnSpc>
              <a:spcBef>
                <a:spcPts val="0"/>
              </a:spcBef>
              <a:spcAft>
                <a:spcPts val="0"/>
              </a:spcAft>
              <a:buClr>
                <a:srgbClr val="242B62"/>
              </a:buClr>
              <a:buSzPts val="2400"/>
              <a:buNone/>
            </a:pPr>
            <a:r>
              <a:rPr lang="en-US" dirty="0"/>
              <a:t>• billigare restider</a:t>
            </a:r>
            <a:endParaRPr dirty="0"/>
          </a:p>
          <a:p>
            <a:pPr marL="0" lvl="0" indent="0" algn="l" rtl="0">
              <a:lnSpc>
                <a:spcPct val="103333"/>
              </a:lnSpc>
              <a:spcBef>
                <a:spcPts val="0"/>
              </a:spcBef>
              <a:spcAft>
                <a:spcPts val="0"/>
              </a:spcAft>
              <a:buClr>
                <a:srgbClr val="242B62"/>
              </a:buClr>
              <a:buSzPts val="2400"/>
              <a:buNone/>
            </a:pPr>
            <a:r>
              <a:rPr lang="en-US" dirty="0"/>
              <a:t>• hotell i närheten</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dirty="0"/>
              <a:t>Hon jämförde alternativen innan hon valde.</a:t>
            </a:r>
            <a:endParaRPr dirty="0"/>
          </a:p>
          <a:p>
            <a:pPr marL="0" lvl="0" indent="0" algn="l" rtl="0">
              <a:lnSpc>
                <a:spcPct val="103333"/>
              </a:lnSpc>
              <a:spcBef>
                <a:spcPts val="0"/>
              </a:spcBef>
              <a:spcAft>
                <a:spcPts val="0"/>
              </a:spcAft>
              <a:buClr>
                <a:srgbClr val="242B62"/>
              </a:buClr>
              <a:buSzPts val="2400"/>
              <a:buNone/>
            </a:pPr>
            <a:endParaRPr dirty="0"/>
          </a:p>
          <a:p>
            <a:pPr marL="0" lvl="0" indent="0" algn="l" rtl="0">
              <a:lnSpc>
                <a:spcPct val="103333"/>
              </a:lnSpc>
              <a:spcBef>
                <a:spcPts val="0"/>
              </a:spcBef>
              <a:spcAft>
                <a:spcPts val="0"/>
              </a:spcAft>
              <a:buClr>
                <a:srgbClr val="242B62"/>
              </a:buClr>
              <a:buSzPts val="2400"/>
              <a:buNone/>
            </a:pPr>
            <a:r>
              <a:rPr lang="en-US" b="1" dirty="0"/>
              <a:t>AI-förslag kan vara till hjälp – men jämför alltid!</a:t>
            </a:r>
            <a:endParaRPr dirty="0"/>
          </a:p>
        </p:txBody>
      </p:sp>
      <p:pic>
        <p:nvPicPr>
          <p:cNvPr id="689" name="Google Shape;689;p79" descr="En bild som visar Människoansikte, person, leende, kläds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pic>
        <p:nvPicPr>
          <p:cNvPr id="695" name="Google Shape;695;p80" descr="En bild som visar person, hand,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696" name="Google Shape;696;p80"/>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dirty="0"/>
              <a:t>Övning: </a:t>
            </a:r>
            <a:r>
              <a:rPr lang="en-US" sz="3600" dirty="0"/>
              <a:t>AI-rekommendationer</a:t>
            </a:r>
            <a:endParaRPr dirty="0"/>
          </a:p>
          <a:p>
            <a:pPr marL="0" marR="0" lvl="0" indent="0" algn="l" rtl="0">
              <a:lnSpc>
                <a:spcPct val="103333"/>
              </a:lnSpc>
              <a:spcBef>
                <a:spcPts val="0"/>
              </a:spcBef>
              <a:spcAft>
                <a:spcPts val="0"/>
              </a:spcAft>
              <a:buSzPts val="3600"/>
              <a:buNone/>
            </a:pPr>
            <a:endParaRPr dirty="0"/>
          </a:p>
        </p:txBody>
      </p:sp>
      <p:sp>
        <p:nvSpPr>
          <p:cNvPr id="697" name="Google Shape;697;p80"/>
          <p:cNvSpPr txBox="1">
            <a:spLocks noGrp="1"/>
          </p:cNvSpPr>
          <p:nvPr>
            <p:ph type="body" idx="3"/>
          </p:nvPr>
        </p:nvSpPr>
        <p:spPr>
          <a:xfrm>
            <a:off x="4927638" y="1531657"/>
            <a:ext cx="6570233" cy="4940882"/>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3840"/>
              <a:buFont typeface="Arial"/>
              <a:buNone/>
            </a:pPr>
            <a:r>
              <a:rPr lang="en-US" dirty="0"/>
              <a:t>Tänk på ett tillfälle då en webbplats eller app föreslog något för dig.</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marR="0" lvl="0" indent="-228600" algn="l" rtl="0">
              <a:lnSpc>
                <a:spcPct val="103333"/>
              </a:lnSpc>
              <a:spcBef>
                <a:spcPts val="0"/>
              </a:spcBef>
              <a:spcAft>
                <a:spcPts val="0"/>
              </a:spcAft>
              <a:buClr>
                <a:srgbClr val="242B62"/>
              </a:buClr>
              <a:buSzPts val="3840"/>
              <a:buFont typeface="Arial"/>
              <a:buNone/>
            </a:pPr>
            <a:r>
              <a:rPr lang="en-US" dirty="0"/>
              <a:t>Exempel: nätbutiker, filmer eller tv-serier, resvägar, tjänster i närheten</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marR="0" lvl="0" indent="-228600" algn="l" rtl="0">
              <a:lnSpc>
                <a:spcPct val="103333"/>
              </a:lnSpc>
              <a:spcBef>
                <a:spcPts val="0"/>
              </a:spcBef>
              <a:spcAft>
                <a:spcPts val="0"/>
              </a:spcAft>
              <a:buClr>
                <a:srgbClr val="242B62"/>
              </a:buClr>
              <a:buSzPts val="3840"/>
              <a:buFont typeface="Arial"/>
              <a:buNone/>
            </a:pPr>
            <a:r>
              <a:rPr lang="en-US" b="1" dirty="0"/>
              <a:t>Reflektera: </a:t>
            </a:r>
            <a:r>
              <a:rPr lang="en-US" dirty="0"/>
              <a:t>Var det användbart? Stämde det överens med dina behov? Följde du förslaget eller valde du något annat?</a:t>
            </a:r>
            <a:endParaRPr dirty="0"/>
          </a:p>
          <a:p>
            <a:pPr marL="457200" marR="0" lvl="0" indent="-228600" algn="l" rtl="0">
              <a:lnSpc>
                <a:spcPct val="103333"/>
              </a:lnSpc>
              <a:spcBef>
                <a:spcPts val="0"/>
              </a:spcBef>
              <a:spcAft>
                <a:spcPts val="0"/>
              </a:spcAft>
              <a:buClr>
                <a:srgbClr val="242B62"/>
              </a:buClr>
              <a:buSzPts val="3840"/>
              <a:buFont typeface="Arial"/>
              <a:buNone/>
            </a:pPr>
            <a:endParaRPr dirty="0"/>
          </a:p>
          <a:p>
            <a:pPr marL="457200" lvl="0" indent="-228600">
              <a:buSzPts val="3840"/>
            </a:pPr>
            <a:r>
              <a:rPr lang="en-US" dirty="0"/>
              <a:t>Även om AI-förslag kan vara till hjälp bör de inte betraktas som beslut.</a:t>
            </a:r>
            <a:endParaRPr dirty="0"/>
          </a:p>
        </p:txBody>
      </p:sp>
      <p:pic>
        <p:nvPicPr>
          <p:cNvPr id="698" name="Google Shape;698;p80"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pic>
        <p:nvPicPr>
          <p:cNvPr id="704" name="Google Shape;704;p11" descr="Man relax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r="-40"/>
          <a:stretch>
            <a:fillRect/>
          </a:stretch>
        </p:blipFill>
        <p:spPr>
          <a:xfrm>
            <a:off x="238772" y="2626822"/>
            <a:ext cx="7708195" cy="3396829"/>
          </a:xfrm>
          <a:prstGeom prst="rect">
            <a:avLst/>
          </a:prstGeom>
          <a:solidFill>
            <a:srgbClr val="D9D9D9"/>
          </a:solidFill>
          <a:ln>
            <a:noFill/>
          </a:ln>
        </p:spPr>
      </p:pic>
      <p:sp>
        <p:nvSpPr>
          <p:cNvPr id="705" name="Google Shape;705;p11"/>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04</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706" name="Google Shape;706;p11"/>
          <p:cNvSpPr/>
          <p:nvPr/>
        </p:nvSpPr>
        <p:spPr>
          <a:xfrm>
            <a:off x="5722297" y="3428999"/>
            <a:ext cx="4680135" cy="237172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07" name="Google Shape;707;p11"/>
          <p:cNvSpPr txBox="1"/>
          <p:nvPr/>
        </p:nvSpPr>
        <p:spPr>
          <a:xfrm>
            <a:off x="5906320" y="3481298"/>
            <a:ext cx="4604753"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ATT FÖRSTÅ AI:S BEGRÄNSNINGAR OCH UNDVIKA ÖVERDRIVET FÖRLITANDE</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pic>
        <p:nvPicPr>
          <p:cNvPr id="713" name="Google Shape;713;p82" descr="En bild som visar person, inomhus, klädsel, Människoansikte&#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14" name="Google Shape;714;p82"/>
          <p:cNvSpPr txBox="1">
            <a:spLocks noGrp="1"/>
          </p:cNvSpPr>
          <p:nvPr>
            <p:ph type="body" idx="1"/>
          </p:nvPr>
        </p:nvSpPr>
        <p:spPr>
          <a:xfrm>
            <a:off x="4927638" y="708896"/>
            <a:ext cx="6570232"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3333"/>
              </a:lnSpc>
              <a:spcBef>
                <a:spcPts val="0"/>
              </a:spcBef>
              <a:spcAft>
                <a:spcPts val="0"/>
              </a:spcAft>
              <a:buSzPts val="3600"/>
              <a:buNone/>
            </a:pPr>
            <a:r>
              <a:rPr lang="en-US" b="1" dirty="0"/>
              <a:t>AI är till hjälp men inte perfekt</a:t>
            </a:r>
            <a:endParaRPr b="1" dirty="0"/>
          </a:p>
        </p:txBody>
      </p:sp>
      <p:sp>
        <p:nvSpPr>
          <p:cNvPr id="715" name="Google Shape;715;p82"/>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rmAutofit fontScale="85000" lnSpcReduction="10000"/>
          </a:bodyPr>
          <a:lstStyle/>
          <a:p>
            <a:pPr marL="457200" marR="0" lvl="0" indent="-228600" algn="l" rtl="0">
              <a:lnSpc>
                <a:spcPct val="103333"/>
              </a:lnSpc>
              <a:spcBef>
                <a:spcPts val="0"/>
              </a:spcBef>
              <a:spcAft>
                <a:spcPts val="0"/>
              </a:spcAft>
              <a:buClr>
                <a:srgbClr val="242B62"/>
              </a:buClr>
              <a:buSzPts val="2400"/>
              <a:buFont typeface="Arial"/>
              <a:buNone/>
            </a:pPr>
            <a:r>
              <a:rPr lang="en-US" dirty="0"/>
              <a:t>AI-verktyg kan hjälpa oss med vardagliga uppgifter, men de förstår inte världen på samma sätt som människor gör.</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Ibland kan AI:</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ge </a:t>
            </a:r>
            <a:r>
              <a:rPr lang="en-US" b="1" dirty="0"/>
              <a:t>felaktiga svar</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missförstå en fråga</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tillhandahålla </a:t>
            </a:r>
            <a:r>
              <a:rPr lang="en-US" b="1" dirty="0"/>
              <a:t>föråldrad information</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IE" dirty="0"/>
              <a:t>ge ett </a:t>
            </a:r>
            <a:r>
              <a:rPr lang="en-IE" b="1" dirty="0"/>
              <a:t>partiskt svar</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låta självsäker även när svaret är fel</a:t>
            </a:r>
          </a:p>
          <a:p>
            <a:pPr marL="457200" marR="0" lvl="0" indent="-228600" algn="l" rtl="0">
              <a:lnSpc>
                <a:spcPct val="103333"/>
              </a:lnSpc>
              <a:spcBef>
                <a:spcPts val="0"/>
              </a:spcBef>
              <a:spcAft>
                <a:spcPts val="0"/>
              </a:spcAft>
              <a:buClr>
                <a:srgbClr val="242B62"/>
              </a:buClr>
              <a:buSzPts val="2400"/>
              <a:buFont typeface="Arial"/>
              <a:buNone/>
            </a:pPr>
            <a:endParaRPr lang="en-US" dirty="0"/>
          </a:p>
          <a:p>
            <a:pPr marL="457200" marR="0" lvl="0" indent="-228600" algn="l" rtl="0">
              <a:lnSpc>
                <a:spcPct val="103333"/>
              </a:lnSpc>
              <a:spcBef>
                <a:spcPts val="0"/>
              </a:spcBef>
              <a:spcAft>
                <a:spcPts val="0"/>
              </a:spcAft>
              <a:buClr>
                <a:srgbClr val="242B62"/>
              </a:buClr>
              <a:buSzPts val="2400"/>
              <a:buFont typeface="Arial"/>
              <a:buNone/>
            </a:pPr>
            <a:r>
              <a:rPr lang="en-US" b="1" dirty="0">
                <a:highlight>
                  <a:srgbClr val="EBCB1F"/>
                </a:highlight>
              </a:rPr>
              <a:t>TIPS</a:t>
            </a:r>
            <a:r>
              <a:rPr lang="en-US" dirty="0">
                <a:highlight>
                  <a:srgbClr val="EBCB1F"/>
                </a:highlight>
              </a:rPr>
              <a:t>: </a:t>
            </a:r>
            <a:r>
              <a:rPr lang="en-US" dirty="0"/>
              <a:t>Det är helt okej att be ditt AI-verktyg om </a:t>
            </a:r>
            <a:r>
              <a:rPr lang="en-US" b="1" dirty="0"/>
              <a:t>belägg </a:t>
            </a:r>
            <a:r>
              <a:rPr lang="en-US" dirty="0"/>
              <a:t>eller bevis för sitt svar eller sin information. Vissa verktyg anger en tillförlitlighetsnivå, vilket kan vara en bra indikation på om informationen är saklig eller inte.</a:t>
            </a:r>
            <a:endParaRPr dirty="0"/>
          </a:p>
        </p:txBody>
      </p:sp>
      <p:pic>
        <p:nvPicPr>
          <p:cNvPr id="716" name="Google Shape;716;p82"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83"/>
          <p:cNvSpPr txBox="1">
            <a:spLocks noGrp="1"/>
          </p:cNvSpPr>
          <p:nvPr>
            <p:ph type="body" idx="1"/>
          </p:nvPr>
        </p:nvSpPr>
        <p:spPr>
          <a:xfrm>
            <a:off x="5851922" y="909790"/>
            <a:ext cx="515469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Kan AI </a:t>
            </a:r>
            <a:r>
              <a:rPr lang="en-US" b="1" dirty="0" err="1"/>
              <a:t>göra</a:t>
            </a:r>
            <a:r>
              <a:rPr lang="en-US" b="1" dirty="0"/>
              <a:t> </a:t>
            </a:r>
            <a:r>
              <a:rPr lang="en-US" b="1" dirty="0" err="1"/>
              <a:t>misstag</a:t>
            </a:r>
            <a:r>
              <a:rPr lang="en-US" b="1" dirty="0"/>
              <a:t>?</a:t>
            </a:r>
            <a:endParaRPr dirty="0"/>
          </a:p>
        </p:txBody>
      </p:sp>
      <p:pic>
        <p:nvPicPr>
          <p:cNvPr id="723" name="Google Shape;723;p83" descr="A person and person smiling with pink balloons&#10;&#10;AI-generated content may be incorrect."/>
          <p:cNvPicPr preferRelativeResize="0">
            <a:picLocks noGrp="1"/>
          </p:cNvPicPr>
          <p:nvPr>
            <p:ph type="pic" idx="3"/>
          </p:nvPr>
        </p:nvPicPr>
        <p:blipFill rotWithShape="1">
          <a:blip r:embed="rId4" cstate="screen">
            <a:alphaModFix/>
            <a:extLst>
              <a:ext uri="{28A0092B-C50C-407E-A947-70E740481C1C}">
                <a14:useLocalDpi xmlns:a14="http://schemas.microsoft.com/office/drawing/2010/main"/>
              </a:ext>
            </a:extLst>
          </a:blip>
          <a:srcRect/>
          <a:stretch/>
        </p:blipFill>
        <p:spPr>
          <a:xfrm>
            <a:off x="635768" y="2347106"/>
            <a:ext cx="4501280" cy="3433062"/>
          </a:xfrm>
          <a:prstGeom prst="rect">
            <a:avLst/>
          </a:prstGeom>
          <a:solidFill>
            <a:srgbClr val="D8D8D8"/>
          </a:solidFill>
          <a:ln>
            <a:noFill/>
          </a:ln>
        </p:spPr>
      </p:pic>
      <p:sp>
        <p:nvSpPr>
          <p:cNvPr id="724" name="Google Shape;724;p83"/>
          <p:cNvSpPr txBox="1">
            <a:spLocks noGrp="1"/>
          </p:cNvSpPr>
          <p:nvPr>
            <p:ph type="body" idx="2"/>
          </p:nvPr>
        </p:nvSpPr>
        <p:spPr>
          <a:xfrm>
            <a:off x="5851922" y="1520230"/>
            <a:ext cx="5819460" cy="508796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 ska </a:t>
            </a:r>
            <a:r>
              <a:rPr lang="en-US" b="1" dirty="0"/>
              <a:t>hjälpa dig</a:t>
            </a:r>
            <a:r>
              <a:rPr lang="en-US" dirty="0"/>
              <a:t>, inte ersätta din förmåga att fatta beslut.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Bra användningsområden: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Påminnelser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a:t>
            </a:r>
            <a:r>
              <a:rPr lang="en-US" dirty="0" err="1"/>
              <a:t>Organisation</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Att hitta information</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Var försiktig med:</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Hälsoråd</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Ekonomiska beslut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i="1" dirty="0"/>
              <a:t>Eller </a:t>
            </a:r>
            <a:r>
              <a:rPr lang="en-US" dirty="0"/>
              <a:t>titta på videon på </a:t>
            </a:r>
            <a:r>
              <a:rPr lang="en-US" u="sng" dirty="0" err="1">
                <a:solidFill>
                  <a:schemeClr val="hlink"/>
                </a:solidFill>
                <a:hlinkClick r:id="rId5"/>
              </a:rPr>
              <a:t>YouTube</a:t>
            </a:r>
            <a:r>
              <a:rPr lang="en-US" dirty="0"/>
              <a: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sp>
        <p:nvSpPr>
          <p:cNvPr id="3" name="TextBox 2">
            <a:extLst>
              <a:ext uri="{FF2B5EF4-FFF2-40B4-BE49-F238E27FC236}">
                <a16:creationId xmlns:a16="http://schemas.microsoft.com/office/drawing/2014/main" id="{741DCA9F-49A8-2A19-573D-F0AE6CAD845A}"/>
              </a:ext>
            </a:extLst>
          </p:cNvPr>
          <p:cNvSpPr txBox="1"/>
          <p:nvPr/>
        </p:nvSpPr>
        <p:spPr>
          <a:xfrm>
            <a:off x="985838" y="6385024"/>
            <a:ext cx="6524624" cy="307777"/>
          </a:xfrm>
          <a:prstGeom prst="rect">
            <a:avLst/>
          </a:prstGeom>
          <a:noFill/>
        </p:spPr>
        <p:txBody>
          <a:bodyPr wrap="square">
            <a:spAutoFit/>
          </a:bodyPr>
          <a:lstStyle/>
          <a:p>
            <a:r>
              <a:rPr lang="en-US" dirty="0">
                <a:latin typeface="Calibri" panose="020F0502020204030204" pitchFamily="34" charset="0"/>
                <a:ea typeface="Calibri" panose="020F0502020204030204" pitchFamily="34" charset="0"/>
                <a:cs typeface="Calibri" panose="020F0502020204030204" pitchFamily="34" charset="0"/>
                <a:hlinkClick r:id="rId5"/>
              </a:rPr>
              <a:t>6. Här är anledningen till att AI kan göra misstag – YouTube</a:t>
            </a:r>
            <a:endParaRPr lang="en-IE" dirty="0">
              <a:latin typeface="Calibri" panose="020F0502020204030204" pitchFamily="34" charset="0"/>
              <a:ea typeface="Calibri" panose="020F0502020204030204" pitchFamily="34" charset="0"/>
              <a:cs typeface="Calibri" panose="020F0502020204030204" pitchFamily="34" charset="0"/>
            </a:endParaRPr>
          </a:p>
        </p:txBody>
      </p:sp>
      <p:pic>
        <p:nvPicPr>
          <p:cNvPr id="4" name="Online Media 3" title="6. Here's why AI can make mistakes">
            <a:hlinkClick r:id="" action="ppaction://media"/>
            <a:extLst>
              <a:ext uri="{FF2B5EF4-FFF2-40B4-BE49-F238E27FC236}">
                <a16:creationId xmlns:a16="http://schemas.microsoft.com/office/drawing/2014/main" id="{E6D29041-FB75-EE3F-7093-14F3725F874B}"/>
              </a:ext>
            </a:extLst>
          </p:cNvPr>
          <p:cNvPicPr>
            <a:picLocks noRot="1" noChangeAspect="1"/>
          </p:cNvPicPr>
          <p:nvPr>
            <a:videoFile r:link="rId1"/>
          </p:nvPr>
        </p:nvPicPr>
        <p:blipFill>
          <a:blip r:embed="rId6"/>
          <a:stretch>
            <a:fillRect/>
          </a:stretch>
        </p:blipFill>
        <p:spPr>
          <a:xfrm>
            <a:off x="635768" y="2329656"/>
            <a:ext cx="4577415" cy="3518694"/>
          </a:xfrm>
          <a:prstGeom prst="rect">
            <a:avLst/>
          </a:prstGeom>
        </p:spPr>
      </p:pic>
      <p:grpSp>
        <p:nvGrpSpPr>
          <p:cNvPr id="2" name="Graphic 4">
            <a:extLst>
              <a:ext uri="{FF2B5EF4-FFF2-40B4-BE49-F238E27FC236}">
                <a16:creationId xmlns:a16="http://schemas.microsoft.com/office/drawing/2014/main" id="{03480E1B-CFD6-EAFD-6BEB-464E645E7BF6}"/>
              </a:ext>
            </a:extLst>
          </p:cNvPr>
          <p:cNvGrpSpPr/>
          <p:nvPr/>
        </p:nvGrpSpPr>
        <p:grpSpPr>
          <a:xfrm rot="18653541">
            <a:off x="10446486" y="6006914"/>
            <a:ext cx="331560" cy="756218"/>
            <a:chOff x="9129274" y="2719113"/>
            <a:chExt cx="717139" cy="1386497"/>
          </a:xfrm>
          <a:solidFill>
            <a:srgbClr val="242B62"/>
          </a:solidFill>
        </p:grpSpPr>
        <p:grpSp>
          <p:nvGrpSpPr>
            <p:cNvPr id="5" name="Graphic 4">
              <a:extLst>
                <a:ext uri="{FF2B5EF4-FFF2-40B4-BE49-F238E27FC236}">
                  <a16:creationId xmlns:a16="http://schemas.microsoft.com/office/drawing/2014/main" id="{3A9082A9-0582-C943-9D5A-AA6A593D8D5B}"/>
                </a:ext>
              </a:extLst>
            </p:cNvPr>
            <p:cNvGrpSpPr/>
            <p:nvPr/>
          </p:nvGrpSpPr>
          <p:grpSpPr>
            <a:xfrm>
              <a:off x="9159507" y="2719113"/>
              <a:ext cx="446280" cy="440141"/>
              <a:chOff x="9159507" y="2719113"/>
              <a:chExt cx="446280" cy="440141"/>
            </a:xfrm>
            <a:grpFill/>
          </p:grpSpPr>
          <p:sp>
            <p:nvSpPr>
              <p:cNvPr id="14" name="Freeform 21">
                <a:extLst>
                  <a:ext uri="{FF2B5EF4-FFF2-40B4-BE49-F238E27FC236}">
                    <a16:creationId xmlns:a16="http://schemas.microsoft.com/office/drawing/2014/main" id="{12C8D246-E3E9-EA4B-6273-1794A617173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5" name="Freeform 22">
                <a:extLst>
                  <a:ext uri="{FF2B5EF4-FFF2-40B4-BE49-F238E27FC236}">
                    <a16:creationId xmlns:a16="http://schemas.microsoft.com/office/drawing/2014/main" id="{6B2903EA-99C1-7A9E-CEBC-7A082CF5936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6" name="Graphic 4">
              <a:extLst>
                <a:ext uri="{FF2B5EF4-FFF2-40B4-BE49-F238E27FC236}">
                  <a16:creationId xmlns:a16="http://schemas.microsoft.com/office/drawing/2014/main" id="{A80958F8-E77F-9C9A-B23C-C4A2DAC7218E}"/>
                </a:ext>
              </a:extLst>
            </p:cNvPr>
            <p:cNvGrpSpPr/>
            <p:nvPr/>
          </p:nvGrpSpPr>
          <p:grpSpPr>
            <a:xfrm>
              <a:off x="9129274" y="2893887"/>
              <a:ext cx="717139" cy="1211724"/>
              <a:chOff x="9129274" y="2893887"/>
              <a:chExt cx="717139" cy="1211724"/>
            </a:xfrm>
            <a:grpFill/>
          </p:grpSpPr>
          <p:sp>
            <p:nvSpPr>
              <p:cNvPr id="7" name="Freeform 14">
                <a:extLst>
                  <a:ext uri="{FF2B5EF4-FFF2-40B4-BE49-F238E27FC236}">
                    <a16:creationId xmlns:a16="http://schemas.microsoft.com/office/drawing/2014/main" id="{93A9E9A8-ECB3-11D9-5DD6-EC46006997AB}"/>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5">
                <a:extLst>
                  <a:ext uri="{FF2B5EF4-FFF2-40B4-BE49-F238E27FC236}">
                    <a16:creationId xmlns:a16="http://schemas.microsoft.com/office/drawing/2014/main" id="{BF280C25-422D-E120-CA48-B498A9A35B90}"/>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6">
                <a:extLst>
                  <a:ext uri="{FF2B5EF4-FFF2-40B4-BE49-F238E27FC236}">
                    <a16:creationId xmlns:a16="http://schemas.microsoft.com/office/drawing/2014/main" id="{1729A1F0-03E1-AED1-9FCA-6DC83831EF1B}"/>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7">
                <a:extLst>
                  <a:ext uri="{FF2B5EF4-FFF2-40B4-BE49-F238E27FC236}">
                    <a16:creationId xmlns:a16="http://schemas.microsoft.com/office/drawing/2014/main" id="{78AA1A2F-039B-7D3B-0E30-1B7E2D89F84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8">
                <a:extLst>
                  <a:ext uri="{FF2B5EF4-FFF2-40B4-BE49-F238E27FC236}">
                    <a16:creationId xmlns:a16="http://schemas.microsoft.com/office/drawing/2014/main" id="{03865A7C-C748-C2B8-BA45-D17CD8587CF3}"/>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9">
                <a:extLst>
                  <a:ext uri="{FF2B5EF4-FFF2-40B4-BE49-F238E27FC236}">
                    <a16:creationId xmlns:a16="http://schemas.microsoft.com/office/drawing/2014/main" id="{07D97661-9970-E867-4C0B-4C103F8C524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20">
                <a:extLst>
                  <a:ext uri="{FF2B5EF4-FFF2-40B4-BE49-F238E27FC236}">
                    <a16:creationId xmlns:a16="http://schemas.microsoft.com/office/drawing/2014/main" id="{CF27DB62-AD73-2FE6-AC78-1D4C2EBE284C}"/>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29"/>
        <p:cNvGrpSpPr/>
        <p:nvPr/>
      </p:nvGrpSpPr>
      <p:grpSpPr>
        <a:xfrm>
          <a:off x="0" y="0"/>
          <a:ext cx="0" cy="0"/>
          <a:chOff x="0" y="0"/>
          <a:chExt cx="0" cy="0"/>
        </a:xfrm>
      </p:grpSpPr>
      <p:sp>
        <p:nvSpPr>
          <p:cNvPr id="730" name="Google Shape;730;p12"/>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dirty="0">
                <a:latin typeface="Calibri" panose="020F0502020204030204" pitchFamily="34" charset="0"/>
                <a:ea typeface="Calibri" panose="020F0502020204030204" pitchFamily="34" charset="0"/>
                <a:cs typeface="Calibri" panose="020F0502020204030204" pitchFamily="34" charset="0"/>
              </a:rPr>
              <a:t>Fallstudie – John</a:t>
            </a:r>
            <a:endParaRPr b="1" dirty="0">
              <a:latin typeface="Calibri" panose="020F0502020204030204" pitchFamily="34" charset="0"/>
              <a:ea typeface="Calibri" panose="020F0502020204030204" pitchFamily="34" charset="0"/>
              <a:cs typeface="Calibri" panose="020F0502020204030204" pitchFamily="34" charset="0"/>
            </a:endParaRPr>
          </a:p>
        </p:txBody>
      </p:sp>
      <p:sp>
        <p:nvSpPr>
          <p:cNvPr id="731" name="Google Shape;731;p12"/>
          <p:cNvSpPr txBox="1">
            <a:spLocks noGrp="1"/>
          </p:cNvSpPr>
          <p:nvPr>
            <p:ph type="body" idx="2"/>
          </p:nvPr>
        </p:nvSpPr>
        <p:spPr>
          <a:xfrm>
            <a:off x="763724" y="1836123"/>
            <a:ext cx="10664551"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John (74) frågade en AI-assistent om sin medicindos.</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Svaret lät korrekt, men han var inte säker.</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Han kollade med en apotekare – och det visade sig att AI:n hade fel.</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dirty="0">
                <a:latin typeface="Calibri" panose="020F0502020204030204" pitchFamily="34" charset="0"/>
                <a:ea typeface="Calibri" panose="020F0502020204030204" pitchFamily="34" charset="0"/>
                <a:cs typeface="Calibri" panose="020F0502020204030204" pitchFamily="34" charset="0"/>
              </a:rPr>
              <a:t>Lärdom: AI kan göra misstag, särskilt när det gäller hälsoinformation.</a:t>
            </a: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endParaRPr dirty="0">
              <a:latin typeface="Calibri" panose="020F0502020204030204" pitchFamily="34" charset="0"/>
              <a:ea typeface="Calibri" panose="020F0502020204030204" pitchFamily="34" charset="0"/>
              <a:cs typeface="Calibri" panose="020F0502020204030204" pitchFamily="34" charset="0"/>
            </a:endParaRPr>
          </a:p>
          <a:p>
            <a:pPr marL="457200" marR="0" lvl="0" indent="-228600" algn="l" rtl="0">
              <a:lnSpc>
                <a:spcPct val="103333"/>
              </a:lnSpc>
              <a:spcBef>
                <a:spcPts val="0"/>
              </a:spcBef>
              <a:spcAft>
                <a:spcPts val="0"/>
              </a:spcAft>
              <a:buClr>
                <a:srgbClr val="242B62"/>
              </a:buClr>
              <a:buSzPts val="2400"/>
              <a:buFont typeface="Arial"/>
              <a:buNone/>
            </a:pPr>
            <a:r>
              <a:rPr lang="en-US" sz="2400" b="1" dirty="0">
                <a:latin typeface="Calibri" panose="020F0502020204030204" pitchFamily="34" charset="0"/>
                <a:ea typeface="Calibri" panose="020F0502020204030204" pitchFamily="34" charset="0"/>
                <a:cs typeface="Calibri" panose="020F0502020204030204" pitchFamily="34" charset="0"/>
              </a:rPr>
              <a:t>Kontrollera alltid viktiga råd med en pålitlig expert!</a:t>
            </a:r>
            <a:endParaRPr b="1" dirty="0">
              <a:latin typeface="Calibri" panose="020F0502020204030204" pitchFamily="34" charset="0"/>
              <a:ea typeface="Calibri" panose="020F0502020204030204" pitchFamily="34" charset="0"/>
              <a:cs typeface="Calibri" panose="020F0502020204030204" pitchFamily="34" charset="0"/>
            </a:endParaRPr>
          </a:p>
          <a:p>
            <a:pPr marL="0" lvl="0" indent="0" algn="l" rtl="0">
              <a:lnSpc>
                <a:spcPct val="103333"/>
              </a:lnSpc>
              <a:spcBef>
                <a:spcPts val="0"/>
              </a:spcBef>
              <a:spcAft>
                <a:spcPts val="0"/>
              </a:spcAft>
              <a:buSzPts val="2400"/>
              <a:buNone/>
            </a:pPr>
            <a:endParaRPr dirty="0">
              <a:latin typeface="Calibri" panose="020F0502020204030204" pitchFamily="34" charset="0"/>
              <a:ea typeface="Calibri" panose="020F0502020204030204" pitchFamily="34" charset="0"/>
              <a:cs typeface="Calibri" panose="020F0502020204030204" pitchFamily="34" charset="0"/>
            </a:endParaRPr>
          </a:p>
        </p:txBody>
      </p:sp>
      <p:grpSp>
        <p:nvGrpSpPr>
          <p:cNvPr id="732" name="Google Shape;732;p12"/>
          <p:cNvGrpSpPr/>
          <p:nvPr/>
        </p:nvGrpSpPr>
        <p:grpSpPr>
          <a:xfrm>
            <a:off x="8170731" y="525101"/>
            <a:ext cx="873682" cy="1020065"/>
            <a:chOff x="8138828" y="4016838"/>
            <a:chExt cx="981393" cy="1151177"/>
          </a:xfrm>
        </p:grpSpPr>
        <p:sp>
          <p:nvSpPr>
            <p:cNvPr id="733" name="Google Shape;733;p12"/>
            <p:cNvSpPr/>
            <p:nvPr/>
          </p:nvSpPr>
          <p:spPr>
            <a:xfrm>
              <a:off x="8169112" y="4554473"/>
              <a:ext cx="928064" cy="288186"/>
            </a:xfrm>
            <a:custGeom>
              <a:avLst/>
              <a:gdLst/>
              <a:ahLst/>
              <a:cxnLst/>
              <a:rect l="l" t="t" r="r" b="b"/>
              <a:pathLst>
                <a:path w="928064" h="288186" extrusionOk="0">
                  <a:moveTo>
                    <a:pt x="0" y="0"/>
                  </a:moveTo>
                  <a:lnTo>
                    <a:pt x="928064" y="0"/>
                  </a:lnTo>
                  <a:lnTo>
                    <a:pt x="928064" y="288187"/>
                  </a:lnTo>
                  <a:lnTo>
                    <a:pt x="0" y="288187"/>
                  </a:lnTo>
                  <a:close/>
                </a:path>
              </a:pathLst>
            </a:custGeom>
            <a:solidFill>
              <a:srgbClr val="00BAD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34" name="Google Shape;734;p12"/>
            <p:cNvGrpSpPr/>
            <p:nvPr/>
          </p:nvGrpSpPr>
          <p:grpSpPr>
            <a:xfrm>
              <a:off x="8138828" y="4016838"/>
              <a:ext cx="981393" cy="1151177"/>
              <a:chOff x="8138828" y="4016838"/>
              <a:chExt cx="981393" cy="1151177"/>
            </a:xfrm>
          </p:grpSpPr>
          <p:sp>
            <p:nvSpPr>
              <p:cNvPr id="735" name="Google Shape;735;p12"/>
              <p:cNvSpPr/>
              <p:nvPr/>
            </p:nvSpPr>
            <p:spPr>
              <a:xfrm>
                <a:off x="8453330" y="4596248"/>
                <a:ext cx="160267" cy="195292"/>
              </a:xfrm>
              <a:custGeom>
                <a:avLst/>
                <a:gdLst/>
                <a:ahLst/>
                <a:cxnLst/>
                <a:rect l="l" t="t" r="r" b="b"/>
                <a:pathLst>
                  <a:path w="160267" h="195292" extrusionOk="0">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6" name="Google Shape;736;p12"/>
              <p:cNvSpPr/>
              <p:nvPr/>
            </p:nvSpPr>
            <p:spPr>
              <a:xfrm>
                <a:off x="8349394" y="4326412"/>
                <a:ext cx="558201" cy="463509"/>
              </a:xfrm>
              <a:custGeom>
                <a:avLst/>
                <a:gdLst/>
                <a:ahLst/>
                <a:cxnLst/>
                <a:rect l="l" t="t" r="r" b="b"/>
                <a:pathLst>
                  <a:path w="558201" h="463509" extrusionOk="0">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7" name="Google Shape;737;p12"/>
              <p:cNvSpPr/>
              <p:nvPr/>
            </p:nvSpPr>
            <p:spPr>
              <a:xfrm>
                <a:off x="8138828" y="4016838"/>
                <a:ext cx="981393" cy="1151177"/>
              </a:xfrm>
              <a:custGeom>
                <a:avLst/>
                <a:gdLst/>
                <a:ahLst/>
                <a:cxnLst/>
                <a:rect l="l" t="t" r="r" b="b"/>
                <a:pathLst>
                  <a:path w="981393" h="1151177" extrusionOk="0">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8" name="Google Shape;738;p12"/>
              <p:cNvSpPr/>
              <p:nvPr/>
            </p:nvSpPr>
            <p:spPr>
              <a:xfrm>
                <a:off x="8645236" y="4594056"/>
                <a:ext cx="127021" cy="195865"/>
              </a:xfrm>
              <a:custGeom>
                <a:avLst/>
                <a:gdLst/>
                <a:ahLst/>
                <a:cxnLst/>
                <a:rect l="l" t="t" r="r" b="b"/>
                <a:pathLst>
                  <a:path w="127021" h="195865" extrusionOk="0">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9" name="Google Shape;739;p12"/>
              <p:cNvSpPr/>
              <p:nvPr/>
            </p:nvSpPr>
            <p:spPr>
              <a:xfrm>
                <a:off x="8806911" y="4596255"/>
                <a:ext cx="101166" cy="194149"/>
              </a:xfrm>
              <a:custGeom>
                <a:avLst/>
                <a:gdLst/>
                <a:ahLst/>
                <a:cxnLst/>
                <a:rect l="l" t="t" r="r" b="b"/>
                <a:pathLst>
                  <a:path w="101166" h="194149" extrusionOk="0">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0" name="Google Shape;740;p12"/>
              <p:cNvSpPr/>
              <p:nvPr/>
            </p:nvSpPr>
            <p:spPr>
              <a:xfrm>
                <a:off x="8399800" y="4326144"/>
                <a:ext cx="371611" cy="33911"/>
              </a:xfrm>
              <a:custGeom>
                <a:avLst/>
                <a:gdLst/>
                <a:ahLst/>
                <a:cxnLst/>
                <a:rect l="l" t="t" r="r" b="b"/>
                <a:pathLst>
                  <a:path w="371611" h="33911" extrusionOk="0">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1" name="Google Shape;741;p12"/>
              <p:cNvSpPr/>
              <p:nvPr/>
            </p:nvSpPr>
            <p:spPr>
              <a:xfrm>
                <a:off x="8399800" y="4427395"/>
                <a:ext cx="371611" cy="34032"/>
              </a:xfrm>
              <a:custGeom>
                <a:avLst/>
                <a:gdLst/>
                <a:ahLst/>
                <a:cxnLst/>
                <a:rect l="l" t="t" r="r" b="b"/>
                <a:pathLst>
                  <a:path w="371611" h="34032" extrusionOk="0">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2" name="Google Shape;742;p12"/>
              <p:cNvSpPr/>
              <p:nvPr/>
            </p:nvSpPr>
            <p:spPr>
              <a:xfrm>
                <a:off x="8350359" y="4595504"/>
                <a:ext cx="99170" cy="193596"/>
              </a:xfrm>
              <a:custGeom>
                <a:avLst/>
                <a:gdLst/>
                <a:ahLst/>
                <a:cxnLst/>
                <a:rect l="l" t="t" r="r" b="b"/>
                <a:pathLst>
                  <a:path w="99170" h="193596" extrusionOk="0">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3" name="Google Shape;743;p12"/>
              <p:cNvSpPr/>
              <p:nvPr/>
            </p:nvSpPr>
            <p:spPr>
              <a:xfrm>
                <a:off x="8989553" y="4118016"/>
                <a:ext cx="52819" cy="407492"/>
              </a:xfrm>
              <a:custGeom>
                <a:avLst/>
                <a:gdLst/>
                <a:ahLst/>
                <a:cxnLst/>
                <a:rect l="l" t="t" r="r" b="b"/>
                <a:pathLst>
                  <a:path w="52819" h="407492" extrusionOk="0">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4" name="Google Shape;744;p12"/>
              <p:cNvSpPr/>
              <p:nvPr/>
            </p:nvSpPr>
            <p:spPr>
              <a:xfrm>
                <a:off x="8399800" y="4928852"/>
                <a:ext cx="371611" cy="34125"/>
              </a:xfrm>
              <a:custGeom>
                <a:avLst/>
                <a:gdLst/>
                <a:ahLst/>
                <a:cxnLst/>
                <a:rect l="l" t="t" r="r" b="b"/>
                <a:pathLst>
                  <a:path w="371611" h="34125" extrusionOk="0">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750" name="Google Shape;750;p85" descr="En bild som visar person, bärbar dator, finger, nagel&#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51" name="Google Shape;751;p85"/>
          <p:cNvSpPr txBox="1">
            <a:spLocks noGrp="1"/>
          </p:cNvSpPr>
          <p:nvPr>
            <p:ph type="body" idx="1"/>
          </p:nvPr>
        </p:nvSpPr>
        <p:spPr>
          <a:xfrm>
            <a:off x="4927638" y="915930"/>
            <a:ext cx="5997036" cy="1007761"/>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03333"/>
              </a:lnSpc>
              <a:spcBef>
                <a:spcPts val="0"/>
              </a:spcBef>
              <a:spcAft>
                <a:spcPts val="0"/>
              </a:spcAft>
              <a:buSzPct val="99310"/>
              <a:buNone/>
            </a:pPr>
            <a:r>
              <a:rPr lang="en-US" sz="5800" dirty="0">
                <a:highlight>
                  <a:srgbClr val="EBCB1F"/>
                </a:highlight>
              </a:rPr>
              <a:t>Övning: </a:t>
            </a:r>
            <a:r>
              <a:rPr lang="en-US" sz="5800" b="1" dirty="0"/>
              <a:t>När bör vi dubbelkolla information från AI?</a:t>
            </a:r>
            <a:endParaRPr sz="5800" dirty="0"/>
          </a:p>
          <a:p>
            <a:pPr marL="0" marR="0" lvl="0" indent="0" algn="l" rtl="0">
              <a:lnSpc>
                <a:spcPct val="103333"/>
              </a:lnSpc>
              <a:spcBef>
                <a:spcPts val="0"/>
              </a:spcBef>
              <a:spcAft>
                <a:spcPts val="0"/>
              </a:spcAft>
              <a:buSzPct val="160000"/>
              <a:buNone/>
            </a:pPr>
            <a:endParaRPr dirty="0"/>
          </a:p>
        </p:txBody>
      </p:sp>
      <p:sp>
        <p:nvSpPr>
          <p:cNvPr id="752" name="Google Shape;752;p85"/>
          <p:cNvSpPr txBox="1">
            <a:spLocks noGrp="1"/>
          </p:cNvSpPr>
          <p:nvPr>
            <p:ph type="body" idx="3"/>
          </p:nvPr>
        </p:nvSpPr>
        <p:spPr>
          <a:xfrm>
            <a:off x="4927638" y="2225615"/>
            <a:ext cx="6787034" cy="3923489"/>
          </a:xfrm>
          <a:prstGeom prst="rect">
            <a:avLst/>
          </a:prstGeom>
          <a:noFill/>
          <a:ln>
            <a:noFill/>
          </a:ln>
        </p:spPr>
        <p:txBody>
          <a:bodyPr spcFirstLastPara="1" wrap="square" lIns="91425" tIns="45700" rIns="91425" bIns="45700" anchor="t" anchorCtr="0">
            <a:normAutofit fontScale="47500" lnSpcReduction="20000"/>
          </a:bodyPr>
          <a:lstStyle/>
          <a:p>
            <a:pPr marR="0" lvl="0" algn="l" rtl="0">
              <a:lnSpc>
                <a:spcPct val="103333"/>
              </a:lnSpc>
              <a:spcBef>
                <a:spcPts val="0"/>
              </a:spcBef>
              <a:spcAft>
                <a:spcPts val="0"/>
              </a:spcAft>
              <a:buClr>
                <a:srgbClr val="242B62"/>
              </a:buClr>
              <a:buSzPct val="160000"/>
              <a:buFont typeface="Arial"/>
              <a:buNone/>
            </a:pPr>
            <a:r>
              <a:rPr lang="en-US" sz="5100" dirty="0"/>
              <a:t>AI-verktyg kan vara till hjälp, men det finns situationer där det är viktigt att bekräfta informationen med en annan källa.</a:t>
            </a:r>
            <a:endParaRPr dirty="0"/>
          </a:p>
          <a:p>
            <a:pPr marR="0" lvl="0" algn="l" rtl="0">
              <a:lnSpc>
                <a:spcPct val="103333"/>
              </a:lnSpc>
              <a:spcBef>
                <a:spcPts val="0"/>
              </a:spcBef>
              <a:spcAft>
                <a:spcPts val="0"/>
              </a:spcAft>
              <a:buClr>
                <a:srgbClr val="242B62"/>
              </a:buClr>
              <a:buSzPct val="160000"/>
              <a:buFont typeface="Arial"/>
              <a:buNone/>
            </a:pPr>
            <a:endParaRPr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Tänk på vardagliga situationer där det kan vara riskabelt att enbart förlita sig på AI.</a:t>
            </a:r>
            <a:endParaRPr sz="5100" dirty="0"/>
          </a:p>
          <a:p>
            <a:pPr marL="396000" marR="0" lvl="0" indent="-396000" algn="l" rtl="0">
              <a:lnSpc>
                <a:spcPct val="103333"/>
              </a:lnSpc>
              <a:spcBef>
                <a:spcPts val="0"/>
              </a:spcBef>
              <a:spcAft>
                <a:spcPts val="0"/>
              </a:spcAft>
              <a:buClr>
                <a:srgbClr val="242B62"/>
              </a:buClr>
              <a:buSzPct val="100000"/>
              <a:buFont typeface="Arial" panose="020B0604020202020204" pitchFamily="34" charset="0"/>
              <a:buChar char="•"/>
            </a:pPr>
            <a:r>
              <a:rPr lang="en-US" sz="5100" dirty="0"/>
              <a:t>Skriv ner </a:t>
            </a:r>
            <a:r>
              <a:rPr lang="en-US" sz="5100" b="1" dirty="0"/>
              <a:t>två exempel </a:t>
            </a:r>
            <a:r>
              <a:rPr lang="en-US" sz="5100" dirty="0"/>
              <a:t>där du bör dubbelkolla informationen innan du fattar ett beslut.</a:t>
            </a:r>
            <a:endParaRPr sz="5100" dirty="0"/>
          </a:p>
          <a:p>
            <a:pPr marR="0" lvl="0" algn="l" rtl="0">
              <a:lnSpc>
                <a:spcPct val="103333"/>
              </a:lnSpc>
              <a:spcBef>
                <a:spcPts val="0"/>
              </a:spcBef>
              <a:spcAft>
                <a:spcPts val="0"/>
              </a:spcAft>
              <a:buClr>
                <a:srgbClr val="242B62"/>
              </a:buClr>
              <a:buSzPct val="160000"/>
              <a:buFont typeface="Arial"/>
              <a:buNone/>
            </a:pPr>
            <a:endParaRPr sz="6000" dirty="0"/>
          </a:p>
          <a:p>
            <a:pPr marR="0" lvl="0" algn="l" rtl="0">
              <a:lnSpc>
                <a:spcPct val="103333"/>
              </a:lnSpc>
              <a:spcBef>
                <a:spcPts val="0"/>
              </a:spcBef>
              <a:spcAft>
                <a:spcPts val="0"/>
              </a:spcAft>
              <a:buClr>
                <a:srgbClr val="242B62"/>
              </a:buClr>
              <a:buSzPct val="160000"/>
              <a:buFont typeface="Arial"/>
              <a:buNone/>
            </a:pPr>
            <a:r>
              <a:rPr lang="en-US" sz="5100" dirty="0"/>
              <a:t>När du har skrivit ner dina exempel, diskutera dem med någon.</a:t>
            </a:r>
            <a:endParaRPr sz="5100" dirty="0"/>
          </a:p>
          <a:p>
            <a:pPr marR="0" lvl="0" algn="l" rtl="0">
              <a:lnSpc>
                <a:spcPct val="103333"/>
              </a:lnSpc>
              <a:spcBef>
                <a:spcPts val="0"/>
              </a:spcBef>
              <a:spcAft>
                <a:spcPts val="0"/>
              </a:spcAft>
              <a:buClr>
                <a:srgbClr val="242B62"/>
              </a:buClr>
              <a:buSzPct val="160000"/>
              <a:buFont typeface="Arial"/>
              <a:buNone/>
            </a:pPr>
            <a:endParaRPr sz="4400" dirty="0"/>
          </a:p>
          <a:p>
            <a:pPr marR="0" lvl="0" algn="l" rtl="0">
              <a:lnSpc>
                <a:spcPct val="103333"/>
              </a:lnSpc>
              <a:spcBef>
                <a:spcPts val="0"/>
              </a:spcBef>
              <a:spcAft>
                <a:spcPts val="0"/>
              </a:spcAft>
              <a:buClr>
                <a:srgbClr val="242B62"/>
              </a:buClr>
              <a:buSzPct val="160000"/>
              <a:buFont typeface="Arial"/>
              <a:buNone/>
            </a:pPr>
            <a:endParaRPr dirty="0"/>
          </a:p>
        </p:txBody>
      </p:sp>
      <p:pic>
        <p:nvPicPr>
          <p:cNvPr id="753" name="Google Shape;753;p85"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8"/>
        <p:cNvGrpSpPr/>
        <p:nvPr/>
      </p:nvGrpSpPr>
      <p:grpSpPr>
        <a:xfrm>
          <a:off x="0" y="0"/>
          <a:ext cx="0" cy="0"/>
          <a:chOff x="0" y="0"/>
          <a:chExt cx="0" cy="0"/>
        </a:xfrm>
      </p:grpSpPr>
      <p:pic>
        <p:nvPicPr>
          <p:cNvPr id="759" name="Google Shape;759;p13" descr="Old woman reading"/>
          <p:cNvPicPr preferRelativeResize="0">
            <a:picLocks noGrp="1"/>
          </p:cNvPicPr>
          <p:nvPr>
            <p:ph type="pic" idx="2"/>
          </p:nvPr>
        </p:nvPicPr>
        <p:blipFill>
          <a:blip r:embed="rId3" cstate="screen">
            <a:alphaModFix/>
            <a:extLst>
              <a:ext uri="{28A0092B-C50C-407E-A947-70E740481C1C}">
                <a14:useLocalDpi xmlns:a14="http://schemas.microsoft.com/office/drawing/2010/main"/>
              </a:ext>
            </a:extLst>
          </a:blip>
          <a:srcRect l="-124"/>
          <a:stretch>
            <a:fillRect/>
          </a:stretch>
        </p:blipFill>
        <p:spPr>
          <a:xfrm>
            <a:off x="238772" y="2626822"/>
            <a:ext cx="7708195" cy="3396829"/>
          </a:xfrm>
          <a:prstGeom prst="rect">
            <a:avLst/>
          </a:prstGeom>
          <a:solidFill>
            <a:srgbClr val="D9D9D9"/>
          </a:solidFill>
          <a:ln>
            <a:noFill/>
          </a:ln>
        </p:spPr>
      </p:pic>
      <p:sp>
        <p:nvSpPr>
          <p:cNvPr id="760" name="Google Shape;760;p13"/>
          <p:cNvSpPr txBox="1">
            <a:spLocks noGrp="1"/>
          </p:cNvSpPr>
          <p:nvPr>
            <p:ph type="body" idx="1"/>
          </p:nvPr>
        </p:nvSpPr>
        <p:spPr>
          <a:xfrm>
            <a:off x="7503737" y="543238"/>
            <a:ext cx="2356324" cy="58222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0"/>
              <a:buNone/>
            </a:pPr>
            <a:r>
              <a:rPr lang="en-US" dirty="0">
                <a:latin typeface="Calibri" panose="020F0502020204030204" pitchFamily="34" charset="0"/>
                <a:ea typeface="Calibri" panose="020F0502020204030204" pitchFamily="34" charset="0"/>
                <a:cs typeface="Calibri" panose="020F0502020204030204" pitchFamily="34" charset="0"/>
              </a:rPr>
              <a:t>05</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761" name="Google Shape;761;p13"/>
          <p:cNvSpPr/>
          <p:nvPr/>
        </p:nvSpPr>
        <p:spPr>
          <a:xfrm>
            <a:off x="5722297" y="3429000"/>
            <a:ext cx="4680135" cy="234315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529"/>
              <a:buFont typeface="Arial"/>
              <a:buNone/>
            </a:pPr>
            <a:endParaRPr sz="529" b="0" i="0" u="none" strike="noStrike" cap="none">
              <a:solidFill>
                <a:srgbClr val="FFFFFF"/>
              </a:solidFill>
              <a:latin typeface="Montserrat"/>
              <a:ea typeface="Montserrat"/>
              <a:cs typeface="Montserrat"/>
              <a:sym typeface="Montserrat"/>
            </a:endParaRPr>
          </a:p>
        </p:txBody>
      </p:sp>
      <p:sp>
        <p:nvSpPr>
          <p:cNvPr id="762" name="Google Shape;762;p13"/>
          <p:cNvSpPr txBox="1"/>
          <p:nvPr/>
        </p:nvSpPr>
        <p:spPr>
          <a:xfrm>
            <a:off x="5906320" y="3481298"/>
            <a:ext cx="4604753"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42B62"/>
              </a:buClr>
              <a:buSzPts val="3600"/>
              <a:buFont typeface="Arial"/>
              <a:buNone/>
            </a:pPr>
            <a:r>
              <a:rPr lang="en-US" sz="3600" b="1" i="0" u="none" strike="noStrike" cap="none" dirty="0">
                <a:solidFill>
                  <a:srgbClr val="242B62"/>
                </a:solidFill>
                <a:latin typeface="Calibri"/>
                <a:ea typeface="Calibri"/>
                <a:cs typeface="Calibri"/>
                <a:sym typeface="Calibri"/>
              </a:rPr>
              <a:t>ATT FATTA VÄLGRUNDADE BESLUT OM AI-VERKTYG</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pic>
        <p:nvPicPr>
          <p:cNvPr id="768" name="Google Shape;768;p87" descr="En bild som visar klädsel, person, Människoansikte, vägg&#10;&#10;AI-genererat innehåll kan vara felaktig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388401" y="385460"/>
            <a:ext cx="4107750" cy="6087079"/>
          </a:xfrm>
          <a:prstGeom prst="rect">
            <a:avLst/>
          </a:prstGeom>
          <a:solidFill>
            <a:srgbClr val="BFBFBF"/>
          </a:solidFill>
          <a:ln>
            <a:noFill/>
          </a:ln>
        </p:spPr>
      </p:pic>
      <p:sp>
        <p:nvSpPr>
          <p:cNvPr id="769" name="Google Shape;769;p87"/>
          <p:cNvSpPr txBox="1">
            <a:spLocks noGrp="1"/>
          </p:cNvSpPr>
          <p:nvPr>
            <p:ph type="body" idx="1"/>
          </p:nvPr>
        </p:nvSpPr>
        <p:spPr>
          <a:xfrm>
            <a:off x="4966055" y="385460"/>
            <a:ext cx="6493397" cy="697353"/>
          </a:xfrm>
          <a:prstGeom prst="rect">
            <a:avLst/>
          </a:prstGeom>
          <a:noFill/>
          <a:ln>
            <a:noFill/>
          </a:ln>
        </p:spPr>
        <p:txBody>
          <a:bodyPr spcFirstLastPara="1" wrap="square" lIns="91425" tIns="45700" rIns="91425" bIns="45700" anchor="t" anchorCtr="0">
            <a:noAutofit/>
          </a:bodyPr>
          <a:lstStyle/>
          <a:p>
            <a:pPr marL="0" marR="0" lvl="0" indent="0" algn="l" rtl="0">
              <a:lnSpc>
                <a:spcPct val="103333"/>
              </a:lnSpc>
              <a:spcBef>
                <a:spcPts val="0"/>
              </a:spcBef>
              <a:spcAft>
                <a:spcPts val="0"/>
              </a:spcAft>
              <a:buSzPct val="159999"/>
              <a:buNone/>
            </a:pPr>
            <a:r>
              <a:rPr lang="en-US" sz="3200" b="1" dirty="0"/>
              <a:t>Vad innebär det</a:t>
            </a:r>
            <a:r>
              <a:rPr lang="en-US" sz="3200" b="1" i="1" dirty="0">
                <a:highlight>
                  <a:srgbClr val="EBCB1F"/>
                </a:highlight>
              </a:rPr>
              <a:t> att fatta ett välgrundat beslut</a:t>
            </a:r>
            <a:r>
              <a:rPr lang="en-US" sz="3200" b="1" dirty="0"/>
              <a:t>?</a:t>
            </a:r>
            <a:endParaRPr sz="3200" b="1" dirty="0"/>
          </a:p>
        </p:txBody>
      </p:sp>
      <p:sp>
        <p:nvSpPr>
          <p:cNvPr id="770" name="Google Shape;770;p87"/>
          <p:cNvSpPr txBox="1">
            <a:spLocks noGrp="1"/>
          </p:cNvSpPr>
          <p:nvPr>
            <p:ph type="body" idx="3"/>
          </p:nvPr>
        </p:nvSpPr>
        <p:spPr>
          <a:xfrm>
            <a:off x="4927638" y="1531657"/>
            <a:ext cx="6570233" cy="450159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r>
              <a:rPr lang="en-US" dirty="0"/>
              <a:t>AI-verktyg kan underlätta många vardagliga uppgifter, men det är viktigt att välja verktyg med omsorg.</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dirty="0"/>
              <a:t>Innan du använder ett AI-verktyg, fråga dig själv:</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Vad används verktyget till?</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Är informationen tillförlitlig?</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Skyddar det mina personuppgifter?</a:t>
            </a:r>
            <a:endParaRPr dirty="0"/>
          </a:p>
          <a:p>
            <a:pPr marL="457200" marR="0" lvl="0" indent="-228600" algn="l" rtl="0">
              <a:lnSpc>
                <a:spcPct val="103333"/>
              </a:lnSpc>
              <a:spcBef>
                <a:spcPts val="0"/>
              </a:spcBef>
              <a:spcAft>
                <a:spcPts val="0"/>
              </a:spcAft>
              <a:buClr>
                <a:srgbClr val="242B62"/>
              </a:buClr>
              <a:buSzPts val="2400"/>
              <a:buFont typeface="Arial"/>
              <a:buNone/>
            </a:pPr>
            <a:r>
              <a:rPr lang="en-US" dirty="0"/>
              <a:t>• Behöver jag verkligen det här verktyget?</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lvl="0" indent="-228600"/>
            <a:r>
              <a:rPr lang="en-US" b="1" dirty="0"/>
              <a:t>Huvudtanken:</a:t>
            </a:r>
            <a:br>
              <a:rPr lang="en-US" dirty="0"/>
            </a:br>
            <a:r>
              <a:rPr lang="en-US" dirty="0"/>
              <a:t>Artificiell intelligens ska hjälpa dig, men du måste behålla kontrollen över den.</a:t>
            </a:r>
            <a:endParaRPr dirty="0"/>
          </a:p>
        </p:txBody>
      </p:sp>
      <p:pic>
        <p:nvPicPr>
          <p:cNvPr id="771" name="Google Shape;771;p87" descr="A colorful circles with white lines and dots&#10;&#10;AI-generated content may be incorrect."/>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33"/>
          <p:cNvSpPr/>
          <p:nvPr/>
        </p:nvSpPr>
        <p:spPr>
          <a:xfrm>
            <a:off x="744259" y="1461155"/>
            <a:ext cx="10744732" cy="4783832"/>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7" name="Google Shape;777;p33"/>
          <p:cNvSpPr/>
          <p:nvPr/>
        </p:nvSpPr>
        <p:spPr>
          <a:xfrm>
            <a:off x="1011334" y="1611871"/>
            <a:ext cx="158175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778" name="Google Shape;778;p33"/>
          <p:cNvSpPr txBox="1"/>
          <p:nvPr/>
        </p:nvSpPr>
        <p:spPr>
          <a:xfrm>
            <a:off x="2445287" y="1611871"/>
            <a:ext cx="8883181"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dirty="0" err="1">
                <a:solidFill>
                  <a:schemeClr val="lt1"/>
                </a:solidFill>
                <a:latin typeface="Calibri"/>
                <a:ea typeface="Calibri"/>
                <a:cs typeface="Calibri"/>
                <a:sym typeface="Calibri"/>
              </a:rPr>
              <a:t>Frågor</a:t>
            </a:r>
            <a:r>
              <a:rPr lang="en-US" sz="3000" b="1" i="0" u="none" strike="noStrike" cap="none" dirty="0">
                <a:solidFill>
                  <a:schemeClr val="lt1"/>
                </a:solidFill>
                <a:latin typeface="Calibri"/>
                <a:ea typeface="Calibri"/>
                <a:cs typeface="Calibri"/>
                <a:sym typeface="Calibri"/>
              </a:rPr>
              <a:t> </a:t>
            </a:r>
            <a:r>
              <a:rPr lang="en-US" sz="3000" b="1" i="0" u="none" strike="noStrike" cap="none" dirty="0" err="1">
                <a:solidFill>
                  <a:schemeClr val="lt1"/>
                </a:solidFill>
                <a:latin typeface="Calibri"/>
                <a:ea typeface="Calibri"/>
                <a:cs typeface="Calibri"/>
                <a:sym typeface="Calibri"/>
              </a:rPr>
              <a:t>att</a:t>
            </a:r>
            <a:r>
              <a:rPr lang="en-US" sz="3000" b="1" i="0" u="none" strike="noStrike" cap="none" dirty="0">
                <a:solidFill>
                  <a:schemeClr val="lt1"/>
                </a:solidFill>
                <a:latin typeface="Calibri"/>
                <a:ea typeface="Calibri"/>
                <a:cs typeface="Calibri"/>
                <a:sym typeface="Calibri"/>
              </a:rPr>
              <a:t> </a:t>
            </a:r>
            <a:r>
              <a:rPr lang="en-US" sz="3000" b="1" i="0" u="none" strike="noStrike" cap="none" dirty="0" err="1">
                <a:solidFill>
                  <a:schemeClr val="lt1"/>
                </a:solidFill>
                <a:latin typeface="Calibri"/>
                <a:ea typeface="Calibri"/>
                <a:cs typeface="Calibri"/>
                <a:sym typeface="Calibri"/>
              </a:rPr>
              <a:t>ställa</a:t>
            </a:r>
            <a:r>
              <a:rPr lang="en-US" sz="3000" b="1" i="0" u="none" strike="noStrike" cap="none" dirty="0">
                <a:solidFill>
                  <a:schemeClr val="lt1"/>
                </a:solidFill>
                <a:latin typeface="Calibri"/>
                <a:ea typeface="Calibri"/>
                <a:cs typeface="Calibri"/>
                <a:sym typeface="Calibri"/>
              </a:rPr>
              <a:t> sig </a:t>
            </a:r>
            <a:r>
              <a:rPr lang="en-US" sz="3000" b="1" i="0" u="none" strike="noStrike" cap="none" dirty="0" err="1">
                <a:solidFill>
                  <a:schemeClr val="lt1"/>
                </a:solidFill>
                <a:latin typeface="Calibri"/>
                <a:ea typeface="Calibri"/>
                <a:cs typeface="Calibri"/>
                <a:sym typeface="Calibri"/>
              </a:rPr>
              <a:t>innan</a:t>
            </a:r>
            <a:r>
              <a:rPr lang="en-US" sz="3000" b="1" i="0" u="none" strike="noStrike" cap="none" dirty="0">
                <a:solidFill>
                  <a:schemeClr val="lt1"/>
                </a:solidFill>
                <a:latin typeface="Calibri"/>
                <a:ea typeface="Calibri"/>
                <a:cs typeface="Calibri"/>
                <a:sym typeface="Calibri"/>
              </a:rPr>
              <a:t> man </a:t>
            </a:r>
            <a:r>
              <a:rPr lang="en-US" sz="3000" b="1" i="0" u="none" strike="noStrike" cap="none" dirty="0" err="1">
                <a:solidFill>
                  <a:schemeClr val="lt1"/>
                </a:solidFill>
                <a:latin typeface="Calibri"/>
                <a:ea typeface="Calibri"/>
                <a:cs typeface="Calibri"/>
                <a:sym typeface="Calibri"/>
              </a:rPr>
              <a:t>använder</a:t>
            </a:r>
            <a:r>
              <a:rPr lang="en-US" sz="3000" b="1" i="0" u="none" strike="noStrike" cap="none" dirty="0">
                <a:solidFill>
                  <a:schemeClr val="lt1"/>
                </a:solidFill>
                <a:latin typeface="Calibri"/>
                <a:ea typeface="Calibri"/>
                <a:cs typeface="Calibri"/>
                <a:sym typeface="Calibri"/>
              </a:rPr>
              <a:t> </a:t>
            </a:r>
            <a:r>
              <a:rPr lang="en-US" sz="3000" b="1" i="0" u="none" strike="noStrike" cap="none" dirty="0" err="1">
                <a:solidFill>
                  <a:schemeClr val="lt1"/>
                </a:solidFill>
                <a:latin typeface="Calibri"/>
                <a:ea typeface="Calibri"/>
                <a:cs typeface="Calibri"/>
                <a:sym typeface="Calibri"/>
              </a:rPr>
              <a:t>ett</a:t>
            </a:r>
            <a:r>
              <a:rPr lang="en-US" sz="3000" b="1" i="0" u="none" strike="noStrike" cap="none" dirty="0">
                <a:solidFill>
                  <a:schemeClr val="lt1"/>
                </a:solidFill>
                <a:latin typeface="Calibri"/>
                <a:ea typeface="Calibri"/>
                <a:cs typeface="Calibri"/>
                <a:sym typeface="Calibri"/>
              </a:rPr>
              <a:t> AI-</a:t>
            </a:r>
            <a:r>
              <a:rPr lang="en-US" sz="3000" b="1" i="0" u="none" strike="noStrike" cap="none" dirty="0" err="1">
                <a:solidFill>
                  <a:schemeClr val="lt1"/>
                </a:solidFill>
                <a:latin typeface="Calibri"/>
                <a:ea typeface="Calibri"/>
                <a:cs typeface="Calibri"/>
                <a:sym typeface="Calibri"/>
              </a:rPr>
              <a:t>verktyg</a:t>
            </a:r>
            <a:endParaRPr sz="3000" b="0" i="0" u="none" strike="noStrike" cap="none" dirty="0">
              <a:solidFill>
                <a:srgbClr val="000000"/>
              </a:solidFill>
              <a:latin typeface="Arial"/>
              <a:ea typeface="Arial"/>
              <a:cs typeface="Arial"/>
              <a:sym typeface="Arial"/>
            </a:endParaRPr>
          </a:p>
        </p:txBody>
      </p:sp>
      <p:sp>
        <p:nvSpPr>
          <p:cNvPr id="779" name="Google Shape;779;p33"/>
          <p:cNvSpPr txBox="1"/>
          <p:nvPr/>
        </p:nvSpPr>
        <p:spPr>
          <a:xfrm>
            <a:off x="2971744" y="2113142"/>
            <a:ext cx="7830265" cy="37856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lt1"/>
                </a:solidFill>
                <a:latin typeface="Calibri"/>
                <a:ea typeface="Calibri"/>
                <a:cs typeface="Calibri"/>
                <a:sym typeface="Calibri"/>
              </a:rPr>
              <a:t>När du provar ett nytt AI-verktyg bör du fundera på följande:</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Vem har skapat verktyget?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Vilken information samlar det in?</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Är det gratis eller kostar det något?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Rekommenderas det av pålitliga </a:t>
            </a:r>
            <a:r>
              <a:rPr lang="en-US" sz="2400" b="0" i="0" u="none" strike="noStrike" cap="none" dirty="0" err="1">
                <a:solidFill>
                  <a:schemeClr val="lt1"/>
                </a:solidFill>
                <a:latin typeface="Calibri"/>
                <a:ea typeface="Calibri"/>
                <a:cs typeface="Calibri"/>
                <a:sym typeface="Calibri"/>
              </a:rPr>
              <a:t>organisationer</a:t>
            </a:r>
            <a:r>
              <a:rPr lang="en-US" sz="2400" b="0" i="0" u="none" strike="noStrike" cap="none" dirty="0">
                <a:solidFill>
                  <a:schemeClr val="lt1"/>
                </a:solidFill>
                <a:latin typeface="Calibri"/>
                <a:ea typeface="Calibri"/>
                <a:cs typeface="Calibri"/>
                <a:sym typeface="Calibri"/>
              </a:rPr>
              <a:t>?</a:t>
            </a:r>
            <a:endParaRPr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Innan du installerar en app, kontrollera:</a:t>
            </a:r>
            <a:endParaRPr sz="2400" b="0"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chemeClr val="lt1"/>
                </a:solidFill>
                <a:latin typeface="Calibri"/>
                <a:ea typeface="Calibri"/>
                <a:cs typeface="Calibri"/>
                <a:sym typeface="Calibri"/>
              </a:rPr>
              <a:t>• Recensioner</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Sekretessinställningar</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Officiella webbplatser</a:t>
            </a:r>
            <a:endParaRPr sz="2400" b="0" i="0" u="none" strike="noStrike" cap="none" dirty="0">
              <a:solidFill>
                <a:srgbClr val="000000"/>
              </a:solidFill>
              <a:latin typeface="Arial"/>
              <a:ea typeface="Arial"/>
              <a:cs typeface="Arial"/>
              <a:sym typeface="Arial"/>
            </a:endParaRPr>
          </a:p>
        </p:txBody>
      </p:sp>
      <p:grpSp>
        <p:nvGrpSpPr>
          <p:cNvPr id="780" name="Google Shape;780;p33"/>
          <p:cNvGrpSpPr/>
          <p:nvPr/>
        </p:nvGrpSpPr>
        <p:grpSpPr>
          <a:xfrm>
            <a:off x="1381426" y="2029650"/>
            <a:ext cx="841571" cy="865145"/>
            <a:chOff x="8424689" y="5374597"/>
            <a:chExt cx="1088877" cy="1111078"/>
          </a:xfrm>
        </p:grpSpPr>
        <p:sp>
          <p:nvSpPr>
            <p:cNvPr id="781" name="Google Shape;781;p33"/>
            <p:cNvSpPr/>
            <p:nvPr/>
          </p:nvSpPr>
          <p:spPr>
            <a:xfrm>
              <a:off x="8819647" y="5399542"/>
              <a:ext cx="400988" cy="469012"/>
            </a:xfrm>
            <a:custGeom>
              <a:avLst/>
              <a:gdLst/>
              <a:ahLst/>
              <a:cxnLst/>
              <a:rect l="l" t="t" r="r" b="b"/>
              <a:pathLst>
                <a:path w="400988" h="469012" extrusionOk="0">
                  <a:moveTo>
                    <a:pt x="400444" y="189250"/>
                  </a:moveTo>
                  <a:cubicBezTo>
                    <a:pt x="400444" y="194736"/>
                    <a:pt x="400444" y="202964"/>
                    <a:pt x="400444" y="208450"/>
                  </a:cubicBezTo>
                  <a:cubicBezTo>
                    <a:pt x="400444" y="279762"/>
                    <a:pt x="373017" y="318161"/>
                    <a:pt x="342846" y="359302"/>
                  </a:cubicBezTo>
                  <a:cubicBezTo>
                    <a:pt x="320904" y="389473"/>
                    <a:pt x="296219" y="422385"/>
                    <a:pt x="285248" y="469013"/>
                  </a:cubicBezTo>
                  <a:lnTo>
                    <a:pt x="115197" y="469013"/>
                  </a:lnTo>
                  <a:cubicBezTo>
                    <a:pt x="104225" y="422385"/>
                    <a:pt x="79540" y="392216"/>
                    <a:pt x="57598" y="359302"/>
                  </a:cubicBezTo>
                  <a:cubicBezTo>
                    <a:pt x="27428" y="318161"/>
                    <a:pt x="0" y="279762"/>
                    <a:pt x="0" y="208450"/>
                  </a:cubicBezTo>
                  <a:cubicBezTo>
                    <a:pt x="0" y="131653"/>
                    <a:pt x="32914" y="85026"/>
                    <a:pt x="60341" y="57598"/>
                  </a:cubicBezTo>
                  <a:cubicBezTo>
                    <a:pt x="98740" y="21943"/>
                    <a:pt x="148109" y="0"/>
                    <a:pt x="200222" y="0"/>
                  </a:cubicBezTo>
                  <a:cubicBezTo>
                    <a:pt x="200222" y="0"/>
                    <a:pt x="200222" y="0"/>
                    <a:pt x="200222" y="0"/>
                  </a:cubicBezTo>
                  <a:cubicBezTo>
                    <a:pt x="241363" y="0"/>
                    <a:pt x="285248" y="13714"/>
                    <a:pt x="320904" y="38399"/>
                  </a:cubicBezTo>
                  <a:cubicBezTo>
                    <a:pt x="320904" y="41141"/>
                    <a:pt x="408672" y="109710"/>
                    <a:pt x="400444" y="189250"/>
                  </a:cubicBez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782" name="Google Shape;782;p33"/>
            <p:cNvGrpSpPr/>
            <p:nvPr/>
          </p:nvGrpSpPr>
          <p:grpSpPr>
            <a:xfrm>
              <a:off x="8424689" y="5374597"/>
              <a:ext cx="1088877" cy="1111078"/>
              <a:chOff x="8424689" y="5374597"/>
              <a:chExt cx="1088877" cy="1111078"/>
            </a:xfrm>
          </p:grpSpPr>
          <p:grpSp>
            <p:nvGrpSpPr>
              <p:cNvPr id="783" name="Google Shape;783;p33"/>
              <p:cNvGrpSpPr/>
              <p:nvPr/>
            </p:nvGrpSpPr>
            <p:grpSpPr>
              <a:xfrm>
                <a:off x="8424689" y="5374597"/>
                <a:ext cx="943956" cy="1111078"/>
                <a:chOff x="8424689" y="5374597"/>
                <a:chExt cx="943956" cy="1111078"/>
              </a:xfrm>
            </p:grpSpPr>
            <p:sp>
              <p:nvSpPr>
                <p:cNvPr id="784" name="Google Shape;784;p33"/>
                <p:cNvSpPr/>
                <p:nvPr/>
              </p:nvSpPr>
              <p:spPr>
                <a:xfrm>
                  <a:off x="8424689" y="6118146"/>
                  <a:ext cx="943956" cy="367529"/>
                </a:xfrm>
                <a:custGeom>
                  <a:avLst/>
                  <a:gdLst/>
                  <a:ahLst/>
                  <a:cxnLst/>
                  <a:rect l="l" t="t" r="r" b="b"/>
                  <a:pathLst>
                    <a:path w="943956" h="367529" extrusionOk="0">
                      <a:moveTo>
                        <a:pt x="833801" y="24685"/>
                      </a:moveTo>
                      <a:lnTo>
                        <a:pt x="671978" y="106968"/>
                      </a:lnTo>
                      <a:cubicBezTo>
                        <a:pt x="658264" y="93254"/>
                        <a:pt x="639064" y="85026"/>
                        <a:pt x="617123" y="85026"/>
                      </a:cubicBezTo>
                      <a:lnTo>
                        <a:pt x="507412" y="85026"/>
                      </a:lnTo>
                      <a:cubicBezTo>
                        <a:pt x="501926" y="85026"/>
                        <a:pt x="501926" y="85026"/>
                        <a:pt x="499183" y="85026"/>
                      </a:cubicBezTo>
                      <a:cubicBezTo>
                        <a:pt x="499183" y="85026"/>
                        <a:pt x="496441" y="82283"/>
                        <a:pt x="493698" y="79540"/>
                      </a:cubicBezTo>
                      <a:lnTo>
                        <a:pt x="493698" y="79540"/>
                      </a:lnTo>
                      <a:cubicBezTo>
                        <a:pt x="403186" y="-5486"/>
                        <a:pt x="326389" y="0"/>
                        <a:pt x="241363" y="32913"/>
                      </a:cubicBezTo>
                      <a:cubicBezTo>
                        <a:pt x="227649" y="38399"/>
                        <a:pt x="227649" y="38399"/>
                        <a:pt x="213936" y="38399"/>
                      </a:cubicBezTo>
                      <a:lnTo>
                        <a:pt x="189251" y="38399"/>
                      </a:lnTo>
                      <a:cubicBezTo>
                        <a:pt x="181023" y="16457"/>
                        <a:pt x="161823" y="0"/>
                        <a:pt x="137138" y="0"/>
                      </a:cubicBezTo>
                      <a:lnTo>
                        <a:pt x="54855" y="0"/>
                      </a:lnTo>
                      <a:cubicBezTo>
                        <a:pt x="24685" y="0"/>
                        <a:pt x="0" y="24685"/>
                        <a:pt x="0" y="54855"/>
                      </a:cubicBezTo>
                      <a:lnTo>
                        <a:pt x="0" y="268790"/>
                      </a:lnTo>
                      <a:cubicBezTo>
                        <a:pt x="0" y="298961"/>
                        <a:pt x="24685" y="323646"/>
                        <a:pt x="54855" y="323646"/>
                      </a:cubicBezTo>
                      <a:lnTo>
                        <a:pt x="137138" y="323646"/>
                      </a:lnTo>
                      <a:cubicBezTo>
                        <a:pt x="161823" y="323646"/>
                        <a:pt x="181023" y="307189"/>
                        <a:pt x="189251" y="285247"/>
                      </a:cubicBezTo>
                      <a:lnTo>
                        <a:pt x="233135" y="285247"/>
                      </a:lnTo>
                      <a:cubicBezTo>
                        <a:pt x="238620" y="285247"/>
                        <a:pt x="244106" y="287990"/>
                        <a:pt x="246849" y="287990"/>
                      </a:cubicBezTo>
                      <a:lnTo>
                        <a:pt x="458042" y="345588"/>
                      </a:lnTo>
                      <a:cubicBezTo>
                        <a:pt x="466270" y="348330"/>
                        <a:pt x="474498" y="351073"/>
                        <a:pt x="482727" y="353816"/>
                      </a:cubicBezTo>
                      <a:cubicBezTo>
                        <a:pt x="510155" y="362044"/>
                        <a:pt x="532097" y="367530"/>
                        <a:pt x="556781" y="367530"/>
                      </a:cubicBezTo>
                      <a:cubicBezTo>
                        <a:pt x="584209" y="367530"/>
                        <a:pt x="611637" y="359302"/>
                        <a:pt x="650035" y="334616"/>
                      </a:cubicBezTo>
                      <a:cubicBezTo>
                        <a:pt x="650035" y="334616"/>
                        <a:pt x="650035" y="334616"/>
                        <a:pt x="650035" y="334616"/>
                      </a:cubicBezTo>
                      <a:lnTo>
                        <a:pt x="910598" y="150852"/>
                      </a:lnTo>
                      <a:cubicBezTo>
                        <a:pt x="943512" y="126167"/>
                        <a:pt x="954483" y="82283"/>
                        <a:pt x="932541" y="49369"/>
                      </a:cubicBezTo>
                      <a:cubicBezTo>
                        <a:pt x="913341" y="16457"/>
                        <a:pt x="869457" y="5485"/>
                        <a:pt x="833801" y="24685"/>
                      </a:cubicBezTo>
                      <a:lnTo>
                        <a:pt x="833801" y="24685"/>
                      </a:lnTo>
                      <a:close/>
                      <a:moveTo>
                        <a:pt x="148109" y="271533"/>
                      </a:moveTo>
                      <a:cubicBezTo>
                        <a:pt x="148109" y="277019"/>
                        <a:pt x="142623" y="282504"/>
                        <a:pt x="137138" y="282504"/>
                      </a:cubicBezTo>
                      <a:lnTo>
                        <a:pt x="54855" y="282504"/>
                      </a:lnTo>
                      <a:cubicBezTo>
                        <a:pt x="49369" y="282504"/>
                        <a:pt x="43884" y="277019"/>
                        <a:pt x="43884" y="271533"/>
                      </a:cubicBezTo>
                      <a:lnTo>
                        <a:pt x="43884" y="57598"/>
                      </a:lnTo>
                      <a:cubicBezTo>
                        <a:pt x="43884" y="52112"/>
                        <a:pt x="49369" y="46626"/>
                        <a:pt x="54855" y="46626"/>
                      </a:cubicBezTo>
                      <a:lnTo>
                        <a:pt x="137138" y="46626"/>
                      </a:lnTo>
                      <a:cubicBezTo>
                        <a:pt x="142623" y="46626"/>
                        <a:pt x="148109" y="52112"/>
                        <a:pt x="148109" y="57598"/>
                      </a:cubicBezTo>
                      <a:lnTo>
                        <a:pt x="148109" y="271533"/>
                      </a:lnTo>
                      <a:close/>
                      <a:moveTo>
                        <a:pt x="885914" y="117938"/>
                      </a:moveTo>
                      <a:lnTo>
                        <a:pt x="625351" y="301704"/>
                      </a:lnTo>
                      <a:cubicBezTo>
                        <a:pt x="573238" y="337359"/>
                        <a:pt x="551296" y="329131"/>
                        <a:pt x="496441" y="315418"/>
                      </a:cubicBezTo>
                      <a:cubicBezTo>
                        <a:pt x="488212" y="312675"/>
                        <a:pt x="479984" y="309932"/>
                        <a:pt x="469013" y="307189"/>
                      </a:cubicBezTo>
                      <a:lnTo>
                        <a:pt x="257820" y="249592"/>
                      </a:lnTo>
                      <a:cubicBezTo>
                        <a:pt x="249592" y="246849"/>
                        <a:pt x="241363" y="244106"/>
                        <a:pt x="230392" y="244106"/>
                      </a:cubicBezTo>
                      <a:lnTo>
                        <a:pt x="189251" y="244106"/>
                      </a:lnTo>
                      <a:lnTo>
                        <a:pt x="189251" y="82283"/>
                      </a:lnTo>
                      <a:lnTo>
                        <a:pt x="211193" y="82283"/>
                      </a:lnTo>
                      <a:cubicBezTo>
                        <a:pt x="227649" y="82283"/>
                        <a:pt x="233135" y="82283"/>
                        <a:pt x="252334" y="74054"/>
                      </a:cubicBezTo>
                      <a:cubicBezTo>
                        <a:pt x="326389" y="43884"/>
                        <a:pt x="383987" y="41141"/>
                        <a:pt x="458042" y="109710"/>
                      </a:cubicBezTo>
                      <a:lnTo>
                        <a:pt x="458042" y="109710"/>
                      </a:lnTo>
                      <a:cubicBezTo>
                        <a:pt x="471755" y="120681"/>
                        <a:pt x="479984" y="126167"/>
                        <a:pt x="501926" y="126167"/>
                      </a:cubicBezTo>
                      <a:lnTo>
                        <a:pt x="611637" y="126167"/>
                      </a:lnTo>
                      <a:cubicBezTo>
                        <a:pt x="630837" y="126167"/>
                        <a:pt x="644550" y="139881"/>
                        <a:pt x="644550" y="159080"/>
                      </a:cubicBezTo>
                      <a:cubicBezTo>
                        <a:pt x="644550" y="178280"/>
                        <a:pt x="630837" y="191993"/>
                        <a:pt x="611637" y="191993"/>
                      </a:cubicBezTo>
                      <a:lnTo>
                        <a:pt x="433357" y="191993"/>
                      </a:lnTo>
                      <a:cubicBezTo>
                        <a:pt x="422386" y="191993"/>
                        <a:pt x="411415" y="202964"/>
                        <a:pt x="411415" y="213935"/>
                      </a:cubicBezTo>
                      <a:cubicBezTo>
                        <a:pt x="411415" y="224906"/>
                        <a:pt x="422386" y="235878"/>
                        <a:pt x="433357" y="235878"/>
                      </a:cubicBezTo>
                      <a:lnTo>
                        <a:pt x="611637" y="235878"/>
                      </a:lnTo>
                      <a:cubicBezTo>
                        <a:pt x="652778" y="235878"/>
                        <a:pt x="688435" y="200221"/>
                        <a:pt x="688435" y="159080"/>
                      </a:cubicBezTo>
                      <a:cubicBezTo>
                        <a:pt x="688435" y="153595"/>
                        <a:pt x="688435" y="148109"/>
                        <a:pt x="685692" y="142623"/>
                      </a:cubicBezTo>
                      <a:lnTo>
                        <a:pt x="844772" y="60340"/>
                      </a:lnTo>
                      <a:cubicBezTo>
                        <a:pt x="858486" y="52112"/>
                        <a:pt x="880429" y="54855"/>
                        <a:pt x="888656" y="68569"/>
                      </a:cubicBezTo>
                      <a:cubicBezTo>
                        <a:pt x="905113" y="87768"/>
                        <a:pt x="902370" y="106968"/>
                        <a:pt x="885914" y="117938"/>
                      </a:cubicBezTo>
                      <a:lnTo>
                        <a:pt x="885914" y="11793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5" name="Google Shape;785;p33"/>
                <p:cNvSpPr/>
                <p:nvPr/>
              </p:nvSpPr>
              <p:spPr>
                <a:xfrm>
                  <a:off x="8803190" y="5374597"/>
                  <a:ext cx="488213" cy="746291"/>
                </a:xfrm>
                <a:custGeom>
                  <a:avLst/>
                  <a:gdLst/>
                  <a:ahLst/>
                  <a:cxnLst/>
                  <a:rect l="l" t="t" r="r" b="b"/>
                  <a:pathLst>
                    <a:path w="488213" h="746291" extrusionOk="0">
                      <a:moveTo>
                        <a:pt x="123425" y="513157"/>
                      </a:moveTo>
                      <a:cubicBezTo>
                        <a:pt x="98740" y="524128"/>
                        <a:pt x="82283" y="548812"/>
                        <a:pt x="82283" y="576240"/>
                      </a:cubicBezTo>
                      <a:cubicBezTo>
                        <a:pt x="82283" y="606411"/>
                        <a:pt x="101483" y="633838"/>
                        <a:pt x="128910" y="642066"/>
                      </a:cubicBezTo>
                      <a:lnTo>
                        <a:pt x="128910" y="674980"/>
                      </a:lnTo>
                      <a:cubicBezTo>
                        <a:pt x="128910" y="716121"/>
                        <a:pt x="161823" y="746292"/>
                        <a:pt x="200223" y="746292"/>
                      </a:cubicBezTo>
                      <a:lnTo>
                        <a:pt x="296219" y="746292"/>
                      </a:lnTo>
                      <a:cubicBezTo>
                        <a:pt x="337361" y="746292"/>
                        <a:pt x="367531" y="713378"/>
                        <a:pt x="367531" y="674980"/>
                      </a:cubicBezTo>
                      <a:lnTo>
                        <a:pt x="367531" y="644809"/>
                      </a:lnTo>
                      <a:cubicBezTo>
                        <a:pt x="394958" y="633838"/>
                        <a:pt x="414158" y="609153"/>
                        <a:pt x="414158" y="578983"/>
                      </a:cubicBezTo>
                      <a:cubicBezTo>
                        <a:pt x="414158" y="551555"/>
                        <a:pt x="397701" y="526871"/>
                        <a:pt x="373017" y="515899"/>
                      </a:cubicBezTo>
                      <a:cubicBezTo>
                        <a:pt x="381245" y="480243"/>
                        <a:pt x="403187" y="452816"/>
                        <a:pt x="422386" y="425388"/>
                      </a:cubicBezTo>
                      <a:cubicBezTo>
                        <a:pt x="452557" y="381504"/>
                        <a:pt x="488213" y="334877"/>
                        <a:pt x="488213" y="249851"/>
                      </a:cubicBezTo>
                      <a:cubicBezTo>
                        <a:pt x="488213" y="241623"/>
                        <a:pt x="488213" y="233395"/>
                        <a:pt x="488213" y="227909"/>
                      </a:cubicBezTo>
                      <a:cubicBezTo>
                        <a:pt x="488213" y="216938"/>
                        <a:pt x="477241" y="205967"/>
                        <a:pt x="463528" y="208710"/>
                      </a:cubicBezTo>
                      <a:cubicBezTo>
                        <a:pt x="452557" y="208710"/>
                        <a:pt x="441586" y="219681"/>
                        <a:pt x="444329" y="233395"/>
                      </a:cubicBezTo>
                      <a:cubicBezTo>
                        <a:pt x="444329" y="238881"/>
                        <a:pt x="444329" y="247109"/>
                        <a:pt x="444329" y="252594"/>
                      </a:cubicBezTo>
                      <a:cubicBezTo>
                        <a:pt x="444329" y="323906"/>
                        <a:pt x="416901" y="362305"/>
                        <a:pt x="386730" y="403446"/>
                      </a:cubicBezTo>
                      <a:cubicBezTo>
                        <a:pt x="364789" y="433616"/>
                        <a:pt x="340103" y="466529"/>
                        <a:pt x="329132" y="513157"/>
                      </a:cubicBezTo>
                      <a:lnTo>
                        <a:pt x="159081" y="513157"/>
                      </a:lnTo>
                      <a:cubicBezTo>
                        <a:pt x="148109" y="466529"/>
                        <a:pt x="123425" y="436359"/>
                        <a:pt x="101483" y="403446"/>
                      </a:cubicBezTo>
                      <a:cubicBezTo>
                        <a:pt x="71312" y="362305"/>
                        <a:pt x="43884" y="323906"/>
                        <a:pt x="43884" y="252594"/>
                      </a:cubicBezTo>
                      <a:cubicBezTo>
                        <a:pt x="43884" y="175797"/>
                        <a:pt x="76798" y="129170"/>
                        <a:pt x="104226" y="101742"/>
                      </a:cubicBezTo>
                      <a:cubicBezTo>
                        <a:pt x="142624" y="66086"/>
                        <a:pt x="191994" y="44144"/>
                        <a:pt x="244106" y="44144"/>
                      </a:cubicBezTo>
                      <a:cubicBezTo>
                        <a:pt x="244106" y="44144"/>
                        <a:pt x="244106" y="44144"/>
                        <a:pt x="244106" y="44144"/>
                      </a:cubicBezTo>
                      <a:cubicBezTo>
                        <a:pt x="285248" y="44144"/>
                        <a:pt x="329132" y="57858"/>
                        <a:pt x="364789" y="82543"/>
                      </a:cubicBezTo>
                      <a:cubicBezTo>
                        <a:pt x="375759" y="90771"/>
                        <a:pt x="389473" y="88029"/>
                        <a:pt x="394958" y="77057"/>
                      </a:cubicBezTo>
                      <a:cubicBezTo>
                        <a:pt x="403187" y="66086"/>
                        <a:pt x="400444" y="52372"/>
                        <a:pt x="389473" y="46887"/>
                      </a:cubicBezTo>
                      <a:cubicBezTo>
                        <a:pt x="348332" y="16717"/>
                        <a:pt x="296219" y="-2483"/>
                        <a:pt x="244106" y="260"/>
                      </a:cubicBezTo>
                      <a:cubicBezTo>
                        <a:pt x="181023" y="260"/>
                        <a:pt x="117940" y="24945"/>
                        <a:pt x="71312" y="68829"/>
                      </a:cubicBezTo>
                      <a:cubicBezTo>
                        <a:pt x="24685" y="115456"/>
                        <a:pt x="0" y="178539"/>
                        <a:pt x="0" y="249851"/>
                      </a:cubicBezTo>
                      <a:cubicBezTo>
                        <a:pt x="0" y="334877"/>
                        <a:pt x="35656" y="384247"/>
                        <a:pt x="65826" y="425388"/>
                      </a:cubicBezTo>
                      <a:cubicBezTo>
                        <a:pt x="95997" y="452816"/>
                        <a:pt x="115197" y="477500"/>
                        <a:pt x="123425" y="513157"/>
                      </a:cubicBezTo>
                      <a:lnTo>
                        <a:pt x="123425" y="513157"/>
                      </a:lnTo>
                      <a:close/>
                      <a:moveTo>
                        <a:pt x="329132" y="677723"/>
                      </a:moveTo>
                      <a:cubicBezTo>
                        <a:pt x="329132" y="694178"/>
                        <a:pt x="315418" y="705150"/>
                        <a:pt x="301704" y="705150"/>
                      </a:cubicBezTo>
                      <a:lnTo>
                        <a:pt x="205708" y="705150"/>
                      </a:lnTo>
                      <a:cubicBezTo>
                        <a:pt x="189251" y="705150"/>
                        <a:pt x="178280" y="691436"/>
                        <a:pt x="178280" y="677723"/>
                      </a:cubicBezTo>
                      <a:lnTo>
                        <a:pt x="178280" y="650295"/>
                      </a:lnTo>
                      <a:lnTo>
                        <a:pt x="331875" y="650295"/>
                      </a:lnTo>
                      <a:lnTo>
                        <a:pt x="331875" y="677723"/>
                      </a:lnTo>
                      <a:close/>
                      <a:moveTo>
                        <a:pt x="153595" y="551555"/>
                      </a:moveTo>
                      <a:lnTo>
                        <a:pt x="348332" y="551555"/>
                      </a:lnTo>
                      <a:cubicBezTo>
                        <a:pt x="362046" y="551555"/>
                        <a:pt x="375759" y="562526"/>
                        <a:pt x="375759" y="578983"/>
                      </a:cubicBezTo>
                      <a:cubicBezTo>
                        <a:pt x="375759" y="592697"/>
                        <a:pt x="364789" y="606411"/>
                        <a:pt x="348332" y="606411"/>
                      </a:cubicBezTo>
                      <a:lnTo>
                        <a:pt x="153595" y="606411"/>
                      </a:lnTo>
                      <a:cubicBezTo>
                        <a:pt x="139881" y="606411"/>
                        <a:pt x="126167" y="595440"/>
                        <a:pt x="126167" y="578983"/>
                      </a:cubicBezTo>
                      <a:cubicBezTo>
                        <a:pt x="126167" y="562526"/>
                        <a:pt x="139881" y="551555"/>
                        <a:pt x="153595" y="551555"/>
                      </a:cubicBezTo>
                      <a:lnTo>
                        <a:pt x="153595" y="5515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786" name="Google Shape;786;p33"/>
              <p:cNvSpPr/>
              <p:nvPr/>
            </p:nvSpPr>
            <p:spPr>
              <a:xfrm>
                <a:off x="9033583" y="5509252"/>
                <a:ext cx="43884" cy="178279"/>
              </a:xfrm>
              <a:custGeom>
                <a:avLst/>
                <a:gdLst/>
                <a:ahLst/>
                <a:cxnLst/>
                <a:rect l="l" t="t" r="r" b="b"/>
                <a:pathLst>
                  <a:path w="43884" h="178279" extrusionOk="0">
                    <a:moveTo>
                      <a:pt x="43884" y="21943"/>
                    </a:moveTo>
                    <a:cubicBezTo>
                      <a:pt x="43884" y="10971"/>
                      <a:pt x="32914" y="0"/>
                      <a:pt x="21943" y="0"/>
                    </a:cubicBezTo>
                    <a:cubicBezTo>
                      <a:pt x="10972" y="0"/>
                      <a:pt x="0" y="10971"/>
                      <a:pt x="0" y="21943"/>
                    </a:cubicBezTo>
                    <a:lnTo>
                      <a:pt x="0" y="156338"/>
                    </a:lnTo>
                    <a:cubicBezTo>
                      <a:pt x="0" y="167309"/>
                      <a:pt x="10972" y="178280"/>
                      <a:pt x="21943" y="178280"/>
                    </a:cubicBezTo>
                    <a:cubicBezTo>
                      <a:pt x="32914" y="178280"/>
                      <a:pt x="43884" y="167309"/>
                      <a:pt x="43884" y="156338"/>
                    </a:cubicBezTo>
                    <a:lnTo>
                      <a:pt x="43884" y="219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7" name="Google Shape;787;p33"/>
              <p:cNvSpPr/>
              <p:nvPr/>
            </p:nvSpPr>
            <p:spPr>
              <a:xfrm>
                <a:off x="9033583" y="5745130"/>
                <a:ext cx="43884" cy="43884"/>
              </a:xfrm>
              <a:custGeom>
                <a:avLst/>
                <a:gdLst/>
                <a:ahLst/>
                <a:cxnLst/>
                <a:rect l="l" t="t" r="r" b="b"/>
                <a:pathLst>
                  <a:path w="43884" h="43884" extrusionOk="0">
                    <a:moveTo>
                      <a:pt x="21943" y="0"/>
                    </a:moveTo>
                    <a:cubicBezTo>
                      <a:pt x="10972" y="0"/>
                      <a:pt x="0" y="10971"/>
                      <a:pt x="0" y="21942"/>
                    </a:cubicBezTo>
                    <a:lnTo>
                      <a:pt x="0" y="21942"/>
                    </a:lnTo>
                    <a:cubicBezTo>
                      <a:pt x="0" y="32913"/>
                      <a:pt x="10972" y="43884"/>
                      <a:pt x="21943" y="43884"/>
                    </a:cubicBezTo>
                    <a:cubicBezTo>
                      <a:pt x="32914" y="43884"/>
                      <a:pt x="43884" y="32913"/>
                      <a:pt x="43884" y="21942"/>
                    </a:cubicBezTo>
                    <a:cubicBezTo>
                      <a:pt x="43884" y="8228"/>
                      <a:pt x="32914" y="0"/>
                      <a:pt x="21943" y="0"/>
                    </a:cubicBezTo>
                    <a:lnTo>
                      <a:pt x="21943"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8" name="Google Shape;788;p33"/>
              <p:cNvSpPr/>
              <p:nvPr/>
            </p:nvSpPr>
            <p:spPr>
              <a:xfrm>
                <a:off x="9381914" y="5621705"/>
                <a:ext cx="131652" cy="43884"/>
              </a:xfrm>
              <a:custGeom>
                <a:avLst/>
                <a:gdLst/>
                <a:ahLst/>
                <a:cxnLst/>
                <a:rect l="l" t="t" r="r" b="b"/>
                <a:pathLst>
                  <a:path w="131652" h="43884" extrusionOk="0">
                    <a:moveTo>
                      <a:pt x="109711" y="0"/>
                    </a:moveTo>
                    <a:lnTo>
                      <a:pt x="21942" y="0"/>
                    </a:lnTo>
                    <a:cubicBezTo>
                      <a:pt x="10971" y="0"/>
                      <a:pt x="0" y="10971"/>
                      <a:pt x="0" y="21942"/>
                    </a:cubicBezTo>
                    <a:cubicBezTo>
                      <a:pt x="0" y="32913"/>
                      <a:pt x="10971" y="43884"/>
                      <a:pt x="21942" y="43884"/>
                    </a:cubicBezTo>
                    <a:lnTo>
                      <a:pt x="109711" y="43884"/>
                    </a:lnTo>
                    <a:cubicBezTo>
                      <a:pt x="120682" y="43884"/>
                      <a:pt x="131653" y="32913"/>
                      <a:pt x="131653" y="21942"/>
                    </a:cubicBezTo>
                    <a:cubicBezTo>
                      <a:pt x="131653" y="10971"/>
                      <a:pt x="120682" y="0"/>
                      <a:pt x="109711" y="0"/>
                    </a:cubicBezTo>
                    <a:lnTo>
                      <a:pt x="109711" y="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9" name="Google Shape;789;p33"/>
              <p:cNvSpPr/>
              <p:nvPr/>
            </p:nvSpPr>
            <p:spPr>
              <a:xfrm>
                <a:off x="9341474" y="5389272"/>
                <a:ext cx="119279" cy="92552"/>
              </a:xfrm>
              <a:custGeom>
                <a:avLst/>
                <a:gdLst/>
                <a:ahLst/>
                <a:cxnLst/>
                <a:rect l="l" t="t" r="r" b="b"/>
                <a:pathLst>
                  <a:path w="119279" h="92552" extrusionOk="0">
                    <a:moveTo>
                      <a:pt x="23984" y="92553"/>
                    </a:moveTo>
                    <a:cubicBezTo>
                      <a:pt x="29469" y="92553"/>
                      <a:pt x="32212" y="92553"/>
                      <a:pt x="34954" y="89810"/>
                    </a:cubicBezTo>
                    <a:lnTo>
                      <a:pt x="109009" y="40440"/>
                    </a:lnTo>
                    <a:cubicBezTo>
                      <a:pt x="119980" y="34954"/>
                      <a:pt x="122723" y="21241"/>
                      <a:pt x="114495" y="10270"/>
                    </a:cubicBezTo>
                    <a:cubicBezTo>
                      <a:pt x="109009" y="-701"/>
                      <a:pt x="95296" y="-3444"/>
                      <a:pt x="84325" y="4785"/>
                    </a:cubicBezTo>
                    <a:lnTo>
                      <a:pt x="10270" y="54154"/>
                    </a:lnTo>
                    <a:cubicBezTo>
                      <a:pt x="-701" y="59640"/>
                      <a:pt x="-3444" y="73354"/>
                      <a:pt x="4785" y="84325"/>
                    </a:cubicBezTo>
                    <a:cubicBezTo>
                      <a:pt x="10270" y="89810"/>
                      <a:pt x="18498" y="92553"/>
                      <a:pt x="23984" y="92553"/>
                    </a:cubicBezTo>
                    <a:lnTo>
                      <a:pt x="23984" y="925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0" name="Google Shape;790;p33"/>
              <p:cNvSpPr/>
              <p:nvPr/>
            </p:nvSpPr>
            <p:spPr>
              <a:xfrm>
                <a:off x="9343405" y="5808102"/>
                <a:ext cx="117348" cy="90622"/>
              </a:xfrm>
              <a:custGeom>
                <a:avLst/>
                <a:gdLst/>
                <a:ahLst/>
                <a:cxnLst/>
                <a:rect l="l" t="t" r="r" b="b"/>
                <a:pathLst>
                  <a:path w="117348" h="90622" extrusionOk="0">
                    <a:moveTo>
                      <a:pt x="107079" y="52224"/>
                    </a:moveTo>
                    <a:lnTo>
                      <a:pt x="33024" y="2854"/>
                    </a:lnTo>
                    <a:cubicBezTo>
                      <a:pt x="22053" y="-2631"/>
                      <a:pt x="8339" y="111"/>
                      <a:pt x="2854" y="8340"/>
                    </a:cubicBezTo>
                    <a:cubicBezTo>
                      <a:pt x="-2632" y="19310"/>
                      <a:pt x="111" y="33024"/>
                      <a:pt x="8339" y="38510"/>
                    </a:cubicBezTo>
                    <a:lnTo>
                      <a:pt x="82394" y="87879"/>
                    </a:lnTo>
                    <a:cubicBezTo>
                      <a:pt x="85137" y="90622"/>
                      <a:pt x="90622" y="90622"/>
                      <a:pt x="93365" y="90622"/>
                    </a:cubicBezTo>
                    <a:cubicBezTo>
                      <a:pt x="101593" y="90622"/>
                      <a:pt x="107079" y="87879"/>
                      <a:pt x="112565" y="79652"/>
                    </a:cubicBezTo>
                    <a:cubicBezTo>
                      <a:pt x="120793" y="71423"/>
                      <a:pt x="118050" y="57709"/>
                      <a:pt x="107079" y="52224"/>
                    </a:cubicBezTo>
                    <a:lnTo>
                      <a:pt x="107079" y="5222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1" name="Google Shape;791;p33"/>
              <p:cNvSpPr/>
              <p:nvPr/>
            </p:nvSpPr>
            <p:spPr>
              <a:xfrm>
                <a:off x="8597483" y="5621705"/>
                <a:ext cx="131653" cy="43884"/>
              </a:xfrm>
              <a:custGeom>
                <a:avLst/>
                <a:gdLst/>
                <a:ahLst/>
                <a:cxnLst/>
                <a:rect l="l" t="t" r="r" b="b"/>
                <a:pathLst>
                  <a:path w="131653" h="43884" extrusionOk="0">
                    <a:moveTo>
                      <a:pt x="21943" y="43884"/>
                    </a:moveTo>
                    <a:lnTo>
                      <a:pt x="109711" y="43884"/>
                    </a:lnTo>
                    <a:cubicBezTo>
                      <a:pt x="120682" y="43884"/>
                      <a:pt x="131653" y="32913"/>
                      <a:pt x="131653" y="21942"/>
                    </a:cubicBezTo>
                    <a:cubicBezTo>
                      <a:pt x="131653" y="10971"/>
                      <a:pt x="120682" y="0"/>
                      <a:pt x="109711" y="0"/>
                    </a:cubicBezTo>
                    <a:lnTo>
                      <a:pt x="21943" y="0"/>
                    </a:lnTo>
                    <a:cubicBezTo>
                      <a:pt x="10971" y="0"/>
                      <a:pt x="0" y="10971"/>
                      <a:pt x="0" y="21942"/>
                    </a:cubicBezTo>
                    <a:cubicBezTo>
                      <a:pt x="0" y="35656"/>
                      <a:pt x="8229" y="43884"/>
                      <a:pt x="21943" y="43884"/>
                    </a:cubicBezTo>
                    <a:lnTo>
                      <a:pt x="21943" y="4388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2" name="Google Shape;792;p33"/>
              <p:cNvSpPr/>
              <p:nvPr/>
            </p:nvSpPr>
            <p:spPr>
              <a:xfrm>
                <a:off x="8648735" y="5388459"/>
                <a:ext cx="116167" cy="93364"/>
              </a:xfrm>
              <a:custGeom>
                <a:avLst/>
                <a:gdLst/>
                <a:ahLst/>
                <a:cxnLst/>
                <a:rect l="l" t="t" r="r" b="b"/>
                <a:pathLst>
                  <a:path w="116167" h="93364" extrusionOk="0">
                    <a:moveTo>
                      <a:pt x="9089" y="41253"/>
                    </a:moveTo>
                    <a:lnTo>
                      <a:pt x="83143" y="90622"/>
                    </a:lnTo>
                    <a:cubicBezTo>
                      <a:pt x="85886" y="93365"/>
                      <a:pt x="91372" y="93365"/>
                      <a:pt x="94115" y="93365"/>
                    </a:cubicBezTo>
                    <a:cubicBezTo>
                      <a:pt x="102343" y="93365"/>
                      <a:pt x="107828" y="90622"/>
                      <a:pt x="113314" y="82394"/>
                    </a:cubicBezTo>
                    <a:cubicBezTo>
                      <a:pt x="118799" y="71423"/>
                      <a:pt x="116056" y="57709"/>
                      <a:pt x="107828" y="52223"/>
                    </a:cubicBezTo>
                    <a:lnTo>
                      <a:pt x="33773" y="2854"/>
                    </a:lnTo>
                    <a:cubicBezTo>
                      <a:pt x="22803" y="-2632"/>
                      <a:pt x="9089" y="111"/>
                      <a:pt x="3603" y="8339"/>
                    </a:cubicBezTo>
                    <a:cubicBezTo>
                      <a:pt x="-1882" y="19311"/>
                      <a:pt x="-1882" y="33025"/>
                      <a:pt x="9089" y="41253"/>
                    </a:cubicBezTo>
                    <a:lnTo>
                      <a:pt x="9089" y="4125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3" name="Google Shape;793;p33"/>
              <p:cNvSpPr/>
              <p:nvPr/>
            </p:nvSpPr>
            <p:spPr>
              <a:xfrm>
                <a:off x="8647554" y="5806328"/>
                <a:ext cx="119279" cy="95139"/>
              </a:xfrm>
              <a:custGeom>
                <a:avLst/>
                <a:gdLst/>
                <a:ahLst/>
                <a:cxnLst/>
                <a:rect l="l" t="t" r="r" b="b"/>
                <a:pathLst>
                  <a:path w="119279" h="95139" extrusionOk="0">
                    <a:moveTo>
                      <a:pt x="84324" y="4628"/>
                    </a:moveTo>
                    <a:lnTo>
                      <a:pt x="10270" y="53998"/>
                    </a:lnTo>
                    <a:cubicBezTo>
                      <a:pt x="-701" y="59483"/>
                      <a:pt x="-3444" y="73197"/>
                      <a:pt x="4784" y="84168"/>
                    </a:cubicBezTo>
                    <a:cubicBezTo>
                      <a:pt x="10270" y="89654"/>
                      <a:pt x="15755" y="95140"/>
                      <a:pt x="23984" y="95140"/>
                    </a:cubicBezTo>
                    <a:cubicBezTo>
                      <a:pt x="29469" y="95140"/>
                      <a:pt x="32212" y="95140"/>
                      <a:pt x="34955" y="92397"/>
                    </a:cubicBezTo>
                    <a:lnTo>
                      <a:pt x="109010" y="43027"/>
                    </a:lnTo>
                    <a:cubicBezTo>
                      <a:pt x="119981" y="37542"/>
                      <a:pt x="122723" y="23828"/>
                      <a:pt x="114495" y="12857"/>
                    </a:cubicBezTo>
                    <a:cubicBezTo>
                      <a:pt x="109010" y="-857"/>
                      <a:pt x="95296" y="-3600"/>
                      <a:pt x="84324" y="4628"/>
                    </a:cubicBezTo>
                    <a:lnTo>
                      <a:pt x="84324" y="462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4" name="Google Shape;794;p33"/>
              <p:cNvSpPr/>
              <p:nvPr/>
            </p:nvSpPr>
            <p:spPr>
              <a:xfrm>
                <a:off x="9227940" y="5486624"/>
                <a:ext cx="44949" cy="41827"/>
              </a:xfrm>
              <a:custGeom>
                <a:avLst/>
                <a:gdLst/>
                <a:ahLst/>
                <a:cxnLst/>
                <a:rect l="l" t="t" r="r" b="b"/>
                <a:pathLst>
                  <a:path w="44949" h="41827" extrusionOk="0">
                    <a:moveTo>
                      <a:pt x="5866" y="36342"/>
                    </a:moveTo>
                    <a:cubicBezTo>
                      <a:pt x="11351" y="41827"/>
                      <a:pt x="16837" y="41827"/>
                      <a:pt x="22322" y="41827"/>
                    </a:cubicBezTo>
                    <a:cubicBezTo>
                      <a:pt x="27807" y="41827"/>
                      <a:pt x="33293" y="39084"/>
                      <a:pt x="38778" y="36342"/>
                    </a:cubicBezTo>
                    <a:cubicBezTo>
                      <a:pt x="47007" y="28114"/>
                      <a:pt x="47007" y="14400"/>
                      <a:pt x="38778" y="6171"/>
                    </a:cubicBezTo>
                    <a:cubicBezTo>
                      <a:pt x="30550" y="-2057"/>
                      <a:pt x="16837" y="-2057"/>
                      <a:pt x="8609" y="6171"/>
                    </a:cubicBezTo>
                    <a:cubicBezTo>
                      <a:pt x="-2363" y="14400"/>
                      <a:pt x="-2363" y="28114"/>
                      <a:pt x="5866" y="36342"/>
                    </a:cubicBezTo>
                    <a:lnTo>
                      <a:pt x="5866" y="3634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795" name="Google Shape;795;p33"/>
          <p:cNvSpPr txBox="1"/>
          <p:nvPr/>
        </p:nvSpPr>
        <p:spPr>
          <a:xfrm>
            <a:off x="744259" y="636936"/>
            <a:ext cx="10237967"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för att fatta välgrundade beslut om AI-verktyg</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sp>
        <p:nvSpPr>
          <p:cNvPr id="800" name="Google Shape;800;p15"/>
          <p:cNvSpPr/>
          <p:nvPr/>
        </p:nvSpPr>
        <p:spPr>
          <a:xfrm>
            <a:off x="744259" y="1451386"/>
            <a:ext cx="10756442" cy="476967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1" name="Google Shape;801;p15"/>
          <p:cNvSpPr/>
          <p:nvPr/>
        </p:nvSpPr>
        <p:spPr>
          <a:xfrm>
            <a:off x="1064407" y="1640820"/>
            <a:ext cx="1581755"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02" name="Google Shape;802;p15"/>
          <p:cNvSpPr txBox="1"/>
          <p:nvPr/>
        </p:nvSpPr>
        <p:spPr>
          <a:xfrm>
            <a:off x="3106329" y="1564772"/>
            <a:ext cx="7922066"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dirty="0">
                <a:solidFill>
                  <a:srgbClr val="292668"/>
                </a:solidFill>
                <a:latin typeface="Calibri"/>
                <a:ea typeface="Calibri"/>
                <a:cs typeface="Calibri"/>
                <a:sym typeface="Calibri"/>
              </a:rPr>
              <a:t>Vissa AI-verktyg begär personuppgifter</a:t>
            </a:r>
            <a:endParaRPr sz="3000" b="1" i="0" u="none" strike="noStrike" cap="none" dirty="0">
              <a:solidFill>
                <a:srgbClr val="292668"/>
              </a:solidFill>
              <a:latin typeface="Arial"/>
              <a:ea typeface="Arial"/>
              <a:cs typeface="Arial"/>
              <a:sym typeface="Arial"/>
            </a:endParaRPr>
          </a:p>
        </p:txBody>
      </p:sp>
      <p:grpSp>
        <p:nvGrpSpPr>
          <p:cNvPr id="803" name="Google Shape;803;p15"/>
          <p:cNvGrpSpPr/>
          <p:nvPr/>
        </p:nvGrpSpPr>
        <p:grpSpPr>
          <a:xfrm>
            <a:off x="1452750" y="2016674"/>
            <a:ext cx="948997" cy="948995"/>
            <a:chOff x="665400" y="3833425"/>
            <a:chExt cx="948997" cy="948995"/>
          </a:xfrm>
        </p:grpSpPr>
        <p:sp>
          <p:nvSpPr>
            <p:cNvPr id="804" name="Google Shape;804;p15"/>
            <p:cNvSpPr/>
            <p:nvPr/>
          </p:nvSpPr>
          <p:spPr>
            <a:xfrm>
              <a:off x="665400" y="3833425"/>
              <a:ext cx="948997" cy="948995"/>
            </a:xfrm>
            <a:custGeom>
              <a:avLst/>
              <a:gdLst/>
              <a:ahLst/>
              <a:cxnLst/>
              <a:rect l="l" t="t" r="r" b="b"/>
              <a:pathLst>
                <a:path w="948997" h="948995" extrusionOk="0">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5" name="Google Shape;805;p15"/>
            <p:cNvSpPr/>
            <p:nvPr/>
          </p:nvSpPr>
          <p:spPr>
            <a:xfrm>
              <a:off x="1400461" y="4233868"/>
              <a:ext cx="156337" cy="153594"/>
            </a:xfrm>
            <a:custGeom>
              <a:avLst/>
              <a:gdLst/>
              <a:ahLst/>
              <a:cxnLst/>
              <a:rect l="l" t="t" r="r" b="b"/>
              <a:pathLst>
                <a:path w="156337" h="153594" extrusionOk="0">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nvGrpSpPr>
            <p:cNvPr id="806" name="Google Shape;806;p15"/>
            <p:cNvGrpSpPr/>
            <p:nvPr/>
          </p:nvGrpSpPr>
          <p:grpSpPr>
            <a:xfrm>
              <a:off x="788824" y="4019932"/>
              <a:ext cx="244106" cy="641806"/>
              <a:chOff x="788824" y="4019932"/>
              <a:chExt cx="244106" cy="641806"/>
            </a:xfrm>
          </p:grpSpPr>
          <p:sp>
            <p:nvSpPr>
              <p:cNvPr id="807" name="Google Shape;807;p15"/>
              <p:cNvSpPr/>
              <p:nvPr/>
            </p:nvSpPr>
            <p:spPr>
              <a:xfrm>
                <a:off x="788824" y="457122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8" name="Google Shape;808;p15"/>
              <p:cNvSpPr/>
              <p:nvPr/>
            </p:nvSpPr>
            <p:spPr>
              <a:xfrm>
                <a:off x="788824" y="4631568"/>
                <a:ext cx="183765" cy="30170"/>
              </a:xfrm>
              <a:custGeom>
                <a:avLst/>
                <a:gdLst/>
                <a:ahLst/>
                <a:cxnLst/>
                <a:rect l="l" t="t" r="r" b="b"/>
                <a:pathLst>
                  <a:path w="183765" h="30170" extrusionOk="0">
                    <a:moveTo>
                      <a:pt x="0" y="0"/>
                    </a:moveTo>
                    <a:lnTo>
                      <a:pt x="183765" y="0"/>
                    </a:lnTo>
                    <a:lnTo>
                      <a:pt x="183765" y="30170"/>
                    </a:lnTo>
                    <a:lnTo>
                      <a:pt x="0" y="30170"/>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9" name="Google Shape;809;p15"/>
              <p:cNvSpPr/>
              <p:nvPr/>
            </p:nvSpPr>
            <p:spPr>
              <a:xfrm>
                <a:off x="788824" y="4019932"/>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p15"/>
              <p:cNvSpPr/>
              <p:nvPr/>
            </p:nvSpPr>
            <p:spPr>
              <a:xfrm>
                <a:off x="849165" y="4019932"/>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p15"/>
              <p:cNvSpPr/>
              <p:nvPr/>
            </p:nvSpPr>
            <p:spPr>
              <a:xfrm>
                <a:off x="788824" y="4080273"/>
                <a:ext cx="30170" cy="30170"/>
              </a:xfrm>
              <a:custGeom>
                <a:avLst/>
                <a:gdLst/>
                <a:ahLst/>
                <a:cxnLst/>
                <a:rect l="l" t="t" r="r" b="b"/>
                <a:pathLst>
                  <a:path w="30170" h="30170" extrusionOk="0">
                    <a:moveTo>
                      <a:pt x="0" y="0"/>
                    </a:moveTo>
                    <a:lnTo>
                      <a:pt x="30170" y="0"/>
                    </a:lnTo>
                    <a:lnTo>
                      <a:pt x="30170"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2" name="Google Shape;812;p15"/>
              <p:cNvSpPr/>
              <p:nvPr/>
            </p:nvSpPr>
            <p:spPr>
              <a:xfrm>
                <a:off x="849165" y="4080273"/>
                <a:ext cx="183765" cy="30170"/>
              </a:xfrm>
              <a:custGeom>
                <a:avLst/>
                <a:gdLst/>
                <a:ahLst/>
                <a:cxnLst/>
                <a:rect l="l" t="t" r="r" b="b"/>
                <a:pathLst>
                  <a:path w="183765" h="30170" extrusionOk="0">
                    <a:moveTo>
                      <a:pt x="0" y="0"/>
                    </a:moveTo>
                    <a:lnTo>
                      <a:pt x="183765" y="0"/>
                    </a:lnTo>
                    <a:lnTo>
                      <a:pt x="183765" y="30171"/>
                    </a:lnTo>
                    <a:lnTo>
                      <a:pt x="0" y="30171"/>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sp>
        <p:nvSpPr>
          <p:cNvPr id="813" name="Google Shape;813;p15"/>
          <p:cNvSpPr txBox="1"/>
          <p:nvPr/>
        </p:nvSpPr>
        <p:spPr>
          <a:xfrm>
            <a:off x="3106329" y="2065897"/>
            <a:ext cx="8685106" cy="41549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Till exempel:</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Ditt namn</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Plats</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Kontakter</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Hälsouppgifter</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EBCB1F"/>
                </a:solidFill>
                <a:latin typeface="Calibri"/>
                <a:ea typeface="Calibri"/>
                <a:cs typeface="Calibri"/>
                <a:sym typeface="Calibri"/>
              </a:rPr>
              <a:t>Viktiga tips:</a:t>
            </a:r>
            <a:endParaRPr sz="2400" b="1" i="0" u="none" strike="noStrike" cap="none" dirty="0">
              <a:solidFill>
                <a:srgbClr val="EBCB1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Dela endast nödvändig information</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Kontrollera sekretessinställningarna</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Undvik att dela känslig information</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p:txBody>
      </p:sp>
      <p:sp>
        <p:nvSpPr>
          <p:cNvPr id="814" name="Google Shape;814;p15"/>
          <p:cNvSpPr txBox="1"/>
          <p:nvPr/>
        </p:nvSpPr>
        <p:spPr>
          <a:xfrm>
            <a:off x="744259" y="636936"/>
            <a:ext cx="10828616"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292668"/>
                </a:solidFill>
                <a:latin typeface="Calibri"/>
                <a:ea typeface="Calibri"/>
                <a:cs typeface="Calibri"/>
                <a:sym typeface="Calibri"/>
              </a:rPr>
              <a:t>Tips för </a:t>
            </a:r>
            <a:r>
              <a:rPr lang="en-US" sz="3600" b="1" i="0" u="none" strike="noStrike" cap="none" dirty="0" err="1">
                <a:solidFill>
                  <a:srgbClr val="292668"/>
                </a:solidFill>
                <a:latin typeface="Calibri"/>
                <a:ea typeface="Calibri"/>
                <a:cs typeface="Calibri"/>
                <a:sym typeface="Calibri"/>
              </a:rPr>
              <a:t>att</a:t>
            </a:r>
            <a:r>
              <a:rPr lang="en-US" sz="3600" b="1" i="0" u="none" strike="noStrike" cap="none" dirty="0">
                <a:solidFill>
                  <a:srgbClr val="292668"/>
                </a:solidFill>
                <a:latin typeface="Calibri"/>
                <a:ea typeface="Calibri"/>
                <a:cs typeface="Calibri"/>
                <a:sym typeface="Calibri"/>
              </a:rPr>
              <a:t> </a:t>
            </a:r>
            <a:r>
              <a:rPr lang="en-US" sz="3600" b="1" i="0" u="none" strike="noStrike" cap="none" dirty="0" err="1">
                <a:solidFill>
                  <a:srgbClr val="292668"/>
                </a:solidFill>
                <a:latin typeface="Calibri"/>
                <a:ea typeface="Calibri"/>
                <a:cs typeface="Calibri"/>
                <a:sym typeface="Calibri"/>
              </a:rPr>
              <a:t>fatta</a:t>
            </a:r>
            <a:r>
              <a:rPr lang="en-US" sz="3600" b="1" i="0" u="none" strike="noStrike" cap="none" dirty="0">
                <a:solidFill>
                  <a:srgbClr val="292668"/>
                </a:solidFill>
                <a:latin typeface="Calibri"/>
                <a:ea typeface="Calibri"/>
                <a:cs typeface="Calibri"/>
                <a:sym typeface="Calibri"/>
              </a:rPr>
              <a:t> </a:t>
            </a:r>
            <a:r>
              <a:rPr lang="en-US" sz="3600" b="1" i="0" u="none" strike="noStrike" cap="none" dirty="0" err="1">
                <a:solidFill>
                  <a:srgbClr val="292668"/>
                </a:solidFill>
                <a:latin typeface="Calibri"/>
                <a:ea typeface="Calibri"/>
                <a:cs typeface="Calibri"/>
                <a:sym typeface="Calibri"/>
              </a:rPr>
              <a:t>välgrundade</a:t>
            </a:r>
            <a:r>
              <a:rPr lang="en-US" sz="3600" b="1" i="0" u="none" strike="noStrike" cap="none" dirty="0">
                <a:solidFill>
                  <a:srgbClr val="292668"/>
                </a:solidFill>
                <a:latin typeface="Calibri"/>
                <a:ea typeface="Calibri"/>
                <a:cs typeface="Calibri"/>
                <a:sym typeface="Calibri"/>
              </a:rPr>
              <a:t> </a:t>
            </a:r>
            <a:r>
              <a:rPr lang="en-US" sz="3600" b="1" i="0" u="none" strike="noStrike" cap="none" dirty="0" err="1">
                <a:solidFill>
                  <a:srgbClr val="292668"/>
                </a:solidFill>
                <a:latin typeface="Calibri"/>
                <a:ea typeface="Calibri"/>
                <a:cs typeface="Calibri"/>
                <a:sym typeface="Calibri"/>
              </a:rPr>
              <a:t>beslut</a:t>
            </a:r>
            <a:r>
              <a:rPr lang="en-US" sz="3600" b="1" i="0" u="none" strike="noStrike" cap="none" dirty="0">
                <a:solidFill>
                  <a:srgbClr val="292668"/>
                </a:solidFill>
                <a:latin typeface="Calibri"/>
                <a:ea typeface="Calibri"/>
                <a:cs typeface="Calibri"/>
                <a:sym typeface="Calibri"/>
              </a:rPr>
              <a:t> om AI-</a:t>
            </a:r>
            <a:r>
              <a:rPr lang="en-US" sz="3600" b="1" i="0" u="none" strike="noStrike" cap="none" dirty="0" err="1">
                <a:solidFill>
                  <a:srgbClr val="292668"/>
                </a:solidFill>
                <a:latin typeface="Calibri"/>
                <a:ea typeface="Calibri"/>
                <a:cs typeface="Calibri"/>
                <a:sym typeface="Calibri"/>
              </a:rPr>
              <a:t>verktyg</a:t>
            </a:r>
            <a:endParaRPr sz="36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6"/>
          <p:cNvSpPr/>
          <p:nvPr/>
        </p:nvSpPr>
        <p:spPr>
          <a:xfrm>
            <a:off x="744250" y="1433200"/>
            <a:ext cx="10737601" cy="4790674"/>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0" name="Google Shape;820;p16"/>
          <p:cNvSpPr/>
          <p:nvPr/>
        </p:nvSpPr>
        <p:spPr>
          <a:xfrm>
            <a:off x="1032041" y="1658753"/>
            <a:ext cx="1581755"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821" name="Google Shape;821;p16"/>
          <p:cNvSpPr txBox="1"/>
          <p:nvPr/>
        </p:nvSpPr>
        <p:spPr>
          <a:xfrm>
            <a:off x="2935755" y="1643393"/>
            <a:ext cx="6205122"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3000" b="1" i="0" u="none" strike="noStrike" cap="none" dirty="0">
                <a:solidFill>
                  <a:srgbClr val="292668"/>
                </a:solidFill>
                <a:latin typeface="Calibri"/>
                <a:ea typeface="Calibri"/>
                <a:cs typeface="Calibri"/>
                <a:sym typeface="Calibri"/>
              </a:rPr>
              <a:t>Jämförelse av olika AI-verktyg</a:t>
            </a:r>
            <a:endParaRPr sz="3000" b="0" i="0" u="none" strike="noStrike" cap="none" dirty="0">
              <a:solidFill>
                <a:srgbClr val="292668"/>
              </a:solidFill>
              <a:latin typeface="Arial"/>
              <a:ea typeface="Arial"/>
              <a:cs typeface="Arial"/>
              <a:sym typeface="Arial"/>
            </a:endParaRPr>
          </a:p>
        </p:txBody>
      </p:sp>
      <p:grpSp>
        <p:nvGrpSpPr>
          <p:cNvPr id="822" name="Google Shape;822;p16"/>
          <p:cNvGrpSpPr/>
          <p:nvPr/>
        </p:nvGrpSpPr>
        <p:grpSpPr>
          <a:xfrm>
            <a:off x="1397240" y="1920371"/>
            <a:ext cx="885534" cy="895927"/>
            <a:chOff x="7190753" y="5365577"/>
            <a:chExt cx="745522" cy="754272"/>
          </a:xfrm>
        </p:grpSpPr>
        <p:grpSp>
          <p:nvGrpSpPr>
            <p:cNvPr id="823" name="Google Shape;823;p16"/>
            <p:cNvGrpSpPr/>
            <p:nvPr/>
          </p:nvGrpSpPr>
          <p:grpSpPr>
            <a:xfrm>
              <a:off x="7353351" y="5647412"/>
              <a:ext cx="420044" cy="75879"/>
              <a:chOff x="7353351" y="5647412"/>
              <a:chExt cx="420044" cy="75879"/>
            </a:xfrm>
          </p:grpSpPr>
          <p:sp>
            <p:nvSpPr>
              <p:cNvPr id="824" name="Google Shape;824;p16"/>
              <p:cNvSpPr/>
              <p:nvPr/>
            </p:nvSpPr>
            <p:spPr>
              <a:xfrm>
                <a:off x="7353351" y="5649220"/>
                <a:ext cx="131884" cy="74071"/>
              </a:xfrm>
              <a:custGeom>
                <a:avLst/>
                <a:gdLst/>
                <a:ahLst/>
                <a:cxnLst/>
                <a:rect l="l" t="t" r="r" b="b"/>
                <a:pathLst>
                  <a:path w="131884" h="74071" extrusionOk="0">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5" name="Google Shape;825;p16"/>
              <p:cNvSpPr/>
              <p:nvPr/>
            </p:nvSpPr>
            <p:spPr>
              <a:xfrm>
                <a:off x="7640607" y="5647412"/>
                <a:ext cx="132788" cy="75879"/>
              </a:xfrm>
              <a:custGeom>
                <a:avLst/>
                <a:gdLst/>
                <a:ahLst/>
                <a:cxnLst/>
                <a:rect l="l" t="t" r="r" b="b"/>
                <a:pathLst>
                  <a:path w="132788" h="75879" extrusionOk="0">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EABB2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nvGrpSpPr>
            <p:cNvPr id="826" name="Google Shape;826;p16"/>
            <p:cNvGrpSpPr/>
            <p:nvPr/>
          </p:nvGrpSpPr>
          <p:grpSpPr>
            <a:xfrm>
              <a:off x="7190753" y="5365577"/>
              <a:ext cx="745522" cy="754272"/>
              <a:chOff x="7190753" y="5365577"/>
              <a:chExt cx="745522" cy="754272"/>
            </a:xfrm>
          </p:grpSpPr>
          <p:sp>
            <p:nvSpPr>
              <p:cNvPr id="827" name="Google Shape;827;p16"/>
              <p:cNvSpPr/>
              <p:nvPr/>
            </p:nvSpPr>
            <p:spPr>
              <a:xfrm>
                <a:off x="7304327" y="6055729"/>
                <a:ext cx="49268" cy="63218"/>
              </a:xfrm>
              <a:custGeom>
                <a:avLst/>
                <a:gdLst/>
                <a:ahLst/>
                <a:cxnLst/>
                <a:rect l="l" t="t" r="r" b="b"/>
                <a:pathLst>
                  <a:path w="49268" h="63218" extrusionOk="0">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8" name="Google Shape;828;p16"/>
              <p:cNvSpPr/>
              <p:nvPr/>
            </p:nvSpPr>
            <p:spPr>
              <a:xfrm>
                <a:off x="7190753" y="5591308"/>
                <a:ext cx="332214" cy="524928"/>
              </a:xfrm>
              <a:custGeom>
                <a:avLst/>
                <a:gdLst/>
                <a:ahLst/>
                <a:cxnLst/>
                <a:rect l="l" t="t" r="r" b="b"/>
                <a:pathLst>
                  <a:path w="332214" h="524928" extrusionOk="0">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29" name="Google Shape;829;p16"/>
              <p:cNvSpPr/>
              <p:nvPr/>
            </p:nvSpPr>
            <p:spPr>
              <a:xfrm>
                <a:off x="7272067" y="6011466"/>
                <a:ext cx="31338" cy="31602"/>
              </a:xfrm>
              <a:custGeom>
                <a:avLst/>
                <a:gdLst/>
                <a:ahLst/>
                <a:cxnLst/>
                <a:rect l="l" t="t" r="r" b="b"/>
                <a:pathLst>
                  <a:path w="31338" h="31602" extrusionOk="0">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0" name="Google Shape;830;p16"/>
              <p:cNvSpPr/>
              <p:nvPr/>
            </p:nvSpPr>
            <p:spPr>
              <a:xfrm>
                <a:off x="7610098" y="5598136"/>
                <a:ext cx="326177" cy="521713"/>
              </a:xfrm>
              <a:custGeom>
                <a:avLst/>
                <a:gdLst/>
                <a:ahLst/>
                <a:cxnLst/>
                <a:rect l="l" t="t" r="r" b="b"/>
                <a:pathLst>
                  <a:path w="326177" h="521713" extrusionOk="0">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1" name="Google Shape;831;p16"/>
              <p:cNvSpPr/>
              <p:nvPr/>
            </p:nvSpPr>
            <p:spPr>
              <a:xfrm>
                <a:off x="7328058" y="5441456"/>
                <a:ext cx="477856" cy="383008"/>
              </a:xfrm>
              <a:custGeom>
                <a:avLst/>
                <a:gdLst/>
                <a:ahLst/>
                <a:cxnLst/>
                <a:rect l="l" t="t" r="r" b="b"/>
                <a:pathLst>
                  <a:path w="477856" h="383008" extrusionOk="0">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2" name="Google Shape;832;p16"/>
              <p:cNvSpPr/>
              <p:nvPr/>
            </p:nvSpPr>
            <p:spPr>
              <a:xfrm>
                <a:off x="7549372" y="5799171"/>
                <a:ext cx="30028" cy="30713"/>
              </a:xfrm>
              <a:custGeom>
                <a:avLst/>
                <a:gdLst/>
                <a:ahLst/>
                <a:cxnLst/>
                <a:rect l="l" t="t" r="r" b="b"/>
                <a:pathLst>
                  <a:path w="30028" h="30713" extrusionOk="0">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3" name="Google Shape;833;p16"/>
              <p:cNvSpPr/>
              <p:nvPr/>
            </p:nvSpPr>
            <p:spPr>
              <a:xfrm>
                <a:off x="7553889" y="5365577"/>
                <a:ext cx="25292" cy="49682"/>
              </a:xfrm>
              <a:custGeom>
                <a:avLst/>
                <a:gdLst/>
                <a:ahLst/>
                <a:cxnLst/>
                <a:rect l="l" t="t" r="r" b="b"/>
                <a:pathLst>
                  <a:path w="25292" h="49682" extrusionOk="0">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4" name="Google Shape;834;p16"/>
              <p:cNvSpPr/>
              <p:nvPr/>
            </p:nvSpPr>
            <p:spPr>
              <a:xfrm>
                <a:off x="7473945" y="5390644"/>
                <a:ext cx="43084" cy="43585"/>
              </a:xfrm>
              <a:custGeom>
                <a:avLst/>
                <a:gdLst/>
                <a:ahLst/>
                <a:cxnLst/>
                <a:rect l="l" t="t" r="r" b="b"/>
                <a:pathLst>
                  <a:path w="43084" h="43585" extrusionOk="0">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5" name="Google Shape;835;p16"/>
              <p:cNvSpPr/>
              <p:nvPr/>
            </p:nvSpPr>
            <p:spPr>
              <a:xfrm>
                <a:off x="7617572" y="5390644"/>
                <a:ext cx="43724" cy="43585"/>
              </a:xfrm>
              <a:custGeom>
                <a:avLst/>
                <a:gdLst/>
                <a:ahLst/>
                <a:cxnLst/>
                <a:rect l="l" t="t" r="r" b="b"/>
                <a:pathLst>
                  <a:path w="43724" h="43585" extrusionOk="0">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grpSp>
      <p:sp>
        <p:nvSpPr>
          <p:cNvPr id="836" name="Google Shape;836;p16"/>
          <p:cNvSpPr txBox="1"/>
          <p:nvPr/>
        </p:nvSpPr>
        <p:spPr>
          <a:xfrm>
            <a:off x="2918471" y="2322581"/>
            <a:ext cx="8006191"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Olika verktyg kan erbjuda liknande tjänster.</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Innan du väljer ett verktyg bör du jämföra:</a:t>
            </a: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 Användarvänlighet</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Sekretessinställningar</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Funktioner</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 Kostnad</a:t>
            </a:r>
            <a:endParaRPr dirty="0">
              <a:solidFill>
                <a:srgbClr val="292668"/>
              </a:solidFil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292668"/>
                </a:solidFill>
                <a:latin typeface="Calibri"/>
                <a:ea typeface="Calibri"/>
                <a:cs typeface="Calibri"/>
                <a:sym typeface="Calibri"/>
              </a:rPr>
              <a:t>Ibland </a:t>
            </a:r>
            <a:r>
              <a:rPr lang="en-US" sz="2400" b="1" i="0" u="none" strike="noStrike" cap="none" dirty="0">
                <a:solidFill>
                  <a:srgbClr val="292668"/>
                </a:solidFill>
                <a:latin typeface="Calibri"/>
                <a:ea typeface="Calibri"/>
                <a:cs typeface="Calibri"/>
                <a:sym typeface="Calibri"/>
              </a:rPr>
              <a:t>är </a:t>
            </a:r>
            <a:r>
              <a:rPr lang="en-US" sz="2400" b="0" i="0" u="none" strike="noStrike" cap="none" dirty="0">
                <a:solidFill>
                  <a:srgbClr val="292668"/>
                </a:solidFill>
                <a:latin typeface="Calibri"/>
                <a:ea typeface="Calibri"/>
                <a:cs typeface="Calibri"/>
                <a:sym typeface="Calibri"/>
              </a:rPr>
              <a:t>det </a:t>
            </a:r>
            <a:r>
              <a:rPr lang="en-US" sz="2400" b="1" i="0" u="none" strike="noStrike" cap="none" dirty="0">
                <a:solidFill>
                  <a:srgbClr val="292668"/>
                </a:solidFill>
                <a:latin typeface="Calibri"/>
                <a:ea typeface="Calibri"/>
                <a:cs typeface="Calibri"/>
                <a:sym typeface="Calibri"/>
              </a:rPr>
              <a:t>enklaste verktyget det bästa</a:t>
            </a:r>
            <a:r>
              <a:rPr lang="en-US" sz="1100" b="1" i="0" u="none" strike="noStrike" cap="none" dirty="0">
                <a:solidFill>
                  <a:srgbClr val="292668"/>
                </a:solidFill>
                <a:latin typeface="Calibri"/>
                <a:ea typeface="Calibri"/>
                <a:cs typeface="Calibri"/>
                <a:sym typeface="Calibri"/>
              </a:rPr>
              <a:t>.</a:t>
            </a:r>
            <a:endParaRPr sz="1100" b="0" i="0" u="none" strike="noStrike" cap="none" dirty="0">
              <a:solidFill>
                <a:srgbClr val="292668"/>
              </a:solidFill>
              <a:latin typeface="Calibri"/>
              <a:ea typeface="Calibri"/>
              <a:cs typeface="Calibri"/>
              <a:sym typeface="Calibri"/>
            </a:endParaRPr>
          </a:p>
        </p:txBody>
      </p:sp>
      <p:sp>
        <p:nvSpPr>
          <p:cNvPr id="837" name="Google Shape;837;p16"/>
          <p:cNvSpPr txBox="1"/>
          <p:nvPr/>
        </p:nvSpPr>
        <p:spPr>
          <a:xfrm>
            <a:off x="744259" y="636936"/>
            <a:ext cx="9889175" cy="6973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292668"/>
                </a:solidFill>
                <a:latin typeface="Calibri"/>
                <a:ea typeface="Calibri"/>
                <a:cs typeface="Calibri"/>
                <a:sym typeface="Calibri"/>
              </a:rPr>
              <a:t>Tips för att fatta välgrundade beslut om AI-verktyg</a:t>
            </a:r>
            <a:endParaRPr sz="3600" b="0" i="0" u="none" strike="noStrike" cap="none">
              <a:solidFill>
                <a:srgbClr val="292668"/>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42"/>
        <p:cNvGrpSpPr/>
        <p:nvPr/>
      </p:nvGrpSpPr>
      <p:grpSpPr>
        <a:xfrm>
          <a:off x="0" y="0"/>
          <a:ext cx="0" cy="0"/>
          <a:chOff x="0" y="0"/>
          <a:chExt cx="0" cy="0"/>
        </a:xfrm>
      </p:grpSpPr>
      <p:sp>
        <p:nvSpPr>
          <p:cNvPr id="843" name="Google Shape;843;p88"/>
          <p:cNvSpPr txBox="1">
            <a:spLocks noGrp="1"/>
          </p:cNvSpPr>
          <p:nvPr>
            <p:ph type="body" idx="1"/>
          </p:nvPr>
        </p:nvSpPr>
        <p:spPr>
          <a:xfrm>
            <a:off x="2324028" y="804685"/>
            <a:ext cx="7828639" cy="697353"/>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5760"/>
              <a:buNone/>
            </a:pPr>
            <a:r>
              <a:rPr lang="en-US" b="1" dirty="0"/>
              <a:t>Tips </a:t>
            </a:r>
            <a:r>
              <a:rPr lang="en-US" b="1" dirty="0" err="1"/>
              <a:t>från</a:t>
            </a:r>
            <a:r>
              <a:rPr lang="en-US" b="1" dirty="0"/>
              <a:t> </a:t>
            </a:r>
            <a:r>
              <a:rPr lang="en-US" b="1" dirty="0" err="1"/>
              <a:t>ungdomar</a:t>
            </a:r>
            <a:r>
              <a:rPr lang="en-US" b="1" dirty="0"/>
              <a:t> om </a:t>
            </a:r>
            <a:r>
              <a:rPr lang="en-US" b="1" dirty="0" err="1"/>
              <a:t>hur</a:t>
            </a:r>
            <a:r>
              <a:rPr lang="en-US" b="1" dirty="0"/>
              <a:t> man </a:t>
            </a:r>
            <a:r>
              <a:rPr lang="en-US" b="1" dirty="0" err="1"/>
              <a:t>använder</a:t>
            </a:r>
            <a:r>
              <a:rPr lang="en-US" b="1" dirty="0"/>
              <a:t> AI</a:t>
            </a:r>
            <a:endParaRPr dirty="0"/>
          </a:p>
        </p:txBody>
      </p:sp>
      <p:sp>
        <p:nvSpPr>
          <p:cNvPr id="844" name="Google Shape;844;p88"/>
          <p:cNvSpPr txBox="1">
            <a:spLocks noGrp="1"/>
          </p:cNvSpPr>
          <p:nvPr>
            <p:ph type="body" idx="2"/>
          </p:nvPr>
        </p:nvSpPr>
        <p:spPr>
          <a:xfrm>
            <a:off x="6238347" y="1502038"/>
            <a:ext cx="5459642" cy="5199009"/>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dirty="0"/>
              <a:t>Ungdomar använder ofta AI-verktyg i sina studier och i vardagen.</a:t>
            </a:r>
            <a:endParaRPr dirty="0"/>
          </a:p>
          <a:p>
            <a:pPr marL="0" lvl="0" indent="0" algn="l" rtl="0">
              <a:lnSpc>
                <a:spcPct val="103333"/>
              </a:lnSpc>
              <a:spcBef>
                <a:spcPts val="0"/>
              </a:spcBef>
              <a:spcAft>
                <a:spcPts val="0"/>
              </a:spcAft>
              <a:buClr>
                <a:srgbClr val="242B62"/>
              </a:buClr>
              <a:buSzPts val="2400"/>
              <a:buNone/>
            </a:pPr>
            <a:endParaRPr sz="600" dirty="0"/>
          </a:p>
          <a:p>
            <a:pPr marL="0" lvl="0" indent="0" algn="l" rtl="0">
              <a:lnSpc>
                <a:spcPct val="103333"/>
              </a:lnSpc>
              <a:spcBef>
                <a:spcPts val="0"/>
              </a:spcBef>
              <a:spcAft>
                <a:spcPts val="0"/>
              </a:spcAft>
              <a:buClr>
                <a:srgbClr val="242B62"/>
              </a:buClr>
              <a:buSzPts val="2400"/>
              <a:buNone/>
            </a:pPr>
            <a:r>
              <a:rPr lang="en-US" dirty="0"/>
              <a:t>Här är några enkla tips som de delar med sig av:</a:t>
            </a:r>
            <a:endParaRPr dirty="0"/>
          </a:p>
          <a:p>
            <a:pPr marL="0" lvl="0" indent="0" algn="l" rtl="0">
              <a:lnSpc>
                <a:spcPct val="103333"/>
              </a:lnSpc>
              <a:spcBef>
                <a:spcPts val="0"/>
              </a:spcBef>
              <a:spcAft>
                <a:spcPts val="0"/>
              </a:spcAft>
              <a:buClr>
                <a:srgbClr val="242B62"/>
              </a:buClr>
              <a:buSzPts val="2400"/>
              <a:buNone/>
            </a:pPr>
            <a:endParaRPr sz="600"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Använd AI som ett hjälpmedel, inte som beslutsfattare</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Kontrollera alltid viktig information</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Skydda dina personuppgifter</a:t>
            </a:r>
            <a:endParaRPr dirty="0"/>
          </a:p>
          <a:p>
            <a:pPr marL="34290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Prova olika verktyg och se vad som fungerar bäst för dig</a:t>
            </a:r>
            <a:endParaRPr dirty="0"/>
          </a:p>
          <a:p>
            <a:pPr marL="0" lvl="0" indent="0" algn="l" rtl="0">
              <a:lnSpc>
                <a:spcPct val="103333"/>
              </a:lnSpc>
              <a:spcBef>
                <a:spcPts val="0"/>
              </a:spcBef>
              <a:spcAft>
                <a:spcPts val="0"/>
              </a:spcAft>
              <a:buClr>
                <a:srgbClr val="242B62"/>
              </a:buClr>
              <a:buSzPts val="2400"/>
              <a:buNone/>
            </a:pPr>
            <a:endParaRPr sz="1200" dirty="0"/>
          </a:p>
          <a:p>
            <a:pPr marL="0" lvl="0" indent="0" algn="l" rtl="0">
              <a:lnSpc>
                <a:spcPct val="103333"/>
              </a:lnSpc>
              <a:spcBef>
                <a:spcPts val="0"/>
              </a:spcBef>
              <a:spcAft>
                <a:spcPts val="0"/>
              </a:spcAft>
              <a:buClr>
                <a:srgbClr val="242B62"/>
              </a:buClr>
              <a:buSzPts val="2400"/>
              <a:buNone/>
            </a:pPr>
            <a:r>
              <a:rPr lang="en-US" dirty="0"/>
              <a:t>Eller titta på den korta videon på </a:t>
            </a:r>
            <a:r>
              <a:rPr lang="en-US" u="sng" dirty="0">
                <a:solidFill>
                  <a:schemeClr val="hlink"/>
                </a:solidFill>
                <a:hlinkClick r:id="rId4"/>
              </a:rPr>
              <a:t>YouTube </a:t>
            </a:r>
            <a:r>
              <a:rPr lang="en-US" dirty="0"/>
              <a:t>som förklarar vad AI är och hur det fungerar</a:t>
            </a:r>
            <a:endParaRPr dirty="0"/>
          </a:p>
        </p:txBody>
      </p:sp>
      <p:sp>
        <p:nvSpPr>
          <p:cNvPr id="3" name="Picture Placeholder 2">
            <a:extLst>
              <a:ext uri="{FF2B5EF4-FFF2-40B4-BE49-F238E27FC236}">
                <a16:creationId xmlns:a16="http://schemas.microsoft.com/office/drawing/2014/main" id="{FADDFA34-6BBC-86E3-8C0B-33C74CFE87F1}"/>
              </a:ext>
            </a:extLst>
          </p:cNvPr>
          <p:cNvSpPr>
            <a:spLocks noGrp="1"/>
          </p:cNvSpPr>
          <p:nvPr>
            <p:ph type="pic" idx="3"/>
          </p:nvPr>
        </p:nvSpPr>
        <p:spPr/>
        <p:txBody>
          <a:bodyPr/>
          <a:lstStyle/>
          <a:p>
            <a:endParaRPr lang="en-IE"/>
          </a:p>
        </p:txBody>
      </p:sp>
      <p:pic>
        <p:nvPicPr>
          <p:cNvPr id="4" name="Online Media 3" title="What Is AI? | Artificial Intelligence | What is Artificial Intelligence? | AI In 5 Mins |Simplilearn">
            <a:hlinkClick r:id="" action="ppaction://media"/>
            <a:extLst>
              <a:ext uri="{FF2B5EF4-FFF2-40B4-BE49-F238E27FC236}">
                <a16:creationId xmlns:a16="http://schemas.microsoft.com/office/drawing/2014/main" id="{93199202-BA80-E6F4-542A-ABCE8D25389A}"/>
              </a:ext>
            </a:extLst>
          </p:cNvPr>
          <p:cNvPicPr>
            <a:picLocks noRot="1" noChangeAspect="1"/>
          </p:cNvPicPr>
          <p:nvPr>
            <a:videoFile r:link="rId1"/>
          </p:nvPr>
        </p:nvPicPr>
        <p:blipFill>
          <a:blip r:embed="rId5"/>
          <a:stretch>
            <a:fillRect/>
          </a:stretch>
        </p:blipFill>
        <p:spPr>
          <a:xfrm>
            <a:off x="635768" y="2251953"/>
            <a:ext cx="4501280" cy="361382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50"/>
        <p:cNvGrpSpPr/>
        <p:nvPr/>
      </p:nvGrpSpPr>
      <p:grpSpPr>
        <a:xfrm>
          <a:off x="0" y="0"/>
          <a:ext cx="0" cy="0"/>
          <a:chOff x="0" y="0"/>
          <a:chExt cx="0" cy="0"/>
        </a:xfrm>
      </p:grpSpPr>
      <p:sp>
        <p:nvSpPr>
          <p:cNvPr id="851" name="Google Shape;851;p19"/>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chemeClr val="lt1"/>
              </a:buClr>
              <a:buSzPts val="3600"/>
              <a:buNone/>
            </a:pPr>
            <a:r>
              <a:rPr lang="en-US" b="1" dirty="0">
                <a:highlight>
                  <a:srgbClr val="EBCB1F"/>
                </a:highlight>
              </a:rPr>
              <a:t>EXEMPEL </a:t>
            </a:r>
            <a:r>
              <a:rPr lang="en-US" dirty="0"/>
              <a:t>– Tom</a:t>
            </a:r>
            <a:endParaRPr dirty="0"/>
          </a:p>
        </p:txBody>
      </p:sp>
      <p:sp>
        <p:nvSpPr>
          <p:cNvPr id="852" name="Google Shape;852;p19"/>
          <p:cNvSpPr txBox="1">
            <a:spLocks noGrp="1"/>
          </p:cNvSpPr>
          <p:nvPr>
            <p:ph type="body" idx="2"/>
          </p:nvPr>
        </p:nvSpPr>
        <p:spPr>
          <a:xfrm>
            <a:off x="763724" y="1760485"/>
            <a:ext cx="10664551" cy="462788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sz="2400" dirty="0"/>
              <a:t>Tom (68) ville planera en tågresa för att besöka sin barnbarn. Han provade en reseapp som bad om personuppgifter som e-postadress och plats. </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sz="2400" dirty="0"/>
              <a:t>Han kände sig osäker och jämförde med en annan app. Den andra appen gav samma reseinformation utan att be om personuppgifter. Tom valde den andra appen. </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sz="2400" b="1" dirty="0"/>
              <a:t>Huvudbudskap: </a:t>
            </a:r>
            <a:r>
              <a:rPr lang="en-US" sz="2400" dirty="0"/>
              <a:t>Välj verktyg som är lätta att använda, pålitliga och som respekterar din integritet. </a:t>
            </a:r>
            <a:endParaRPr dirty="0"/>
          </a:p>
          <a:p>
            <a:pPr marL="457200" marR="0" lvl="0" indent="-228600" algn="l" rtl="0">
              <a:lnSpc>
                <a:spcPct val="103333"/>
              </a:lnSpc>
              <a:spcBef>
                <a:spcPts val="0"/>
              </a:spcBef>
              <a:spcAft>
                <a:spcPts val="0"/>
              </a:spcAft>
              <a:buClr>
                <a:srgbClr val="242B62"/>
              </a:buClr>
              <a:buSzPts val="2400"/>
              <a:buFont typeface="Arial"/>
              <a:buNone/>
            </a:pPr>
            <a:endParaRPr dirty="0"/>
          </a:p>
          <a:p>
            <a:pPr marL="457200" marR="0" lvl="0" indent="-228600" algn="l" rtl="0">
              <a:lnSpc>
                <a:spcPct val="103333"/>
              </a:lnSpc>
              <a:spcBef>
                <a:spcPts val="0"/>
              </a:spcBef>
              <a:spcAft>
                <a:spcPts val="0"/>
              </a:spcAft>
              <a:buClr>
                <a:srgbClr val="242B62"/>
              </a:buClr>
              <a:buSzPts val="2400"/>
              <a:buFont typeface="Arial"/>
              <a:buNone/>
            </a:pPr>
            <a:r>
              <a:rPr lang="en-US" b="1" dirty="0"/>
              <a:t>Reflektion</a:t>
            </a:r>
            <a:r>
              <a:rPr lang="en-US" dirty="0"/>
              <a:t>: </a:t>
            </a:r>
            <a:r>
              <a:rPr lang="en-US" sz="2400" i="1" dirty="0"/>
              <a:t>Har du någonsin slutat använda en app för att den begärde för mycket personlig information?</a:t>
            </a:r>
            <a:endParaRPr i="1" dirty="0"/>
          </a:p>
          <a:p>
            <a:pPr marL="457200" marR="0" lvl="0" indent="-228600" algn="l" rtl="0">
              <a:lnSpc>
                <a:spcPct val="103333"/>
              </a:lnSpc>
              <a:spcBef>
                <a:spcPts val="0"/>
              </a:spcBef>
              <a:spcAft>
                <a:spcPts val="0"/>
              </a:spcAft>
              <a:buClr>
                <a:srgbClr val="242B62"/>
              </a:buClr>
              <a:buSzPts val="2400"/>
              <a:buFont typeface="Arial"/>
              <a:buNone/>
            </a:pPr>
            <a:endParaRPr dirty="0"/>
          </a:p>
          <a:p>
            <a:pPr marL="0" lvl="0" indent="0" algn="l" rtl="0">
              <a:lnSpc>
                <a:spcPct val="103333"/>
              </a:lnSpc>
              <a:spcBef>
                <a:spcPts val="0"/>
              </a:spcBef>
              <a:spcAft>
                <a:spcPts val="0"/>
              </a:spcAft>
              <a:buClr>
                <a:srgbClr val="242B62"/>
              </a:buClr>
              <a:buSzPts val="2400"/>
              <a:buNone/>
            </a:pPr>
            <a:endParaRPr dirty="0"/>
          </a:p>
        </p:txBody>
      </p:sp>
      <p:grpSp>
        <p:nvGrpSpPr>
          <p:cNvPr id="853" name="Google Shape;853;p19"/>
          <p:cNvGrpSpPr/>
          <p:nvPr/>
        </p:nvGrpSpPr>
        <p:grpSpPr>
          <a:xfrm>
            <a:off x="8030313" y="529028"/>
            <a:ext cx="920484" cy="919581"/>
            <a:chOff x="10376768" y="2334933"/>
            <a:chExt cx="920484" cy="919581"/>
          </a:xfrm>
        </p:grpSpPr>
        <p:sp>
          <p:nvSpPr>
            <p:cNvPr id="854" name="Google Shape;854;p19"/>
            <p:cNvSpPr/>
            <p:nvPr/>
          </p:nvSpPr>
          <p:spPr>
            <a:xfrm>
              <a:off x="11105749" y="2358419"/>
              <a:ext cx="171631" cy="171631"/>
            </a:xfrm>
            <a:custGeom>
              <a:avLst/>
              <a:gdLst/>
              <a:ahLst/>
              <a:cxnLst/>
              <a:rect l="l" t="t" r="r" b="b"/>
              <a:pathLst>
                <a:path w="171631" h="171631" extrusionOk="0">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5" name="Google Shape;855;p19"/>
            <p:cNvSpPr/>
            <p:nvPr/>
          </p:nvSpPr>
          <p:spPr>
            <a:xfrm>
              <a:off x="10773326" y="2554440"/>
              <a:ext cx="311645" cy="486890"/>
            </a:xfrm>
            <a:custGeom>
              <a:avLst/>
              <a:gdLst/>
              <a:ahLst/>
              <a:cxnLst/>
              <a:rect l="l" t="t" r="r" b="b"/>
              <a:pathLst>
                <a:path w="311645" h="486890" extrusionOk="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nvGrpSpPr>
            <p:cNvPr id="856" name="Google Shape;856;p19"/>
            <p:cNvGrpSpPr/>
            <p:nvPr/>
          </p:nvGrpSpPr>
          <p:grpSpPr>
            <a:xfrm>
              <a:off x="10376768" y="2334933"/>
              <a:ext cx="920484" cy="919581"/>
              <a:chOff x="10376768" y="2334933"/>
              <a:chExt cx="920484" cy="919581"/>
            </a:xfrm>
          </p:grpSpPr>
          <p:sp>
            <p:nvSpPr>
              <p:cNvPr id="857" name="Google Shape;857;p19"/>
              <p:cNvSpPr/>
              <p:nvPr/>
            </p:nvSpPr>
            <p:spPr>
              <a:xfrm>
                <a:off x="11043419" y="2944675"/>
                <a:ext cx="88525" cy="88525"/>
              </a:xfrm>
              <a:custGeom>
                <a:avLst/>
                <a:gdLst/>
                <a:ahLst/>
                <a:cxnLst/>
                <a:rect l="l" t="t" r="r" b="b"/>
                <a:pathLst>
                  <a:path w="88525" h="88525" extrusionOk="0">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858" name="Google Shape;858;p19"/>
              <p:cNvSpPr/>
              <p:nvPr/>
            </p:nvSpPr>
            <p:spPr>
              <a:xfrm>
                <a:off x="10376768" y="2334933"/>
                <a:ext cx="920484" cy="919581"/>
              </a:xfrm>
              <a:custGeom>
                <a:avLst/>
                <a:gdLst/>
                <a:ahLst/>
                <a:cxnLst/>
                <a:rect l="l" t="t" r="r" b="b"/>
                <a:pathLst>
                  <a:path w="920484" h="919581" extrusionOk="0">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gr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62"/>
        <p:cNvGrpSpPr/>
        <p:nvPr/>
      </p:nvGrpSpPr>
      <p:grpSpPr>
        <a:xfrm>
          <a:off x="0" y="0"/>
          <a:ext cx="0" cy="0"/>
          <a:chOff x="0" y="0"/>
          <a:chExt cx="0" cy="0"/>
        </a:xfrm>
      </p:grpSpPr>
      <p:sp>
        <p:nvSpPr>
          <p:cNvPr id="863" name="Google Shape;863;p17"/>
          <p:cNvSpPr txBox="1">
            <a:spLocks noGrp="1"/>
          </p:cNvSpPr>
          <p:nvPr>
            <p:ph type="body" idx="1"/>
          </p:nvPr>
        </p:nvSpPr>
        <p:spPr>
          <a:xfrm>
            <a:off x="839601" y="356615"/>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Slutsats </a:t>
            </a:r>
            <a:endParaRPr dirty="0"/>
          </a:p>
        </p:txBody>
      </p:sp>
      <p:sp>
        <p:nvSpPr>
          <p:cNvPr id="864" name="Google Shape;864;p17"/>
          <p:cNvSpPr txBox="1">
            <a:spLocks noGrp="1"/>
          </p:cNvSpPr>
          <p:nvPr>
            <p:ph type="body" idx="3"/>
          </p:nvPr>
        </p:nvSpPr>
        <p:spPr>
          <a:xfrm>
            <a:off x="1080228" y="1066891"/>
            <a:ext cx="9740171" cy="1824470"/>
          </a:xfrm>
          <a:prstGeom prst="rect">
            <a:avLst/>
          </a:prstGeom>
          <a:noFill/>
          <a:ln>
            <a:noFill/>
          </a:ln>
        </p:spPr>
        <p:txBody>
          <a:bodyPr spcFirstLastPara="1" wrap="square" lIns="91425" tIns="45700" rIns="91425" bIns="45700" anchor="t" anchorCtr="0">
            <a:noAutofit/>
          </a:bodyPr>
          <a:lstStyle/>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AI-verktyg kan underlätta vardagliga uppgifter som påminnelser, listor, kalendrar och planering av dagliga rutiner.</a:t>
            </a:r>
            <a:endParaRPr dirty="0"/>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Digitala assistenter (som Siri, Alexa eller Google Assistant) kan underlätta vardagen genom att hjälpa till att </a:t>
            </a:r>
            <a:r>
              <a:rPr lang="en-US" dirty="0" err="1"/>
              <a:t>organisera </a:t>
            </a:r>
            <a:r>
              <a:rPr lang="en-US" dirty="0"/>
              <a:t>information och uppgifter.</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Rekommendationssystem kan föreslå användbara produkter, tjänster eller resalternativ, men de vet inte alltid vad som är bäst för dig.</a:t>
            </a:r>
          </a:p>
          <a:p>
            <a:pPr marL="800100" indent="-342900">
              <a:buFont typeface="Arial" panose="020B0604020202020204" pitchFamily="34" charset="0"/>
              <a:buChar char="•"/>
            </a:pPr>
            <a:r>
              <a:rPr lang="en-US" dirty="0"/>
              <a:t>AI-verktyg kan ibland göra misstag eller ge felaktig information, så det är viktigt att dubbelkolla viktiga detaljer.</a:t>
            </a:r>
          </a:p>
          <a:p>
            <a:pPr marL="8001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p:txBody>
      </p:sp>
      <p:pic>
        <p:nvPicPr>
          <p:cNvPr id="865" name="Google Shape;865;p17"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66" name="Google Shape;866;p17"/>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870"/>
        <p:cNvGrpSpPr/>
        <p:nvPr/>
      </p:nvGrpSpPr>
      <p:grpSpPr>
        <a:xfrm>
          <a:off x="0" y="0"/>
          <a:ext cx="0" cy="0"/>
          <a:chOff x="0" y="0"/>
          <a:chExt cx="0" cy="0"/>
        </a:xfrm>
      </p:grpSpPr>
      <p:sp>
        <p:nvSpPr>
          <p:cNvPr id="871" name="Google Shape;871;p21"/>
          <p:cNvSpPr txBox="1">
            <a:spLocks noGrp="1"/>
          </p:cNvSpPr>
          <p:nvPr>
            <p:ph type="body" idx="1"/>
          </p:nvPr>
        </p:nvSpPr>
        <p:spPr>
          <a:xfrm>
            <a:off x="839601" y="334840"/>
            <a:ext cx="9424988" cy="697353"/>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Clr>
                <a:srgbClr val="242B62"/>
              </a:buClr>
              <a:buSzPts val="3600"/>
              <a:buNone/>
            </a:pPr>
            <a:r>
              <a:rPr lang="en-US" b="1" dirty="0"/>
              <a:t>Slutsats </a:t>
            </a:r>
            <a:endParaRPr dirty="0"/>
          </a:p>
        </p:txBody>
      </p:sp>
      <p:sp>
        <p:nvSpPr>
          <p:cNvPr id="872" name="Google Shape;872;p21"/>
          <p:cNvSpPr txBox="1">
            <a:spLocks noGrp="1"/>
          </p:cNvSpPr>
          <p:nvPr>
            <p:ph type="body" idx="3"/>
          </p:nvPr>
        </p:nvSpPr>
        <p:spPr>
          <a:xfrm>
            <a:off x="1308847" y="1612454"/>
            <a:ext cx="9412978" cy="1824470"/>
          </a:xfrm>
          <a:prstGeom prst="rect">
            <a:avLst/>
          </a:prstGeom>
          <a:noFill/>
          <a:ln>
            <a:noFill/>
          </a:ln>
        </p:spPr>
        <p:txBody>
          <a:bodyPr spcFirstLastPara="1" wrap="square" lIns="91425" tIns="45700" rIns="91425" bIns="45700" anchor="t" anchorCtr="0">
            <a:noAutofit/>
          </a:bodyPr>
          <a:lstStyle/>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Använd alltid AI som ett hjälpmedel, inte som </a:t>
            </a:r>
            <a:r>
              <a:rPr lang="en-US" b="1" dirty="0"/>
              <a:t>beslutsfattare</a:t>
            </a:r>
            <a:r>
              <a:rPr lang="en-US" dirty="0"/>
              <a:t>.</a:t>
            </a:r>
            <a:endParaRPr dirty="0"/>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Skydda dina personuppgifter och var försiktig med att dela känslig information med appar eller onlineverktyg.</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När du väljer AI-verktyg, jämför olika alternativ och välj sådana som är säkra, lätta att använda och pålitliga.</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r>
              <a:rPr lang="en-US" dirty="0"/>
              <a:t>AI kan främja självständighet och självförtroende i vardagen när det används med omsorg och eftertanke.</a:t>
            </a:r>
          </a:p>
          <a:p>
            <a:pPr marL="571500" marR="0" lvl="0" indent="-342900" algn="l" rtl="0">
              <a:lnSpc>
                <a:spcPct val="103333"/>
              </a:lnSpc>
              <a:spcBef>
                <a:spcPts val="0"/>
              </a:spcBef>
              <a:spcAft>
                <a:spcPts val="0"/>
              </a:spcAft>
              <a:buClr>
                <a:srgbClr val="242B62"/>
              </a:buClr>
              <a:buSzPts val="2400"/>
              <a:buFont typeface="Arial" panose="020B0604020202020204" pitchFamily="34" charset="0"/>
              <a:buChar char="•"/>
            </a:pPr>
            <a:endParaRPr dirty="0"/>
          </a:p>
          <a:p>
            <a:pPr marL="457200" marR="0" lvl="0" indent="-228600" algn="l" rtl="0">
              <a:lnSpc>
                <a:spcPct val="103333"/>
              </a:lnSpc>
              <a:spcBef>
                <a:spcPts val="0"/>
              </a:spcBef>
              <a:spcAft>
                <a:spcPts val="0"/>
              </a:spcAft>
              <a:buClr>
                <a:srgbClr val="242B62"/>
              </a:buClr>
              <a:buSzPts val="2400"/>
              <a:buFont typeface="Arial"/>
              <a:buNone/>
            </a:pPr>
            <a:endParaRPr dirty="0"/>
          </a:p>
        </p:txBody>
      </p:sp>
      <p:pic>
        <p:nvPicPr>
          <p:cNvPr id="873" name="Google Shape;873;p21" descr="A group of people standing in a line&#10;&#10;AI-generated content may be incorrect."/>
          <p:cNvPicPr preferRelativeResize="0">
            <a:picLocks noGrp="1"/>
          </p:cNvPicPr>
          <p:nvPr>
            <p:ph type="pic" idx="2"/>
          </p:nvPr>
        </p:nvPicPr>
        <p:blipFill rotWithShape="1">
          <a:blip r:embed="rId3" cstate="screen">
            <a:alphaModFix/>
            <a:extLst>
              <a:ext uri="{28A0092B-C50C-407E-A947-70E740481C1C}">
                <a14:useLocalDpi xmlns:a14="http://schemas.microsoft.com/office/drawing/2010/main"/>
              </a:ext>
            </a:extLst>
          </a:blip>
          <a:srcRect/>
          <a:stretch/>
        </p:blipFill>
        <p:spPr>
          <a:xfrm>
            <a:off x="1" y="4728755"/>
            <a:ext cx="10264588" cy="2129245"/>
          </a:xfrm>
          <a:prstGeom prst="rect">
            <a:avLst/>
          </a:prstGeom>
          <a:solidFill>
            <a:srgbClr val="D9D9D9"/>
          </a:solidFill>
          <a:ln>
            <a:noFill/>
          </a:ln>
        </p:spPr>
      </p:pic>
      <p:sp>
        <p:nvSpPr>
          <p:cNvPr id="874" name="Google Shape;874;p21"/>
          <p:cNvSpPr/>
          <p:nvPr/>
        </p:nvSpPr>
        <p:spPr>
          <a:xfrm>
            <a:off x="0" y="3236259"/>
            <a:ext cx="1308847" cy="2801126"/>
          </a:xfrm>
          <a:prstGeom prst="rect">
            <a:avLst/>
          </a:prstGeom>
          <a:solidFill>
            <a:srgbClr val="CA7BB3">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Följ vår resa</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Grattis</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 du har just avslutat modul 4. Fortsätt på din läranderesa… </a:t>
            </a:r>
            <a:r>
              <a:rPr lang="en-IE" sz="3200" b="1" dirty="0">
                <a:solidFill>
                  <a:srgbClr val="292668"/>
                </a:solidFill>
                <a:latin typeface="Calibri" panose="020F0502020204030204" pitchFamily="34" charset="0"/>
                <a:ea typeface="Calibri" panose="020F0502020204030204" pitchFamily="34" charset="0"/>
                <a:cs typeface="Calibri" panose="020F0502020204030204" pitchFamily="34" charset="0"/>
              </a:rPr>
              <a:t>Modul 5 </a:t>
            </a:r>
            <a:r>
              <a:rPr lang="en-IE" sz="3200" dirty="0">
                <a:solidFill>
                  <a:srgbClr val="292668"/>
                </a:solidFill>
                <a:latin typeface="Calibri" panose="020F0502020204030204" pitchFamily="34" charset="0"/>
                <a:ea typeface="Calibri" panose="020F0502020204030204" pitchFamily="34" charset="0"/>
                <a:cs typeface="Calibri" panose="020F0502020204030204" pitchFamily="34" charset="0"/>
              </a:rPr>
              <a:t>handlar om AI inom hälsoövervakning och välbefinnandestöd</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1173</TotalTime>
  <Words>1972</Words>
  <Application>Microsoft Office PowerPoint</Application>
  <PresentationFormat>Widescreen</PresentationFormat>
  <Paragraphs>288</Paragraphs>
  <Slides>36</Slides>
  <Notes>33</Notes>
  <HiddenSlides>0</HiddenSlides>
  <MMClips>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36</vt:i4>
      </vt:variant>
    </vt:vector>
  </HeadingPairs>
  <TitlesOfParts>
    <vt:vector size="44" baseType="lpstr">
      <vt:lpstr>Montserrat</vt:lpstr>
      <vt:lpstr>Calibri</vt:lpstr>
      <vt:lpstr>Wingdings</vt:lpstr>
      <vt:lpstr>Arial</vt:lpstr>
      <vt:lpstr>Montserrat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keywords>, docId:3A481ADED5DB7FEC31BD7AF478ADCC86</cp:keywords>
  <cp:lastModifiedBy>Paula Whyte ( Momentum Consulting )</cp:lastModifiedBy>
  <cp:revision>5</cp:revision>
  <dcterms:created xsi:type="dcterms:W3CDTF">2020-10-14T13:32:04Z</dcterms:created>
  <dcterms:modified xsi:type="dcterms:W3CDTF">2026-08-27T14:59:20Z</dcterms:modified>
</cp:coreProperties>
</file>