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1" r:id="rId2"/>
    <p:sldMasterId id="2147483696" r:id="rId3"/>
  </p:sldMasterIdLst>
  <p:notesMasterIdLst>
    <p:notesMasterId r:id="rId55"/>
  </p:notesMasterIdLst>
  <p:sldIdLst>
    <p:sldId id="4382" r:id="rId4"/>
    <p:sldId id="257" r:id="rId5"/>
    <p:sldId id="258" r:id="rId6"/>
    <p:sldId id="259" r:id="rId7"/>
    <p:sldId id="4352" r:id="rId8"/>
    <p:sldId id="261" r:id="rId9"/>
    <p:sldId id="262" r:id="rId10"/>
    <p:sldId id="263" r:id="rId11"/>
    <p:sldId id="4384" r:id="rId12"/>
    <p:sldId id="4383" r:id="rId13"/>
    <p:sldId id="265" r:id="rId14"/>
    <p:sldId id="266" r:id="rId15"/>
    <p:sldId id="267" r:id="rId16"/>
    <p:sldId id="268" r:id="rId17"/>
    <p:sldId id="271" r:id="rId18"/>
    <p:sldId id="270" r:id="rId19"/>
    <p:sldId id="4385" r:id="rId20"/>
    <p:sldId id="273" r:id="rId21"/>
    <p:sldId id="4386" r:id="rId22"/>
    <p:sldId id="4387" r:id="rId23"/>
    <p:sldId id="276" r:id="rId24"/>
    <p:sldId id="4389" r:id="rId25"/>
    <p:sldId id="277" r:id="rId26"/>
    <p:sldId id="278" r:id="rId27"/>
    <p:sldId id="280" r:id="rId28"/>
    <p:sldId id="281" r:id="rId29"/>
    <p:sldId id="282" r:id="rId30"/>
    <p:sldId id="283" r:id="rId31"/>
    <p:sldId id="4390" r:id="rId32"/>
    <p:sldId id="285" r:id="rId33"/>
    <p:sldId id="286" r:id="rId34"/>
    <p:sldId id="287" r:id="rId35"/>
    <p:sldId id="288" r:id="rId36"/>
    <p:sldId id="4391" r:id="rId37"/>
    <p:sldId id="290" r:id="rId38"/>
    <p:sldId id="291" r:id="rId39"/>
    <p:sldId id="292" r:id="rId40"/>
    <p:sldId id="293" r:id="rId41"/>
    <p:sldId id="294" r:id="rId42"/>
    <p:sldId id="295" r:id="rId43"/>
    <p:sldId id="4392" r:id="rId44"/>
    <p:sldId id="299" r:id="rId45"/>
    <p:sldId id="300" r:id="rId46"/>
    <p:sldId id="301" r:id="rId47"/>
    <p:sldId id="334" r:id="rId48"/>
    <p:sldId id="303" r:id="rId49"/>
    <p:sldId id="4393" r:id="rId50"/>
    <p:sldId id="4394" r:id="rId51"/>
    <p:sldId id="304" r:id="rId52"/>
    <p:sldId id="4416" r:id="rId53"/>
    <p:sldId id="305" r:id="rId54"/>
  </p:sldIdLst>
  <p:sldSz cx="12192000" cy="6858000"/>
  <p:notesSz cx="6858000" cy="9144000"/>
  <p:embeddedFontLst>
    <p:embeddedFont>
      <p:font typeface="Montserrat" panose="00000500000000000000" pitchFamily="2" charset="0"/>
      <p:regular r:id="rId56"/>
      <p:bold r:id="rId57"/>
      <p:italic r:id="rId58"/>
      <p:boldItalic r:id="rId59"/>
    </p:embeddedFont>
    <p:embeddedFont>
      <p:font typeface="Montserrat Light" panose="00000400000000000000" pitchFamily="2" charset="0"/>
      <p:regular r:id="rId60"/>
      <p: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65" roundtripDataSignature="AMtx7mhnllt8Nw7ZXR69pOgvNpiCOthoW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668"/>
    <a:srgbClr val="CA7BB3"/>
    <a:srgbClr val="EBCB1F"/>
    <a:srgbClr val="3E44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28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notesMaster" Target="notesMasters/notesMaster1.xml"/><Relationship Id="rId68" Type="http://schemas.openxmlformats.org/officeDocument/2006/relationships/theme" Target="theme/theme1.xml"/><Relationship Id="rId7" Type="http://schemas.openxmlformats.org/officeDocument/2006/relationships/slide" Target="slides/slide4.xml"/><Relationship Id="rId71"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font" Target="fonts/font3.fntdata"/><Relationship Id="rId66"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font" Target="fonts/font6.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font" Target="fonts/font1.fntdata"/><Relationship Id="rId69"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font" Target="fonts/font4.fntdata"/><Relationship Id="rId67"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7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font" Target="fonts/font2.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font" Target="fonts/font5.fntdata"/><Relationship Id="rId65" Type="http://customschemas.google.com/relationships/presentationmetadata" Target="metadata"/><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ja Schneidermann" userId="eq29njGU8y0PSNDJNl4ufIg6G2AS0r0w7kVXUGd1zCU=" providerId="None" clId="Web-{DB50F09C-F230-40B5-8560-632DA3E71260}"/>
    <pc:docChg chg="modSld">
      <pc:chgData name="Anja Schneidermann" userId="eq29njGU8y0PSNDJNl4ufIg6G2AS0r0w7kVXUGd1zCU=" providerId="None" clId="Web-{DB50F09C-F230-40B5-8560-632DA3E71260}" dt="2026-07-02T19:19:42.256" v="10" actId="1076"/>
      <pc:docMkLst>
        <pc:docMk/>
      </pc:docMkLst>
      <pc:sldChg chg="addSp delSp modSp">
        <pc:chgData name="Anja Schneidermann" userId="eq29njGU8y0PSNDJNl4ufIg6G2AS0r0w7kVXUGd1zCU=" providerId="None" clId="Web-{DB50F09C-F230-40B5-8560-632DA3E71260}" dt="2026-07-02T19:19:42.256" v="10" actId="1076"/>
        <pc:sldMkLst>
          <pc:docMk/>
          <pc:sldMk cId="0" sldId="305"/>
        </pc:sldMkLst>
        <pc:spChg chg="add del">
          <ac:chgData name="Anja Schneidermann" userId="eq29njGU8y0PSNDJNl4ufIg6G2AS0r0w7kVXUGd1zCU=" providerId="None" clId="Web-{DB50F09C-F230-40B5-8560-632DA3E71260}" dt="2026-07-02T19:17:45.944" v="1"/>
          <ac:spMkLst>
            <pc:docMk/>
            <pc:sldMk cId="0" sldId="305"/>
            <ac:spMk id="2" creationId="{4F685CAE-078B-BCAA-FBFB-635D448A020B}"/>
          </ac:spMkLst>
        </pc:spChg>
        <pc:spChg chg="mod">
          <ac:chgData name="Anja Schneidermann" userId="eq29njGU8y0PSNDJNl4ufIg6G2AS0r0w7kVXUGd1zCU=" providerId="None" clId="Web-{DB50F09C-F230-40B5-8560-632DA3E71260}" dt="2026-07-02T19:19:42.256" v="10" actId="1076"/>
          <ac:spMkLst>
            <pc:docMk/>
            <pc:sldMk cId="0" sldId="305"/>
            <ac:spMk id="724" creationId="{00000000-0000-0000-0000-000000000000}"/>
          </ac:spMkLst>
        </pc:spChg>
      </pc:sldChg>
    </pc:docChg>
  </pc:docChgLst>
  <pc:docChgLst>
    <pc:chgData name="Anja Schneidermann" userId="eq29njGU8y0PSNDJNl4ufIg6G2AS0r0w7kVXUGd1zCU=" providerId="None" clId="Web-{344082E8-A629-48C0-B5A2-76E2D24171FE}"/>
    <pc:docChg chg="addSld modSld sldOrd">
      <pc:chgData name="Anja Schneidermann" userId="eq29njGU8y0PSNDJNl4ufIg6G2AS0r0w7kVXUGd1zCU=" providerId="None" clId="Web-{344082E8-A629-48C0-B5A2-76E2D24171FE}" dt="2026-06-16T12:16:30.737" v="223" actId="14100"/>
      <pc:docMkLst>
        <pc:docMk/>
      </pc:docMkLst>
      <pc:sldChg chg="modSp">
        <pc:chgData name="Anja Schneidermann" userId="eq29njGU8y0PSNDJNl4ufIg6G2AS0r0w7kVXUGd1zCU=" providerId="None" clId="Web-{344082E8-A629-48C0-B5A2-76E2D24171FE}" dt="2026-06-16T09:34:39.218" v="165" actId="20577"/>
        <pc:sldMkLst>
          <pc:docMk/>
          <pc:sldMk cId="0" sldId="273"/>
        </pc:sldMkLst>
        <pc:spChg chg="mod">
          <ac:chgData name="Anja Schneidermann" userId="eq29njGU8y0PSNDJNl4ufIg6G2AS0r0w7kVXUGd1zCU=" providerId="None" clId="Web-{344082E8-A629-48C0-B5A2-76E2D24171FE}" dt="2026-06-16T09:34:39.218" v="165" actId="20577"/>
          <ac:spMkLst>
            <pc:docMk/>
            <pc:sldMk cId="0" sldId="273"/>
            <ac:spMk id="364" creationId="{00000000-0000-0000-0000-000000000000}"/>
          </ac:spMkLst>
        </pc:spChg>
      </pc:sldChg>
      <pc:sldChg chg="modSp">
        <pc:chgData name="Anja Schneidermann" userId="eq29njGU8y0PSNDJNl4ufIg6G2AS0r0w7kVXUGd1zCU=" providerId="None" clId="Web-{344082E8-A629-48C0-B5A2-76E2D24171FE}" dt="2026-06-16T09:37:17.510" v="167" actId="20577"/>
        <pc:sldMkLst>
          <pc:docMk/>
          <pc:sldMk cId="0" sldId="283"/>
        </pc:sldMkLst>
        <pc:spChg chg="mod">
          <ac:chgData name="Anja Schneidermann" userId="eq29njGU8y0PSNDJNl4ufIg6G2AS0r0w7kVXUGd1zCU=" providerId="None" clId="Web-{344082E8-A629-48C0-B5A2-76E2D24171FE}" dt="2026-06-16T09:36:56.711" v="166" actId="20577"/>
          <ac:spMkLst>
            <pc:docMk/>
            <pc:sldMk cId="0" sldId="283"/>
            <ac:spMk id="483" creationId="{00000000-0000-0000-0000-000000000000}"/>
          </ac:spMkLst>
        </pc:spChg>
        <pc:spChg chg="mod">
          <ac:chgData name="Anja Schneidermann" userId="eq29njGU8y0PSNDJNl4ufIg6G2AS0r0w7kVXUGd1zCU=" providerId="None" clId="Web-{344082E8-A629-48C0-B5A2-76E2D24171FE}" dt="2026-06-16T09:37:17.510" v="167" actId="20577"/>
          <ac:spMkLst>
            <pc:docMk/>
            <pc:sldMk cId="0" sldId="283"/>
            <ac:spMk id="484" creationId="{00000000-0000-0000-0000-000000000000}"/>
          </ac:spMkLst>
        </pc:spChg>
      </pc:sldChg>
      <pc:sldChg chg="addSp delSp modSp">
        <pc:chgData name="Anja Schneidermann" userId="eq29njGU8y0PSNDJNl4ufIg6G2AS0r0w7kVXUGd1zCU=" providerId="None" clId="Web-{344082E8-A629-48C0-B5A2-76E2D24171FE}" dt="2026-06-16T12:16:30.737" v="223" actId="14100"/>
        <pc:sldMkLst>
          <pc:docMk/>
          <pc:sldMk cId="0" sldId="287"/>
        </pc:sldMkLst>
        <pc:picChg chg="add mod">
          <ac:chgData name="Anja Schneidermann" userId="eq29njGU8y0PSNDJNl4ufIg6G2AS0r0w7kVXUGd1zCU=" providerId="None" clId="Web-{344082E8-A629-48C0-B5A2-76E2D24171FE}" dt="2026-06-16T12:16:16.236" v="219" actId="1076"/>
          <ac:picMkLst>
            <pc:docMk/>
            <pc:sldMk cId="0" sldId="287"/>
            <ac:picMk id="4" creationId="{D43B9523-1750-BE81-4F34-D662A3F43059}"/>
          </ac:picMkLst>
        </pc:picChg>
        <pc:picChg chg="add mod">
          <ac:chgData name="Anja Schneidermann" userId="eq29njGU8y0PSNDJNl4ufIg6G2AS0r0w7kVXUGd1zCU=" providerId="None" clId="Web-{344082E8-A629-48C0-B5A2-76E2D24171FE}" dt="2026-06-16T12:16:19.439" v="220" actId="1076"/>
          <ac:picMkLst>
            <pc:docMk/>
            <pc:sldMk cId="0" sldId="287"/>
            <ac:picMk id="5" creationId="{2217EFEF-69D8-4D6A-B9E2-9C9B7E40E6E1}"/>
          </ac:picMkLst>
        </pc:picChg>
        <pc:picChg chg="add mod">
          <ac:chgData name="Anja Schneidermann" userId="eq29njGU8y0PSNDJNl4ufIg6G2AS0r0w7kVXUGd1zCU=" providerId="None" clId="Web-{344082E8-A629-48C0-B5A2-76E2D24171FE}" dt="2026-06-16T12:15:49.782" v="215" actId="1076"/>
          <ac:picMkLst>
            <pc:docMk/>
            <pc:sldMk cId="0" sldId="287"/>
            <ac:picMk id="6" creationId="{AB1C04CF-4D4F-96C3-BD3C-09B19D964A39}"/>
          </ac:picMkLst>
        </pc:picChg>
        <pc:picChg chg="add mod">
          <ac:chgData name="Anja Schneidermann" userId="eq29njGU8y0PSNDJNl4ufIg6G2AS0r0w7kVXUGd1zCU=" providerId="None" clId="Web-{344082E8-A629-48C0-B5A2-76E2D24171FE}" dt="2026-06-16T12:16:30.737" v="223" actId="14100"/>
          <ac:picMkLst>
            <pc:docMk/>
            <pc:sldMk cId="0" sldId="287"/>
            <ac:picMk id="7" creationId="{3F65F1D1-8394-1A6E-D702-9C1705152CA1}"/>
          </ac:picMkLst>
        </pc:picChg>
        <pc:picChg chg="add mod">
          <ac:chgData name="Anja Schneidermann" userId="eq29njGU8y0PSNDJNl4ufIg6G2AS0r0w7kVXUGd1zCU=" providerId="None" clId="Web-{344082E8-A629-48C0-B5A2-76E2D24171FE}" dt="2026-06-16T12:16:26.518" v="222" actId="14100"/>
          <ac:picMkLst>
            <pc:docMk/>
            <pc:sldMk cId="0" sldId="287"/>
            <ac:picMk id="8" creationId="{C17B08DD-8E54-F0CA-AEDC-6A0048FF90C9}"/>
          </ac:picMkLst>
        </pc:picChg>
      </pc:sldChg>
      <pc:sldChg chg="addSp delSp modSp">
        <pc:chgData name="Anja Schneidermann" userId="eq29njGU8y0PSNDJNl4ufIg6G2AS0r0w7kVXUGd1zCU=" providerId="None" clId="Web-{344082E8-A629-48C0-B5A2-76E2D24171FE}" dt="2026-06-16T12:14:44.498" v="207" actId="1076"/>
        <pc:sldMkLst>
          <pc:docMk/>
          <pc:sldMk cId="0" sldId="294"/>
        </pc:sldMkLst>
        <pc:picChg chg="add mod">
          <ac:chgData name="Anja Schneidermann" userId="eq29njGU8y0PSNDJNl4ufIg6G2AS0r0w7kVXUGd1zCU=" providerId="None" clId="Web-{344082E8-A629-48C0-B5A2-76E2D24171FE}" dt="2026-06-16T12:14:44.498" v="207" actId="1076"/>
          <ac:picMkLst>
            <pc:docMk/>
            <pc:sldMk cId="0" sldId="294"/>
            <ac:picMk id="2" creationId="{6147C3AC-CE07-356F-EB15-2866E93BAFD2}"/>
          </ac:picMkLst>
        </pc:picChg>
        <pc:picChg chg="add mod">
          <ac:chgData name="Anja Schneidermann" userId="eq29njGU8y0PSNDJNl4ufIg6G2AS0r0w7kVXUGd1zCU=" providerId="None" clId="Web-{344082E8-A629-48C0-B5A2-76E2D24171FE}" dt="2026-06-16T12:14:37.248" v="206" actId="1076"/>
          <ac:picMkLst>
            <pc:docMk/>
            <pc:sldMk cId="0" sldId="294"/>
            <ac:picMk id="3" creationId="{D6FE46B7-DC24-E746-E674-870391C1F50F}"/>
          </ac:picMkLst>
        </pc:picChg>
      </pc:sldChg>
      <pc:sldChg chg="modSp">
        <pc:chgData name="Anja Schneidermann" userId="eq29njGU8y0PSNDJNl4ufIg6G2AS0r0w7kVXUGd1zCU=" providerId="None" clId="Web-{344082E8-A629-48C0-B5A2-76E2D24171FE}" dt="2026-06-16T09:44:48.478" v="169" actId="20577"/>
        <pc:sldMkLst>
          <pc:docMk/>
          <pc:sldMk cId="0" sldId="299"/>
        </pc:sldMkLst>
        <pc:spChg chg="mod">
          <ac:chgData name="Anja Schneidermann" userId="eq29njGU8y0PSNDJNl4ufIg6G2AS0r0w7kVXUGd1zCU=" providerId="None" clId="Web-{344082E8-A629-48C0-B5A2-76E2D24171FE}" dt="2026-06-16T09:44:48.478" v="169" actId="20577"/>
          <ac:spMkLst>
            <pc:docMk/>
            <pc:sldMk cId="0" sldId="299"/>
            <ac:spMk id="662" creationId="{00000000-0000-0000-0000-000000000000}"/>
          </ac:spMkLst>
        </pc:spChg>
      </pc:sldChg>
      <pc:sldChg chg="modSp">
        <pc:chgData name="Anja Schneidermann" userId="eq29njGU8y0PSNDJNl4ufIg6G2AS0r0w7kVXUGd1zCU=" providerId="None" clId="Web-{344082E8-A629-48C0-B5A2-76E2D24171FE}" dt="2026-06-16T09:48:23.603" v="196" actId="20577"/>
        <pc:sldMkLst>
          <pc:docMk/>
          <pc:sldMk cId="2509328523" sldId="4383"/>
        </pc:sldMkLst>
        <pc:spChg chg="mod">
          <ac:chgData name="Anja Schneidermann" userId="eq29njGU8y0PSNDJNl4ufIg6G2AS0r0w7kVXUGd1zCU=" providerId="None" clId="Web-{344082E8-A629-48C0-B5A2-76E2D24171FE}" dt="2026-06-16T09:48:23.603" v="196" actId="20577"/>
          <ac:spMkLst>
            <pc:docMk/>
            <pc:sldMk cId="2509328523" sldId="4383"/>
            <ac:spMk id="6" creationId="{7E6157CE-D799-559C-3948-F75548A78CCD}"/>
          </ac:spMkLst>
        </pc:spChg>
      </pc:sldChg>
      <pc:sldChg chg="addSp delSp modSp add ord replId">
        <pc:chgData name="Anja Schneidermann" userId="eq29njGU8y0PSNDJNl4ufIg6G2AS0r0w7kVXUGd1zCU=" providerId="None" clId="Web-{344082E8-A629-48C0-B5A2-76E2D24171FE}" dt="2026-06-16T09:12:45.096" v="163"/>
        <pc:sldMkLst>
          <pc:docMk/>
          <pc:sldMk cId="4095822608" sldId="4393"/>
        </pc:sldMkLst>
        <pc:spChg chg="add mod">
          <ac:chgData name="Anja Schneidermann" userId="eq29njGU8y0PSNDJNl4ufIg6G2AS0r0w7kVXUGd1zCU=" providerId="None" clId="Web-{344082E8-A629-48C0-B5A2-76E2D24171FE}" dt="2026-06-16T09:11:44.514" v="154" actId="1076"/>
          <ac:spMkLst>
            <pc:docMk/>
            <pc:sldMk cId="4095822608" sldId="4393"/>
            <ac:spMk id="3" creationId="{B88B0845-1E70-E4E2-C6FD-00944FD5B816}"/>
          </ac:spMkLst>
        </pc:spChg>
        <pc:spChg chg="mod">
          <ac:chgData name="Anja Schneidermann" userId="eq29njGU8y0PSNDJNl4ufIg6G2AS0r0w7kVXUGd1zCU=" providerId="None" clId="Web-{344082E8-A629-48C0-B5A2-76E2D24171FE}" dt="2026-06-16T09:11:50.530" v="155" actId="20577"/>
          <ac:spMkLst>
            <pc:docMk/>
            <pc:sldMk cId="4095822608" sldId="4393"/>
            <ac:spMk id="4" creationId="{9DA1E3CD-5280-0D51-258C-BAEBA4E77FD5}"/>
          </ac:spMkLst>
        </pc:spChg>
        <pc:spChg chg="add mod">
          <ac:chgData name="Anja Schneidermann" userId="eq29njGU8y0PSNDJNl4ufIg6G2AS0r0w7kVXUGd1zCU=" providerId="None" clId="Web-{344082E8-A629-48C0-B5A2-76E2D24171FE}" dt="2026-06-16T09:11:18.137" v="152" actId="1076"/>
          <ac:spMkLst>
            <pc:docMk/>
            <pc:sldMk cId="4095822608" sldId="4393"/>
            <ac:spMk id="11" creationId="{9DD785A0-6748-C77D-17BF-FC9D6EA096D9}"/>
          </ac:spMkLst>
        </pc:spChg>
      </pc:sldChg>
      <pc:sldChg chg="modSp add replId">
        <pc:chgData name="Anja Schneidermann" userId="eq29njGU8y0PSNDJNl4ufIg6G2AS0r0w7kVXUGd1zCU=" providerId="None" clId="Web-{344082E8-A629-48C0-B5A2-76E2D24171FE}" dt="2026-06-16T09:12:41.768" v="162" actId="20577"/>
        <pc:sldMkLst>
          <pc:docMk/>
          <pc:sldMk cId="503816635" sldId="4394"/>
        </pc:sldMkLst>
        <pc:spChg chg="mod">
          <ac:chgData name="Anja Schneidermann" userId="eq29njGU8y0PSNDJNl4ufIg6G2AS0r0w7kVXUGd1zCU=" providerId="None" clId="Web-{344082E8-A629-48C0-B5A2-76E2D24171FE}" dt="2026-06-16T09:12:41.768" v="162" actId="20577"/>
          <ac:spMkLst>
            <pc:docMk/>
            <pc:sldMk cId="503816635" sldId="4394"/>
            <ac:spMk id="4" creationId="{8FB29818-F13E-72F1-4B3A-9F47F9E87607}"/>
          </ac:spMkLst>
        </pc:spChg>
      </pc:sldChg>
    </pc:docChg>
  </pc:docChgLst>
  <pc:docChgLst>
    <pc:chgData name="Anja Schneidermann" userId="eq29njGU8y0PSNDJNl4ufIg6G2AS0r0w7kVXUGd1zCU=" providerId="None" clId="Web-{65D1141A-AB06-4897-AA39-37D60239FA62}"/>
    <pc:docChg chg="delSld modSld sldOrd">
      <pc:chgData name="Anja Schneidermann" userId="eq29njGU8y0PSNDJNl4ufIg6G2AS0r0w7kVXUGd1zCU=" providerId="None" clId="Web-{65D1141A-AB06-4897-AA39-37D60239FA62}" dt="2026-06-16T13:31:13.237" v="87" actId="20577"/>
      <pc:docMkLst>
        <pc:docMk/>
      </pc:docMkLst>
      <pc:sldChg chg="modSp">
        <pc:chgData name="Anja Schneidermann" userId="eq29njGU8y0PSNDJNl4ufIg6G2AS0r0w7kVXUGd1zCU=" providerId="None" clId="Web-{65D1141A-AB06-4897-AA39-37D60239FA62}" dt="2026-06-16T13:31:13.237" v="87" actId="20577"/>
        <pc:sldMkLst>
          <pc:docMk/>
          <pc:sldMk cId="0" sldId="262"/>
        </pc:sldMkLst>
        <pc:spChg chg="mod">
          <ac:chgData name="Anja Schneidermann" userId="eq29njGU8y0PSNDJNl4ufIg6G2AS0r0w7kVXUGd1zCU=" providerId="None" clId="Web-{65D1141A-AB06-4897-AA39-37D60239FA62}" dt="2026-06-16T13:31:13.237" v="87" actId="20577"/>
          <ac:spMkLst>
            <pc:docMk/>
            <pc:sldMk cId="0" sldId="262"/>
            <ac:spMk id="232" creationId="{00000000-0000-0000-0000-000000000000}"/>
          </ac:spMkLst>
        </pc:spChg>
      </pc:sldChg>
      <pc:sldChg chg="modSp">
        <pc:chgData name="Anja Schneidermann" userId="eq29njGU8y0PSNDJNl4ufIg6G2AS0r0w7kVXUGd1zCU=" providerId="None" clId="Web-{65D1141A-AB06-4897-AA39-37D60239FA62}" dt="2026-06-16T13:30:48.625" v="83" actId="1076"/>
        <pc:sldMkLst>
          <pc:docMk/>
          <pc:sldMk cId="0" sldId="263"/>
        </pc:sldMkLst>
        <pc:spChg chg="mod">
          <ac:chgData name="Anja Schneidermann" userId="eq29njGU8y0PSNDJNl4ufIg6G2AS0r0w7kVXUGd1zCU=" providerId="None" clId="Web-{65D1141A-AB06-4897-AA39-37D60239FA62}" dt="2026-06-16T13:30:48.625" v="83" actId="1076"/>
          <ac:spMkLst>
            <pc:docMk/>
            <pc:sldMk cId="0" sldId="263"/>
            <ac:spMk id="239" creationId="{00000000-0000-0000-0000-000000000000}"/>
          </ac:spMkLst>
        </pc:spChg>
      </pc:sldChg>
      <pc:sldChg chg="modSp">
        <pc:chgData name="Anja Schneidermann" userId="eq29njGU8y0PSNDJNl4ufIg6G2AS0r0w7kVXUGd1zCU=" providerId="None" clId="Web-{65D1141A-AB06-4897-AA39-37D60239FA62}" dt="2026-06-16T12:48:29.460" v="4" actId="20577"/>
        <pc:sldMkLst>
          <pc:docMk/>
          <pc:sldMk cId="0" sldId="283"/>
        </pc:sldMkLst>
        <pc:spChg chg="mod">
          <ac:chgData name="Anja Schneidermann" userId="eq29njGU8y0PSNDJNl4ufIg6G2AS0r0w7kVXUGd1zCU=" providerId="None" clId="Web-{65D1141A-AB06-4897-AA39-37D60239FA62}" dt="2026-06-16T12:48:29.460" v="4" actId="20577"/>
          <ac:spMkLst>
            <pc:docMk/>
            <pc:sldMk cId="0" sldId="283"/>
            <ac:spMk id="484" creationId="{00000000-0000-0000-0000-000000000000}"/>
          </ac:spMkLst>
        </pc:spChg>
      </pc:sldChg>
      <pc:sldChg chg="addSp modSp">
        <pc:chgData name="Anja Schneidermann" userId="eq29njGU8y0PSNDJNl4ufIg6G2AS0r0w7kVXUGd1zCU=" providerId="None" clId="Web-{65D1141A-AB06-4897-AA39-37D60239FA62}" dt="2026-06-16T13:07:55.821" v="56"/>
        <pc:sldMkLst>
          <pc:docMk/>
          <pc:sldMk cId="0" sldId="285"/>
        </pc:sldMkLst>
        <pc:spChg chg="mod">
          <ac:chgData name="Anja Schneidermann" userId="eq29njGU8y0PSNDJNl4ufIg6G2AS0r0w7kVXUGd1zCU=" providerId="None" clId="Web-{65D1141A-AB06-4897-AA39-37D60239FA62}" dt="2026-06-16T13:07:43.696" v="55" actId="20577"/>
          <ac:spMkLst>
            <pc:docMk/>
            <pc:sldMk cId="0" sldId="285"/>
            <ac:spMk id="4" creationId="{C7C6EA60-FA21-94EB-D463-AB08C5DDB763}"/>
          </ac:spMkLst>
        </pc:spChg>
        <pc:picChg chg="add mod">
          <ac:chgData name="Anja Schneidermann" userId="eq29njGU8y0PSNDJNl4ufIg6G2AS0r0w7kVXUGd1zCU=" providerId="None" clId="Web-{65D1141A-AB06-4897-AA39-37D60239FA62}" dt="2026-06-16T13:03:23.329" v="39"/>
          <ac:picMkLst>
            <pc:docMk/>
            <pc:sldMk cId="0" sldId="285"/>
            <ac:picMk id="2" creationId="{5CADFC1A-7A38-6C83-8E91-420D88CD488C}"/>
          </ac:picMkLst>
        </pc:picChg>
        <pc:picChg chg="add mod">
          <ac:chgData name="Anja Schneidermann" userId="eq29njGU8y0PSNDJNl4ufIg6G2AS0r0w7kVXUGd1zCU=" providerId="None" clId="Web-{65D1141A-AB06-4897-AA39-37D60239FA62}" dt="2026-06-16T13:07:55.821" v="56"/>
          <ac:picMkLst>
            <pc:docMk/>
            <pc:sldMk cId="0" sldId="285"/>
            <ac:picMk id="3" creationId="{22B0279E-9015-FFDE-152B-F08B807469C6}"/>
          </ac:picMkLst>
        </pc:picChg>
      </pc:sldChg>
      <pc:sldChg chg="modSp">
        <pc:chgData name="Anja Schneidermann" userId="eq29njGU8y0PSNDJNl4ufIg6G2AS0r0w7kVXUGd1zCU=" providerId="None" clId="Web-{65D1141A-AB06-4897-AA39-37D60239FA62}" dt="2026-06-16T13:24:28.552" v="59" actId="14100"/>
        <pc:sldMkLst>
          <pc:docMk/>
          <pc:sldMk cId="0" sldId="292"/>
        </pc:sldMkLst>
        <pc:spChg chg="mod">
          <ac:chgData name="Anja Schneidermann" userId="eq29njGU8y0PSNDJNl4ufIg6G2AS0r0w7kVXUGd1zCU=" providerId="None" clId="Web-{65D1141A-AB06-4897-AA39-37D60239FA62}" dt="2026-06-16T13:24:07.927" v="58" actId="20577"/>
          <ac:spMkLst>
            <pc:docMk/>
            <pc:sldMk cId="0" sldId="292"/>
            <ac:spMk id="579" creationId="{00000000-0000-0000-0000-000000000000}"/>
          </ac:spMkLst>
        </pc:spChg>
        <pc:picChg chg="mod">
          <ac:chgData name="Anja Schneidermann" userId="eq29njGU8y0PSNDJNl4ufIg6G2AS0r0w7kVXUGd1zCU=" providerId="None" clId="Web-{65D1141A-AB06-4897-AA39-37D60239FA62}" dt="2026-06-16T13:24:28.552" v="59" actId="14100"/>
          <ac:picMkLst>
            <pc:docMk/>
            <pc:sldMk cId="0" sldId="292"/>
            <ac:picMk id="577" creationId="{00000000-0000-0000-0000-000000000000}"/>
          </ac:picMkLst>
        </pc:picChg>
      </pc:sldChg>
      <pc:sldChg chg="addSp delSp modSp">
        <pc:chgData name="Anja Schneidermann" userId="eq29njGU8y0PSNDJNl4ufIg6G2AS0r0w7kVXUGd1zCU=" providerId="None" clId="Web-{65D1141A-AB06-4897-AA39-37D60239FA62}" dt="2026-06-16T13:29:00.591" v="78" actId="1076"/>
        <pc:sldMkLst>
          <pc:docMk/>
          <pc:sldMk cId="97359088" sldId="334"/>
        </pc:sldMkLst>
        <pc:picChg chg="add mod">
          <ac:chgData name="Anja Schneidermann" userId="eq29njGU8y0PSNDJNl4ufIg6G2AS0r0w7kVXUGd1zCU=" providerId="None" clId="Web-{65D1141A-AB06-4897-AA39-37D60239FA62}" dt="2026-06-16T13:29:00.591" v="78" actId="1076"/>
          <ac:picMkLst>
            <pc:docMk/>
            <pc:sldMk cId="97359088" sldId="334"/>
            <ac:picMk id="6" creationId="{2B61C26F-196C-36B3-C4E4-D5897E426E6F}"/>
          </ac:picMkLst>
        </pc:picChg>
        <pc:picChg chg="add mod">
          <ac:chgData name="Anja Schneidermann" userId="eq29njGU8y0PSNDJNl4ufIg6G2AS0r0w7kVXUGd1zCU=" providerId="None" clId="Web-{65D1141A-AB06-4897-AA39-37D60239FA62}" dt="2026-06-16T13:28:52.544" v="77" actId="1076"/>
          <ac:picMkLst>
            <pc:docMk/>
            <pc:sldMk cId="97359088" sldId="334"/>
            <ac:picMk id="9" creationId="{C3B9C79D-3C44-8172-1513-916D312DDB4A}"/>
          </ac:picMkLst>
        </pc:picChg>
      </pc:sldChg>
      <pc:sldChg chg="ord">
        <pc:chgData name="Anja Schneidermann" userId="eq29njGU8y0PSNDJNl4ufIg6G2AS0r0w7kVXUGd1zCU=" providerId="None" clId="Web-{65D1141A-AB06-4897-AA39-37D60239FA62}" dt="2026-06-16T13:25:58.821" v="62"/>
        <pc:sldMkLst>
          <pc:docMk/>
          <pc:sldMk cId="4095822608" sldId="4393"/>
        </pc:sldMkLst>
      </pc:sldChg>
      <pc:sldChg chg="ord">
        <pc:chgData name="Anja Schneidermann" userId="eq29njGU8y0PSNDJNl4ufIg6G2AS0r0w7kVXUGd1zCU=" providerId="None" clId="Web-{65D1141A-AB06-4897-AA39-37D60239FA62}" dt="2026-06-16T13:25:49.930" v="61"/>
        <pc:sldMkLst>
          <pc:docMk/>
          <pc:sldMk cId="503816635" sldId="4394"/>
        </pc:sldMkLst>
      </pc:sldChg>
    </pc:docChg>
  </pc:docChgLst>
  <pc:docChgLst>
    <pc:chgData name="Cecilia Sten" userId="84a9bb6d-f331-411c-8349-2d6f999a32bc" providerId="ADAL" clId="{6CC5FA11-4B73-4A56-B7B4-9CD3E102A58E}"/>
    <pc:docChg chg="undo custSel modSld">
      <pc:chgData name="Cecilia Sten" userId="84a9bb6d-f331-411c-8349-2d6f999a32bc" providerId="ADAL" clId="{6CC5FA11-4B73-4A56-B7B4-9CD3E102A58E}" dt="2026-08-11T10:42:39.479" v="63" actId="1076"/>
      <pc:docMkLst>
        <pc:docMk/>
      </pc:docMkLst>
      <pc:sldChg chg="modSp mod">
        <pc:chgData name="Cecilia Sten" userId="84a9bb6d-f331-411c-8349-2d6f999a32bc" providerId="ADAL" clId="{6CC5FA11-4B73-4A56-B7B4-9CD3E102A58E}" dt="2026-08-11T10:35:21.453" v="5" actId="255"/>
        <pc:sldMkLst>
          <pc:docMk/>
          <pc:sldMk cId="0" sldId="262"/>
        </pc:sldMkLst>
        <pc:spChg chg="mod">
          <ac:chgData name="Cecilia Sten" userId="84a9bb6d-f331-411c-8349-2d6f999a32bc" providerId="ADAL" clId="{6CC5FA11-4B73-4A56-B7B4-9CD3E102A58E}" dt="2026-08-11T10:35:04.785" v="4" actId="255"/>
          <ac:spMkLst>
            <pc:docMk/>
            <pc:sldMk cId="0" sldId="262"/>
            <ac:spMk id="3" creationId="{9698798D-2056-4CEE-3989-1480BA1E1F41}"/>
          </ac:spMkLst>
        </pc:spChg>
        <pc:spChg chg="mod">
          <ac:chgData name="Cecilia Sten" userId="84a9bb6d-f331-411c-8349-2d6f999a32bc" providerId="ADAL" clId="{6CC5FA11-4B73-4A56-B7B4-9CD3E102A58E}" dt="2026-08-11T10:34:42.979" v="3" actId="1076"/>
          <ac:spMkLst>
            <pc:docMk/>
            <pc:sldMk cId="0" sldId="262"/>
            <ac:spMk id="230" creationId="{00000000-0000-0000-0000-000000000000}"/>
          </ac:spMkLst>
        </pc:spChg>
        <pc:spChg chg="mod">
          <ac:chgData name="Cecilia Sten" userId="84a9bb6d-f331-411c-8349-2d6f999a32bc" providerId="ADAL" clId="{6CC5FA11-4B73-4A56-B7B4-9CD3E102A58E}" dt="2026-08-11T10:35:21.453" v="5" actId="255"/>
          <ac:spMkLst>
            <pc:docMk/>
            <pc:sldMk cId="0" sldId="262"/>
            <ac:spMk id="232" creationId="{00000000-0000-0000-0000-000000000000}"/>
          </ac:spMkLst>
        </pc:spChg>
      </pc:sldChg>
      <pc:sldChg chg="modSp mod">
        <pc:chgData name="Cecilia Sten" userId="84a9bb6d-f331-411c-8349-2d6f999a32bc" providerId="ADAL" clId="{6CC5FA11-4B73-4A56-B7B4-9CD3E102A58E}" dt="2026-08-11T10:36:56.239" v="19" actId="1076"/>
        <pc:sldMkLst>
          <pc:docMk/>
          <pc:sldMk cId="0" sldId="266"/>
        </pc:sldMkLst>
        <pc:spChg chg="mod">
          <ac:chgData name="Cecilia Sten" userId="84a9bb6d-f331-411c-8349-2d6f999a32bc" providerId="ADAL" clId="{6CC5FA11-4B73-4A56-B7B4-9CD3E102A58E}" dt="2026-08-11T10:36:51.852" v="18" actId="1076"/>
          <ac:spMkLst>
            <pc:docMk/>
            <pc:sldMk cId="0" sldId="266"/>
            <ac:spMk id="269" creationId="{00000000-0000-0000-0000-000000000000}"/>
          </ac:spMkLst>
        </pc:spChg>
        <pc:spChg chg="mod">
          <ac:chgData name="Cecilia Sten" userId="84a9bb6d-f331-411c-8349-2d6f999a32bc" providerId="ADAL" clId="{6CC5FA11-4B73-4A56-B7B4-9CD3E102A58E}" dt="2026-08-11T10:36:41.143" v="16" actId="255"/>
          <ac:spMkLst>
            <pc:docMk/>
            <pc:sldMk cId="0" sldId="266"/>
            <ac:spMk id="270" creationId="{00000000-0000-0000-0000-000000000000}"/>
          </ac:spMkLst>
        </pc:spChg>
        <pc:spChg chg="mod">
          <ac:chgData name="Cecilia Sten" userId="84a9bb6d-f331-411c-8349-2d6f999a32bc" providerId="ADAL" clId="{6CC5FA11-4B73-4A56-B7B4-9CD3E102A58E}" dt="2026-08-11T10:36:46.684" v="17" actId="255"/>
          <ac:spMkLst>
            <pc:docMk/>
            <pc:sldMk cId="0" sldId="266"/>
            <ac:spMk id="271" creationId="{00000000-0000-0000-0000-000000000000}"/>
          </ac:spMkLst>
        </pc:spChg>
        <pc:spChg chg="mod">
          <ac:chgData name="Cecilia Sten" userId="84a9bb6d-f331-411c-8349-2d6f999a32bc" providerId="ADAL" clId="{6CC5FA11-4B73-4A56-B7B4-9CD3E102A58E}" dt="2026-08-11T10:36:56.239" v="19" actId="1076"/>
          <ac:spMkLst>
            <pc:docMk/>
            <pc:sldMk cId="0" sldId="266"/>
            <ac:spMk id="273" creationId="{00000000-0000-0000-0000-000000000000}"/>
          </ac:spMkLst>
        </pc:spChg>
      </pc:sldChg>
      <pc:sldChg chg="modSp mod">
        <pc:chgData name="Cecilia Sten" userId="84a9bb6d-f331-411c-8349-2d6f999a32bc" providerId="ADAL" clId="{6CC5FA11-4B73-4A56-B7B4-9CD3E102A58E}" dt="2026-08-11T10:38:07.341" v="24" actId="14100"/>
        <pc:sldMkLst>
          <pc:docMk/>
          <pc:sldMk cId="0" sldId="267"/>
        </pc:sldMkLst>
        <pc:spChg chg="mod">
          <ac:chgData name="Cecilia Sten" userId="84a9bb6d-f331-411c-8349-2d6f999a32bc" providerId="ADAL" clId="{6CC5FA11-4B73-4A56-B7B4-9CD3E102A58E}" dt="2026-08-11T10:38:07.341" v="24" actId="14100"/>
          <ac:spMkLst>
            <pc:docMk/>
            <pc:sldMk cId="0" sldId="267"/>
            <ac:spMk id="278" creationId="{00000000-0000-0000-0000-000000000000}"/>
          </ac:spMkLst>
        </pc:spChg>
        <pc:spChg chg="mod">
          <ac:chgData name="Cecilia Sten" userId="84a9bb6d-f331-411c-8349-2d6f999a32bc" providerId="ADAL" clId="{6CC5FA11-4B73-4A56-B7B4-9CD3E102A58E}" dt="2026-08-11T10:37:57.390" v="22" actId="1076"/>
          <ac:spMkLst>
            <pc:docMk/>
            <pc:sldMk cId="0" sldId="267"/>
            <ac:spMk id="297" creationId="{00000000-0000-0000-0000-000000000000}"/>
          </ac:spMkLst>
        </pc:spChg>
      </pc:sldChg>
      <pc:sldChg chg="modSp mod">
        <pc:chgData name="Cecilia Sten" userId="84a9bb6d-f331-411c-8349-2d6f999a32bc" providerId="ADAL" clId="{6CC5FA11-4B73-4A56-B7B4-9CD3E102A58E}" dt="2026-08-11T10:38:19.187" v="25" actId="1076"/>
        <pc:sldMkLst>
          <pc:docMk/>
          <pc:sldMk cId="0" sldId="268"/>
        </pc:sldMkLst>
        <pc:spChg chg="mod">
          <ac:chgData name="Cecilia Sten" userId="84a9bb6d-f331-411c-8349-2d6f999a32bc" providerId="ADAL" clId="{6CC5FA11-4B73-4A56-B7B4-9CD3E102A58E}" dt="2026-08-11T10:38:19.187" v="25" actId="1076"/>
          <ac:spMkLst>
            <pc:docMk/>
            <pc:sldMk cId="0" sldId="268"/>
            <ac:spMk id="317" creationId="{00000000-0000-0000-0000-000000000000}"/>
          </ac:spMkLst>
        </pc:spChg>
      </pc:sldChg>
      <pc:sldChg chg="modSp mod">
        <pc:chgData name="Cecilia Sten" userId="84a9bb6d-f331-411c-8349-2d6f999a32bc" providerId="ADAL" clId="{6CC5FA11-4B73-4A56-B7B4-9CD3E102A58E}" dt="2026-08-11T10:38:58.838" v="28" actId="1076"/>
        <pc:sldMkLst>
          <pc:docMk/>
          <pc:sldMk cId="0" sldId="276"/>
        </pc:sldMkLst>
        <pc:spChg chg="mod">
          <ac:chgData name="Cecilia Sten" userId="84a9bb6d-f331-411c-8349-2d6f999a32bc" providerId="ADAL" clId="{6CC5FA11-4B73-4A56-B7B4-9CD3E102A58E}" dt="2026-08-11T10:38:58.838" v="28" actId="1076"/>
          <ac:spMkLst>
            <pc:docMk/>
            <pc:sldMk cId="0" sldId="276"/>
            <ac:spMk id="406" creationId="{00000000-0000-0000-0000-000000000000}"/>
          </ac:spMkLst>
        </pc:spChg>
      </pc:sldChg>
      <pc:sldChg chg="modSp mod">
        <pc:chgData name="Cecilia Sten" userId="84a9bb6d-f331-411c-8349-2d6f999a32bc" providerId="ADAL" clId="{6CC5FA11-4B73-4A56-B7B4-9CD3E102A58E}" dt="2026-08-11T10:39:09.467" v="29" actId="1076"/>
        <pc:sldMkLst>
          <pc:docMk/>
          <pc:sldMk cId="0" sldId="277"/>
        </pc:sldMkLst>
        <pc:spChg chg="mod">
          <ac:chgData name="Cecilia Sten" userId="84a9bb6d-f331-411c-8349-2d6f999a32bc" providerId="ADAL" clId="{6CC5FA11-4B73-4A56-B7B4-9CD3E102A58E}" dt="2026-08-11T10:39:09.467" v="29" actId="1076"/>
          <ac:spMkLst>
            <pc:docMk/>
            <pc:sldMk cId="0" sldId="277"/>
            <ac:spMk id="425" creationId="{00000000-0000-0000-0000-000000000000}"/>
          </ac:spMkLst>
        </pc:spChg>
      </pc:sldChg>
      <pc:sldChg chg="modSp mod">
        <pc:chgData name="Cecilia Sten" userId="84a9bb6d-f331-411c-8349-2d6f999a32bc" providerId="ADAL" clId="{6CC5FA11-4B73-4A56-B7B4-9CD3E102A58E}" dt="2026-08-11T10:39:26.023" v="30" actId="14100"/>
        <pc:sldMkLst>
          <pc:docMk/>
          <pc:sldMk cId="0" sldId="286"/>
        </pc:sldMkLst>
        <pc:spChg chg="mod">
          <ac:chgData name="Cecilia Sten" userId="84a9bb6d-f331-411c-8349-2d6f999a32bc" providerId="ADAL" clId="{6CC5FA11-4B73-4A56-B7B4-9CD3E102A58E}" dt="2026-08-11T10:39:26.023" v="30" actId="14100"/>
          <ac:spMkLst>
            <pc:docMk/>
            <pc:sldMk cId="0" sldId="286"/>
            <ac:spMk id="518" creationId="{00000000-0000-0000-0000-000000000000}"/>
          </ac:spMkLst>
        </pc:spChg>
      </pc:sldChg>
      <pc:sldChg chg="modSp mod">
        <pc:chgData name="Cecilia Sten" userId="84a9bb6d-f331-411c-8349-2d6f999a32bc" providerId="ADAL" clId="{6CC5FA11-4B73-4A56-B7B4-9CD3E102A58E}" dt="2026-08-11T10:40:24.716" v="33" actId="1076"/>
        <pc:sldMkLst>
          <pc:docMk/>
          <pc:sldMk cId="0" sldId="290"/>
        </pc:sldMkLst>
        <pc:spChg chg="mod">
          <ac:chgData name="Cecilia Sten" userId="84a9bb6d-f331-411c-8349-2d6f999a32bc" providerId="ADAL" clId="{6CC5FA11-4B73-4A56-B7B4-9CD3E102A58E}" dt="2026-08-11T10:40:18.203" v="32" actId="255"/>
          <ac:spMkLst>
            <pc:docMk/>
            <pc:sldMk cId="0" sldId="290"/>
            <ac:spMk id="560" creationId="{00000000-0000-0000-0000-000000000000}"/>
          </ac:spMkLst>
        </pc:spChg>
        <pc:spChg chg="mod">
          <ac:chgData name="Cecilia Sten" userId="84a9bb6d-f331-411c-8349-2d6f999a32bc" providerId="ADAL" clId="{6CC5FA11-4B73-4A56-B7B4-9CD3E102A58E}" dt="2026-08-11T10:40:24.716" v="33" actId="1076"/>
          <ac:spMkLst>
            <pc:docMk/>
            <pc:sldMk cId="0" sldId="290"/>
            <ac:spMk id="561" creationId="{00000000-0000-0000-0000-000000000000}"/>
          </ac:spMkLst>
        </pc:spChg>
      </pc:sldChg>
      <pc:sldChg chg="modSp mod">
        <pc:chgData name="Cecilia Sten" userId="84a9bb6d-f331-411c-8349-2d6f999a32bc" providerId="ADAL" clId="{6CC5FA11-4B73-4A56-B7B4-9CD3E102A58E}" dt="2026-08-11T10:40:53.353" v="36" actId="255"/>
        <pc:sldMkLst>
          <pc:docMk/>
          <pc:sldMk cId="0" sldId="292"/>
        </pc:sldMkLst>
        <pc:spChg chg="mod">
          <ac:chgData name="Cecilia Sten" userId="84a9bb6d-f331-411c-8349-2d6f999a32bc" providerId="ADAL" clId="{6CC5FA11-4B73-4A56-B7B4-9CD3E102A58E}" dt="2026-08-11T10:40:53.353" v="36" actId="255"/>
          <ac:spMkLst>
            <pc:docMk/>
            <pc:sldMk cId="0" sldId="292"/>
            <ac:spMk id="579" creationId="{00000000-0000-0000-0000-000000000000}"/>
          </ac:spMkLst>
        </pc:spChg>
        <pc:spChg chg="mod">
          <ac:chgData name="Cecilia Sten" userId="84a9bb6d-f331-411c-8349-2d6f999a32bc" providerId="ADAL" clId="{6CC5FA11-4B73-4A56-B7B4-9CD3E102A58E}" dt="2026-08-11T10:40:47.398" v="35" actId="255"/>
          <ac:spMkLst>
            <pc:docMk/>
            <pc:sldMk cId="0" sldId="292"/>
            <ac:spMk id="582" creationId="{00000000-0000-0000-0000-000000000000}"/>
          </ac:spMkLst>
        </pc:spChg>
      </pc:sldChg>
      <pc:sldChg chg="modSp mod">
        <pc:chgData name="Cecilia Sten" userId="84a9bb6d-f331-411c-8349-2d6f999a32bc" providerId="ADAL" clId="{6CC5FA11-4B73-4A56-B7B4-9CD3E102A58E}" dt="2026-08-11T10:41:15.269" v="39" actId="255"/>
        <pc:sldMkLst>
          <pc:docMk/>
          <pc:sldMk cId="0" sldId="293"/>
        </pc:sldMkLst>
        <pc:spChg chg="mod">
          <ac:chgData name="Cecilia Sten" userId="84a9bb6d-f331-411c-8349-2d6f999a32bc" providerId="ADAL" clId="{6CC5FA11-4B73-4A56-B7B4-9CD3E102A58E}" dt="2026-08-11T10:41:05.164" v="38" actId="20577"/>
          <ac:spMkLst>
            <pc:docMk/>
            <pc:sldMk cId="0" sldId="293"/>
            <ac:spMk id="609" creationId="{00000000-0000-0000-0000-000000000000}"/>
          </ac:spMkLst>
        </pc:spChg>
        <pc:spChg chg="mod">
          <ac:chgData name="Cecilia Sten" userId="84a9bb6d-f331-411c-8349-2d6f999a32bc" providerId="ADAL" clId="{6CC5FA11-4B73-4A56-B7B4-9CD3E102A58E}" dt="2026-08-11T10:41:00.115" v="37" actId="1076"/>
          <ac:spMkLst>
            <pc:docMk/>
            <pc:sldMk cId="0" sldId="293"/>
            <ac:spMk id="610" creationId="{00000000-0000-0000-0000-000000000000}"/>
          </ac:spMkLst>
        </pc:spChg>
        <pc:spChg chg="mod">
          <ac:chgData name="Cecilia Sten" userId="84a9bb6d-f331-411c-8349-2d6f999a32bc" providerId="ADAL" clId="{6CC5FA11-4B73-4A56-B7B4-9CD3E102A58E}" dt="2026-08-11T10:41:15.269" v="39" actId="255"/>
          <ac:spMkLst>
            <pc:docMk/>
            <pc:sldMk cId="0" sldId="293"/>
            <ac:spMk id="614" creationId="{00000000-0000-0000-0000-000000000000}"/>
          </ac:spMkLst>
        </pc:spChg>
      </pc:sldChg>
      <pc:sldChg chg="modSp mod">
        <pc:chgData name="Cecilia Sten" userId="84a9bb6d-f331-411c-8349-2d6f999a32bc" providerId="ADAL" clId="{6CC5FA11-4B73-4A56-B7B4-9CD3E102A58E}" dt="2026-08-11T10:41:25.420" v="40" actId="1076"/>
        <pc:sldMkLst>
          <pc:docMk/>
          <pc:sldMk cId="0" sldId="294"/>
        </pc:sldMkLst>
        <pc:spChg chg="mod">
          <ac:chgData name="Cecilia Sten" userId="84a9bb6d-f331-411c-8349-2d6f999a32bc" providerId="ADAL" clId="{6CC5FA11-4B73-4A56-B7B4-9CD3E102A58E}" dt="2026-08-11T10:41:25.420" v="40" actId="1076"/>
          <ac:spMkLst>
            <pc:docMk/>
            <pc:sldMk cId="0" sldId="294"/>
            <ac:spMk id="621" creationId="{00000000-0000-0000-0000-000000000000}"/>
          </ac:spMkLst>
        </pc:spChg>
      </pc:sldChg>
      <pc:sldChg chg="modSp mod">
        <pc:chgData name="Cecilia Sten" userId="84a9bb6d-f331-411c-8349-2d6f999a32bc" providerId="ADAL" clId="{6CC5FA11-4B73-4A56-B7B4-9CD3E102A58E}" dt="2026-08-11T10:41:50.174" v="56" actId="20577"/>
        <pc:sldMkLst>
          <pc:docMk/>
          <pc:sldMk cId="0" sldId="299"/>
        </pc:sldMkLst>
        <pc:spChg chg="mod">
          <ac:chgData name="Cecilia Sten" userId="84a9bb6d-f331-411c-8349-2d6f999a32bc" providerId="ADAL" clId="{6CC5FA11-4B73-4A56-B7B4-9CD3E102A58E}" dt="2026-08-11T10:41:50.174" v="56" actId="20577"/>
          <ac:spMkLst>
            <pc:docMk/>
            <pc:sldMk cId="0" sldId="299"/>
            <ac:spMk id="662" creationId="{00000000-0000-0000-0000-000000000000}"/>
          </ac:spMkLst>
        </pc:spChg>
      </pc:sldChg>
      <pc:sldChg chg="modSp mod">
        <pc:chgData name="Cecilia Sten" userId="84a9bb6d-f331-411c-8349-2d6f999a32bc" providerId="ADAL" clId="{6CC5FA11-4B73-4A56-B7B4-9CD3E102A58E}" dt="2026-08-11T10:34:26.051" v="1" actId="14100"/>
        <pc:sldMkLst>
          <pc:docMk/>
          <pc:sldMk cId="3559636693" sldId="4352"/>
        </pc:sldMkLst>
        <pc:spChg chg="mod">
          <ac:chgData name="Cecilia Sten" userId="84a9bb6d-f331-411c-8349-2d6f999a32bc" providerId="ADAL" clId="{6CC5FA11-4B73-4A56-B7B4-9CD3E102A58E}" dt="2026-08-11T10:34:26.051" v="1" actId="14100"/>
          <ac:spMkLst>
            <pc:docMk/>
            <pc:sldMk cId="3559636693" sldId="4352"/>
            <ac:spMk id="14" creationId="{BE59536B-CB14-6A49-9925-C70C0915408D}"/>
          </ac:spMkLst>
        </pc:spChg>
        <pc:spChg chg="mod">
          <ac:chgData name="Cecilia Sten" userId="84a9bb6d-f331-411c-8349-2d6f999a32bc" providerId="ADAL" clId="{6CC5FA11-4B73-4A56-B7B4-9CD3E102A58E}" dt="2026-08-11T10:34:21.725" v="0" actId="14100"/>
          <ac:spMkLst>
            <pc:docMk/>
            <pc:sldMk cId="3559636693" sldId="4352"/>
            <ac:spMk id="15" creationId="{04695EEA-D075-3642-8CB0-45ED61E791B1}"/>
          </ac:spMkLst>
        </pc:spChg>
      </pc:sldChg>
      <pc:sldChg chg="modSp mod">
        <pc:chgData name="Cecilia Sten" userId="84a9bb6d-f331-411c-8349-2d6f999a32bc" providerId="ADAL" clId="{6CC5FA11-4B73-4A56-B7B4-9CD3E102A58E}" dt="2026-08-11T10:35:57.649" v="11" actId="1076"/>
        <pc:sldMkLst>
          <pc:docMk/>
          <pc:sldMk cId="2509328523" sldId="4383"/>
        </pc:sldMkLst>
        <pc:spChg chg="mod">
          <ac:chgData name="Cecilia Sten" userId="84a9bb6d-f331-411c-8349-2d6f999a32bc" providerId="ADAL" clId="{6CC5FA11-4B73-4A56-B7B4-9CD3E102A58E}" dt="2026-08-11T10:35:52.089" v="10" actId="1076"/>
          <ac:spMkLst>
            <pc:docMk/>
            <pc:sldMk cId="2509328523" sldId="4383"/>
            <ac:spMk id="5" creationId="{F8CDB282-9CE2-4B11-3384-FD7BC496B6A1}"/>
          </ac:spMkLst>
        </pc:spChg>
        <pc:spChg chg="mod">
          <ac:chgData name="Cecilia Sten" userId="84a9bb6d-f331-411c-8349-2d6f999a32bc" providerId="ADAL" clId="{6CC5FA11-4B73-4A56-B7B4-9CD3E102A58E}" dt="2026-08-11T10:35:46.272" v="7" actId="1076"/>
          <ac:spMkLst>
            <pc:docMk/>
            <pc:sldMk cId="2509328523" sldId="4383"/>
            <ac:spMk id="6" creationId="{7E6157CE-D799-559C-3948-F75548A78CCD}"/>
          </ac:spMkLst>
        </pc:spChg>
        <pc:spChg chg="mod">
          <ac:chgData name="Cecilia Sten" userId="84a9bb6d-f331-411c-8349-2d6f999a32bc" providerId="ADAL" clId="{6CC5FA11-4B73-4A56-B7B4-9CD3E102A58E}" dt="2026-08-11T10:35:42.888" v="6" actId="1076"/>
          <ac:spMkLst>
            <pc:docMk/>
            <pc:sldMk cId="2509328523" sldId="4383"/>
            <ac:spMk id="8" creationId="{C2EF2A41-C750-AC65-FABC-233ED38AE4DE}"/>
          </ac:spMkLst>
        </pc:spChg>
        <pc:picChg chg="mod">
          <ac:chgData name="Cecilia Sten" userId="84a9bb6d-f331-411c-8349-2d6f999a32bc" providerId="ADAL" clId="{6CC5FA11-4B73-4A56-B7B4-9CD3E102A58E}" dt="2026-08-11T10:35:57.649" v="11" actId="1076"/>
          <ac:picMkLst>
            <pc:docMk/>
            <pc:sldMk cId="2509328523" sldId="4383"/>
            <ac:picMk id="7" creationId="{AAD787CB-78DA-CEE4-060F-7B01923F9F8E}"/>
          </ac:picMkLst>
        </pc:picChg>
      </pc:sldChg>
      <pc:sldChg chg="modSp mod">
        <pc:chgData name="Cecilia Sten" userId="84a9bb6d-f331-411c-8349-2d6f999a32bc" providerId="ADAL" clId="{6CC5FA11-4B73-4A56-B7B4-9CD3E102A58E}" dt="2026-08-11T10:39:41.479" v="31" actId="14100"/>
        <pc:sldMkLst>
          <pc:docMk/>
          <pc:sldMk cId="1657062097" sldId="4391"/>
        </pc:sldMkLst>
        <pc:spChg chg="mod">
          <ac:chgData name="Cecilia Sten" userId="84a9bb6d-f331-411c-8349-2d6f999a32bc" providerId="ADAL" clId="{6CC5FA11-4B73-4A56-B7B4-9CD3E102A58E}" dt="2026-08-11T10:39:41.479" v="31" actId="14100"/>
          <ac:spMkLst>
            <pc:docMk/>
            <pc:sldMk cId="1657062097" sldId="4391"/>
            <ac:spMk id="14" creationId="{1B620B0C-D129-AE7A-F0FD-27C17ECBC2F6}"/>
          </ac:spMkLst>
        </pc:spChg>
      </pc:sldChg>
      <pc:sldChg chg="modSp mod">
        <pc:chgData name="Cecilia Sten" userId="84a9bb6d-f331-411c-8349-2d6f999a32bc" providerId="ADAL" clId="{6CC5FA11-4B73-4A56-B7B4-9CD3E102A58E}" dt="2026-08-11T10:41:40.963" v="41" actId="14100"/>
        <pc:sldMkLst>
          <pc:docMk/>
          <pc:sldMk cId="3251070989" sldId="4392"/>
        </pc:sldMkLst>
        <pc:spChg chg="mod">
          <ac:chgData name="Cecilia Sten" userId="84a9bb6d-f331-411c-8349-2d6f999a32bc" providerId="ADAL" clId="{6CC5FA11-4B73-4A56-B7B4-9CD3E102A58E}" dt="2026-08-11T10:41:40.963" v="41" actId="14100"/>
          <ac:spMkLst>
            <pc:docMk/>
            <pc:sldMk cId="3251070989" sldId="4392"/>
            <ac:spMk id="14" creationId="{8EC8F987-2DD0-0868-A9DD-BB2A99755B5D}"/>
          </ac:spMkLst>
        </pc:spChg>
      </pc:sldChg>
      <pc:sldChg chg="modSp mod">
        <pc:chgData name="Cecilia Sten" userId="84a9bb6d-f331-411c-8349-2d6f999a32bc" providerId="ADAL" clId="{6CC5FA11-4B73-4A56-B7B4-9CD3E102A58E}" dt="2026-08-11T10:42:39.479" v="63" actId="1076"/>
        <pc:sldMkLst>
          <pc:docMk/>
          <pc:sldMk cId="503816635" sldId="4394"/>
        </pc:sldMkLst>
        <pc:spChg chg="mod">
          <ac:chgData name="Cecilia Sten" userId="84a9bb6d-f331-411c-8349-2d6f999a32bc" providerId="ADAL" clId="{6CC5FA11-4B73-4A56-B7B4-9CD3E102A58E}" dt="2026-08-11T10:42:34.237" v="62" actId="20577"/>
          <ac:spMkLst>
            <pc:docMk/>
            <pc:sldMk cId="503816635" sldId="4394"/>
            <ac:spMk id="3" creationId="{9F9F5C6B-58A3-422E-7A0F-A1335A567414}"/>
          </ac:spMkLst>
        </pc:spChg>
        <pc:spChg chg="mod">
          <ac:chgData name="Cecilia Sten" userId="84a9bb6d-f331-411c-8349-2d6f999a32bc" providerId="ADAL" clId="{6CC5FA11-4B73-4A56-B7B4-9CD3E102A58E}" dt="2026-08-11T10:42:39.479" v="63" actId="1076"/>
          <ac:spMkLst>
            <pc:docMk/>
            <pc:sldMk cId="503816635" sldId="4394"/>
            <ac:spMk id="4" creationId="{8FB29818-F13E-72F1-4B3A-9F47F9E87607}"/>
          </ac:spMkLst>
        </pc:spChg>
      </pc:sldChg>
    </pc:docChg>
  </pc:docChgLst>
  <pc:docChgLst>
    <pc:chgData name="Anja Schneidermann" userId="eq29njGU8y0PSNDJNl4ufIg6G2AS0r0w7kVXUGd1zCU=" providerId="None" clId="Web-{2390E0CF-8F05-4C3B-921B-F741EF13E5BC}"/>
    <pc:docChg chg="modSld">
      <pc:chgData name="Anja Schneidermann" userId="eq29njGU8y0PSNDJNl4ufIg6G2AS0r0w7kVXUGd1zCU=" providerId="None" clId="Web-{2390E0CF-8F05-4C3B-921B-F741EF13E5BC}" dt="2026-06-16T14:06:16.268" v="74"/>
      <pc:docMkLst>
        <pc:docMk/>
      </pc:docMkLst>
      <pc:sldChg chg="modSp">
        <pc:chgData name="Anja Schneidermann" userId="eq29njGU8y0PSNDJNl4ufIg6G2AS0r0w7kVXUGd1zCU=" providerId="None" clId="Web-{2390E0CF-8F05-4C3B-921B-F741EF13E5BC}" dt="2026-06-16T13:39:44.214" v="7" actId="1076"/>
        <pc:sldMkLst>
          <pc:docMk/>
          <pc:sldMk cId="0" sldId="278"/>
        </pc:sldMkLst>
        <pc:picChg chg="mod">
          <ac:chgData name="Anja Schneidermann" userId="eq29njGU8y0PSNDJNl4ufIg6G2AS0r0w7kVXUGd1zCU=" providerId="None" clId="Web-{2390E0CF-8F05-4C3B-921B-F741EF13E5BC}" dt="2026-06-16T13:39:39.636" v="6" actId="1076"/>
          <ac:picMkLst>
            <pc:docMk/>
            <pc:sldMk cId="0" sldId="278"/>
            <ac:picMk id="2" creationId="{20A56432-E78F-C711-91B9-8266BA0B1A8A}"/>
          </ac:picMkLst>
        </pc:picChg>
        <pc:picChg chg="mod">
          <ac:chgData name="Anja Schneidermann" userId="eq29njGU8y0PSNDJNl4ufIg6G2AS0r0w7kVXUGd1zCU=" providerId="None" clId="Web-{2390E0CF-8F05-4C3B-921B-F741EF13E5BC}" dt="2026-06-16T13:39:44.214" v="7" actId="1076"/>
          <ac:picMkLst>
            <pc:docMk/>
            <pc:sldMk cId="0" sldId="278"/>
            <ac:picMk id="1026" creationId="{779E04F4-AA95-7A45-46C9-8D2B2C4F1D9E}"/>
          </ac:picMkLst>
        </pc:picChg>
      </pc:sldChg>
      <pc:sldChg chg="modSp">
        <pc:chgData name="Anja Schneidermann" userId="eq29njGU8y0PSNDJNl4ufIg6G2AS0r0w7kVXUGd1zCU=" providerId="None" clId="Web-{2390E0CF-8F05-4C3B-921B-F741EF13E5BC}" dt="2026-06-16T13:41:03.404" v="12" actId="1076"/>
        <pc:sldMkLst>
          <pc:docMk/>
          <pc:sldMk cId="0" sldId="282"/>
        </pc:sldMkLst>
        <pc:spChg chg="mod">
          <ac:chgData name="Anja Schneidermann" userId="eq29njGU8y0PSNDJNl4ufIg6G2AS0r0w7kVXUGd1zCU=" providerId="None" clId="Web-{2390E0CF-8F05-4C3B-921B-F741EF13E5BC}" dt="2026-06-16T13:40:28.356" v="9" actId="1076"/>
          <ac:spMkLst>
            <pc:docMk/>
            <pc:sldMk cId="0" sldId="282"/>
            <ac:spMk id="467" creationId="{00000000-0000-0000-0000-000000000000}"/>
          </ac:spMkLst>
        </pc:spChg>
        <pc:spChg chg="mod">
          <ac:chgData name="Anja Schneidermann" userId="eq29njGU8y0PSNDJNl4ufIg6G2AS0r0w7kVXUGd1zCU=" providerId="None" clId="Web-{2390E0CF-8F05-4C3B-921B-F741EF13E5BC}" dt="2026-06-16T13:41:03.404" v="12" actId="1076"/>
          <ac:spMkLst>
            <pc:docMk/>
            <pc:sldMk cId="0" sldId="282"/>
            <ac:spMk id="468" creationId="{00000000-0000-0000-0000-000000000000}"/>
          </ac:spMkLst>
        </pc:spChg>
      </pc:sldChg>
      <pc:sldChg chg="modSp">
        <pc:chgData name="Anja Schneidermann" userId="eq29njGU8y0PSNDJNl4ufIg6G2AS0r0w7kVXUGd1zCU=" providerId="None" clId="Web-{2390E0CF-8F05-4C3B-921B-F741EF13E5BC}" dt="2026-06-16T13:43:28.222" v="20" actId="20577"/>
        <pc:sldMkLst>
          <pc:docMk/>
          <pc:sldMk cId="0" sldId="285"/>
        </pc:sldMkLst>
        <pc:spChg chg="mod">
          <ac:chgData name="Anja Schneidermann" userId="eq29njGU8y0PSNDJNl4ufIg6G2AS0r0w7kVXUGd1zCU=" providerId="None" clId="Web-{2390E0CF-8F05-4C3B-921B-F741EF13E5BC}" dt="2026-06-16T13:43:28.222" v="20" actId="20577"/>
          <ac:spMkLst>
            <pc:docMk/>
            <pc:sldMk cId="0" sldId="285"/>
            <ac:spMk id="4" creationId="{C7C6EA60-FA21-94EB-D463-AB08C5DDB763}"/>
          </ac:spMkLst>
        </pc:spChg>
        <pc:picChg chg="mod">
          <ac:chgData name="Anja Schneidermann" userId="eq29njGU8y0PSNDJNl4ufIg6G2AS0r0w7kVXUGd1zCU=" providerId="None" clId="Web-{2390E0CF-8F05-4C3B-921B-F741EF13E5BC}" dt="2026-06-16T13:43:11.846" v="18" actId="1076"/>
          <ac:picMkLst>
            <pc:docMk/>
            <pc:sldMk cId="0" sldId="285"/>
            <ac:picMk id="3" creationId="{22B0279E-9015-FFDE-152B-F08B807469C6}"/>
          </ac:picMkLst>
        </pc:picChg>
      </pc:sldChg>
      <pc:sldChg chg="modSp">
        <pc:chgData name="Anja Schneidermann" userId="eq29njGU8y0PSNDJNl4ufIg6G2AS0r0w7kVXUGd1zCU=" providerId="None" clId="Web-{2390E0CF-8F05-4C3B-921B-F741EF13E5BC}" dt="2026-06-16T13:55:41.512" v="49" actId="1076"/>
        <pc:sldMkLst>
          <pc:docMk/>
          <pc:sldMk cId="0" sldId="290"/>
        </pc:sldMkLst>
        <pc:spChg chg="mod">
          <ac:chgData name="Anja Schneidermann" userId="eq29njGU8y0PSNDJNl4ufIg6G2AS0r0w7kVXUGd1zCU=" providerId="None" clId="Web-{2390E0CF-8F05-4C3B-921B-F741EF13E5BC}" dt="2026-06-16T13:51:19.753" v="47" actId="20577"/>
          <ac:spMkLst>
            <pc:docMk/>
            <pc:sldMk cId="0" sldId="290"/>
            <ac:spMk id="560" creationId="{00000000-0000-0000-0000-000000000000}"/>
          </ac:spMkLst>
        </pc:spChg>
        <pc:spChg chg="mod">
          <ac:chgData name="Anja Schneidermann" userId="eq29njGU8y0PSNDJNl4ufIg6G2AS0r0w7kVXUGd1zCU=" providerId="None" clId="Web-{2390E0CF-8F05-4C3B-921B-F741EF13E5BC}" dt="2026-06-16T13:55:41.512" v="49" actId="1076"/>
          <ac:spMkLst>
            <pc:docMk/>
            <pc:sldMk cId="0" sldId="290"/>
            <ac:spMk id="561" creationId="{00000000-0000-0000-0000-000000000000}"/>
          </ac:spMkLst>
        </pc:spChg>
      </pc:sldChg>
      <pc:sldChg chg="modSp">
        <pc:chgData name="Anja Schneidermann" userId="eq29njGU8y0PSNDJNl4ufIg6G2AS0r0w7kVXUGd1zCU=" providerId="None" clId="Web-{2390E0CF-8F05-4C3B-921B-F741EF13E5BC}" dt="2026-06-16T13:42:09.094" v="17" actId="20577"/>
        <pc:sldMkLst>
          <pc:docMk/>
          <pc:sldMk cId="0" sldId="292"/>
        </pc:sldMkLst>
        <pc:spChg chg="mod">
          <ac:chgData name="Anja Schneidermann" userId="eq29njGU8y0PSNDJNl4ufIg6G2AS0r0w7kVXUGd1zCU=" providerId="None" clId="Web-{2390E0CF-8F05-4C3B-921B-F741EF13E5BC}" dt="2026-06-16T13:42:09.094" v="17" actId="20577"/>
          <ac:spMkLst>
            <pc:docMk/>
            <pc:sldMk cId="0" sldId="292"/>
            <ac:spMk id="579" creationId="{00000000-0000-0000-0000-000000000000}"/>
          </ac:spMkLst>
        </pc:spChg>
        <pc:spChg chg="mod">
          <ac:chgData name="Anja Schneidermann" userId="eq29njGU8y0PSNDJNl4ufIg6G2AS0r0w7kVXUGd1zCU=" providerId="None" clId="Web-{2390E0CF-8F05-4C3B-921B-F741EF13E5BC}" dt="2026-06-16T13:41:57.750" v="16" actId="20577"/>
          <ac:spMkLst>
            <pc:docMk/>
            <pc:sldMk cId="0" sldId="292"/>
            <ac:spMk id="582" creationId="{00000000-0000-0000-0000-000000000000}"/>
          </ac:spMkLst>
        </pc:spChg>
      </pc:sldChg>
      <pc:sldChg chg="addSp modSp">
        <pc:chgData name="Anja Schneidermann" userId="eq29njGU8y0PSNDJNl4ufIg6G2AS0r0w7kVXUGd1zCU=" providerId="None" clId="Web-{2390E0CF-8F05-4C3B-921B-F741EF13E5BC}" dt="2026-06-16T14:03:53.185" v="60" actId="1076"/>
        <pc:sldMkLst>
          <pc:docMk/>
          <pc:sldMk cId="4095822608" sldId="4393"/>
        </pc:sldMkLst>
        <pc:spChg chg="mod">
          <ac:chgData name="Anja Schneidermann" userId="eq29njGU8y0PSNDJNl4ufIg6G2AS0r0w7kVXUGd1zCU=" providerId="None" clId="Web-{2390E0CF-8F05-4C3B-921B-F741EF13E5BC}" dt="2026-06-16T14:01:35.087" v="55" actId="1076"/>
          <ac:spMkLst>
            <pc:docMk/>
            <pc:sldMk cId="4095822608" sldId="4393"/>
            <ac:spMk id="3" creationId="{B88B0845-1E70-E4E2-C6FD-00944FD5B816}"/>
          </ac:spMkLst>
        </pc:spChg>
        <pc:spChg chg="mod">
          <ac:chgData name="Anja Schneidermann" userId="eq29njGU8y0PSNDJNl4ufIg6G2AS0r0w7kVXUGd1zCU=" providerId="None" clId="Web-{2390E0CF-8F05-4C3B-921B-F741EF13E5BC}" dt="2026-06-16T14:03:38.091" v="59" actId="1076"/>
          <ac:spMkLst>
            <pc:docMk/>
            <pc:sldMk cId="4095822608" sldId="4393"/>
            <ac:spMk id="4" creationId="{9DA1E3CD-5280-0D51-258C-BAEBA4E77FD5}"/>
          </ac:spMkLst>
        </pc:spChg>
        <pc:spChg chg="mod">
          <ac:chgData name="Anja Schneidermann" userId="eq29njGU8y0PSNDJNl4ufIg6G2AS0r0w7kVXUGd1zCU=" providerId="None" clId="Web-{2390E0CF-8F05-4C3B-921B-F741EF13E5BC}" dt="2026-06-16T14:03:53.185" v="60" actId="1076"/>
          <ac:spMkLst>
            <pc:docMk/>
            <pc:sldMk cId="4095822608" sldId="4393"/>
            <ac:spMk id="11" creationId="{9DD785A0-6748-C77D-17BF-FC9D6EA096D9}"/>
          </ac:spMkLst>
        </pc:spChg>
        <pc:picChg chg="add mod ord">
          <ac:chgData name="Anja Schneidermann" userId="eq29njGU8y0PSNDJNl4ufIg6G2AS0r0w7kVXUGd1zCU=" providerId="None" clId="Web-{2390E0CF-8F05-4C3B-921B-F741EF13E5BC}" dt="2026-06-16T14:03:24.591" v="58"/>
          <ac:picMkLst>
            <pc:docMk/>
            <pc:sldMk cId="4095822608" sldId="4393"/>
            <ac:picMk id="2" creationId="{089DF8B1-2B2A-D51B-F34D-27117C4F937D}"/>
          </ac:picMkLst>
        </pc:picChg>
      </pc:sldChg>
      <pc:sldChg chg="modSp">
        <pc:chgData name="Anja Schneidermann" userId="eq29njGU8y0PSNDJNl4ufIg6G2AS0r0w7kVXUGd1zCU=" providerId="None" clId="Web-{2390E0CF-8F05-4C3B-921B-F741EF13E5BC}" dt="2026-06-16T14:06:16.268" v="74"/>
        <pc:sldMkLst>
          <pc:docMk/>
          <pc:sldMk cId="503816635" sldId="4394"/>
        </pc:sldMkLst>
        <pc:spChg chg="mod">
          <ac:chgData name="Anja Schneidermann" userId="eq29njGU8y0PSNDJNl4ufIg6G2AS0r0w7kVXUGd1zCU=" providerId="None" clId="Web-{2390E0CF-8F05-4C3B-921B-F741EF13E5BC}" dt="2026-06-16T14:05:46.361" v="71" actId="1076"/>
          <ac:spMkLst>
            <pc:docMk/>
            <pc:sldMk cId="503816635" sldId="4394"/>
            <ac:spMk id="3" creationId="{9F9F5C6B-58A3-422E-7A0F-A1335A567414}"/>
          </ac:spMkLst>
        </pc:spChg>
        <pc:spChg chg="mod">
          <ac:chgData name="Anja Schneidermann" userId="eq29njGU8y0PSNDJNl4ufIg6G2AS0r0w7kVXUGd1zCU=" providerId="None" clId="Web-{2390E0CF-8F05-4C3B-921B-F741EF13E5BC}" dt="2026-06-16T14:05:55.658" v="72" actId="1076"/>
          <ac:spMkLst>
            <pc:docMk/>
            <pc:sldMk cId="503816635" sldId="4394"/>
            <ac:spMk id="4" creationId="{8FB29818-F13E-72F1-4B3A-9F47F9E87607}"/>
          </ac:spMkLst>
        </pc:spChg>
        <pc:picChg chg="mod ord">
          <ac:chgData name="Anja Schneidermann" userId="eq29njGU8y0PSNDJNl4ufIg6G2AS0r0w7kVXUGd1zCU=" providerId="None" clId="Web-{2390E0CF-8F05-4C3B-921B-F741EF13E5BC}" dt="2026-06-16T14:06:16.268" v="74"/>
          <ac:picMkLst>
            <pc:docMk/>
            <pc:sldMk cId="503816635" sldId="4394"/>
            <ac:picMk id="10" creationId="{67A9A1D9-1D19-ED8C-608E-9153F1E5FD3C}"/>
          </ac:picMkLst>
        </pc:picChg>
      </pc:sldChg>
    </pc:docChg>
  </pc:docChgLst>
  <pc:docChgLst>
    <pc:chgData name="Anja Schneidermann" userId="eq29njGU8y0PSNDJNl4ufIg6G2AS0r0w7kVXUGd1zCU=" providerId="None" clId="Web-{435FF484-EB05-44C9-991F-E292B824BD5F}"/>
    <pc:docChg chg="addSld">
      <pc:chgData name="Anja Schneidermann" userId="eq29njGU8y0PSNDJNl4ufIg6G2AS0r0w7kVXUGd1zCU=" providerId="None" clId="Web-{435FF484-EB05-44C9-991F-E292B824BD5F}" dt="2026-06-15T16:45:51.287" v="3"/>
      <pc:docMkLst>
        <pc:docMk/>
      </pc:docMkLst>
      <pc:sldChg chg="add">
        <pc:chgData name="Anja Schneidermann" userId="eq29njGU8y0PSNDJNl4ufIg6G2AS0r0w7kVXUGd1zCU=" providerId="None" clId="Web-{435FF484-EB05-44C9-991F-E292B824BD5F}" dt="2026-06-15T16:39:43.789" v="0"/>
        <pc:sldMkLst>
          <pc:docMk/>
          <pc:sldMk cId="0" sldId="271"/>
        </pc:sldMkLst>
      </pc:sldChg>
      <pc:sldChg chg="add">
        <pc:chgData name="Anja Schneidermann" userId="eq29njGU8y0PSNDJNl4ufIg6G2AS0r0w7kVXUGd1zCU=" providerId="None" clId="Web-{435FF484-EB05-44C9-991F-E292B824BD5F}" dt="2026-06-15T16:41:05.336" v="1"/>
        <pc:sldMkLst>
          <pc:docMk/>
          <pc:sldMk cId="0" sldId="280"/>
        </pc:sldMkLst>
      </pc:sldChg>
      <pc:sldChg chg="add">
        <pc:chgData name="Anja Schneidermann" userId="eq29njGU8y0PSNDJNl4ufIg6G2AS0r0w7kVXUGd1zCU=" providerId="None" clId="Web-{435FF484-EB05-44C9-991F-E292B824BD5F}" dt="2026-06-15T16:44:19.132" v="2"/>
        <pc:sldMkLst>
          <pc:docMk/>
          <pc:sldMk cId="0" sldId="295"/>
        </pc:sldMkLst>
      </pc:sldChg>
      <pc:sldChg chg="add">
        <pc:chgData name="Anja Schneidermann" userId="eq29njGU8y0PSNDJNl4ufIg6G2AS0r0w7kVXUGd1zCU=" providerId="None" clId="Web-{435FF484-EB05-44C9-991F-E292B824BD5F}" dt="2026-06-15T16:45:51.287" v="3"/>
        <pc:sldMkLst>
          <pc:docMk/>
          <pc:sldMk cId="0" sldId="303"/>
        </pc:sldMkLst>
      </pc:sldChg>
    </pc:docChg>
  </pc:docChgLst>
  <pc:docChgLst>
    <pc:chgData name="Anja Schneidermann" userId="eq29njGU8y0PSNDJNl4ufIg6G2AS0r0w7kVXUGd1zCU=" providerId="None" clId="Web-{DAAC7969-C476-4448-97A2-3863F5764E12}"/>
    <pc:docChg chg="modSld">
      <pc:chgData name="Anja Schneidermann" userId="eq29njGU8y0PSNDJNl4ufIg6G2AS0r0w7kVXUGd1zCU=" providerId="None" clId="Web-{DAAC7969-C476-4448-97A2-3863F5764E12}" dt="2026-07-02T20:10:50.201" v="135" actId="1076"/>
      <pc:docMkLst>
        <pc:docMk/>
      </pc:docMkLst>
      <pc:sldChg chg="addSp modSp">
        <pc:chgData name="Anja Schneidermann" userId="eq29njGU8y0PSNDJNl4ufIg6G2AS0r0w7kVXUGd1zCU=" providerId="None" clId="Web-{DAAC7969-C476-4448-97A2-3863F5764E12}" dt="2026-07-02T20:10:50.201" v="135" actId="1076"/>
        <pc:sldMkLst>
          <pc:docMk/>
          <pc:sldMk cId="0" sldId="270"/>
        </pc:sldMkLst>
        <pc:spChg chg="add mod">
          <ac:chgData name="Anja Schneidermann" userId="eq29njGU8y0PSNDJNl4ufIg6G2AS0r0w7kVXUGd1zCU=" providerId="None" clId="Web-{DAAC7969-C476-4448-97A2-3863F5764E12}" dt="2026-07-02T20:10:22.012" v="133" actId="1076"/>
          <ac:spMkLst>
            <pc:docMk/>
            <pc:sldMk cId="0" sldId="270"/>
            <ac:spMk id="3" creationId="{1D8EDE4D-FC1E-DA67-9051-5F748885E883}"/>
          </ac:spMkLst>
        </pc:spChg>
        <pc:spChg chg="mod">
          <ac:chgData name="Anja Schneidermann" userId="eq29njGU8y0PSNDJNl4ufIg6G2AS0r0w7kVXUGd1zCU=" providerId="None" clId="Web-{DAAC7969-C476-4448-97A2-3863F5764E12}" dt="2026-07-02T20:00:16.035" v="68" actId="1076"/>
          <ac:spMkLst>
            <pc:docMk/>
            <pc:sldMk cId="0" sldId="270"/>
            <ac:spMk id="337" creationId="{00000000-0000-0000-0000-000000000000}"/>
          </ac:spMkLst>
        </pc:spChg>
        <pc:grpChg chg="add mod">
          <ac:chgData name="Anja Schneidermann" userId="eq29njGU8y0PSNDJNl4ufIg6G2AS0r0w7kVXUGd1zCU=" providerId="None" clId="Web-{DAAC7969-C476-4448-97A2-3863F5764E12}" dt="2026-07-02T20:10:50.201" v="135" actId="1076"/>
          <ac:grpSpMkLst>
            <pc:docMk/>
            <pc:sldMk cId="0" sldId="270"/>
            <ac:grpSpMk id="16" creationId="{2B4ABD5F-BF28-2F55-4BEE-C039F0A1FCCB}"/>
          </ac:grpSpMkLst>
        </pc:grpChg>
        <pc:picChg chg="add mod">
          <ac:chgData name="Anja Schneidermann" userId="eq29njGU8y0PSNDJNl4ufIg6G2AS0r0w7kVXUGd1zCU=" providerId="None" clId="Web-{DAAC7969-C476-4448-97A2-3863F5764E12}" dt="2026-07-02T20:00:26.411" v="69" actId="1076"/>
          <ac:picMkLst>
            <pc:docMk/>
            <pc:sldMk cId="0" sldId="270"/>
            <ac:picMk id="2" creationId="{E1EC5326-FFA9-9812-98EC-0096B0775411}"/>
          </ac:picMkLst>
        </pc:picChg>
      </pc:sldChg>
      <pc:sldChg chg="addSp delSp modSp">
        <pc:chgData name="Anja Schneidermann" userId="eq29njGU8y0PSNDJNl4ufIg6G2AS0r0w7kVXUGd1zCU=" providerId="None" clId="Web-{DAAC7969-C476-4448-97A2-3863F5764E12}" dt="2026-07-02T20:07:49.397" v="112" actId="1076"/>
        <pc:sldMkLst>
          <pc:docMk/>
          <pc:sldMk cId="0" sldId="278"/>
        </pc:sldMkLst>
        <pc:spChg chg="add">
          <ac:chgData name="Anja Schneidermann" userId="eq29njGU8y0PSNDJNl4ufIg6G2AS0r0w7kVXUGd1zCU=" providerId="None" clId="Web-{DAAC7969-C476-4448-97A2-3863F5764E12}" dt="2026-07-02T20:05:01.142" v="100"/>
          <ac:spMkLst>
            <pc:docMk/>
            <pc:sldMk cId="0" sldId="278"/>
            <ac:spMk id="7" creationId="{04B1BC49-CD9C-6231-3310-C254ED572EB7}"/>
          </ac:spMkLst>
        </pc:spChg>
        <pc:spChg chg="add">
          <ac:chgData name="Anja Schneidermann" userId="eq29njGU8y0PSNDJNl4ufIg6G2AS0r0w7kVXUGd1zCU=" providerId="None" clId="Web-{DAAC7969-C476-4448-97A2-3863F5764E12}" dt="2026-07-02T20:05:01.142" v="100"/>
          <ac:spMkLst>
            <pc:docMk/>
            <pc:sldMk cId="0" sldId="278"/>
            <ac:spMk id="8" creationId="{35D4208E-1B0E-6353-FFE3-63964597D59A}"/>
          </ac:spMkLst>
        </pc:spChg>
        <pc:spChg chg="add">
          <ac:chgData name="Anja Schneidermann" userId="eq29njGU8y0PSNDJNl4ufIg6G2AS0r0w7kVXUGd1zCU=" providerId="None" clId="Web-{DAAC7969-C476-4448-97A2-3863F5764E12}" dt="2026-07-02T20:05:01.142" v="100"/>
          <ac:spMkLst>
            <pc:docMk/>
            <pc:sldMk cId="0" sldId="278"/>
            <ac:spMk id="9" creationId="{2FFADD45-61B9-4AEA-CEF1-570DAE0C2209}"/>
          </ac:spMkLst>
        </pc:spChg>
        <pc:spChg chg="add">
          <ac:chgData name="Anja Schneidermann" userId="eq29njGU8y0PSNDJNl4ufIg6G2AS0r0w7kVXUGd1zCU=" providerId="None" clId="Web-{DAAC7969-C476-4448-97A2-3863F5764E12}" dt="2026-07-02T20:05:01.142" v="100"/>
          <ac:spMkLst>
            <pc:docMk/>
            <pc:sldMk cId="0" sldId="278"/>
            <ac:spMk id="10" creationId="{4B50672F-5C5B-C69B-8E4E-E7D3E7CC13BB}"/>
          </ac:spMkLst>
        </pc:spChg>
        <pc:spChg chg="add">
          <ac:chgData name="Anja Schneidermann" userId="eq29njGU8y0PSNDJNl4ufIg6G2AS0r0w7kVXUGd1zCU=" providerId="None" clId="Web-{DAAC7969-C476-4448-97A2-3863F5764E12}" dt="2026-07-02T20:05:01.142" v="100"/>
          <ac:spMkLst>
            <pc:docMk/>
            <pc:sldMk cId="0" sldId="278"/>
            <ac:spMk id="11" creationId="{B8449B7C-1079-8958-5183-F6973E04251C}"/>
          </ac:spMkLst>
        </pc:spChg>
        <pc:spChg chg="add">
          <ac:chgData name="Anja Schneidermann" userId="eq29njGU8y0PSNDJNl4ufIg6G2AS0r0w7kVXUGd1zCU=" providerId="None" clId="Web-{DAAC7969-C476-4448-97A2-3863F5764E12}" dt="2026-07-02T20:05:01.142" v="100"/>
          <ac:spMkLst>
            <pc:docMk/>
            <pc:sldMk cId="0" sldId="278"/>
            <ac:spMk id="12" creationId="{7E25ADC1-BF44-04AE-F247-D3E9EDA0CDD8}"/>
          </ac:spMkLst>
        </pc:spChg>
        <pc:spChg chg="add">
          <ac:chgData name="Anja Schneidermann" userId="eq29njGU8y0PSNDJNl4ufIg6G2AS0r0w7kVXUGd1zCU=" providerId="None" clId="Web-{DAAC7969-C476-4448-97A2-3863F5764E12}" dt="2026-07-02T20:05:01.142" v="100"/>
          <ac:spMkLst>
            <pc:docMk/>
            <pc:sldMk cId="0" sldId="278"/>
            <ac:spMk id="13" creationId="{D6ED7F95-3CC9-6D46-DFFC-689AF4CDC7E8}"/>
          </ac:spMkLst>
        </pc:spChg>
        <pc:spChg chg="add">
          <ac:chgData name="Anja Schneidermann" userId="eq29njGU8y0PSNDJNl4ufIg6G2AS0r0w7kVXUGd1zCU=" providerId="None" clId="Web-{DAAC7969-C476-4448-97A2-3863F5764E12}" dt="2026-07-02T20:05:01.142" v="100"/>
          <ac:spMkLst>
            <pc:docMk/>
            <pc:sldMk cId="0" sldId="278"/>
            <ac:spMk id="14" creationId="{E80BA5EF-6D5C-308E-543A-88F40768AA2B}"/>
          </ac:spMkLst>
        </pc:spChg>
        <pc:spChg chg="add">
          <ac:chgData name="Anja Schneidermann" userId="eq29njGU8y0PSNDJNl4ufIg6G2AS0r0w7kVXUGd1zCU=" providerId="None" clId="Web-{DAAC7969-C476-4448-97A2-3863F5764E12}" dt="2026-07-02T20:05:01.142" v="100"/>
          <ac:spMkLst>
            <pc:docMk/>
            <pc:sldMk cId="0" sldId="278"/>
            <ac:spMk id="15" creationId="{C35E8537-FC87-79DD-DB2C-E18380C8208D}"/>
          </ac:spMkLst>
        </pc:spChg>
        <pc:spChg chg="add">
          <ac:chgData name="Anja Schneidermann" userId="eq29njGU8y0PSNDJNl4ufIg6G2AS0r0w7kVXUGd1zCU=" providerId="None" clId="Web-{DAAC7969-C476-4448-97A2-3863F5764E12}" dt="2026-07-02T20:05:52.675" v="102"/>
          <ac:spMkLst>
            <pc:docMk/>
            <pc:sldMk cId="0" sldId="278"/>
            <ac:spMk id="19" creationId="{F6F98D56-A3F1-E4A8-7363-8CA58A449C4C}"/>
          </ac:spMkLst>
        </pc:spChg>
        <pc:spChg chg="add">
          <ac:chgData name="Anja Schneidermann" userId="eq29njGU8y0PSNDJNl4ufIg6G2AS0r0w7kVXUGd1zCU=" providerId="None" clId="Web-{DAAC7969-C476-4448-97A2-3863F5764E12}" dt="2026-07-02T20:05:52.675" v="102"/>
          <ac:spMkLst>
            <pc:docMk/>
            <pc:sldMk cId="0" sldId="278"/>
            <ac:spMk id="20" creationId="{1F639D6D-B779-0E73-7720-163F6A9D2F82}"/>
          </ac:spMkLst>
        </pc:spChg>
        <pc:spChg chg="add">
          <ac:chgData name="Anja Schneidermann" userId="eq29njGU8y0PSNDJNl4ufIg6G2AS0r0w7kVXUGd1zCU=" providerId="None" clId="Web-{DAAC7969-C476-4448-97A2-3863F5764E12}" dt="2026-07-02T20:05:52.675" v="102"/>
          <ac:spMkLst>
            <pc:docMk/>
            <pc:sldMk cId="0" sldId="278"/>
            <ac:spMk id="21" creationId="{9E548DC9-E405-9AC3-0AD2-2F7FFF75FE3B}"/>
          </ac:spMkLst>
        </pc:spChg>
        <pc:spChg chg="add">
          <ac:chgData name="Anja Schneidermann" userId="eq29njGU8y0PSNDJNl4ufIg6G2AS0r0w7kVXUGd1zCU=" providerId="None" clId="Web-{DAAC7969-C476-4448-97A2-3863F5764E12}" dt="2026-07-02T20:05:52.675" v="102"/>
          <ac:spMkLst>
            <pc:docMk/>
            <pc:sldMk cId="0" sldId="278"/>
            <ac:spMk id="22" creationId="{22631A88-ABCC-F3B5-BB84-235B41F7B28C}"/>
          </ac:spMkLst>
        </pc:spChg>
        <pc:spChg chg="add">
          <ac:chgData name="Anja Schneidermann" userId="eq29njGU8y0PSNDJNl4ufIg6G2AS0r0w7kVXUGd1zCU=" providerId="None" clId="Web-{DAAC7969-C476-4448-97A2-3863F5764E12}" dt="2026-07-02T20:05:52.675" v="102"/>
          <ac:spMkLst>
            <pc:docMk/>
            <pc:sldMk cId="0" sldId="278"/>
            <ac:spMk id="23" creationId="{45F45C1C-9F6C-1E1A-AB97-544D996993F2}"/>
          </ac:spMkLst>
        </pc:spChg>
        <pc:spChg chg="add">
          <ac:chgData name="Anja Schneidermann" userId="eq29njGU8y0PSNDJNl4ufIg6G2AS0r0w7kVXUGd1zCU=" providerId="None" clId="Web-{DAAC7969-C476-4448-97A2-3863F5764E12}" dt="2026-07-02T20:05:52.675" v="102"/>
          <ac:spMkLst>
            <pc:docMk/>
            <pc:sldMk cId="0" sldId="278"/>
            <ac:spMk id="24" creationId="{E8E1DC75-2339-7224-58D7-2820B13A69E8}"/>
          </ac:spMkLst>
        </pc:spChg>
        <pc:spChg chg="add">
          <ac:chgData name="Anja Schneidermann" userId="eq29njGU8y0PSNDJNl4ufIg6G2AS0r0w7kVXUGd1zCU=" providerId="None" clId="Web-{DAAC7969-C476-4448-97A2-3863F5764E12}" dt="2026-07-02T20:05:52.675" v="102"/>
          <ac:spMkLst>
            <pc:docMk/>
            <pc:sldMk cId="0" sldId="278"/>
            <ac:spMk id="25" creationId="{AECAB0D3-728B-A228-0767-A267D91E3931}"/>
          </ac:spMkLst>
        </pc:spChg>
        <pc:spChg chg="add">
          <ac:chgData name="Anja Schneidermann" userId="eq29njGU8y0PSNDJNl4ufIg6G2AS0r0w7kVXUGd1zCU=" providerId="None" clId="Web-{DAAC7969-C476-4448-97A2-3863F5764E12}" dt="2026-07-02T20:05:52.675" v="102"/>
          <ac:spMkLst>
            <pc:docMk/>
            <pc:sldMk cId="0" sldId="278"/>
            <ac:spMk id="26" creationId="{6CC2BD02-FCC2-AF2C-FA69-1E26B0335659}"/>
          </ac:spMkLst>
        </pc:spChg>
        <pc:spChg chg="add">
          <ac:chgData name="Anja Schneidermann" userId="eq29njGU8y0PSNDJNl4ufIg6G2AS0r0w7kVXUGd1zCU=" providerId="None" clId="Web-{DAAC7969-C476-4448-97A2-3863F5764E12}" dt="2026-07-02T20:05:52.675" v="102"/>
          <ac:spMkLst>
            <pc:docMk/>
            <pc:sldMk cId="0" sldId="278"/>
            <ac:spMk id="27" creationId="{36A59122-0540-86CC-AAA6-AD4B571202E4}"/>
          </ac:spMkLst>
        </pc:spChg>
        <pc:spChg chg="add mod">
          <ac:chgData name="Anja Schneidermann" userId="eq29njGU8y0PSNDJNl4ufIg6G2AS0r0w7kVXUGd1zCU=" providerId="None" clId="Web-{DAAC7969-C476-4448-97A2-3863F5764E12}" dt="2026-07-02T20:07:49.397" v="112" actId="1076"/>
          <ac:spMkLst>
            <pc:docMk/>
            <pc:sldMk cId="0" sldId="278"/>
            <ac:spMk id="28" creationId="{9BDDEA52-4AD5-45BA-A20A-52F482C3450D}"/>
          </ac:spMkLst>
        </pc:spChg>
        <pc:spChg chg="mod">
          <ac:chgData name="Anja Schneidermann" userId="eq29njGU8y0PSNDJNl4ufIg6G2AS0r0w7kVXUGd1zCU=" providerId="None" clId="Web-{DAAC7969-C476-4448-97A2-3863F5764E12}" dt="2026-07-02T20:01:11.631" v="72" actId="1076"/>
          <ac:spMkLst>
            <pc:docMk/>
            <pc:sldMk cId="0" sldId="278"/>
            <ac:spMk id="433" creationId="{00000000-0000-0000-0000-000000000000}"/>
          </ac:spMkLst>
        </pc:spChg>
        <pc:grpChg chg="add mod">
          <ac:chgData name="Anja Schneidermann" userId="eq29njGU8y0PSNDJNl4ufIg6G2AS0r0w7kVXUGd1zCU=" providerId="None" clId="Web-{DAAC7969-C476-4448-97A2-3863F5764E12}" dt="2026-07-02T20:05:06.876" v="101" actId="1076"/>
          <ac:grpSpMkLst>
            <pc:docMk/>
            <pc:sldMk cId="0" sldId="278"/>
            <ac:grpSpMk id="4" creationId="{5785BEA1-6B2F-2CF2-DBBB-0C31833FCE06}"/>
          </ac:grpSpMkLst>
        </pc:grpChg>
        <pc:grpChg chg="add del">
          <ac:chgData name="Anja Schneidermann" userId="eq29njGU8y0PSNDJNl4ufIg6G2AS0r0w7kVXUGd1zCU=" providerId="None" clId="Web-{DAAC7969-C476-4448-97A2-3863F5764E12}" dt="2026-07-02T20:06:03.112" v="103"/>
          <ac:grpSpMkLst>
            <pc:docMk/>
            <pc:sldMk cId="0" sldId="278"/>
            <ac:grpSpMk id="16" creationId="{0578F4D1-E2E7-6D2A-47C1-DA19E8B96F35}"/>
          </ac:grpSpMkLst>
        </pc:grpChg>
        <pc:picChg chg="mod">
          <ac:chgData name="Anja Schneidermann" userId="eq29njGU8y0PSNDJNl4ufIg6G2AS0r0w7kVXUGd1zCU=" providerId="None" clId="Web-{DAAC7969-C476-4448-97A2-3863F5764E12}" dt="2026-07-02T20:01:47.398" v="76" actId="1076"/>
          <ac:picMkLst>
            <pc:docMk/>
            <pc:sldMk cId="0" sldId="278"/>
            <ac:picMk id="2" creationId="{20A56432-E78F-C711-91B9-8266BA0B1A8A}"/>
          </ac:picMkLst>
        </pc:picChg>
        <pc:picChg chg="add mod">
          <ac:chgData name="Anja Schneidermann" userId="eq29njGU8y0PSNDJNl4ufIg6G2AS0r0w7kVXUGd1zCU=" providerId="None" clId="Web-{DAAC7969-C476-4448-97A2-3863F5764E12}" dt="2026-07-02T20:01:50.695" v="77" actId="1076"/>
          <ac:picMkLst>
            <pc:docMk/>
            <pc:sldMk cId="0" sldId="278"/>
            <ac:picMk id="3" creationId="{00BF0946-855D-501D-0EFF-84A3A5A80380}"/>
          </ac:picMkLst>
        </pc:picChg>
        <pc:picChg chg="mod">
          <ac:chgData name="Anja Schneidermann" userId="eq29njGU8y0PSNDJNl4ufIg6G2AS0r0w7kVXUGd1zCU=" providerId="None" clId="Web-{DAAC7969-C476-4448-97A2-3863F5764E12}" dt="2026-07-02T20:01:38.819" v="75" actId="1076"/>
          <ac:picMkLst>
            <pc:docMk/>
            <pc:sldMk cId="0" sldId="278"/>
            <ac:picMk id="1026" creationId="{779E04F4-AA95-7A45-46C9-8D2B2C4F1D9E}"/>
          </ac:picMkLst>
        </pc:picChg>
      </pc:sldChg>
      <pc:sldChg chg="addSp modSp">
        <pc:chgData name="Anja Schneidermann" userId="eq29njGU8y0PSNDJNl4ufIg6G2AS0r0w7kVXUGd1zCU=" providerId="None" clId="Web-{DAAC7969-C476-4448-97A2-3863F5764E12}" dt="2026-07-02T20:09:54.386" v="129" actId="1076"/>
        <pc:sldMkLst>
          <pc:docMk/>
          <pc:sldMk cId="0" sldId="287"/>
        </pc:sldMkLst>
        <pc:spChg chg="add">
          <ac:chgData name="Anja Schneidermann" userId="eq29njGU8y0PSNDJNl4ufIg6G2AS0r0w7kVXUGd1zCU=" providerId="None" clId="Web-{DAAC7969-C476-4448-97A2-3863F5764E12}" dt="2026-07-02T20:04:43.703" v="98"/>
          <ac:spMkLst>
            <pc:docMk/>
            <pc:sldMk cId="0" sldId="287"/>
            <ac:spMk id="11" creationId="{62C3D77C-184A-2B72-A2D1-6E829B4CC263}"/>
          </ac:spMkLst>
        </pc:spChg>
        <pc:spChg chg="add">
          <ac:chgData name="Anja Schneidermann" userId="eq29njGU8y0PSNDJNl4ufIg6G2AS0r0w7kVXUGd1zCU=" providerId="None" clId="Web-{DAAC7969-C476-4448-97A2-3863F5764E12}" dt="2026-07-02T20:04:43.703" v="98"/>
          <ac:spMkLst>
            <pc:docMk/>
            <pc:sldMk cId="0" sldId="287"/>
            <ac:spMk id="12" creationId="{6030FF8E-E59D-52C3-69A2-872ABCE9AB6B}"/>
          </ac:spMkLst>
        </pc:spChg>
        <pc:spChg chg="add">
          <ac:chgData name="Anja Schneidermann" userId="eq29njGU8y0PSNDJNl4ufIg6G2AS0r0w7kVXUGd1zCU=" providerId="None" clId="Web-{DAAC7969-C476-4448-97A2-3863F5764E12}" dt="2026-07-02T20:04:43.703" v="98"/>
          <ac:spMkLst>
            <pc:docMk/>
            <pc:sldMk cId="0" sldId="287"/>
            <ac:spMk id="13" creationId="{2CD79550-9BF0-0431-AE2F-75F62E9C474B}"/>
          </ac:spMkLst>
        </pc:spChg>
        <pc:spChg chg="add">
          <ac:chgData name="Anja Schneidermann" userId="eq29njGU8y0PSNDJNl4ufIg6G2AS0r0w7kVXUGd1zCU=" providerId="None" clId="Web-{DAAC7969-C476-4448-97A2-3863F5764E12}" dt="2026-07-02T20:04:43.703" v="98"/>
          <ac:spMkLst>
            <pc:docMk/>
            <pc:sldMk cId="0" sldId="287"/>
            <ac:spMk id="14" creationId="{AA48C8B2-5A5D-16EE-A62D-61DE36813AB8}"/>
          </ac:spMkLst>
        </pc:spChg>
        <pc:spChg chg="add">
          <ac:chgData name="Anja Schneidermann" userId="eq29njGU8y0PSNDJNl4ufIg6G2AS0r0w7kVXUGd1zCU=" providerId="None" clId="Web-{DAAC7969-C476-4448-97A2-3863F5764E12}" dt="2026-07-02T20:04:43.703" v="98"/>
          <ac:spMkLst>
            <pc:docMk/>
            <pc:sldMk cId="0" sldId="287"/>
            <ac:spMk id="15" creationId="{71CE126D-FD39-AA6B-44CB-0F7B6936A999}"/>
          </ac:spMkLst>
        </pc:spChg>
        <pc:spChg chg="add">
          <ac:chgData name="Anja Schneidermann" userId="eq29njGU8y0PSNDJNl4ufIg6G2AS0r0w7kVXUGd1zCU=" providerId="None" clId="Web-{DAAC7969-C476-4448-97A2-3863F5764E12}" dt="2026-07-02T20:04:43.703" v="98"/>
          <ac:spMkLst>
            <pc:docMk/>
            <pc:sldMk cId="0" sldId="287"/>
            <ac:spMk id="16" creationId="{BF08A01F-E3E6-E517-EAB1-A41ACCB8EE10}"/>
          </ac:spMkLst>
        </pc:spChg>
        <pc:spChg chg="add">
          <ac:chgData name="Anja Schneidermann" userId="eq29njGU8y0PSNDJNl4ufIg6G2AS0r0w7kVXUGd1zCU=" providerId="None" clId="Web-{DAAC7969-C476-4448-97A2-3863F5764E12}" dt="2026-07-02T20:04:43.703" v="98"/>
          <ac:spMkLst>
            <pc:docMk/>
            <pc:sldMk cId="0" sldId="287"/>
            <ac:spMk id="17" creationId="{42A7F1FE-3F3C-62F2-362B-366E074FE432}"/>
          </ac:spMkLst>
        </pc:spChg>
        <pc:spChg chg="add">
          <ac:chgData name="Anja Schneidermann" userId="eq29njGU8y0PSNDJNl4ufIg6G2AS0r0w7kVXUGd1zCU=" providerId="None" clId="Web-{DAAC7969-C476-4448-97A2-3863F5764E12}" dt="2026-07-02T20:04:43.703" v="98"/>
          <ac:spMkLst>
            <pc:docMk/>
            <pc:sldMk cId="0" sldId="287"/>
            <ac:spMk id="18" creationId="{E946E4B4-C79A-3B90-C93D-6FE97CB4F928}"/>
          </ac:spMkLst>
        </pc:spChg>
        <pc:spChg chg="add">
          <ac:chgData name="Anja Schneidermann" userId="eq29njGU8y0PSNDJNl4ufIg6G2AS0r0w7kVXUGd1zCU=" providerId="None" clId="Web-{DAAC7969-C476-4448-97A2-3863F5764E12}" dt="2026-07-02T20:04:43.703" v="98"/>
          <ac:spMkLst>
            <pc:docMk/>
            <pc:sldMk cId="0" sldId="287"/>
            <ac:spMk id="19" creationId="{71A2EB36-5D3C-5A08-8253-5438FB33E0A0}"/>
          </ac:spMkLst>
        </pc:spChg>
        <pc:spChg chg="add mod">
          <ac:chgData name="Anja Schneidermann" userId="eq29njGU8y0PSNDJNl4ufIg6G2AS0r0w7kVXUGd1zCU=" providerId="None" clId="Web-{DAAC7969-C476-4448-97A2-3863F5764E12}" dt="2026-07-02T20:09:54.386" v="129" actId="1076"/>
          <ac:spMkLst>
            <pc:docMk/>
            <pc:sldMk cId="0" sldId="287"/>
            <ac:spMk id="20" creationId="{F4E3E971-734A-F09D-A36D-E6FBD9D31A9E}"/>
          </ac:spMkLst>
        </pc:spChg>
        <pc:grpChg chg="mod">
          <ac:chgData name="Anja Schneidermann" userId="eq29njGU8y0PSNDJNl4ufIg6G2AS0r0w7kVXUGd1zCU=" providerId="None" clId="Web-{DAAC7969-C476-4448-97A2-3863F5764E12}" dt="2026-07-02T20:04:53.657" v="99" actId="1076"/>
          <ac:grpSpMkLst>
            <pc:docMk/>
            <pc:sldMk cId="0" sldId="287"/>
            <ac:grpSpMk id="3" creationId="{609A47A0-9829-F288-7209-8DFB47760518}"/>
          </ac:grpSpMkLst>
        </pc:grpChg>
        <pc:grpChg chg="add">
          <ac:chgData name="Anja Schneidermann" userId="eq29njGU8y0PSNDJNl4ufIg6G2AS0r0w7kVXUGd1zCU=" providerId="None" clId="Web-{DAAC7969-C476-4448-97A2-3863F5764E12}" dt="2026-07-02T20:04:43.703" v="98"/>
          <ac:grpSpMkLst>
            <pc:docMk/>
            <pc:sldMk cId="0" sldId="287"/>
            <ac:grpSpMk id="9" creationId="{414FB86D-9DFB-F77A-FA79-D013B8DB3134}"/>
          </ac:grpSpMkLst>
        </pc:grpChg>
        <pc:picChg chg="add mod">
          <ac:chgData name="Anja Schneidermann" userId="eq29njGU8y0PSNDJNl4ufIg6G2AS0r0w7kVXUGd1zCU=" providerId="None" clId="Web-{DAAC7969-C476-4448-97A2-3863F5764E12}" dt="2026-07-02T20:04:41.547" v="97" actId="1076"/>
          <ac:picMkLst>
            <pc:docMk/>
            <pc:sldMk cId="0" sldId="287"/>
            <ac:picMk id="2" creationId="{80F1F204-9853-7544-8BC4-26EC475EA461}"/>
          </ac:picMkLst>
        </pc:picChg>
        <pc:picChg chg="mod">
          <ac:chgData name="Anja Schneidermann" userId="eq29njGU8y0PSNDJNl4ufIg6G2AS0r0w7kVXUGd1zCU=" providerId="None" clId="Web-{DAAC7969-C476-4448-97A2-3863F5764E12}" dt="2026-07-02T20:02:21.667" v="81" actId="1076"/>
          <ac:picMkLst>
            <pc:docMk/>
            <pc:sldMk cId="0" sldId="287"/>
            <ac:picMk id="5" creationId="{2217EFEF-69D8-4D6A-B9E2-9C9B7E40E6E1}"/>
          </ac:picMkLst>
        </pc:picChg>
        <pc:picChg chg="mod">
          <ac:chgData name="Anja Schneidermann" userId="eq29njGU8y0PSNDJNl4ufIg6G2AS0r0w7kVXUGd1zCU=" providerId="None" clId="Web-{DAAC7969-C476-4448-97A2-3863F5764E12}" dt="2026-07-02T20:02:28.652" v="83" actId="1076"/>
          <ac:picMkLst>
            <pc:docMk/>
            <pc:sldMk cId="0" sldId="287"/>
            <ac:picMk id="6" creationId="{AB1C04CF-4D4F-96C3-BD3C-09B19D964A39}"/>
          </ac:picMkLst>
        </pc:picChg>
        <pc:picChg chg="mod">
          <ac:chgData name="Anja Schneidermann" userId="eq29njGU8y0PSNDJNl4ufIg6G2AS0r0w7kVXUGd1zCU=" providerId="None" clId="Web-{DAAC7969-C476-4448-97A2-3863F5764E12}" dt="2026-07-02T20:02:23.792" v="82" actId="1076"/>
          <ac:picMkLst>
            <pc:docMk/>
            <pc:sldMk cId="0" sldId="287"/>
            <ac:picMk id="7" creationId="{3F65F1D1-8394-1A6E-D702-9C1705152CA1}"/>
          </ac:picMkLst>
        </pc:picChg>
        <pc:picChg chg="mod">
          <ac:chgData name="Anja Schneidermann" userId="eq29njGU8y0PSNDJNl4ufIg6G2AS0r0w7kVXUGd1zCU=" providerId="None" clId="Web-{DAAC7969-C476-4448-97A2-3863F5764E12}" dt="2026-07-02T20:02:19.761" v="80" actId="1076"/>
          <ac:picMkLst>
            <pc:docMk/>
            <pc:sldMk cId="0" sldId="287"/>
            <ac:picMk id="8" creationId="{C17B08DD-8E54-F0CA-AEDC-6A0048FF90C9}"/>
          </ac:picMkLst>
        </pc:picChg>
      </pc:sldChg>
      <pc:sldChg chg="addSp modSp">
        <pc:chgData name="Anja Schneidermann" userId="eq29njGU8y0PSNDJNl4ufIg6G2AS0r0w7kVXUGd1zCU=" providerId="None" clId="Web-{DAAC7969-C476-4448-97A2-3863F5764E12}" dt="2026-07-02T20:09:35.354" v="124" actId="1076"/>
        <pc:sldMkLst>
          <pc:docMk/>
          <pc:sldMk cId="0" sldId="294"/>
        </pc:sldMkLst>
        <pc:spChg chg="add">
          <ac:chgData name="Anja Schneidermann" userId="eq29njGU8y0PSNDJNl4ufIg6G2AS0r0w7kVXUGd1zCU=" providerId="None" clId="Web-{DAAC7969-C476-4448-97A2-3863F5764E12}" dt="2026-07-02T20:04:18.968" v="95"/>
          <ac:spMkLst>
            <pc:docMk/>
            <pc:sldMk cId="0" sldId="294"/>
            <ac:spMk id="8" creationId="{B2AD16F9-0993-BA1A-48CE-4CAEE7255A92}"/>
          </ac:spMkLst>
        </pc:spChg>
        <pc:spChg chg="add">
          <ac:chgData name="Anja Schneidermann" userId="eq29njGU8y0PSNDJNl4ufIg6G2AS0r0w7kVXUGd1zCU=" providerId="None" clId="Web-{DAAC7969-C476-4448-97A2-3863F5764E12}" dt="2026-07-02T20:04:18.968" v="95"/>
          <ac:spMkLst>
            <pc:docMk/>
            <pc:sldMk cId="0" sldId="294"/>
            <ac:spMk id="9" creationId="{9AF7F140-CEFE-0A2A-BA47-1AA305FB3B8A}"/>
          </ac:spMkLst>
        </pc:spChg>
        <pc:spChg chg="add">
          <ac:chgData name="Anja Schneidermann" userId="eq29njGU8y0PSNDJNl4ufIg6G2AS0r0w7kVXUGd1zCU=" providerId="None" clId="Web-{DAAC7969-C476-4448-97A2-3863F5764E12}" dt="2026-07-02T20:04:18.968" v="95"/>
          <ac:spMkLst>
            <pc:docMk/>
            <pc:sldMk cId="0" sldId="294"/>
            <ac:spMk id="10" creationId="{3CF65D53-C455-36B9-8530-045101ED40C9}"/>
          </ac:spMkLst>
        </pc:spChg>
        <pc:spChg chg="add">
          <ac:chgData name="Anja Schneidermann" userId="eq29njGU8y0PSNDJNl4ufIg6G2AS0r0w7kVXUGd1zCU=" providerId="None" clId="Web-{DAAC7969-C476-4448-97A2-3863F5764E12}" dt="2026-07-02T20:04:18.968" v="95"/>
          <ac:spMkLst>
            <pc:docMk/>
            <pc:sldMk cId="0" sldId="294"/>
            <ac:spMk id="11" creationId="{501D982F-C3FD-9760-AA24-ACC90608786E}"/>
          </ac:spMkLst>
        </pc:spChg>
        <pc:spChg chg="add">
          <ac:chgData name="Anja Schneidermann" userId="eq29njGU8y0PSNDJNl4ufIg6G2AS0r0w7kVXUGd1zCU=" providerId="None" clId="Web-{DAAC7969-C476-4448-97A2-3863F5764E12}" dt="2026-07-02T20:04:18.968" v="95"/>
          <ac:spMkLst>
            <pc:docMk/>
            <pc:sldMk cId="0" sldId="294"/>
            <ac:spMk id="12" creationId="{003668E1-78DC-2304-D9B8-3DEA5EE71A51}"/>
          </ac:spMkLst>
        </pc:spChg>
        <pc:spChg chg="add">
          <ac:chgData name="Anja Schneidermann" userId="eq29njGU8y0PSNDJNl4ufIg6G2AS0r0w7kVXUGd1zCU=" providerId="None" clId="Web-{DAAC7969-C476-4448-97A2-3863F5764E12}" dt="2026-07-02T20:04:18.968" v="95"/>
          <ac:spMkLst>
            <pc:docMk/>
            <pc:sldMk cId="0" sldId="294"/>
            <ac:spMk id="13" creationId="{EB2DC7B5-4E09-B124-DD2B-AAEF3BFC0074}"/>
          </ac:spMkLst>
        </pc:spChg>
        <pc:spChg chg="add">
          <ac:chgData name="Anja Schneidermann" userId="eq29njGU8y0PSNDJNl4ufIg6G2AS0r0w7kVXUGd1zCU=" providerId="None" clId="Web-{DAAC7969-C476-4448-97A2-3863F5764E12}" dt="2026-07-02T20:04:18.968" v="95"/>
          <ac:spMkLst>
            <pc:docMk/>
            <pc:sldMk cId="0" sldId="294"/>
            <ac:spMk id="14" creationId="{860D2E5B-44BD-0404-4D11-41863A1A4FB1}"/>
          </ac:spMkLst>
        </pc:spChg>
        <pc:spChg chg="add">
          <ac:chgData name="Anja Schneidermann" userId="eq29njGU8y0PSNDJNl4ufIg6G2AS0r0w7kVXUGd1zCU=" providerId="None" clId="Web-{DAAC7969-C476-4448-97A2-3863F5764E12}" dt="2026-07-02T20:04:18.968" v="95"/>
          <ac:spMkLst>
            <pc:docMk/>
            <pc:sldMk cId="0" sldId="294"/>
            <ac:spMk id="15" creationId="{A9D9BC0C-D76D-528B-0156-06C922B68730}"/>
          </ac:spMkLst>
        </pc:spChg>
        <pc:spChg chg="add">
          <ac:chgData name="Anja Schneidermann" userId="eq29njGU8y0PSNDJNl4ufIg6G2AS0r0w7kVXUGd1zCU=" providerId="None" clId="Web-{DAAC7969-C476-4448-97A2-3863F5764E12}" dt="2026-07-02T20:04:18.968" v="95"/>
          <ac:spMkLst>
            <pc:docMk/>
            <pc:sldMk cId="0" sldId="294"/>
            <ac:spMk id="16" creationId="{502E9FCF-DBD4-0560-98B5-07E04A14BBDF}"/>
          </ac:spMkLst>
        </pc:spChg>
        <pc:spChg chg="add mod">
          <ac:chgData name="Anja Schneidermann" userId="eq29njGU8y0PSNDJNl4ufIg6G2AS0r0w7kVXUGd1zCU=" providerId="None" clId="Web-{DAAC7969-C476-4448-97A2-3863F5764E12}" dt="2026-07-02T20:09:35.354" v="124" actId="1076"/>
          <ac:spMkLst>
            <pc:docMk/>
            <pc:sldMk cId="0" sldId="294"/>
            <ac:spMk id="17" creationId="{3E479E5D-9B9C-D945-8E04-23A5C8FCA7AF}"/>
          </ac:spMkLst>
        </pc:spChg>
        <pc:grpChg chg="mod">
          <ac:chgData name="Anja Schneidermann" userId="eq29njGU8y0PSNDJNl4ufIg6G2AS0r0w7kVXUGd1zCU=" providerId="None" clId="Web-{DAAC7969-C476-4448-97A2-3863F5764E12}" dt="2026-07-02T20:04:28.344" v="96" actId="1076"/>
          <ac:grpSpMkLst>
            <pc:docMk/>
            <pc:sldMk cId="0" sldId="294"/>
            <ac:grpSpMk id="5" creationId="{C6E2AA34-7EF1-6987-0B83-70E1801634A3}"/>
          </ac:grpSpMkLst>
        </pc:grpChg>
        <pc:grpChg chg="add">
          <ac:chgData name="Anja Schneidermann" userId="eq29njGU8y0PSNDJNl4ufIg6G2AS0r0w7kVXUGd1zCU=" providerId="None" clId="Web-{DAAC7969-C476-4448-97A2-3863F5764E12}" dt="2026-07-02T20:04:18.968" v="95"/>
          <ac:grpSpMkLst>
            <pc:docMk/>
            <pc:sldMk cId="0" sldId="294"/>
            <ac:grpSpMk id="7" creationId="{6347B466-B6D0-DCCC-40A4-F8EFB28F5A10}"/>
          </ac:grpSpMkLst>
        </pc:grpChg>
        <pc:picChg chg="add mod">
          <ac:chgData name="Anja Schneidermann" userId="eq29njGU8y0PSNDJNl4ufIg6G2AS0r0w7kVXUGd1zCU=" providerId="None" clId="Web-{DAAC7969-C476-4448-97A2-3863F5764E12}" dt="2026-07-02T20:03:01.216" v="86" actId="1076"/>
          <ac:picMkLst>
            <pc:docMk/>
            <pc:sldMk cId="0" sldId="294"/>
            <ac:picMk id="4" creationId="{A6EC667E-BD75-6676-CDB1-F1716BA96A16}"/>
          </ac:picMkLst>
        </pc:picChg>
      </pc:sldChg>
      <pc:sldChg chg="modSp">
        <pc:chgData name="Anja Schneidermann" userId="eq29njGU8y0PSNDJNl4ufIg6G2AS0r0w7kVXUGd1zCU=" providerId="None" clId="Web-{DAAC7969-C476-4448-97A2-3863F5764E12}" dt="2026-07-02T19:53:34.521" v="65" actId="14100"/>
        <pc:sldMkLst>
          <pc:docMk/>
          <pc:sldMk cId="0" sldId="305"/>
        </pc:sldMkLst>
        <pc:spChg chg="mod">
          <ac:chgData name="Anja Schneidermann" userId="eq29njGU8y0PSNDJNl4ufIg6G2AS0r0w7kVXUGd1zCU=" providerId="None" clId="Web-{DAAC7969-C476-4448-97A2-3863F5764E12}" dt="2026-07-02T19:53:34.521" v="65" actId="14100"/>
          <ac:spMkLst>
            <pc:docMk/>
            <pc:sldMk cId="0" sldId="305"/>
            <ac:spMk id="724" creationId="{00000000-0000-0000-0000-000000000000}"/>
          </ac:spMkLst>
        </pc:spChg>
      </pc:sldChg>
      <pc:sldChg chg="addSp modSp">
        <pc:chgData name="Anja Schneidermann" userId="eq29njGU8y0PSNDJNl4ufIg6G2AS0r0w7kVXUGd1zCU=" providerId="None" clId="Web-{DAAC7969-C476-4448-97A2-3863F5764E12}" dt="2026-07-02T20:08:53.431" v="119" actId="1076"/>
        <pc:sldMkLst>
          <pc:docMk/>
          <pc:sldMk cId="97359088" sldId="334"/>
        </pc:sldMkLst>
        <pc:spChg chg="add">
          <ac:chgData name="Anja Schneidermann" userId="eq29njGU8y0PSNDJNl4ufIg6G2AS0r0w7kVXUGd1zCU=" providerId="None" clId="Web-{DAAC7969-C476-4448-97A2-3863F5764E12}" dt="2026-07-02T20:03:43.545" v="90"/>
          <ac:spMkLst>
            <pc:docMk/>
            <pc:sldMk cId="97359088" sldId="334"/>
            <ac:spMk id="8" creationId="{98CBCAF3-AE0A-6E1B-2FE3-BDF25B1B6C79}"/>
          </ac:spMkLst>
        </pc:spChg>
        <pc:spChg chg="add">
          <ac:chgData name="Anja Schneidermann" userId="eq29njGU8y0PSNDJNl4ufIg6G2AS0r0w7kVXUGd1zCU=" providerId="None" clId="Web-{DAAC7969-C476-4448-97A2-3863F5764E12}" dt="2026-07-02T20:03:43.545" v="90"/>
          <ac:spMkLst>
            <pc:docMk/>
            <pc:sldMk cId="97359088" sldId="334"/>
            <ac:spMk id="10" creationId="{7E8878C2-6430-D8E2-EA9F-347F13C6445C}"/>
          </ac:spMkLst>
        </pc:spChg>
        <pc:spChg chg="add">
          <ac:chgData name="Anja Schneidermann" userId="eq29njGU8y0PSNDJNl4ufIg6G2AS0r0w7kVXUGd1zCU=" providerId="None" clId="Web-{DAAC7969-C476-4448-97A2-3863F5764E12}" dt="2026-07-02T20:03:43.545" v="90"/>
          <ac:spMkLst>
            <pc:docMk/>
            <pc:sldMk cId="97359088" sldId="334"/>
            <ac:spMk id="11" creationId="{7868B4B2-233C-1B8E-DE4C-D7BD538603A5}"/>
          </ac:spMkLst>
        </pc:spChg>
        <pc:spChg chg="add">
          <ac:chgData name="Anja Schneidermann" userId="eq29njGU8y0PSNDJNl4ufIg6G2AS0r0w7kVXUGd1zCU=" providerId="None" clId="Web-{DAAC7969-C476-4448-97A2-3863F5764E12}" dt="2026-07-02T20:03:43.545" v="90"/>
          <ac:spMkLst>
            <pc:docMk/>
            <pc:sldMk cId="97359088" sldId="334"/>
            <ac:spMk id="12" creationId="{971DA32A-F1DC-B2B7-1C5F-9DA7F2BF6CF8}"/>
          </ac:spMkLst>
        </pc:spChg>
        <pc:spChg chg="add">
          <ac:chgData name="Anja Schneidermann" userId="eq29njGU8y0PSNDJNl4ufIg6G2AS0r0w7kVXUGd1zCU=" providerId="None" clId="Web-{DAAC7969-C476-4448-97A2-3863F5764E12}" dt="2026-07-02T20:03:43.545" v="90"/>
          <ac:spMkLst>
            <pc:docMk/>
            <pc:sldMk cId="97359088" sldId="334"/>
            <ac:spMk id="13" creationId="{50F0E30F-6E69-B2BC-8126-4E13A9C80D4F}"/>
          </ac:spMkLst>
        </pc:spChg>
        <pc:spChg chg="add">
          <ac:chgData name="Anja Schneidermann" userId="eq29njGU8y0PSNDJNl4ufIg6G2AS0r0w7kVXUGd1zCU=" providerId="None" clId="Web-{DAAC7969-C476-4448-97A2-3863F5764E12}" dt="2026-07-02T20:03:43.545" v="90"/>
          <ac:spMkLst>
            <pc:docMk/>
            <pc:sldMk cId="97359088" sldId="334"/>
            <ac:spMk id="14" creationId="{1F0F5BEA-E3C2-E95B-D9AF-FE5357FB4B46}"/>
          </ac:spMkLst>
        </pc:spChg>
        <pc:spChg chg="add">
          <ac:chgData name="Anja Schneidermann" userId="eq29njGU8y0PSNDJNl4ufIg6G2AS0r0w7kVXUGd1zCU=" providerId="None" clId="Web-{DAAC7969-C476-4448-97A2-3863F5764E12}" dt="2026-07-02T20:03:43.545" v="90"/>
          <ac:spMkLst>
            <pc:docMk/>
            <pc:sldMk cId="97359088" sldId="334"/>
            <ac:spMk id="15" creationId="{33C19F79-4AA1-1F2E-326E-EAB1CB5BFD8A}"/>
          </ac:spMkLst>
        </pc:spChg>
        <pc:spChg chg="add">
          <ac:chgData name="Anja Schneidermann" userId="eq29njGU8y0PSNDJNl4ufIg6G2AS0r0w7kVXUGd1zCU=" providerId="None" clId="Web-{DAAC7969-C476-4448-97A2-3863F5764E12}" dt="2026-07-02T20:03:43.545" v="90"/>
          <ac:spMkLst>
            <pc:docMk/>
            <pc:sldMk cId="97359088" sldId="334"/>
            <ac:spMk id="16" creationId="{F36BDF06-0DB1-F7C5-D46A-036E80B85F75}"/>
          </ac:spMkLst>
        </pc:spChg>
        <pc:spChg chg="add">
          <ac:chgData name="Anja Schneidermann" userId="eq29njGU8y0PSNDJNl4ufIg6G2AS0r0w7kVXUGd1zCU=" providerId="None" clId="Web-{DAAC7969-C476-4448-97A2-3863F5764E12}" dt="2026-07-02T20:03:43.545" v="90"/>
          <ac:spMkLst>
            <pc:docMk/>
            <pc:sldMk cId="97359088" sldId="334"/>
            <ac:spMk id="17" creationId="{7A56EB77-2236-28C3-2C06-E196777BE2F1}"/>
          </ac:spMkLst>
        </pc:spChg>
        <pc:spChg chg="add mod">
          <ac:chgData name="Anja Schneidermann" userId="eq29njGU8y0PSNDJNl4ufIg6G2AS0r0w7kVXUGd1zCU=" providerId="None" clId="Web-{DAAC7969-C476-4448-97A2-3863F5764E12}" dt="2026-07-02T20:08:53.431" v="119" actId="1076"/>
          <ac:spMkLst>
            <pc:docMk/>
            <pc:sldMk cId="97359088" sldId="334"/>
            <ac:spMk id="18" creationId="{18451EC7-5347-C665-10F2-D08BF361CD7A}"/>
          </ac:spMkLst>
        </pc:spChg>
        <pc:grpChg chg="mod">
          <ac:chgData name="Anja Schneidermann" userId="eq29njGU8y0PSNDJNl4ufIg6G2AS0r0w7kVXUGd1zCU=" providerId="None" clId="Web-{DAAC7969-C476-4448-97A2-3863F5764E12}" dt="2026-07-02T20:08:44.821" v="118" actId="1076"/>
          <ac:grpSpMkLst>
            <pc:docMk/>
            <pc:sldMk cId="97359088" sldId="334"/>
            <ac:grpSpMk id="3" creationId="{0E80B3F3-2CBA-25D7-BF3C-A4757CB8DA8F}"/>
          </ac:grpSpMkLst>
        </pc:grpChg>
        <pc:grpChg chg="add">
          <ac:chgData name="Anja Schneidermann" userId="eq29njGU8y0PSNDJNl4ufIg6G2AS0r0w7kVXUGd1zCU=" providerId="None" clId="Web-{DAAC7969-C476-4448-97A2-3863F5764E12}" dt="2026-07-02T20:03:43.545" v="90"/>
          <ac:grpSpMkLst>
            <pc:docMk/>
            <pc:sldMk cId="97359088" sldId="334"/>
            <ac:grpSpMk id="7" creationId="{777DA15B-2D42-4157-0A28-A61B6EFF852B}"/>
          </ac:grpSpMkLst>
        </pc:grpChg>
        <pc:picChg chg="add mod">
          <ac:chgData name="Anja Schneidermann" userId="eq29njGU8y0PSNDJNl4ufIg6G2AS0r0w7kVXUGd1zCU=" providerId="None" clId="Web-{DAAC7969-C476-4448-97A2-3863F5764E12}" dt="2026-07-02T20:04:02.233" v="93" actId="1076"/>
          <ac:picMkLst>
            <pc:docMk/>
            <pc:sldMk cId="97359088" sldId="334"/>
            <ac:picMk id="2" creationId="{653D15BF-91D8-ABFA-8777-0D7555E6A6C7}"/>
          </ac:picMkLst>
        </pc:picChg>
        <pc:picChg chg="mod">
          <ac:chgData name="Anja Schneidermann" userId="eq29njGU8y0PSNDJNl4ufIg6G2AS0r0w7kVXUGd1zCU=" providerId="None" clId="Web-{DAAC7969-C476-4448-97A2-3863F5764E12}" dt="2026-07-02T20:03:58.671" v="92" actId="1076"/>
          <ac:picMkLst>
            <pc:docMk/>
            <pc:sldMk cId="97359088" sldId="334"/>
            <ac:picMk id="9" creationId="{C3B9C79D-3C44-8172-1513-916D312DDB4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72" name="Google Shape;17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4" name="Google Shape;304;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2" name="Google Shape;332;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86144-7A12-A5D7-6389-DA10408E7B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57F87A-87DC-33E4-816F-632A8A07D4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EFA082-73C2-C919-8137-42A4E6EE1F5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5103EEB-6A06-F3EA-12EF-3CBEE6AE83E3}"/>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BE5DE82-CF29-044D-9158-06A811149881}"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t>17</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8005861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9" name="Google Shape;359;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a:extLst>
            <a:ext uri="{FF2B5EF4-FFF2-40B4-BE49-F238E27FC236}">
              <a16:creationId xmlns:a16="http://schemas.microsoft.com/office/drawing/2014/main" id="{18394EB1-F6F5-7ABB-8E3E-A14C5743906D}"/>
            </a:ext>
          </a:extLst>
        </p:cNvPr>
        <p:cNvGrpSpPr/>
        <p:nvPr/>
      </p:nvGrpSpPr>
      <p:grpSpPr>
        <a:xfrm>
          <a:off x="0" y="0"/>
          <a:ext cx="0" cy="0"/>
          <a:chOff x="0" y="0"/>
          <a:chExt cx="0" cy="0"/>
        </a:xfrm>
      </p:grpSpPr>
      <p:sp>
        <p:nvSpPr>
          <p:cNvPr id="385" name="Google Shape;385;p20:notes">
            <a:extLst>
              <a:ext uri="{FF2B5EF4-FFF2-40B4-BE49-F238E27FC236}">
                <a16:creationId xmlns:a16="http://schemas.microsoft.com/office/drawing/2014/main" id="{7AF5D595-B614-177B-6DC4-E5372D75B35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p20:notes">
            <a:extLst>
              <a:ext uri="{FF2B5EF4-FFF2-40B4-BE49-F238E27FC236}">
                <a16:creationId xmlns:a16="http://schemas.microsoft.com/office/drawing/2014/main" id="{B95EF44A-66D6-A3AF-A35B-E5ABA143FDA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extLst>
      <p:ext uri="{BB962C8B-B14F-4D97-AF65-F5344CB8AC3E}">
        <p14:creationId xmlns:p14="http://schemas.microsoft.com/office/powerpoint/2010/main" val="8320186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3" name="Google Shape;42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1" name="Google Shape;401;p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9" name="Google Shape;409;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8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6" name="Google Shape;446;p8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25</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4" name="Google Shape;454;p8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4" name="Google Shape;464;p8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p8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3" name="Google Shape;473;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a:extLst>
            <a:ext uri="{FF2B5EF4-FFF2-40B4-BE49-F238E27FC236}">
              <a16:creationId xmlns:a16="http://schemas.microsoft.com/office/drawing/2014/main" id="{3430D532-33D1-8F1F-3B64-85DD2FB2CDBF}"/>
            </a:ext>
          </a:extLst>
        </p:cNvPr>
        <p:cNvGrpSpPr/>
        <p:nvPr/>
      </p:nvGrpSpPr>
      <p:grpSpPr>
        <a:xfrm>
          <a:off x="0" y="0"/>
          <a:ext cx="0" cy="0"/>
          <a:chOff x="0" y="0"/>
          <a:chExt cx="0" cy="0"/>
        </a:xfrm>
      </p:grpSpPr>
      <p:sp>
        <p:nvSpPr>
          <p:cNvPr id="340" name="Google Shape;340;p14:notes">
            <a:extLst>
              <a:ext uri="{FF2B5EF4-FFF2-40B4-BE49-F238E27FC236}">
                <a16:creationId xmlns:a16="http://schemas.microsoft.com/office/drawing/2014/main" id="{E144716B-12AE-AFBC-CEC7-68D75AF75E3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IE"/>
          </a:p>
        </p:txBody>
      </p:sp>
      <p:sp>
        <p:nvSpPr>
          <p:cNvPr id="341" name="Google Shape;341;p14:notes">
            <a:extLst>
              <a:ext uri="{FF2B5EF4-FFF2-40B4-BE49-F238E27FC236}">
                <a16:creationId xmlns:a16="http://schemas.microsoft.com/office/drawing/2014/main" id="{4891AB12-98EE-FC4C-C921-81C9E708321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p14:notes">
            <a:extLst>
              <a:ext uri="{FF2B5EF4-FFF2-40B4-BE49-F238E27FC236}">
                <a16:creationId xmlns:a16="http://schemas.microsoft.com/office/drawing/2014/main" id="{7B693076-773D-8AD9-8B2A-66FB4B0E06C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extLst>
      <p:ext uri="{BB962C8B-B14F-4D97-AF65-F5344CB8AC3E}">
        <p14:creationId xmlns:p14="http://schemas.microsoft.com/office/powerpoint/2010/main" val="15077562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p8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9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6" name="Google Shape;506;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9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8" name="Google Shape;528;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2" name="Google Shape;2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6" name="Google Shape;536;p9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7" name="Google Shape;537;p9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7796C-E334-8129-733F-2150844E7B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C3ED2B-C2FF-0C4A-D1CC-19D62FC6F9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51D56F-3258-31BE-3260-A6EB95E212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A23DB6-8B52-8472-C90B-74C74B72D00C}"/>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BE5DE82-CF29-044D-9158-06A811149881}"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t>34</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5285930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6" name="Google Shape;566;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9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5" name="Google Shape;575;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5" name="Google Shape;585;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7" name="Google Shape;617;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5" name="Google Shape;625;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6" name="Google Shape;626;p9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07F56-E867-4126-20F8-335BCABB21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E590AB-EB33-B4AD-2D5D-B8C058EB3C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6E67D7-6079-188B-C855-3A66BC4A22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0AAC178-860B-8F13-CD91-F171DFBB04DB}"/>
              </a:ext>
            </a:extLst>
          </p:cNvPr>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6768230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9" name="Google Shape;659;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BE5DE82-CF29-044D-9158-06A811149881}"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t>5</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1980282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7" name="Google Shape;667;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a:extLst>
            <a:ext uri="{FF2B5EF4-FFF2-40B4-BE49-F238E27FC236}">
              <a16:creationId xmlns:a16="http://schemas.microsoft.com/office/drawing/2014/main" id="{2BB98663-CA6B-26C4-5BE7-475C1DC7F9E1}"/>
            </a:ext>
          </a:extLst>
        </p:cNvPr>
        <p:cNvGrpSpPr/>
        <p:nvPr/>
      </p:nvGrpSpPr>
      <p:grpSpPr>
        <a:xfrm>
          <a:off x="0" y="0"/>
          <a:ext cx="0" cy="0"/>
          <a:chOff x="0" y="0"/>
          <a:chExt cx="0" cy="0"/>
        </a:xfrm>
      </p:grpSpPr>
      <p:sp>
        <p:nvSpPr>
          <p:cNvPr id="325" name="Google Shape;325;p12:notes">
            <a:extLst>
              <a:ext uri="{FF2B5EF4-FFF2-40B4-BE49-F238E27FC236}">
                <a16:creationId xmlns:a16="http://schemas.microsoft.com/office/drawing/2014/main" id="{9EA656E7-72C9-C2E9-1EAF-F4DF4BBB213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12:notes">
            <a:extLst>
              <a:ext uri="{FF2B5EF4-FFF2-40B4-BE49-F238E27FC236}">
                <a16:creationId xmlns:a16="http://schemas.microsoft.com/office/drawing/2014/main" id="{FD998978-992D-ADD7-826C-50EDB0288E2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extLst>
      <p:ext uri="{BB962C8B-B14F-4D97-AF65-F5344CB8AC3E}">
        <p14:creationId xmlns:p14="http://schemas.microsoft.com/office/powerpoint/2010/main" val="11707027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6" name="Google Shape;706;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7" name="Google Shape;707;p10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46</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a:extLst>
            <a:ext uri="{FF2B5EF4-FFF2-40B4-BE49-F238E27FC236}">
              <a16:creationId xmlns:a16="http://schemas.microsoft.com/office/drawing/2014/main" id="{E1939430-D0D5-E9B0-7C52-1F1771A576BC}"/>
            </a:ext>
          </a:extLst>
        </p:cNvPr>
        <p:cNvGrpSpPr/>
        <p:nvPr/>
      </p:nvGrpSpPr>
      <p:grpSpPr>
        <a:xfrm>
          <a:off x="0" y="0"/>
          <a:ext cx="0" cy="0"/>
          <a:chOff x="0" y="0"/>
          <a:chExt cx="0" cy="0"/>
        </a:xfrm>
      </p:grpSpPr>
      <p:sp>
        <p:nvSpPr>
          <p:cNvPr id="497" name="Google Shape;497;p89:notes">
            <a:extLst>
              <a:ext uri="{FF2B5EF4-FFF2-40B4-BE49-F238E27FC236}">
                <a16:creationId xmlns:a16="http://schemas.microsoft.com/office/drawing/2014/main" id="{D1540DFE-631B-EAAB-6DB5-80F94FFEB11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89:notes">
            <a:extLst>
              <a:ext uri="{FF2B5EF4-FFF2-40B4-BE49-F238E27FC236}">
                <a16:creationId xmlns:a16="http://schemas.microsoft.com/office/drawing/2014/main" id="{8B5CE038-BA47-210D-2E13-FDC899CB8E0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p89:notes">
            <a:extLst>
              <a:ext uri="{FF2B5EF4-FFF2-40B4-BE49-F238E27FC236}">
                <a16:creationId xmlns:a16="http://schemas.microsoft.com/office/drawing/2014/main" id="{F154F27C-E478-D34C-A7D9-CAAB13D4C47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47</a:t>
            </a:fld>
            <a:endParaRPr/>
          </a:p>
        </p:txBody>
      </p:sp>
    </p:spTree>
    <p:extLst>
      <p:ext uri="{BB962C8B-B14F-4D97-AF65-F5344CB8AC3E}">
        <p14:creationId xmlns:p14="http://schemas.microsoft.com/office/powerpoint/2010/main" val="20370408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a:extLst>
            <a:ext uri="{FF2B5EF4-FFF2-40B4-BE49-F238E27FC236}">
              <a16:creationId xmlns:a16="http://schemas.microsoft.com/office/drawing/2014/main" id="{AB35239B-F0B0-4E92-0D9E-CF96EEF8D734}"/>
            </a:ext>
          </a:extLst>
        </p:cNvPr>
        <p:cNvGrpSpPr/>
        <p:nvPr/>
      </p:nvGrpSpPr>
      <p:grpSpPr>
        <a:xfrm>
          <a:off x="0" y="0"/>
          <a:ext cx="0" cy="0"/>
          <a:chOff x="0" y="0"/>
          <a:chExt cx="0" cy="0"/>
        </a:xfrm>
      </p:grpSpPr>
      <p:sp>
        <p:nvSpPr>
          <p:cNvPr id="497" name="Google Shape;497;p89:notes">
            <a:extLst>
              <a:ext uri="{FF2B5EF4-FFF2-40B4-BE49-F238E27FC236}">
                <a16:creationId xmlns:a16="http://schemas.microsoft.com/office/drawing/2014/main" id="{CBD47F0D-8D35-CDE6-F3FF-9068DEEE6B1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89:notes">
            <a:extLst>
              <a:ext uri="{FF2B5EF4-FFF2-40B4-BE49-F238E27FC236}">
                <a16:creationId xmlns:a16="http://schemas.microsoft.com/office/drawing/2014/main" id="{33366C55-101D-51BA-032C-584C85FA72C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p89:notes">
            <a:extLst>
              <a:ext uri="{FF2B5EF4-FFF2-40B4-BE49-F238E27FC236}">
                <a16:creationId xmlns:a16="http://schemas.microsoft.com/office/drawing/2014/main" id="{14F595C0-5BD4-27F4-3FE1-5E728FA2017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48</a:t>
            </a:fld>
            <a:endParaRPr/>
          </a:p>
        </p:txBody>
      </p:sp>
    </p:spTree>
    <p:extLst>
      <p:ext uri="{BB962C8B-B14F-4D97-AF65-F5344CB8AC3E}">
        <p14:creationId xmlns:p14="http://schemas.microsoft.com/office/powerpoint/2010/main" val="18708832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10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4" name="Google Shape;714;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2193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0" name="Google Shape;720;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1" name="Google Shape;721;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51</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7" name="Google Shape;22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5" name="Google Shape;695;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18.png"/></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22.png"/></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20.png"/></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17"/>
        <p:cNvGrpSpPr/>
        <p:nvPr/>
      </p:nvGrpSpPr>
      <p:grpSpPr>
        <a:xfrm>
          <a:off x="0" y="0"/>
          <a:ext cx="0" cy="0"/>
          <a:chOff x="0" y="0"/>
          <a:chExt cx="0" cy="0"/>
        </a:xfrm>
      </p:grpSpPr>
      <p:sp>
        <p:nvSpPr>
          <p:cNvPr id="18" name="Google Shape;18;p108"/>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 name="Google Shape;19;p108"/>
          <p:cNvSpPr>
            <a:spLocks noGrp="1"/>
          </p:cNvSpPr>
          <p:nvPr>
            <p:ph type="pic" idx="2"/>
          </p:nvPr>
        </p:nvSpPr>
        <p:spPr>
          <a:xfrm>
            <a:off x="788894" y="288801"/>
            <a:ext cx="11403106" cy="2223235"/>
          </a:xfrm>
          <a:prstGeom prst="rect">
            <a:avLst/>
          </a:prstGeom>
          <a:solidFill>
            <a:srgbClr val="D9D9D9"/>
          </a:solidFill>
          <a:ln>
            <a:noFill/>
          </a:ln>
        </p:spPr>
        <p:txBody>
          <a:bodyPr/>
          <a:lstStyle/>
          <a:p>
            <a:endParaRPr lang="en-IE"/>
          </a:p>
        </p:txBody>
      </p:sp>
      <p:sp>
        <p:nvSpPr>
          <p:cNvPr id="20" name="Google Shape;20;p108"/>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3200"/>
              <a:buFont typeface="Arial"/>
              <a:buNone/>
              <a:defRPr sz="3200" b="1" i="0" u="none" strike="noStrike" cap="none">
                <a:solidFill>
                  <a:srgbClr val="5696D0"/>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1" name="Google Shape;21;p108"/>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2" name="Google Shape;22;p108"/>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3200"/>
              <a:buFont typeface="Arial"/>
              <a:buNone/>
              <a:defRPr sz="3200" b="1" i="0" u="none" strike="noStrike" cap="none">
                <a:solidFill>
                  <a:srgbClr val="5696D0"/>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3" name="Google Shape;23;p108"/>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4" name="Google Shape;24;p108"/>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3200"/>
              <a:buFont typeface="Arial"/>
              <a:buNone/>
              <a:defRPr sz="3200" b="1" i="0" u="none" strike="noStrike" cap="none">
                <a:solidFill>
                  <a:srgbClr val="5696D0"/>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5" name="Google Shape;25;p108"/>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6" name="Google Shape;26;p108"/>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3200"/>
              <a:buFont typeface="Arial"/>
              <a:buNone/>
              <a:defRPr sz="3200" b="1" i="0" u="none" strike="noStrike" cap="none">
                <a:solidFill>
                  <a:srgbClr val="5696D0"/>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7" name="Google Shape;27;p108"/>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cxnSp>
        <p:nvCxnSpPr>
          <p:cNvPr id="28" name="Google Shape;28;p108"/>
          <p:cNvCxnSpPr/>
          <p:nvPr/>
        </p:nvCxnSpPr>
        <p:spPr>
          <a:xfrm rot="10800000" flipH="1">
            <a:off x="1956469" y="3431696"/>
            <a:ext cx="9108000" cy="14543"/>
          </a:xfrm>
          <a:prstGeom prst="straightConnector1">
            <a:avLst/>
          </a:prstGeom>
          <a:noFill/>
          <a:ln w="19050" cap="flat" cmpd="sng">
            <a:solidFill>
              <a:srgbClr val="CA7BB3"/>
            </a:solidFill>
            <a:prstDash val="solid"/>
            <a:round/>
            <a:headEnd type="none" w="sm" len="sm"/>
            <a:tailEnd type="none" w="sm" len="sm"/>
          </a:ln>
        </p:spPr>
      </p:cxnSp>
      <p:cxnSp>
        <p:nvCxnSpPr>
          <p:cNvPr id="29" name="Google Shape;29;p108"/>
          <p:cNvCxnSpPr/>
          <p:nvPr/>
        </p:nvCxnSpPr>
        <p:spPr>
          <a:xfrm rot="10800000" flipH="1">
            <a:off x="1956469" y="4009519"/>
            <a:ext cx="9108000" cy="14543"/>
          </a:xfrm>
          <a:prstGeom prst="straightConnector1">
            <a:avLst/>
          </a:prstGeom>
          <a:noFill/>
          <a:ln w="19050" cap="flat" cmpd="sng">
            <a:solidFill>
              <a:srgbClr val="CA7BB3"/>
            </a:solidFill>
            <a:prstDash val="solid"/>
            <a:round/>
            <a:headEnd type="none" w="sm" len="sm"/>
            <a:tailEnd type="none" w="sm" len="sm"/>
          </a:ln>
        </p:spPr>
      </p:cxnSp>
      <p:cxnSp>
        <p:nvCxnSpPr>
          <p:cNvPr id="30" name="Google Shape;30;p108"/>
          <p:cNvCxnSpPr/>
          <p:nvPr/>
        </p:nvCxnSpPr>
        <p:spPr>
          <a:xfrm rot="10800000" flipH="1">
            <a:off x="1956469" y="4587342"/>
            <a:ext cx="9108000" cy="14543"/>
          </a:xfrm>
          <a:prstGeom prst="straightConnector1">
            <a:avLst/>
          </a:prstGeom>
          <a:noFill/>
          <a:ln w="19050" cap="flat" cmpd="sng">
            <a:solidFill>
              <a:srgbClr val="CA7BB3"/>
            </a:solidFill>
            <a:prstDash val="solid"/>
            <a:round/>
            <a:headEnd type="none" w="sm" len="sm"/>
            <a:tailEnd type="none" w="sm" len="sm"/>
          </a:ln>
        </p:spPr>
      </p:cxnSp>
      <p:sp>
        <p:nvSpPr>
          <p:cNvPr id="31" name="Google Shape;31;p108"/>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3200"/>
              <a:buFont typeface="Arial"/>
              <a:buNone/>
              <a:defRPr sz="3200" b="1" i="0" u="none" strike="noStrike" cap="none">
                <a:solidFill>
                  <a:srgbClr val="5696D0"/>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32" name="Google Shape;32;p108"/>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cxnSp>
        <p:nvCxnSpPr>
          <p:cNvPr id="33" name="Google Shape;33;p108"/>
          <p:cNvCxnSpPr/>
          <p:nvPr/>
        </p:nvCxnSpPr>
        <p:spPr>
          <a:xfrm rot="10800000" flipH="1">
            <a:off x="1943996" y="5179438"/>
            <a:ext cx="9108000" cy="14543"/>
          </a:xfrm>
          <a:prstGeom prst="straightConnector1">
            <a:avLst/>
          </a:prstGeom>
          <a:noFill/>
          <a:ln w="19050" cap="flat" cmpd="sng">
            <a:solidFill>
              <a:srgbClr val="CA7BB3"/>
            </a:solidFill>
            <a:prstDash val="solid"/>
            <a:round/>
            <a:headEnd type="none" w="sm" len="sm"/>
            <a:tailEnd type="none" w="sm" len="sm"/>
          </a:ln>
        </p:spPr>
      </p:cxnSp>
      <p:pic>
        <p:nvPicPr>
          <p:cNvPr id="34" name="Google Shape;34;p10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943996" y="6097889"/>
            <a:ext cx="1787365" cy="397996"/>
          </a:xfrm>
          <a:prstGeom prst="rect">
            <a:avLst/>
          </a:prstGeom>
          <a:noFill/>
          <a:ln>
            <a:noFill/>
          </a:ln>
        </p:spPr>
      </p:pic>
      <p:sp>
        <p:nvSpPr>
          <p:cNvPr id="35" name="Google Shape;35;p108"/>
          <p:cNvSpPr txBox="1"/>
          <p:nvPr/>
        </p:nvSpPr>
        <p:spPr>
          <a:xfrm>
            <a:off x="3731361" y="6097889"/>
            <a:ext cx="2844572" cy="451365"/>
          </a:xfrm>
          <a:prstGeom prst="rect">
            <a:avLst/>
          </a:prstGeom>
          <a:noFill/>
          <a:ln>
            <a:noFill/>
          </a:ln>
        </p:spPr>
        <p:txBody>
          <a:bodyPr spcFirstLastPara="1" wrap="square" lIns="91425" tIns="45700" rIns="91425" bIns="45700" anchor="t" anchorCtr="0">
            <a:spAutoFit/>
          </a:bodyPr>
          <a:lstStyle/>
          <a:p>
            <a:pPr marL="0" marR="0" lvl="0" indent="0" algn="just" rtl="0">
              <a:lnSpc>
                <a:spcPts val="650"/>
              </a:lnSpc>
              <a:spcBef>
                <a:spcPts val="0"/>
              </a:spcBef>
              <a:spcAft>
                <a:spcPts val="0"/>
              </a:spcAft>
              <a:buNone/>
            </a:pPr>
            <a:r>
              <a:rPr lang="en-US" sz="650" b="0" i="0" u="none" strike="noStrike" cap="none" dirty="0">
                <a:solidFill>
                  <a:srgbClr val="3E4474"/>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dirty="0">
              <a:solidFill>
                <a:srgbClr val="3E4474"/>
              </a:solidFill>
              <a:latin typeface="Calibri"/>
              <a:ea typeface="Calibri"/>
              <a:cs typeface="Calibri"/>
              <a:sym typeface="Calibri"/>
            </a:endParaRPr>
          </a:p>
        </p:txBody>
      </p:sp>
      <p:sp>
        <p:nvSpPr>
          <p:cNvPr id="2" name="TextBox 1">
            <a:extLst>
              <a:ext uri="{FF2B5EF4-FFF2-40B4-BE49-F238E27FC236}">
                <a16:creationId xmlns:a16="http://schemas.microsoft.com/office/drawing/2014/main" id="{D0A15CEF-FC23-396D-C747-5EA8A4CF8610}"/>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buClrTx/>
              <a:buFontTx/>
              <a:buNone/>
            </a:pPr>
            <a:r>
              <a:rPr lang="en-IE" sz="658" kern="1200" dirty="0">
                <a:solidFill>
                  <a:srgbClr val="292668"/>
                </a:solidFill>
                <a:latin typeface="Calibri" panose="020F0502020204030204"/>
                <a:ea typeface="+mn-ea"/>
                <a:cs typeface="+mn-cs"/>
              </a:rPr>
              <a:t>This license enables </a:t>
            </a:r>
            <a:r>
              <a:rPr lang="en-IE" sz="658" kern="1200" dirty="0" err="1">
                <a:solidFill>
                  <a:srgbClr val="292668"/>
                </a:solidFill>
                <a:latin typeface="Calibri" panose="020F0502020204030204"/>
                <a:ea typeface="+mn-ea"/>
                <a:cs typeface="+mn-cs"/>
              </a:rPr>
              <a:t>reusers</a:t>
            </a:r>
            <a:r>
              <a:rPr lang="en-IE" sz="658" kern="1200" dirty="0">
                <a:solidFill>
                  <a:srgbClr val="292668"/>
                </a:solidFill>
                <a:latin typeface="Calibri" panose="020F0502020204030204"/>
                <a:ea typeface="+mn-ea"/>
                <a:cs typeface="+mn-cs"/>
              </a:rPr>
              <a:t> to distribute, remix, adapt, and build upon the material in any medium or format, so long as </a:t>
            </a:r>
            <a:r>
              <a:rPr lang="en-US" sz="658" kern="1200" dirty="0">
                <a:solidFill>
                  <a:srgbClr val="292668"/>
                </a:solidFill>
                <a:latin typeface="Calibri" panose="020F0502020204030204"/>
                <a:ea typeface="+mn-ea"/>
                <a:cs typeface="+mn-cs"/>
              </a:rPr>
              <a:t>attribution is given to the creator. The license allows for commercial use. CC BY includes the following elements: </a:t>
            </a:r>
          </a:p>
          <a:p>
            <a:pPr algn="just">
              <a:lnSpc>
                <a:spcPts val="650"/>
              </a:lnSpc>
              <a:buClrTx/>
              <a:buFontTx/>
              <a:buNone/>
            </a:pPr>
            <a:r>
              <a:rPr lang="en-US" sz="658" kern="1200" dirty="0">
                <a:solidFill>
                  <a:srgbClr val="292668"/>
                </a:solidFill>
                <a:latin typeface="Calibri" panose="020F0502020204030204"/>
                <a:ea typeface="+mn-ea"/>
                <a:cs typeface="+mn-cs"/>
              </a:rPr>
              <a:t>BY: credit must be given to the creator.</a:t>
            </a:r>
            <a:endParaRPr lang="en-US" sz="658" kern="1200" dirty="0">
              <a:solidFill>
                <a:srgbClr val="292668"/>
              </a:solidFill>
              <a:latin typeface="Calibri" panose="020F0502020204030204"/>
              <a:ea typeface="Calibri"/>
              <a:cs typeface="Calibri"/>
            </a:endParaRPr>
          </a:p>
        </p:txBody>
      </p:sp>
      <p:pic>
        <p:nvPicPr>
          <p:cNvPr id="3" name="Picture 2" descr="A grey and black sign with a person in a circle&#10;&#10;AI-generated content may be incorrect.">
            <a:extLst>
              <a:ext uri="{FF2B5EF4-FFF2-40B4-BE49-F238E27FC236}">
                <a16:creationId xmlns:a16="http://schemas.microsoft.com/office/drawing/2014/main" id="{E58292E6-DD5C-B95D-7855-4A236E81578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75"/>
        <p:cNvGrpSpPr/>
        <p:nvPr/>
      </p:nvGrpSpPr>
      <p:grpSpPr>
        <a:xfrm>
          <a:off x="0" y="0"/>
          <a:ext cx="0" cy="0"/>
          <a:chOff x="0" y="0"/>
          <a:chExt cx="0" cy="0"/>
        </a:xfrm>
      </p:grpSpPr>
      <p:sp>
        <p:nvSpPr>
          <p:cNvPr id="76" name="Google Shape;76;p48"/>
          <p:cNvSpPr/>
          <p:nvPr/>
        </p:nvSpPr>
        <p:spPr>
          <a:xfrm rot="-5400000">
            <a:off x="2692652" y="-2666999"/>
            <a:ext cx="6858001"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7" name="Google Shape;77;p48"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78" name="Google Shape;78;p48"/>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79" name="Google Shape;79;p48"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
        <p:nvSpPr>
          <p:cNvPr id="80" name="Google Shape;80;p48"/>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81" name="Google Shape;81;p48"/>
          <p:cNvSpPr>
            <a:spLocks noGrp="1"/>
          </p:cNvSpPr>
          <p:nvPr>
            <p:ph type="pic" idx="2"/>
          </p:nvPr>
        </p:nvSpPr>
        <p:spPr>
          <a:xfrm>
            <a:off x="799128" y="746272"/>
            <a:ext cx="10203652" cy="5365455"/>
          </a:xfrm>
          <a:prstGeom prst="rect">
            <a:avLst/>
          </a:prstGeom>
          <a:solidFill>
            <a:srgbClr val="BFBFBF"/>
          </a:solidFill>
          <a:ln>
            <a:noFill/>
          </a:ln>
        </p:spPr>
        <p:txBody>
          <a:bodyPr/>
          <a:lstStyle/>
          <a:p>
            <a:endParaRPr lang="en-I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82"/>
        <p:cNvGrpSpPr/>
        <p:nvPr/>
      </p:nvGrpSpPr>
      <p:grpSpPr>
        <a:xfrm>
          <a:off x="0" y="0"/>
          <a:ext cx="0" cy="0"/>
          <a:chOff x="0" y="0"/>
          <a:chExt cx="0" cy="0"/>
        </a:xfrm>
      </p:grpSpPr>
      <p:sp>
        <p:nvSpPr>
          <p:cNvPr id="83" name="Google Shape;83;p109"/>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4" name="Google Shape;84;p109"/>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109"/>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86" name="Google Shape;86;p109"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180489" y="523265"/>
            <a:ext cx="3540487" cy="2482534"/>
          </a:xfrm>
          <a:prstGeom prst="rect">
            <a:avLst/>
          </a:prstGeom>
          <a:noFill/>
          <a:ln>
            <a:noFill/>
          </a:ln>
        </p:spPr>
      </p:pic>
      <p:sp>
        <p:nvSpPr>
          <p:cNvPr id="87" name="Google Shape;87;p109"/>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88" name="Google Shape;88;p109"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89" name="Google Shape;89;p109" descr="iPhone6_mockup_front_white.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90" name="Google Shape;90;p109"/>
          <p:cNvSpPr>
            <a:spLocks noGrp="1"/>
          </p:cNvSpPr>
          <p:nvPr>
            <p:ph type="pic" idx="3"/>
          </p:nvPr>
        </p:nvSpPr>
        <p:spPr>
          <a:xfrm>
            <a:off x="7735037" y="1373925"/>
            <a:ext cx="2444127" cy="4336988"/>
          </a:xfrm>
          <a:prstGeom prst="rect">
            <a:avLst/>
          </a:prstGeom>
          <a:solidFill>
            <a:srgbClr val="D8D8D8"/>
          </a:solidFill>
          <a:ln>
            <a:noFill/>
          </a:ln>
        </p:spPr>
        <p:txBody>
          <a:bodyPr/>
          <a:lstStyle/>
          <a:p>
            <a:endParaRPr lang="en-I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91"/>
        <p:cNvGrpSpPr/>
        <p:nvPr/>
      </p:nvGrpSpPr>
      <p:grpSpPr>
        <a:xfrm>
          <a:off x="0" y="0"/>
          <a:ext cx="0" cy="0"/>
          <a:chOff x="0" y="0"/>
          <a:chExt cx="0" cy="0"/>
        </a:xfrm>
      </p:grpSpPr>
      <p:sp>
        <p:nvSpPr>
          <p:cNvPr id="92" name="Google Shape;92;p61"/>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61"/>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4" name="Google Shape;94;p61"/>
          <p:cNvPicPr preferRelativeResize="0"/>
          <p:nvPr/>
        </p:nvPicPr>
        <p:blipFill rotWithShape="1">
          <a:blip r:embed="rId2" cstate="email">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95" name="Google Shape;95;p61"/>
          <p:cNvSpPr>
            <a:spLocks noGrp="1"/>
          </p:cNvSpPr>
          <p:nvPr>
            <p:ph type="pic" idx="2"/>
          </p:nvPr>
        </p:nvSpPr>
        <p:spPr>
          <a:xfrm>
            <a:off x="1114362" y="2802349"/>
            <a:ext cx="4981638" cy="3090444"/>
          </a:xfrm>
          <a:prstGeom prst="rect">
            <a:avLst/>
          </a:prstGeom>
          <a:solidFill>
            <a:srgbClr val="D9D9D9"/>
          </a:solidFill>
          <a:ln>
            <a:noFill/>
          </a:ln>
        </p:spPr>
        <p:txBody>
          <a:bodyPr/>
          <a:lstStyle/>
          <a:p>
            <a:endParaRPr lang="en-IE"/>
          </a:p>
        </p:txBody>
      </p:sp>
      <p:sp>
        <p:nvSpPr>
          <p:cNvPr id="96" name="Google Shape;96;p61"/>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61"/>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98"/>
        <p:cNvGrpSpPr/>
        <p:nvPr/>
      </p:nvGrpSpPr>
      <p:grpSpPr>
        <a:xfrm>
          <a:off x="0" y="0"/>
          <a:ext cx="0" cy="0"/>
          <a:chOff x="0" y="0"/>
          <a:chExt cx="0" cy="0"/>
        </a:xfrm>
      </p:grpSpPr>
      <p:sp>
        <p:nvSpPr>
          <p:cNvPr id="99" name="Google Shape;99;p52"/>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52"/>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52"/>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02" name="Google Shape;102;p52"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4513471" flipH="1">
            <a:off x="-975088" y="537869"/>
            <a:ext cx="3540487" cy="2482534"/>
          </a:xfrm>
          <a:prstGeom prst="rect">
            <a:avLst/>
          </a:prstGeom>
          <a:noFill/>
          <a:ln>
            <a:noFill/>
          </a:ln>
        </p:spPr>
      </p:pic>
      <p:sp>
        <p:nvSpPr>
          <p:cNvPr id="103" name="Google Shape;103;p52"/>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04" name="Google Shape;104;p52"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105" name="Google Shape;105;p52"/>
          <p:cNvPicPr preferRelativeResize="0"/>
          <p:nvPr/>
        </p:nvPicPr>
        <p:blipFill rotWithShape="1">
          <a:blip r:embed="rId4" cstate="email">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106" name="Google Shape;106;p52"/>
          <p:cNvSpPr>
            <a:spLocks noGrp="1"/>
          </p:cNvSpPr>
          <p:nvPr>
            <p:ph type="pic" idx="3"/>
          </p:nvPr>
        </p:nvSpPr>
        <p:spPr>
          <a:xfrm>
            <a:off x="635768" y="2347106"/>
            <a:ext cx="4501280" cy="3433062"/>
          </a:xfrm>
          <a:prstGeom prst="rect">
            <a:avLst/>
          </a:prstGeom>
          <a:solidFill>
            <a:srgbClr val="D8D8D8"/>
          </a:solidFill>
          <a:ln>
            <a:noFill/>
          </a:ln>
        </p:spPr>
        <p:txBody>
          <a:bodyPr/>
          <a:lstStyle/>
          <a:p>
            <a:endParaRPr lang="en-I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Slide 01">
  <p:cSld name="Quote Slide 01">
    <p:spTree>
      <p:nvGrpSpPr>
        <p:cNvPr id="1" name="Shape 107"/>
        <p:cNvGrpSpPr/>
        <p:nvPr/>
      </p:nvGrpSpPr>
      <p:grpSpPr>
        <a:xfrm>
          <a:off x="0" y="0"/>
          <a:ext cx="0" cy="0"/>
          <a:chOff x="0" y="0"/>
          <a:chExt cx="0" cy="0"/>
        </a:xfrm>
      </p:grpSpPr>
      <p:sp>
        <p:nvSpPr>
          <p:cNvPr id="108" name="Google Shape;108;p51"/>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9" name="Google Shape;109;p51"/>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51"/>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1" name="Google Shape;111;p51"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l="-5129" t="-7198" r="-1" b="-1"/>
          <a:stretch/>
        </p:blipFill>
        <p:spPr>
          <a:xfrm rot="4323731">
            <a:off x="27559" y="2752821"/>
            <a:ext cx="3845287" cy="3119494"/>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112"/>
        <p:cNvGrpSpPr/>
        <p:nvPr/>
      </p:nvGrpSpPr>
      <p:grpSpPr>
        <a:xfrm>
          <a:off x="0" y="0"/>
          <a:ext cx="0" cy="0"/>
          <a:chOff x="0" y="0"/>
          <a:chExt cx="0" cy="0"/>
        </a:xfrm>
      </p:grpSpPr>
      <p:sp>
        <p:nvSpPr>
          <p:cNvPr id="113" name="Google Shape;113;p66"/>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66"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15" name="Google Shape;115;p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6" name="Google Shape;116;p66"/>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66"/>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66"/>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19" name="Google Shape;119;p66"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0"/>
        <p:cNvGrpSpPr/>
        <p:nvPr/>
      </p:nvGrpSpPr>
      <p:grpSpPr>
        <a:xfrm>
          <a:off x="0" y="0"/>
          <a:ext cx="0" cy="0"/>
          <a:chOff x="0" y="0"/>
          <a:chExt cx="0" cy="0"/>
        </a:xfrm>
      </p:grpSpPr>
      <p:sp>
        <p:nvSpPr>
          <p:cNvPr id="121" name="Google Shape;121;p64"/>
          <p:cNvSpPr>
            <a:spLocks noGrp="1"/>
          </p:cNvSpPr>
          <p:nvPr>
            <p:ph type="pic" idx="2"/>
          </p:nvPr>
        </p:nvSpPr>
        <p:spPr>
          <a:xfrm>
            <a:off x="0" y="3154017"/>
            <a:ext cx="12192000" cy="2571163"/>
          </a:xfrm>
          <a:prstGeom prst="rect">
            <a:avLst/>
          </a:prstGeom>
          <a:solidFill>
            <a:srgbClr val="D8D8D8"/>
          </a:solidFill>
          <a:ln>
            <a:noFill/>
          </a:ln>
        </p:spPr>
        <p:txBody>
          <a:bodyPr/>
          <a:lstStyle/>
          <a:p>
            <a:endParaRPr lang="en-IE"/>
          </a:p>
        </p:txBody>
      </p:sp>
      <p:sp>
        <p:nvSpPr>
          <p:cNvPr id="122" name="Google Shape;122;p64"/>
          <p:cNvSpPr txBox="1">
            <a:spLocks noGrp="1"/>
          </p:cNvSpPr>
          <p:nvPr>
            <p:ph type="body" idx="1"/>
          </p:nvPr>
        </p:nvSpPr>
        <p:spPr>
          <a:xfrm>
            <a:off x="7324883" y="6034128"/>
            <a:ext cx="4381736" cy="46612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64"/>
          <p:cNvSpPr txBox="1">
            <a:spLocks noGrp="1"/>
          </p:cNvSpPr>
          <p:nvPr>
            <p:ph type="body" idx="3"/>
          </p:nvPr>
        </p:nvSpPr>
        <p:spPr>
          <a:xfrm>
            <a:off x="5824855" y="1132820"/>
            <a:ext cx="5881764" cy="634242"/>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242B62"/>
              </a:buClr>
              <a:buSzPts val="3600"/>
              <a:buFont typeface="Arial"/>
              <a:buNone/>
              <a:defRPr sz="3600" b="1"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24" name="Google Shape;124;p6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21988" y="6102259"/>
            <a:ext cx="1787365" cy="397996"/>
          </a:xfrm>
          <a:prstGeom prst="rect">
            <a:avLst/>
          </a:prstGeom>
          <a:noFill/>
          <a:ln>
            <a:noFill/>
          </a:ln>
        </p:spPr>
      </p:pic>
      <p:sp>
        <p:nvSpPr>
          <p:cNvPr id="125" name="Google Shape;125;p64"/>
          <p:cNvSpPr txBox="1"/>
          <p:nvPr/>
        </p:nvSpPr>
        <p:spPr>
          <a:xfrm>
            <a:off x="2409353" y="610225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pic>
        <p:nvPicPr>
          <p:cNvPr id="126" name="Google Shape;126;p64" descr="A logo for a company&#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10574" y="0"/>
            <a:ext cx="3540255" cy="3291816"/>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27"/>
        <p:cNvGrpSpPr/>
        <p:nvPr/>
      </p:nvGrpSpPr>
      <p:grpSpPr>
        <a:xfrm>
          <a:off x="0" y="0"/>
          <a:ext cx="0" cy="0"/>
          <a:chOff x="0" y="0"/>
          <a:chExt cx="0" cy="0"/>
        </a:xfrm>
      </p:grpSpPr>
      <p:sp>
        <p:nvSpPr>
          <p:cNvPr id="128" name="Google Shape;128;p41"/>
          <p:cNvSpPr>
            <a:spLocks noGrp="1"/>
          </p:cNvSpPr>
          <p:nvPr>
            <p:ph type="pic" idx="2"/>
          </p:nvPr>
        </p:nvSpPr>
        <p:spPr>
          <a:xfrm>
            <a:off x="0" y="2853114"/>
            <a:ext cx="12192000" cy="3094978"/>
          </a:xfrm>
          <a:prstGeom prst="rect">
            <a:avLst/>
          </a:prstGeom>
          <a:solidFill>
            <a:srgbClr val="BFBFBF"/>
          </a:solidFill>
          <a:ln>
            <a:noFill/>
          </a:ln>
        </p:spPr>
      </p:sp>
      <p:pic>
        <p:nvPicPr>
          <p:cNvPr id="129" name="Google Shape;129;p41" descr="A logo for a company&#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130" name="Google Shape;130;p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131" name="Google Shape;131;p41"/>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132"/>
        <p:cNvGrpSpPr/>
        <p:nvPr/>
      </p:nvGrpSpPr>
      <p:grpSpPr>
        <a:xfrm>
          <a:off x="0" y="0"/>
          <a:ext cx="0" cy="0"/>
          <a:chOff x="0" y="0"/>
          <a:chExt cx="0" cy="0"/>
        </a:xfrm>
      </p:grpSpPr>
      <p:sp>
        <p:nvSpPr>
          <p:cNvPr id="133" name="Google Shape;133;p42"/>
          <p:cNvSpPr>
            <a:spLocks noGrp="1"/>
          </p:cNvSpPr>
          <p:nvPr>
            <p:ph type="pic" idx="2"/>
          </p:nvPr>
        </p:nvSpPr>
        <p:spPr>
          <a:xfrm>
            <a:off x="3310" y="17886"/>
            <a:ext cx="12188690" cy="5750526"/>
          </a:xfrm>
          <a:prstGeom prst="rect">
            <a:avLst/>
          </a:prstGeom>
          <a:solidFill>
            <a:srgbClr val="BFBFBF"/>
          </a:solidFill>
          <a:ln>
            <a:noFill/>
          </a:ln>
        </p:spPr>
      </p:sp>
      <p:sp>
        <p:nvSpPr>
          <p:cNvPr id="134" name="Google Shape;134;p4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35" name="Google Shape;135;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136" name="Google Shape;136;p4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137"/>
        <p:cNvGrpSpPr/>
        <p:nvPr/>
      </p:nvGrpSpPr>
      <p:grpSpPr>
        <a:xfrm>
          <a:off x="0" y="0"/>
          <a:ext cx="0" cy="0"/>
          <a:chOff x="0" y="0"/>
          <a:chExt cx="0" cy="0"/>
        </a:xfrm>
      </p:grpSpPr>
      <p:sp>
        <p:nvSpPr>
          <p:cNvPr id="138" name="Google Shape;138;p69"/>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9" name="Google Shape;139;p69"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40" name="Google Shape;140;p6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41" name="Google Shape;141;p69"/>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69"/>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69"/>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44" name="Google Shape;144;p69"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6"/>
        <p:cNvGrpSpPr/>
        <p:nvPr/>
      </p:nvGrpSpPr>
      <p:grpSpPr>
        <a:xfrm>
          <a:off x="0" y="0"/>
          <a:ext cx="0" cy="0"/>
          <a:chOff x="0" y="0"/>
          <a:chExt cx="0" cy="0"/>
        </a:xfrm>
      </p:grpSpPr>
      <p:sp>
        <p:nvSpPr>
          <p:cNvPr id="37" name="Google Shape;37;p45"/>
          <p:cNvSpPr>
            <a:spLocks noGrp="1"/>
          </p:cNvSpPr>
          <p:nvPr>
            <p:ph type="pic" idx="2"/>
          </p:nvPr>
        </p:nvSpPr>
        <p:spPr>
          <a:xfrm>
            <a:off x="388401" y="385460"/>
            <a:ext cx="4107750" cy="6087079"/>
          </a:xfrm>
          <a:prstGeom prst="rect">
            <a:avLst/>
          </a:prstGeom>
          <a:solidFill>
            <a:srgbClr val="BFBFBF"/>
          </a:solidFill>
          <a:ln>
            <a:noFill/>
          </a:ln>
        </p:spPr>
        <p:txBody>
          <a:bodyPr/>
          <a:lstStyle/>
          <a:p>
            <a:endParaRPr lang="en-IE"/>
          </a:p>
        </p:txBody>
      </p:sp>
      <p:sp>
        <p:nvSpPr>
          <p:cNvPr id="38" name="Google Shape;38;p45"/>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45"/>
          <p:cNvSpPr txBox="1">
            <a:spLocks noGrp="1"/>
          </p:cNvSpPr>
          <p:nvPr>
            <p:ph type="body" idx="3"/>
          </p:nvPr>
        </p:nvSpPr>
        <p:spPr>
          <a:xfrm>
            <a:off x="4922520" y="1764739"/>
            <a:ext cx="598939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145"/>
        <p:cNvGrpSpPr/>
        <p:nvPr/>
      </p:nvGrpSpPr>
      <p:grpSpPr>
        <a:xfrm>
          <a:off x="0" y="0"/>
          <a:ext cx="0" cy="0"/>
          <a:chOff x="0" y="0"/>
          <a:chExt cx="0" cy="0"/>
        </a:xfrm>
      </p:grpSpPr>
      <p:sp>
        <p:nvSpPr>
          <p:cNvPr id="146" name="Google Shape;146;p70"/>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7" name="Google Shape;147;p70"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48" name="Google Shape;148;p7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49" name="Google Shape;149;p7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0" name="Google Shape;150;p7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1" name="Google Shape;151;p7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52" name="Google Shape;152;p70"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153"/>
        <p:cNvGrpSpPr/>
        <p:nvPr/>
      </p:nvGrpSpPr>
      <p:grpSpPr>
        <a:xfrm>
          <a:off x="0" y="0"/>
          <a:ext cx="0" cy="0"/>
          <a:chOff x="0" y="0"/>
          <a:chExt cx="0" cy="0"/>
        </a:xfrm>
      </p:grpSpPr>
      <p:sp>
        <p:nvSpPr>
          <p:cNvPr id="154" name="Google Shape;154;p71"/>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5" name="Google Shape;155;p71"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56" name="Google Shape;156;p7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57" name="Google Shape;157;p71"/>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8" name="Google Shape;158;p71"/>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71"/>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60" name="Google Shape;160;p71"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28679026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410883" y="4928291"/>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34040298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027376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235152"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1" y="3899647"/>
            <a:ext cx="6270171" cy="260887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0326F83D-5BC4-4F94-6787-CC8A384D562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28479523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557168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615AA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548247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7204525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800379" y="153365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526491" y="153365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800379" y="211272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526491" y="211272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800379" y="269504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526491" y="269504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800379" y="327414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526491" y="327414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716707" y="210279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716707" y="2680616"/>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716707" y="325843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800379" y="386073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526491" y="386073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800379" y="444305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526491" y="4443060"/>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800379" y="5022158"/>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526491" y="5022159"/>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716707" y="385080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716707" y="4428628"/>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716707" y="5006451"/>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46093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40"/>
        <p:cNvGrpSpPr/>
        <p:nvPr/>
      </p:nvGrpSpPr>
      <p:grpSpPr>
        <a:xfrm>
          <a:off x="0" y="0"/>
          <a:ext cx="0" cy="0"/>
          <a:chOff x="0" y="0"/>
          <a:chExt cx="0" cy="0"/>
        </a:xfrm>
      </p:grpSpPr>
      <p:sp>
        <p:nvSpPr>
          <p:cNvPr id="41" name="Google Shape;41;p58"/>
          <p:cNvSpPr/>
          <p:nvPr/>
        </p:nvSpPr>
        <p:spPr>
          <a:xfrm>
            <a:off x="-36717" y="643325"/>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 name="Google Shape;42;p58"/>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3" name="Google Shape;43;p5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44" name="Google Shape;44;p58"/>
          <p:cNvSpPr>
            <a:spLocks noGrp="1"/>
          </p:cNvSpPr>
          <p:nvPr>
            <p:ph type="pic" idx="2"/>
          </p:nvPr>
        </p:nvSpPr>
        <p:spPr>
          <a:xfrm>
            <a:off x="6966760" y="2884487"/>
            <a:ext cx="3896842" cy="3973513"/>
          </a:xfrm>
          <a:prstGeom prst="rect">
            <a:avLst/>
          </a:prstGeom>
          <a:solidFill>
            <a:srgbClr val="D9D9D9"/>
          </a:solidFill>
          <a:ln>
            <a:noFill/>
          </a:ln>
        </p:spPr>
        <p:txBody>
          <a:bodyPr/>
          <a:lstStyle/>
          <a:p>
            <a:endParaRPr lang="en-IE"/>
          </a:p>
        </p:txBody>
      </p:sp>
      <p:sp>
        <p:nvSpPr>
          <p:cNvPr id="45" name="Google Shape;45;p58"/>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58"/>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1739675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3065294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3" name="Freeform 2">
            <a:extLst>
              <a:ext uri="{FF2B5EF4-FFF2-40B4-BE49-F238E27FC236}">
                <a16:creationId xmlns:a16="http://schemas.microsoft.com/office/drawing/2014/main" id="{049D29AA-9AC7-9E32-DC1F-20E3ABCE20DC}"/>
              </a:ext>
            </a:extLst>
          </p:cNvPr>
          <p:cNvSpPr/>
          <p:nvPr userDrawn="1"/>
        </p:nvSpPr>
        <p:spPr>
          <a:xfrm>
            <a:off x="-1" y="0"/>
            <a:ext cx="6637284" cy="5465333"/>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5696D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1596909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9801702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7235839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8221320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6514157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9903939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4750489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689392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47"/>
        <p:cNvGrpSpPr/>
        <p:nvPr/>
      </p:nvGrpSpPr>
      <p:grpSpPr>
        <a:xfrm>
          <a:off x="0" y="0"/>
          <a:ext cx="0" cy="0"/>
          <a:chOff x="0" y="0"/>
          <a:chExt cx="0" cy="0"/>
        </a:xfrm>
      </p:grpSpPr>
      <p:sp>
        <p:nvSpPr>
          <p:cNvPr id="48" name="Google Shape;48;p46"/>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9" name="Google Shape;49;p46"/>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46"/>
          <p:cNvSpPr>
            <a:spLocks noGrp="1"/>
          </p:cNvSpPr>
          <p:nvPr>
            <p:ph type="pic" idx="2"/>
          </p:nvPr>
        </p:nvSpPr>
        <p:spPr>
          <a:xfrm>
            <a:off x="238772" y="2626822"/>
            <a:ext cx="7708195" cy="3396829"/>
          </a:xfrm>
          <a:prstGeom prst="rect">
            <a:avLst/>
          </a:prstGeom>
          <a:solidFill>
            <a:srgbClr val="D9D9D9"/>
          </a:solidFill>
          <a:ln>
            <a:noFill/>
          </a:ln>
        </p:spPr>
        <p:txBody>
          <a:bodyPr/>
          <a:lstStyle/>
          <a:p>
            <a:endParaRPr lang="en-IE"/>
          </a:p>
        </p:txBody>
      </p:sp>
      <p:pic>
        <p:nvPicPr>
          <p:cNvPr id="51" name="Google Shape;51;p46"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83069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522651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35504372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16200000" flipH="1">
            <a:off x="-529060" y="537868"/>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17693244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CA7BB3">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7878549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9919194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5824855" y="1132820"/>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sp>
        <p:nvSpPr>
          <p:cNvPr id="3" name="TextBox 2">
            <a:extLst>
              <a:ext uri="{FF2B5EF4-FFF2-40B4-BE49-F238E27FC236}">
                <a16:creationId xmlns:a16="http://schemas.microsoft.com/office/drawing/2014/main" id="{36A8659E-3A21-CEF8-C294-DC966C94AD2F}"/>
              </a:ext>
            </a:extLst>
          </p:cNvPr>
          <p:cNvSpPr txBox="1"/>
          <p:nvPr userDrawn="1"/>
        </p:nvSpPr>
        <p:spPr>
          <a:xfrm>
            <a:off x="2409353" y="610225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6180392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045864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7"/>
        <p:cNvGrpSpPr/>
        <p:nvPr/>
      </p:nvGrpSpPr>
      <p:grpSpPr>
        <a:xfrm>
          <a:off x="0" y="0"/>
          <a:ext cx="0" cy="0"/>
          <a:chOff x="0" y="0"/>
          <a:chExt cx="0" cy="0"/>
        </a:xfrm>
      </p:grpSpPr>
      <p:sp>
        <p:nvSpPr>
          <p:cNvPr id="18" name="Google Shape;18;p41"/>
          <p:cNvSpPr>
            <a:spLocks noGrp="1"/>
          </p:cNvSpPr>
          <p:nvPr>
            <p:ph type="pic" idx="2"/>
          </p:nvPr>
        </p:nvSpPr>
        <p:spPr>
          <a:xfrm>
            <a:off x="0" y="2853114"/>
            <a:ext cx="12192000" cy="3094978"/>
          </a:xfrm>
          <a:prstGeom prst="rect">
            <a:avLst/>
          </a:prstGeom>
          <a:solidFill>
            <a:srgbClr val="BFBFBF"/>
          </a:solidFill>
          <a:ln>
            <a:noFill/>
          </a:ln>
        </p:spPr>
        <p:txBody>
          <a:bodyPr/>
          <a:lstStyle/>
          <a:p>
            <a:endParaRPr lang="en-IE"/>
          </a:p>
        </p:txBody>
      </p:sp>
      <p:pic>
        <p:nvPicPr>
          <p:cNvPr id="19" name="Google Shape;19;p41" descr="A logo for a company&#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20" name="Google Shape;20;p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21" name="Google Shape;21;p41"/>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i="0">
              <a:solidFill>
                <a:srgbClr val="242B62"/>
              </a:solidFill>
              <a:latin typeface="Calibri"/>
              <a:ea typeface="Calibri"/>
              <a:cs typeface="Calibri"/>
              <a:sym typeface="Calibri"/>
            </a:endParaRPr>
          </a:p>
        </p:txBody>
      </p:sp>
    </p:spTree>
    <p:extLst>
      <p:ext uri="{BB962C8B-B14F-4D97-AF65-F5344CB8AC3E}">
        <p14:creationId xmlns:p14="http://schemas.microsoft.com/office/powerpoint/2010/main" val="24834531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22"/>
        <p:cNvGrpSpPr/>
        <p:nvPr/>
      </p:nvGrpSpPr>
      <p:grpSpPr>
        <a:xfrm>
          <a:off x="0" y="0"/>
          <a:ext cx="0" cy="0"/>
          <a:chOff x="0" y="0"/>
          <a:chExt cx="0" cy="0"/>
        </a:xfrm>
      </p:grpSpPr>
      <p:sp>
        <p:nvSpPr>
          <p:cNvPr id="23" name="Google Shape;23;p42"/>
          <p:cNvSpPr>
            <a:spLocks noGrp="1"/>
          </p:cNvSpPr>
          <p:nvPr>
            <p:ph type="pic" idx="2"/>
          </p:nvPr>
        </p:nvSpPr>
        <p:spPr>
          <a:xfrm>
            <a:off x="3310" y="17886"/>
            <a:ext cx="12188690" cy="5750526"/>
          </a:xfrm>
          <a:prstGeom prst="rect">
            <a:avLst/>
          </a:prstGeom>
          <a:solidFill>
            <a:srgbClr val="BFBFBF"/>
          </a:solidFill>
          <a:ln>
            <a:noFill/>
          </a:ln>
        </p:spPr>
        <p:txBody>
          <a:bodyPr/>
          <a:lstStyle/>
          <a:p>
            <a:endParaRPr lang="en-IE"/>
          </a:p>
        </p:txBody>
      </p:sp>
      <p:sp>
        <p:nvSpPr>
          <p:cNvPr id="24" name="Google Shape;24;p4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spcBef>
                <a:spcPts val="0"/>
              </a:spcBef>
              <a:spcAft>
                <a:spcPts val="0"/>
              </a:spcAft>
              <a:buNone/>
            </a:pPr>
            <a:endParaRPr sz="529">
              <a:solidFill>
                <a:schemeClr val="lt1"/>
              </a:solidFill>
              <a:latin typeface="Calibri"/>
              <a:ea typeface="Calibri"/>
              <a:cs typeface="Calibri"/>
              <a:sym typeface="Calibri"/>
            </a:endParaRPr>
          </a:p>
        </p:txBody>
      </p:sp>
      <p:pic>
        <p:nvPicPr>
          <p:cNvPr id="25" name="Google Shape;25;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26" name="Google Shape;26;p4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i="0">
              <a:solidFill>
                <a:srgbClr val="242B62"/>
              </a:solidFill>
              <a:latin typeface="Calibri"/>
              <a:ea typeface="Calibri"/>
              <a:cs typeface="Calibri"/>
              <a:sym typeface="Calibri"/>
            </a:endParaRPr>
          </a:p>
        </p:txBody>
      </p:sp>
    </p:spTree>
    <p:extLst>
      <p:ext uri="{BB962C8B-B14F-4D97-AF65-F5344CB8AC3E}">
        <p14:creationId xmlns:p14="http://schemas.microsoft.com/office/powerpoint/2010/main" val="2469126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52"/>
        <p:cNvGrpSpPr/>
        <p:nvPr/>
      </p:nvGrpSpPr>
      <p:grpSpPr>
        <a:xfrm>
          <a:off x="0" y="0"/>
          <a:ext cx="0" cy="0"/>
          <a:chOff x="0" y="0"/>
          <a:chExt cx="0" cy="0"/>
        </a:xfrm>
      </p:grpSpPr>
      <p:sp>
        <p:nvSpPr>
          <p:cNvPr id="53" name="Google Shape;53;p63"/>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 name="Google Shape;54;p63"/>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63"/>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72"/>
        <p:cNvGrpSpPr/>
        <p:nvPr/>
      </p:nvGrpSpPr>
      <p:grpSpPr>
        <a:xfrm>
          <a:off x="0" y="0"/>
          <a:ext cx="0" cy="0"/>
          <a:chOff x="0" y="0"/>
          <a:chExt cx="0" cy="0"/>
        </a:xfrm>
      </p:grpSpPr>
      <p:sp>
        <p:nvSpPr>
          <p:cNvPr id="73" name="Google Shape;73;p45"/>
          <p:cNvSpPr>
            <a:spLocks noGrp="1"/>
          </p:cNvSpPr>
          <p:nvPr>
            <p:ph type="pic" idx="2"/>
          </p:nvPr>
        </p:nvSpPr>
        <p:spPr>
          <a:xfrm>
            <a:off x="388401" y="385460"/>
            <a:ext cx="4107750" cy="6087079"/>
          </a:xfrm>
          <a:prstGeom prst="rect">
            <a:avLst/>
          </a:prstGeom>
          <a:solidFill>
            <a:srgbClr val="BFBFBF"/>
          </a:solidFill>
          <a:ln>
            <a:noFill/>
          </a:ln>
        </p:spPr>
        <p:txBody>
          <a:bodyPr/>
          <a:lstStyle/>
          <a:p>
            <a:endParaRPr lang="da-DK"/>
          </a:p>
        </p:txBody>
      </p:sp>
      <p:sp>
        <p:nvSpPr>
          <p:cNvPr id="74" name="Google Shape;74;p45"/>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45"/>
          <p:cNvSpPr txBox="1">
            <a:spLocks noGrp="1"/>
          </p:cNvSpPr>
          <p:nvPr>
            <p:ph type="body" idx="3"/>
          </p:nvPr>
        </p:nvSpPr>
        <p:spPr>
          <a:xfrm>
            <a:off x="4922520" y="1764739"/>
            <a:ext cx="598939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8651373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88"/>
        <p:cNvGrpSpPr/>
        <p:nvPr/>
      </p:nvGrpSpPr>
      <p:grpSpPr>
        <a:xfrm>
          <a:off x="0" y="0"/>
          <a:ext cx="0" cy="0"/>
          <a:chOff x="0" y="0"/>
          <a:chExt cx="0" cy="0"/>
        </a:xfrm>
      </p:grpSpPr>
      <p:sp>
        <p:nvSpPr>
          <p:cNvPr id="89" name="Google Shape;89;p48"/>
          <p:cNvSpPr/>
          <p:nvPr/>
        </p:nvSpPr>
        <p:spPr>
          <a:xfrm rot="-5400000">
            <a:off x="2692652" y="-2666999"/>
            <a:ext cx="6858001"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0" name="Google Shape;90;p48"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91" name="Google Shape;91;p48"/>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92" name="Google Shape;92;p48"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
        <p:nvSpPr>
          <p:cNvPr id="93" name="Google Shape;93;p48"/>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94" name="Google Shape;94;p48"/>
          <p:cNvSpPr>
            <a:spLocks noGrp="1"/>
          </p:cNvSpPr>
          <p:nvPr>
            <p:ph type="pic" idx="2"/>
          </p:nvPr>
        </p:nvSpPr>
        <p:spPr>
          <a:xfrm>
            <a:off x="799128" y="746272"/>
            <a:ext cx="10203652" cy="5365455"/>
          </a:xfrm>
          <a:prstGeom prst="rect">
            <a:avLst/>
          </a:prstGeom>
          <a:solidFill>
            <a:srgbClr val="BFBFBF"/>
          </a:solidFill>
          <a:ln>
            <a:noFill/>
          </a:ln>
        </p:spPr>
        <p:txBody>
          <a:bodyPr/>
          <a:lstStyle/>
          <a:p>
            <a:endParaRPr lang="da-DK"/>
          </a:p>
        </p:txBody>
      </p:sp>
    </p:spTree>
    <p:extLst>
      <p:ext uri="{BB962C8B-B14F-4D97-AF65-F5344CB8AC3E}">
        <p14:creationId xmlns:p14="http://schemas.microsoft.com/office/powerpoint/2010/main" val="10713610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104"/>
        <p:cNvGrpSpPr/>
        <p:nvPr/>
      </p:nvGrpSpPr>
      <p:grpSpPr>
        <a:xfrm>
          <a:off x="0" y="0"/>
          <a:ext cx="0" cy="0"/>
          <a:chOff x="0" y="0"/>
          <a:chExt cx="0" cy="0"/>
        </a:xfrm>
      </p:grpSpPr>
      <p:sp>
        <p:nvSpPr>
          <p:cNvPr id="105" name="Google Shape;105;p50"/>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 name="Google Shape;106;p50"/>
          <p:cNvSpPr>
            <a:spLocks noGrp="1"/>
          </p:cNvSpPr>
          <p:nvPr>
            <p:ph type="pic" idx="2"/>
          </p:nvPr>
        </p:nvSpPr>
        <p:spPr>
          <a:xfrm>
            <a:off x="6083676" y="0"/>
            <a:ext cx="5361066" cy="6858000"/>
          </a:xfrm>
          <a:prstGeom prst="rect">
            <a:avLst/>
          </a:prstGeom>
          <a:solidFill>
            <a:srgbClr val="D8D8D8"/>
          </a:solidFill>
          <a:ln>
            <a:noFill/>
          </a:ln>
        </p:spPr>
        <p:txBody>
          <a:bodyPr/>
          <a:lstStyle/>
          <a:p>
            <a:endParaRPr lang="da-DK"/>
          </a:p>
        </p:txBody>
      </p:sp>
      <p:sp>
        <p:nvSpPr>
          <p:cNvPr id="107" name="Google Shape;107;p50"/>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50"/>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1108597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114"/>
        <p:cNvGrpSpPr/>
        <p:nvPr/>
      </p:nvGrpSpPr>
      <p:grpSpPr>
        <a:xfrm>
          <a:off x="0" y="0"/>
          <a:ext cx="0" cy="0"/>
          <a:chOff x="0" y="0"/>
          <a:chExt cx="0" cy="0"/>
        </a:xfrm>
      </p:grpSpPr>
      <p:sp>
        <p:nvSpPr>
          <p:cNvPr id="115" name="Google Shape;115;p52"/>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52"/>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52"/>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8" name="Google Shape;118;p52"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4513471" flipH="1">
            <a:off x="-975088" y="537869"/>
            <a:ext cx="3540487" cy="2482534"/>
          </a:xfrm>
          <a:prstGeom prst="rect">
            <a:avLst/>
          </a:prstGeom>
          <a:noFill/>
          <a:ln>
            <a:noFill/>
          </a:ln>
        </p:spPr>
      </p:pic>
      <p:sp>
        <p:nvSpPr>
          <p:cNvPr id="119" name="Google Shape;119;p52"/>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120" name="Google Shape;120;p52"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121" name="Google Shape;121;p52"/>
          <p:cNvPicPr preferRelativeResize="0"/>
          <p:nvPr/>
        </p:nvPicPr>
        <p:blipFill rotWithShape="1">
          <a:blip r:embed="rId4" cstate="email">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122" name="Google Shape;122;p52"/>
          <p:cNvSpPr>
            <a:spLocks noGrp="1"/>
          </p:cNvSpPr>
          <p:nvPr>
            <p:ph type="pic" idx="3"/>
          </p:nvPr>
        </p:nvSpPr>
        <p:spPr>
          <a:xfrm>
            <a:off x="635768" y="2347106"/>
            <a:ext cx="4501280" cy="3433062"/>
          </a:xfrm>
          <a:prstGeom prst="rect">
            <a:avLst/>
          </a:prstGeom>
          <a:solidFill>
            <a:srgbClr val="D8D8D8"/>
          </a:solidFill>
          <a:ln>
            <a:noFill/>
          </a:ln>
        </p:spPr>
        <p:txBody>
          <a:bodyPr/>
          <a:lstStyle/>
          <a:p>
            <a:endParaRPr lang="da-DK"/>
          </a:p>
        </p:txBody>
      </p:sp>
    </p:spTree>
    <p:extLst>
      <p:ext uri="{BB962C8B-B14F-4D97-AF65-F5344CB8AC3E}">
        <p14:creationId xmlns:p14="http://schemas.microsoft.com/office/powerpoint/2010/main" val="20566144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149"/>
        <p:cNvGrpSpPr/>
        <p:nvPr/>
      </p:nvGrpSpPr>
      <p:grpSpPr>
        <a:xfrm>
          <a:off x="0" y="0"/>
          <a:ext cx="0" cy="0"/>
          <a:chOff x="0" y="0"/>
          <a:chExt cx="0" cy="0"/>
        </a:xfrm>
      </p:grpSpPr>
      <p:sp>
        <p:nvSpPr>
          <p:cNvPr id="150" name="Google Shape;150;p58"/>
          <p:cNvSpPr/>
          <p:nvPr/>
        </p:nvSpPr>
        <p:spPr>
          <a:xfrm>
            <a:off x="-36717" y="643325"/>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 name="Google Shape;151;p58"/>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2" name="Google Shape;152;p5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153" name="Google Shape;153;p58"/>
          <p:cNvSpPr>
            <a:spLocks noGrp="1"/>
          </p:cNvSpPr>
          <p:nvPr>
            <p:ph type="pic" idx="2"/>
          </p:nvPr>
        </p:nvSpPr>
        <p:spPr>
          <a:xfrm>
            <a:off x="6966760" y="2884487"/>
            <a:ext cx="3896842" cy="3973513"/>
          </a:xfrm>
          <a:prstGeom prst="rect">
            <a:avLst/>
          </a:prstGeom>
          <a:solidFill>
            <a:srgbClr val="D9D9D9"/>
          </a:solidFill>
          <a:ln>
            <a:noFill/>
          </a:ln>
        </p:spPr>
        <p:txBody>
          <a:bodyPr/>
          <a:lstStyle/>
          <a:p>
            <a:endParaRPr lang="da-DK"/>
          </a:p>
        </p:txBody>
      </p:sp>
      <p:sp>
        <p:nvSpPr>
          <p:cNvPr id="154" name="Google Shape;154;p58"/>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58"/>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505358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fade">
                                      <p:cBhvr>
                                        <p:cTn id="7" dur="500"/>
                                        <p:tgtEl>
                                          <p:spTgt spid="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156"/>
        <p:cNvGrpSpPr/>
        <p:nvPr/>
      </p:nvGrpSpPr>
      <p:grpSpPr>
        <a:xfrm>
          <a:off x="0" y="0"/>
          <a:ext cx="0" cy="0"/>
          <a:chOff x="0" y="0"/>
          <a:chExt cx="0" cy="0"/>
        </a:xfrm>
      </p:grpSpPr>
      <p:sp>
        <p:nvSpPr>
          <p:cNvPr id="157" name="Google Shape;157;p59"/>
          <p:cNvSpPr/>
          <p:nvPr/>
        </p:nvSpPr>
        <p:spPr>
          <a:xfrm>
            <a:off x="-36717" y="643325"/>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8" name="Google Shape;158;p59"/>
          <p:cNvSpPr/>
          <p:nvPr/>
        </p:nvSpPr>
        <p:spPr>
          <a:xfrm>
            <a:off x="10781837" y="-1"/>
            <a:ext cx="1422400" cy="3429001"/>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9" name="Google Shape;159;p59"/>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p59"/>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4409476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166"/>
        <p:cNvGrpSpPr/>
        <p:nvPr/>
      </p:nvGrpSpPr>
      <p:grpSpPr>
        <a:xfrm>
          <a:off x="0" y="0"/>
          <a:ext cx="0" cy="0"/>
          <a:chOff x="0" y="0"/>
          <a:chExt cx="0" cy="0"/>
        </a:xfrm>
      </p:grpSpPr>
      <p:sp>
        <p:nvSpPr>
          <p:cNvPr id="167" name="Google Shape;167;p61"/>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8" name="Google Shape;168;p61"/>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9" name="Google Shape;169;p61"/>
          <p:cNvPicPr preferRelativeResize="0"/>
          <p:nvPr/>
        </p:nvPicPr>
        <p:blipFill rotWithShape="1">
          <a:blip r:embed="rId2" cstate="email">
            <a:alphaModFix/>
            <a:extLst>
              <a:ext uri="{28A0092B-C50C-407E-A947-70E740481C1C}">
                <a14:useLocalDpi xmlns:a14="http://schemas.microsoft.com/office/drawing/2010/main"/>
              </a:ext>
            </a:extLst>
          </a:blip>
          <a:srcRect l="-19343"/>
          <a:stretch/>
        </p:blipFill>
        <p:spPr>
          <a:xfrm>
            <a:off x="-2273179" y="2612571"/>
            <a:ext cx="8450840" cy="4245429"/>
          </a:xfrm>
          <a:prstGeom prst="rect">
            <a:avLst/>
          </a:prstGeom>
          <a:noFill/>
          <a:ln>
            <a:noFill/>
          </a:ln>
        </p:spPr>
      </p:pic>
      <p:sp>
        <p:nvSpPr>
          <p:cNvPr id="170" name="Google Shape;170;p61"/>
          <p:cNvSpPr>
            <a:spLocks noGrp="1"/>
          </p:cNvSpPr>
          <p:nvPr>
            <p:ph type="pic" idx="2"/>
          </p:nvPr>
        </p:nvSpPr>
        <p:spPr>
          <a:xfrm>
            <a:off x="355514" y="2774640"/>
            <a:ext cx="4981638" cy="3090444"/>
          </a:xfrm>
          <a:prstGeom prst="rect">
            <a:avLst/>
          </a:prstGeom>
          <a:solidFill>
            <a:srgbClr val="D9D9D9"/>
          </a:solidFill>
          <a:ln>
            <a:noFill/>
          </a:ln>
        </p:spPr>
        <p:txBody>
          <a:bodyPr/>
          <a:lstStyle/>
          <a:p>
            <a:endParaRPr lang="da-DK"/>
          </a:p>
        </p:txBody>
      </p:sp>
      <p:sp>
        <p:nvSpPr>
          <p:cNvPr id="171" name="Google Shape;171;p61"/>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61"/>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7898085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ext Slide 04">
  <p:cSld name="Text Slide 04">
    <p:spTree>
      <p:nvGrpSpPr>
        <p:cNvPr id="1" name="Shape 173"/>
        <p:cNvGrpSpPr/>
        <p:nvPr/>
      </p:nvGrpSpPr>
      <p:grpSpPr>
        <a:xfrm>
          <a:off x="0" y="0"/>
          <a:ext cx="0" cy="0"/>
          <a:chOff x="0" y="0"/>
          <a:chExt cx="0" cy="0"/>
        </a:xfrm>
      </p:grpSpPr>
      <p:sp>
        <p:nvSpPr>
          <p:cNvPr id="174" name="Google Shape;174;p62"/>
          <p:cNvSpPr/>
          <p:nvPr/>
        </p:nvSpPr>
        <p:spPr>
          <a:xfrm>
            <a:off x="0" y="785664"/>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5" name="Google Shape;175;p62"/>
          <p:cNvSpPr/>
          <p:nvPr/>
        </p:nvSpPr>
        <p:spPr>
          <a:xfrm>
            <a:off x="10781837" y="-1"/>
            <a:ext cx="1422400" cy="3641559"/>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6" name="Google Shape;176;p62"/>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7" name="Google Shape;177;p62"/>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2588962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78"/>
        <p:cNvGrpSpPr/>
        <p:nvPr/>
      </p:nvGrpSpPr>
      <p:grpSpPr>
        <a:xfrm>
          <a:off x="0" y="0"/>
          <a:ext cx="0" cy="0"/>
          <a:chOff x="0" y="0"/>
          <a:chExt cx="0" cy="0"/>
        </a:xfrm>
      </p:grpSpPr>
      <p:sp>
        <p:nvSpPr>
          <p:cNvPr id="179" name="Google Shape;179;p63"/>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 name="Google Shape;180;p63"/>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63"/>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2500445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189"/>
        <p:cNvGrpSpPr/>
        <p:nvPr/>
      </p:nvGrpSpPr>
      <p:grpSpPr>
        <a:xfrm>
          <a:off x="0" y="0"/>
          <a:ext cx="0" cy="0"/>
          <a:chOff x="0" y="0"/>
          <a:chExt cx="0" cy="0"/>
        </a:xfrm>
      </p:grpSpPr>
      <p:sp>
        <p:nvSpPr>
          <p:cNvPr id="190" name="Google Shape;190;p65"/>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1" name="Google Shape;191;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2" name="Google Shape;192;p6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92668"/>
              </a:buClr>
              <a:buSzPts val="2400"/>
              <a:buFont typeface="Arial"/>
              <a:buNone/>
              <a:defRPr sz="2400" b="0" i="0" u="none" strike="noStrike" cap="none">
                <a:solidFill>
                  <a:srgbClr val="292668"/>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29808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56"/>
        <p:cNvGrpSpPr/>
        <p:nvPr/>
      </p:nvGrpSpPr>
      <p:grpSpPr>
        <a:xfrm>
          <a:off x="0" y="0"/>
          <a:ext cx="0" cy="0"/>
          <a:chOff x="0" y="0"/>
          <a:chExt cx="0" cy="0"/>
        </a:xfrm>
      </p:grpSpPr>
      <p:sp>
        <p:nvSpPr>
          <p:cNvPr id="57" name="Google Shape;57;p50"/>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8" name="Google Shape;58;p50"/>
          <p:cNvSpPr>
            <a:spLocks noGrp="1"/>
          </p:cNvSpPr>
          <p:nvPr>
            <p:ph type="pic" idx="2"/>
          </p:nvPr>
        </p:nvSpPr>
        <p:spPr>
          <a:xfrm>
            <a:off x="6083676" y="0"/>
            <a:ext cx="5361066" cy="6858000"/>
          </a:xfrm>
          <a:prstGeom prst="rect">
            <a:avLst/>
          </a:prstGeom>
          <a:solidFill>
            <a:srgbClr val="D8D8D8"/>
          </a:solidFill>
          <a:ln>
            <a:noFill/>
          </a:ln>
        </p:spPr>
        <p:txBody>
          <a:bodyPr/>
          <a:lstStyle/>
          <a:p>
            <a:endParaRPr lang="en-IE"/>
          </a:p>
        </p:txBody>
      </p:sp>
      <p:sp>
        <p:nvSpPr>
          <p:cNvPr id="59" name="Google Shape;59;p50"/>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50"/>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193"/>
        <p:cNvGrpSpPr/>
        <p:nvPr/>
      </p:nvGrpSpPr>
      <p:grpSpPr>
        <a:xfrm>
          <a:off x="0" y="0"/>
          <a:ext cx="0" cy="0"/>
          <a:chOff x="0" y="0"/>
          <a:chExt cx="0" cy="0"/>
        </a:xfrm>
      </p:grpSpPr>
      <p:sp>
        <p:nvSpPr>
          <p:cNvPr id="194" name="Google Shape;194;p66"/>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5" name="Google Shape;195;p66"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96" name="Google Shape;196;p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197" name="Google Shape;197;p66"/>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8" name="Google Shape;198;p66"/>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9" name="Google Shape;199;p66"/>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00" name="Google Shape;200;p66"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11583500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207"/>
        <p:cNvGrpSpPr/>
        <p:nvPr/>
      </p:nvGrpSpPr>
      <p:grpSpPr>
        <a:xfrm>
          <a:off x="0" y="0"/>
          <a:ext cx="0" cy="0"/>
          <a:chOff x="0" y="0"/>
          <a:chExt cx="0" cy="0"/>
        </a:xfrm>
      </p:grpSpPr>
      <p:sp>
        <p:nvSpPr>
          <p:cNvPr id="208" name="Google Shape;208;p69"/>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9" name="Google Shape;209;p69"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10" name="Google Shape;210;p6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11" name="Google Shape;211;p69"/>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2" name="Google Shape;212;p69"/>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3" name="Google Shape;213;p69"/>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14" name="Google Shape;214;p69"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689950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215"/>
        <p:cNvGrpSpPr/>
        <p:nvPr/>
      </p:nvGrpSpPr>
      <p:grpSpPr>
        <a:xfrm>
          <a:off x="0" y="0"/>
          <a:ext cx="0" cy="0"/>
          <a:chOff x="0" y="0"/>
          <a:chExt cx="0" cy="0"/>
        </a:xfrm>
      </p:grpSpPr>
      <p:sp>
        <p:nvSpPr>
          <p:cNvPr id="216" name="Google Shape;216;p70"/>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7" name="Google Shape;217;p70"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18" name="Google Shape;218;p7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19" name="Google Shape;219;p7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0" name="Google Shape;220;p7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1" name="Google Shape;221;p7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22" name="Google Shape;222;p70"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35583285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223"/>
        <p:cNvGrpSpPr/>
        <p:nvPr/>
      </p:nvGrpSpPr>
      <p:grpSpPr>
        <a:xfrm>
          <a:off x="0" y="0"/>
          <a:ext cx="0" cy="0"/>
          <a:chOff x="0" y="0"/>
          <a:chExt cx="0" cy="0"/>
        </a:xfrm>
      </p:grpSpPr>
      <p:sp>
        <p:nvSpPr>
          <p:cNvPr id="224" name="Google Shape;224;p71"/>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5" name="Google Shape;225;p71"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26" name="Google Shape;226;p7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27" name="Google Shape;227;p71"/>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8" name="Google Shape;228;p71"/>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9" name="Google Shape;229;p71"/>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30" name="Google Shape;230;p71"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2573888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95"/>
        <p:cNvGrpSpPr/>
        <p:nvPr/>
      </p:nvGrpSpPr>
      <p:grpSpPr>
        <a:xfrm>
          <a:off x="0" y="0"/>
          <a:ext cx="0" cy="0"/>
          <a:chOff x="0" y="0"/>
          <a:chExt cx="0" cy="0"/>
        </a:xfrm>
      </p:grpSpPr>
      <p:sp>
        <p:nvSpPr>
          <p:cNvPr id="96" name="Google Shape;96;p49"/>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7" name="Google Shape;97;p49"/>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49"/>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9" name="Google Shape;99;p49"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180489" y="523265"/>
            <a:ext cx="3540487" cy="2482534"/>
          </a:xfrm>
          <a:prstGeom prst="rect">
            <a:avLst/>
          </a:prstGeom>
          <a:noFill/>
          <a:ln>
            <a:noFill/>
          </a:ln>
        </p:spPr>
      </p:pic>
      <p:sp>
        <p:nvSpPr>
          <p:cNvPr id="100" name="Google Shape;100;p49"/>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101" name="Google Shape;101;p49"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102" name="Google Shape;102;p49" descr="iPhone6_mockup_front_white.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03" name="Google Shape;103;p49"/>
          <p:cNvSpPr>
            <a:spLocks noGrp="1"/>
          </p:cNvSpPr>
          <p:nvPr>
            <p:ph type="pic" idx="3"/>
          </p:nvPr>
        </p:nvSpPr>
        <p:spPr>
          <a:xfrm>
            <a:off x="7735037" y="1373925"/>
            <a:ext cx="2444127" cy="4336988"/>
          </a:xfrm>
          <a:prstGeom prst="rect">
            <a:avLst/>
          </a:prstGeom>
          <a:solidFill>
            <a:srgbClr val="D8D8D8"/>
          </a:solidFill>
          <a:ln>
            <a:noFill/>
          </a:ln>
        </p:spPr>
        <p:txBody>
          <a:bodyPr/>
          <a:lstStyle/>
          <a:p>
            <a:endParaRPr lang="da-DK"/>
          </a:p>
        </p:txBody>
      </p:sp>
    </p:spTree>
    <p:extLst>
      <p:ext uri="{BB962C8B-B14F-4D97-AF65-F5344CB8AC3E}">
        <p14:creationId xmlns:p14="http://schemas.microsoft.com/office/powerpoint/2010/main" val="336303313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3720834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4">
  <p:cSld name="Text Slide 04">
    <p:spTree>
      <p:nvGrpSpPr>
        <p:cNvPr id="1" name="Shape 61"/>
        <p:cNvGrpSpPr/>
        <p:nvPr/>
      </p:nvGrpSpPr>
      <p:grpSpPr>
        <a:xfrm>
          <a:off x="0" y="0"/>
          <a:ext cx="0" cy="0"/>
          <a:chOff x="0" y="0"/>
          <a:chExt cx="0" cy="0"/>
        </a:xfrm>
      </p:grpSpPr>
      <p:sp>
        <p:nvSpPr>
          <p:cNvPr id="62" name="Google Shape;62;p62"/>
          <p:cNvSpPr/>
          <p:nvPr/>
        </p:nvSpPr>
        <p:spPr>
          <a:xfrm>
            <a:off x="0" y="785664"/>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 name="Google Shape;63;p62"/>
          <p:cNvSpPr/>
          <p:nvPr/>
        </p:nvSpPr>
        <p:spPr>
          <a:xfrm>
            <a:off x="10781837" y="-1"/>
            <a:ext cx="1422400" cy="3641559"/>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 name="Google Shape;64;p62"/>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62"/>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66"/>
        <p:cNvGrpSpPr/>
        <p:nvPr/>
      </p:nvGrpSpPr>
      <p:grpSpPr>
        <a:xfrm>
          <a:off x="0" y="0"/>
          <a:ext cx="0" cy="0"/>
          <a:chOff x="0" y="0"/>
          <a:chExt cx="0" cy="0"/>
        </a:xfrm>
      </p:grpSpPr>
      <p:sp>
        <p:nvSpPr>
          <p:cNvPr id="67" name="Google Shape;67;p59"/>
          <p:cNvSpPr/>
          <p:nvPr/>
        </p:nvSpPr>
        <p:spPr>
          <a:xfrm>
            <a:off x="-36717" y="643325"/>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8" name="Google Shape;68;p59"/>
          <p:cNvSpPr/>
          <p:nvPr/>
        </p:nvSpPr>
        <p:spPr>
          <a:xfrm>
            <a:off x="10781837" y="-1"/>
            <a:ext cx="1422400" cy="3429001"/>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59"/>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59"/>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71"/>
        <p:cNvGrpSpPr/>
        <p:nvPr/>
      </p:nvGrpSpPr>
      <p:grpSpPr>
        <a:xfrm>
          <a:off x="0" y="0"/>
          <a:ext cx="0" cy="0"/>
          <a:chOff x="0" y="0"/>
          <a:chExt cx="0" cy="0"/>
        </a:xfrm>
      </p:grpSpPr>
      <p:sp>
        <p:nvSpPr>
          <p:cNvPr id="72" name="Google Shape;72;p65"/>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 name="Google Shape;73;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6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92668"/>
              </a:buClr>
              <a:buSzPts val="2400"/>
              <a:buFont typeface="Arial"/>
              <a:buNone/>
              <a:defRPr sz="2400" b="0" i="0" u="none" strike="noStrike" cap="none">
                <a:solidFill>
                  <a:srgbClr val="292668"/>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image" Target="../media/image14.png"/><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theme" Target="../theme/theme2.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image" Target="../media/image14.png"/><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19" Type="http://schemas.openxmlformats.org/officeDocument/2006/relationships/theme" Target="../theme/theme3.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242B62"/>
                </a:solidFill>
                <a:latin typeface="Calibri"/>
                <a:ea typeface="Calibri"/>
                <a:cs typeface="Calibri"/>
                <a:sym typeface="Calibri"/>
              </a:rPr>
              <a:t>Att dela kunskap, bygga broar mellan generationerna</a:t>
            </a:r>
            <a:endParaRPr sz="1400" b="0" i="0" u="none" strike="noStrike" cap="none">
              <a:solidFill>
                <a:srgbClr val="000000"/>
              </a:solidFill>
              <a:latin typeface="Arial"/>
              <a:ea typeface="Arial"/>
              <a:cs typeface="Arial"/>
              <a:sym typeface="Arial"/>
            </a:endParaRPr>
          </a:p>
        </p:txBody>
      </p:sp>
      <p:pic>
        <p:nvPicPr>
          <p:cNvPr id="11" name="Google Shape;11;p39" descr="A colorful circles with white lines and dots&#10;&#10;AI-generated content may be incorrect."/>
          <p:cNvPicPr preferRelativeResize="0"/>
          <p:nvPr/>
        </p:nvPicPr>
        <p:blipFill rotWithShape="1">
          <a:blip r:embed="rId25" cstate="email">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715" r:id="rId22"/>
    <p:sldLayoutId id="2147483716"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Kunskapsutbyte, brobyggande mellan generationer</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2953396361"/>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 id="2147483691" r:id="rId20"/>
    <p:sldLayoutId id="2147483692" r:id="rId21"/>
    <p:sldLayoutId id="2147483693" r:id="rId22"/>
    <p:sldLayoutId id="2147483694" r:id="rId23"/>
    <p:sldLayoutId id="2147483695"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0" i="0" u="none" strike="noStrike" cap="none">
                <a:solidFill>
                  <a:srgbClr val="242B62"/>
                </a:solidFill>
                <a:latin typeface="Calibri"/>
                <a:ea typeface="Calibri"/>
                <a:cs typeface="Calibri"/>
                <a:sym typeface="Calibri"/>
              </a:rPr>
              <a:t>Kunskapsutbyte, brobyggande mellan generationer</a:t>
            </a:r>
            <a:endParaRPr/>
          </a:p>
        </p:txBody>
      </p:sp>
      <p:pic>
        <p:nvPicPr>
          <p:cNvPr id="11" name="Google Shape;11;p39" descr="A colorful circles with white lines and dots&#10;&#10;AI-generated content may be incorrect."/>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extLst>
      <p:ext uri="{BB962C8B-B14F-4D97-AF65-F5344CB8AC3E}">
        <p14:creationId xmlns:p14="http://schemas.microsoft.com/office/powerpoint/2010/main" val="4213245142"/>
      </p:ext>
    </p:extLst>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61.jpeg"/><Relationship Id="rId5" Type="http://schemas.openxmlformats.org/officeDocument/2006/relationships/hyperlink" Target="https://assistant.google.com/intl/en_uk/" TargetMode="External"/><Relationship Id="rId4" Type="http://schemas.openxmlformats.org/officeDocument/2006/relationships/hyperlink" Target="https://support.apple.com/en-us/102484"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hyperlink" Target="https://medisafe.com/" TargetMode="External"/><Relationship Id="rId5" Type="http://schemas.openxmlformats.org/officeDocument/2006/relationships/image" Target="../media/image63.png"/><Relationship Id="rId4" Type="http://schemas.openxmlformats.org/officeDocument/2006/relationships/hyperlink" Target="https://www.samsung.com/dk/apps/samsung-health/"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66.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5.xml"/><Relationship Id="rId1" Type="http://schemas.openxmlformats.org/officeDocument/2006/relationships/slideLayout" Target="../slideLayouts/slideLayout65.xml"/><Relationship Id="rId4" Type="http://schemas.openxmlformats.org/officeDocument/2006/relationships/hyperlink" Target="https://technofaq.org/posts/2019/10/exploring-the-current-need-for-healthcare-mobile-application-development/"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7.xml"/><Relationship Id="rId1" Type="http://schemas.openxmlformats.org/officeDocument/2006/relationships/slideLayout" Target="../slideLayouts/slideLayout54.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2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8.xml"/><Relationship Id="rId1" Type="http://schemas.openxmlformats.org/officeDocument/2006/relationships/slideLayout" Target="../slideLayouts/slideLayout57.xml"/></Relationships>
</file>

<file path=ppt/slides/_rels/slide2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72.png"/></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sRAHXpVV4R4" TargetMode="External"/><Relationship Id="rId2" Type="http://schemas.openxmlformats.org/officeDocument/2006/relationships/slideLayout" Target="../slideLayouts/slideLayout12.xml"/><Relationship Id="rId1" Type="http://schemas.openxmlformats.org/officeDocument/2006/relationships/video" Target="https://www.youtube.com/embed/zE-_YBvWOyQ?feature=oembed" TargetMode="External"/><Relationship Id="rId5" Type="http://schemas.openxmlformats.org/officeDocument/2006/relationships/hyperlink" Target="https://www.youtube.com/watch?v=zE-_YBvWOyQ" TargetMode="External"/><Relationship Id="rId4" Type="http://schemas.openxmlformats.org/officeDocument/2006/relationships/image" Target="../media/image73.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66.png"/><Relationship Id="rId5" Type="http://schemas.openxmlformats.org/officeDocument/2006/relationships/image" Target="../media/image75.jpe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79.png"/></Relationships>
</file>

<file path=ppt/slides/_rels/slide28.xml.rels><?xml version="1.0" encoding="UTF-8" standalone="yes"?>
<Relationships xmlns="http://schemas.openxmlformats.org/package/2006/relationships"><Relationship Id="rId3" Type="http://schemas.openxmlformats.org/officeDocument/2006/relationships/hyperlink" Target="https://www.apple.com/my/health/?utm_source=chatgpt.com"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hyperlink" Target="https://www.google.com/fit/"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png"/></Relationships>
</file>

<file path=ppt/slides/_rels/slide30.xml.rels><?xml version="1.0" encoding="UTF-8" standalone="yes"?>
<Relationships xmlns="http://schemas.openxmlformats.org/package/2006/relationships"><Relationship Id="rId8" Type="http://schemas.openxmlformats.org/officeDocument/2006/relationships/image" Target="../media/image85.svg"/><Relationship Id="rId3" Type="http://schemas.openxmlformats.org/officeDocument/2006/relationships/image" Target="../media/image81.png"/><Relationship Id="rId7" Type="http://schemas.openxmlformats.org/officeDocument/2006/relationships/image" Target="../media/image84.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83.svg"/><Relationship Id="rId5" Type="http://schemas.openxmlformats.org/officeDocument/2006/relationships/image" Target="../media/image82.png"/><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9.png"/><Relationship Id="rId7" Type="http://schemas.openxmlformats.org/officeDocument/2006/relationships/image" Target="../media/image90.pn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 Id="rId9"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0.xml"/><Relationship Id="rId1" Type="http://schemas.openxmlformats.org/officeDocument/2006/relationships/slideLayout" Target="../slideLayouts/slideLayout11.xml"/><Relationship Id="rId5" Type="http://schemas.openxmlformats.org/officeDocument/2006/relationships/image" Target="../media/image93.png"/><Relationship Id="rId4" Type="http://schemas.openxmlformats.org/officeDocument/2006/relationships/hyperlink" Target="https://ai4seniorsproject.eu/resources/"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1.xml"/><Relationship Id="rId1" Type="http://schemas.openxmlformats.org/officeDocument/2006/relationships/slideLayout" Target="../slideLayouts/slideLayout65.xml"/><Relationship Id="rId4" Type="http://schemas.openxmlformats.org/officeDocument/2006/relationships/hyperlink" Target="https://www.enago.com/academy/responsible-use-of-generative-ai/"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10.xml"/><Relationship Id="rId6" Type="http://schemas.openxmlformats.org/officeDocument/2006/relationships/image" Target="../media/image97.svg"/><Relationship Id="rId5" Type="http://schemas.openxmlformats.org/officeDocument/2006/relationships/image" Target="../media/image96.png"/><Relationship Id="rId4" Type="http://schemas.openxmlformats.org/officeDocument/2006/relationships/image" Target="../media/image95.jpeg"/></Relationships>
</file>

<file path=ppt/slides/_rels/slide36.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33.xml"/><Relationship Id="rId1" Type="http://schemas.openxmlformats.org/officeDocument/2006/relationships/slideLayout" Target="../slideLayouts/slideLayout10.xml"/><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image" Target="../media/image66.png"/><Relationship Id="rId5" Type="http://schemas.openxmlformats.org/officeDocument/2006/relationships/image" Target="../media/image101.png"/><Relationship Id="rId4" Type="http://schemas.openxmlformats.org/officeDocument/2006/relationships/image" Target="../media/image100.png"/></Relationships>
</file>

<file path=ppt/slides/_rels/slide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38.xml"/><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2.xml"/><Relationship Id="rId1" Type="http://schemas.openxmlformats.org/officeDocument/2006/relationships/slideLayout" Target="../slideLayouts/slideLayout6.xml"/><Relationship Id="rId6" Type="http://schemas.openxmlformats.org/officeDocument/2006/relationships/image" Target="../media/image66.png"/><Relationship Id="rId5" Type="http://schemas.openxmlformats.org/officeDocument/2006/relationships/image" Target="../media/image107.png"/><Relationship Id="rId4" Type="http://schemas.openxmlformats.org/officeDocument/2006/relationships/image" Target="../media/image106.png"/></Relationships>
</file>

<file path=ppt/slides/_rels/slide4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65.xml"/></Relationships>
</file>

<file path=ppt/slides/_rels/slide50.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47.xml"/><Relationship Id="rId1" Type="http://schemas.openxmlformats.org/officeDocument/2006/relationships/slideLayout" Target="../slideLayouts/slideLayout23.xml"/><Relationship Id="rId4" Type="http://schemas.openxmlformats.org/officeDocument/2006/relationships/image" Target="../media/image112.png"/></Relationships>
</file>

<file path=ppt/slides/_rels/slide5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48.xml"/><Relationship Id="rId1" Type="http://schemas.openxmlformats.org/officeDocument/2006/relationships/slideLayout" Target="../slideLayouts/slideLayout16.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2ePf9rue1Ao"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44.png"/><Relationship Id="rId18" Type="http://schemas.openxmlformats.org/officeDocument/2006/relationships/image" Target="../media/image49.svg"/><Relationship Id="rId26" Type="http://schemas.openxmlformats.org/officeDocument/2006/relationships/image" Target="../media/image57.svg"/><Relationship Id="rId3" Type="http://schemas.openxmlformats.org/officeDocument/2006/relationships/image" Target="../media/image34.png"/><Relationship Id="rId21" Type="http://schemas.openxmlformats.org/officeDocument/2006/relationships/image" Target="../media/image52.svg"/><Relationship Id="rId7" Type="http://schemas.openxmlformats.org/officeDocument/2006/relationships/image" Target="../media/image38.png"/><Relationship Id="rId12" Type="http://schemas.openxmlformats.org/officeDocument/2006/relationships/image" Target="../media/image43.svg"/><Relationship Id="rId17" Type="http://schemas.openxmlformats.org/officeDocument/2006/relationships/image" Target="../media/image48.png"/><Relationship Id="rId25" Type="http://schemas.openxmlformats.org/officeDocument/2006/relationships/image" Target="../media/image56.svg"/><Relationship Id="rId2" Type="http://schemas.openxmlformats.org/officeDocument/2006/relationships/notesSlide" Target="../notesSlides/notesSlide8.xml"/><Relationship Id="rId16" Type="http://schemas.openxmlformats.org/officeDocument/2006/relationships/image" Target="../media/image47.svg"/><Relationship Id="rId20" Type="http://schemas.openxmlformats.org/officeDocument/2006/relationships/image" Target="../media/image51.svg"/><Relationship Id="rId1" Type="http://schemas.openxmlformats.org/officeDocument/2006/relationships/slideLayout" Target="../slideLayouts/slideLayout15.xml"/><Relationship Id="rId6" Type="http://schemas.openxmlformats.org/officeDocument/2006/relationships/image" Target="../media/image37.svg"/><Relationship Id="rId11" Type="http://schemas.openxmlformats.org/officeDocument/2006/relationships/image" Target="../media/image42.png"/><Relationship Id="rId24" Type="http://schemas.openxmlformats.org/officeDocument/2006/relationships/image" Target="../media/image55.png"/><Relationship Id="rId5" Type="http://schemas.openxmlformats.org/officeDocument/2006/relationships/image" Target="../media/image36.png"/><Relationship Id="rId15" Type="http://schemas.openxmlformats.org/officeDocument/2006/relationships/image" Target="../media/image46.png"/><Relationship Id="rId23" Type="http://schemas.openxmlformats.org/officeDocument/2006/relationships/image" Target="../media/image54.svg"/><Relationship Id="rId10" Type="http://schemas.openxmlformats.org/officeDocument/2006/relationships/image" Target="../media/image41.svg"/><Relationship Id="rId19" Type="http://schemas.openxmlformats.org/officeDocument/2006/relationships/image" Target="../media/image50.png"/><Relationship Id="rId4" Type="http://schemas.openxmlformats.org/officeDocument/2006/relationships/image" Target="../media/image35.svg"/><Relationship Id="rId9" Type="http://schemas.openxmlformats.org/officeDocument/2006/relationships/image" Target="../media/image40.png"/><Relationship Id="rId14" Type="http://schemas.openxmlformats.org/officeDocument/2006/relationships/image" Target="../media/image45.svg"/><Relationship Id="rId22" Type="http://schemas.openxmlformats.org/officeDocument/2006/relationships/image" Target="../media/image5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1F43C-89F5-4012-EB4B-28CAF82DDDF3}"/>
            </a:ext>
          </a:extLst>
        </p:cNvPr>
        <p:cNvGrpSpPr/>
        <p:nvPr/>
      </p:nvGrpSpPr>
      <p:grpSpPr>
        <a:xfrm>
          <a:off x="0" y="0"/>
          <a:ext cx="0" cy="0"/>
          <a:chOff x="0" y="0"/>
          <a:chExt cx="0" cy="0"/>
        </a:xfrm>
      </p:grpSpPr>
      <p:pic>
        <p:nvPicPr>
          <p:cNvPr id="4" name="Picture Placeholder 3" descr="Prostate Cancer Awareness Stethoscope and Tie">
            <a:extLst>
              <a:ext uri="{FF2B5EF4-FFF2-40B4-BE49-F238E27FC236}">
                <a16:creationId xmlns:a16="http://schemas.microsoft.com/office/drawing/2014/main" id="{5EDE09BC-1197-60A6-D983-1D76F17B6164}"/>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xfrm>
            <a:off x="548891" y="0"/>
            <a:ext cx="7137369" cy="6858000"/>
          </a:xfrm>
        </p:spPr>
      </p:pic>
      <p:sp>
        <p:nvSpPr>
          <p:cNvPr id="5" name="TextBox 4">
            <a:extLst>
              <a:ext uri="{FF2B5EF4-FFF2-40B4-BE49-F238E27FC236}">
                <a16:creationId xmlns:a16="http://schemas.microsoft.com/office/drawing/2014/main" id="{2DAE4F4B-09EF-5DCE-DC32-295814E304A1}"/>
              </a:ext>
            </a:extLst>
          </p:cNvPr>
          <p:cNvSpPr txBox="1"/>
          <p:nvPr/>
        </p:nvSpPr>
        <p:spPr>
          <a:xfrm>
            <a:off x="8276734" y="4053526"/>
            <a:ext cx="360103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5400" b="1" i="0" u="none" strike="noStrike" kern="1200" cap="none" spc="0" normalizeH="0" baseline="0" noProof="0" dirty="0">
                <a:ln>
                  <a:noFill/>
                </a:ln>
                <a:solidFill>
                  <a:srgbClr val="242B62"/>
                </a:solidFill>
                <a:effectLst/>
                <a:uLnTx/>
                <a:uFillTx/>
                <a:latin typeface="Calibri" panose="020F0502020204030204"/>
                <a:ea typeface="+mn-ea"/>
                <a:cs typeface="Arial"/>
                <a:sym typeface="Arial"/>
              </a:rPr>
              <a:t>MODUL 5</a:t>
            </a:r>
          </a:p>
        </p:txBody>
      </p:sp>
      <p:sp>
        <p:nvSpPr>
          <p:cNvPr id="6" name="TextBox 5">
            <a:extLst>
              <a:ext uri="{FF2B5EF4-FFF2-40B4-BE49-F238E27FC236}">
                <a16:creationId xmlns:a16="http://schemas.microsoft.com/office/drawing/2014/main" id="{4DE69371-025F-008C-4869-B6B0577DB267}"/>
              </a:ext>
            </a:extLst>
          </p:cNvPr>
          <p:cNvSpPr txBox="1"/>
          <p:nvPr/>
        </p:nvSpPr>
        <p:spPr>
          <a:xfrm>
            <a:off x="416915" y="4053526"/>
            <a:ext cx="4059835"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4400" b="0" i="0" u="none" strike="noStrike" kern="1200" cap="none" spc="0" normalizeH="0" baseline="0" noProof="0" dirty="0">
                <a:ln>
                  <a:noFill/>
                </a:ln>
                <a:solidFill>
                  <a:srgbClr val="FFFFFF"/>
                </a:solidFill>
                <a:effectLst/>
                <a:uLnTx/>
                <a:uFillTx/>
                <a:latin typeface="Calibri" panose="020F0502020204030204"/>
                <a:ea typeface="+mn-ea"/>
                <a:cs typeface="Arial"/>
                <a:sym typeface="Arial"/>
              </a:rPr>
              <a:t>Hälsoövervakning och stöd för välbefinnande</a:t>
            </a:r>
          </a:p>
        </p:txBody>
      </p:sp>
    </p:spTree>
    <p:extLst>
      <p:ext uri="{BB962C8B-B14F-4D97-AF65-F5344CB8AC3E}">
        <p14:creationId xmlns:p14="http://schemas.microsoft.com/office/powerpoint/2010/main" val="1233371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159;p36">
            <a:extLst>
              <a:ext uri="{FF2B5EF4-FFF2-40B4-BE49-F238E27FC236}">
                <a16:creationId xmlns:a16="http://schemas.microsoft.com/office/drawing/2014/main" id="{F8CDB282-9CE2-4B11-3384-FD7BC496B6A1}"/>
              </a:ext>
            </a:extLst>
          </p:cNvPr>
          <p:cNvSpPr/>
          <p:nvPr/>
        </p:nvSpPr>
        <p:spPr>
          <a:xfrm>
            <a:off x="2870834" y="921995"/>
            <a:ext cx="4939665" cy="2726888"/>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6" name="Tekstfelt 2">
            <a:extLst>
              <a:ext uri="{FF2B5EF4-FFF2-40B4-BE49-F238E27FC236}">
                <a16:creationId xmlns:a16="http://schemas.microsoft.com/office/drawing/2014/main" id="{7E6157CE-D799-559C-3948-F75548A78CCD}"/>
              </a:ext>
            </a:extLst>
          </p:cNvPr>
          <p:cNvSpPr txBox="1"/>
          <p:nvPr/>
        </p:nvSpPr>
        <p:spPr>
          <a:xfrm>
            <a:off x="3273254" y="921995"/>
            <a:ext cx="4537245" cy="3046988"/>
          </a:xfrm>
          <a:prstGeom prst="rect">
            <a:avLst/>
          </a:prstGeom>
          <a:noFill/>
        </p:spPr>
        <p:txBody>
          <a:bodyPr wrap="square" lIns="91440" tIns="45720" rIns="91440" bIns="45720" rtlCol="0" anchor="t">
            <a:spAutoFit/>
          </a:bodyPr>
          <a:lstStyle/>
          <a:p>
            <a:r>
              <a:rPr lang="da-DK" altLang="da-DK" sz="2400" dirty="0">
                <a:solidFill>
                  <a:schemeClr val="bg1"/>
                </a:solidFill>
                <a:latin typeface="Calibri"/>
                <a:ea typeface="Calibri"/>
                <a:cs typeface="Calibri"/>
              </a:rPr>
              <a:t>En AI-påminnelse </a:t>
            </a:r>
            <a:r>
              <a:rPr lang="da-DK" altLang="da-DK" sz="2400" b="1" dirty="0" err="1">
                <a:solidFill>
                  <a:schemeClr val="bg1"/>
                </a:solidFill>
                <a:latin typeface="Calibri"/>
                <a:ea typeface="Calibri"/>
                <a:cs typeface="Calibri"/>
              </a:rPr>
              <a:t>är ingen magi</a:t>
            </a:r>
            <a:r>
              <a:rPr lang="da-DK" altLang="da-DK" sz="2400" dirty="0">
                <a:solidFill>
                  <a:schemeClr val="bg1"/>
                </a:solidFill>
                <a:latin typeface="Calibri"/>
                <a:ea typeface="Calibri"/>
                <a:cs typeface="Calibri"/>
              </a:rPr>
              <a:t>. Som </a:t>
            </a:r>
            <a:r>
              <a:rPr lang="da-DK" altLang="da-DK" sz="2400" dirty="0" err="1">
                <a:solidFill>
                  <a:schemeClr val="bg1"/>
                </a:solidFill>
                <a:latin typeface="Calibri"/>
                <a:ea typeface="Calibri"/>
                <a:cs typeface="Calibri"/>
              </a:rPr>
              <a:t>nämndes </a:t>
            </a:r>
            <a:r>
              <a:rPr lang="da-DK" altLang="da-DK" sz="2400" dirty="0">
                <a:solidFill>
                  <a:schemeClr val="bg1"/>
                </a:solidFill>
                <a:latin typeface="Calibri"/>
                <a:ea typeface="Calibri"/>
                <a:cs typeface="Calibri"/>
              </a:rPr>
              <a:t>i </a:t>
            </a:r>
            <a:r>
              <a:rPr lang="da-DK" altLang="da-DK" sz="2400" dirty="0" err="1">
                <a:solidFill>
                  <a:schemeClr val="bg1"/>
                </a:solidFill>
                <a:latin typeface="Calibri"/>
                <a:ea typeface="Calibri"/>
                <a:cs typeface="Calibri"/>
              </a:rPr>
              <a:t>modul</a:t>
            </a:r>
            <a:r>
              <a:rPr lang="da-DK" altLang="da-DK" sz="2400" dirty="0">
                <a:solidFill>
                  <a:schemeClr val="bg1"/>
                </a:solidFill>
                <a:latin typeface="Calibri"/>
                <a:ea typeface="Calibri"/>
                <a:cs typeface="Calibri"/>
              </a:rPr>
              <a:t> 1 </a:t>
            </a:r>
            <a:r>
              <a:rPr lang="da-DK" altLang="da-DK" sz="2400" b="1" dirty="0">
                <a:solidFill>
                  <a:schemeClr val="bg1"/>
                </a:solidFill>
                <a:latin typeface="Calibri"/>
                <a:ea typeface="Calibri"/>
                <a:cs typeface="Calibri"/>
              </a:rPr>
              <a:t>letar </a:t>
            </a:r>
            <a:r>
              <a:rPr lang="da-DK" altLang="da-DK" sz="2400" dirty="0">
                <a:solidFill>
                  <a:schemeClr val="bg1"/>
                </a:solidFill>
                <a:latin typeface="Calibri"/>
                <a:ea typeface="Calibri"/>
                <a:cs typeface="Calibri"/>
              </a:rPr>
              <a:t>den </a:t>
            </a:r>
            <a:r>
              <a:rPr lang="da-DK" altLang="da-DK" sz="2400" dirty="0" err="1">
                <a:solidFill>
                  <a:schemeClr val="bg1"/>
                </a:solidFill>
                <a:latin typeface="Calibri"/>
                <a:ea typeface="Calibri"/>
                <a:cs typeface="Calibri"/>
              </a:rPr>
              <a:t>helt enkelt </a:t>
            </a:r>
            <a:r>
              <a:rPr lang="da-DK" altLang="da-DK" sz="2400" b="1" dirty="0">
                <a:solidFill>
                  <a:schemeClr val="bg1"/>
                </a:solidFill>
                <a:latin typeface="Calibri"/>
                <a:ea typeface="Calibri"/>
                <a:cs typeface="Calibri"/>
              </a:rPr>
              <a:t>efter mönster </a:t>
            </a:r>
            <a:r>
              <a:rPr lang="da-DK" altLang="da-DK" sz="2400" dirty="0">
                <a:solidFill>
                  <a:schemeClr val="bg1"/>
                </a:solidFill>
                <a:latin typeface="Calibri"/>
                <a:ea typeface="Calibri"/>
                <a:cs typeface="Calibri"/>
              </a:rPr>
              <a:t>i </a:t>
            </a:r>
            <a:r>
              <a:rPr lang="da-DK" altLang="da-DK" sz="2400" dirty="0" err="1">
                <a:solidFill>
                  <a:schemeClr val="bg1"/>
                </a:solidFill>
                <a:latin typeface="Calibri"/>
                <a:ea typeface="Calibri"/>
                <a:cs typeface="Calibri"/>
              </a:rPr>
              <a:t>dina </a:t>
            </a:r>
            <a:r>
              <a:rPr lang="da-DK" altLang="da-DK" sz="2400" dirty="0">
                <a:solidFill>
                  <a:schemeClr val="bg1"/>
                </a:solidFill>
                <a:latin typeface="Calibri"/>
                <a:ea typeface="Calibri"/>
                <a:cs typeface="Calibri"/>
              </a:rPr>
              <a:t>vanor – till exempel </a:t>
            </a:r>
            <a:r>
              <a:rPr lang="da-DK" altLang="da-DK" sz="2400" dirty="0" err="1">
                <a:solidFill>
                  <a:schemeClr val="bg1"/>
                </a:solidFill>
                <a:latin typeface="Calibri"/>
                <a:ea typeface="Calibri"/>
                <a:cs typeface="Calibri"/>
              </a:rPr>
              <a:t>när du brukar </a:t>
            </a:r>
            <a:r>
              <a:rPr lang="da-DK" altLang="da-DK" sz="2400" dirty="0">
                <a:solidFill>
                  <a:schemeClr val="bg1"/>
                </a:solidFill>
                <a:latin typeface="Calibri"/>
                <a:ea typeface="Calibri"/>
                <a:cs typeface="Calibri"/>
              </a:rPr>
              <a:t>gå på </a:t>
            </a:r>
            <a:r>
              <a:rPr lang="da-DK" altLang="da-DK" sz="2400" dirty="0" err="1">
                <a:solidFill>
                  <a:schemeClr val="bg1"/>
                </a:solidFill>
                <a:latin typeface="Calibri"/>
                <a:ea typeface="Calibri"/>
                <a:cs typeface="Calibri"/>
              </a:rPr>
              <a:t>promenad </a:t>
            </a:r>
            <a:r>
              <a:rPr lang="da-DK" altLang="da-DK" sz="2400" dirty="0">
                <a:solidFill>
                  <a:schemeClr val="bg1"/>
                </a:solidFill>
                <a:latin typeface="Calibri"/>
                <a:ea typeface="Calibri"/>
                <a:cs typeface="Calibri"/>
              </a:rPr>
              <a:t>eller ta din medicin – och ger förslag vid dessa tillfällen.</a:t>
            </a:r>
          </a:p>
          <a:p>
            <a:endParaRPr lang="da-DK" sz="2400" dirty="0"/>
          </a:p>
        </p:txBody>
      </p:sp>
      <p:pic>
        <p:nvPicPr>
          <p:cNvPr id="7" name="Grafik 9" descr="Tryllestav auto kontur">
            <a:extLst>
              <a:ext uri="{FF2B5EF4-FFF2-40B4-BE49-F238E27FC236}">
                <a16:creationId xmlns:a16="http://schemas.microsoft.com/office/drawing/2014/main" id="{AAD787CB-78DA-CEE4-060F-7B01923F9F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46011" y="995147"/>
            <a:ext cx="978479" cy="978479"/>
          </a:xfrm>
          <a:prstGeom prst="rect">
            <a:avLst/>
          </a:prstGeom>
        </p:spPr>
      </p:pic>
      <p:sp>
        <p:nvSpPr>
          <p:cNvPr id="4" name="Google Shape;1159;p36">
            <a:extLst>
              <a:ext uri="{FF2B5EF4-FFF2-40B4-BE49-F238E27FC236}">
                <a16:creationId xmlns:a16="http://schemas.microsoft.com/office/drawing/2014/main" id="{0C95C3AE-4558-4B20-D2BC-DC076BA7868E}"/>
              </a:ext>
            </a:extLst>
          </p:cNvPr>
          <p:cNvSpPr/>
          <p:nvPr/>
        </p:nvSpPr>
        <p:spPr>
          <a:xfrm>
            <a:off x="4947284" y="3822596"/>
            <a:ext cx="4939665" cy="2726888"/>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8" name="TextBox 7">
            <a:extLst>
              <a:ext uri="{FF2B5EF4-FFF2-40B4-BE49-F238E27FC236}">
                <a16:creationId xmlns:a16="http://schemas.microsoft.com/office/drawing/2014/main" id="{C2EF2A41-C750-AC65-FABC-233ED38AE4DE}"/>
              </a:ext>
            </a:extLst>
          </p:cNvPr>
          <p:cNvSpPr txBox="1"/>
          <p:nvPr/>
        </p:nvSpPr>
        <p:spPr>
          <a:xfrm>
            <a:off x="5251606" y="3935456"/>
            <a:ext cx="4490564" cy="2000548"/>
          </a:xfrm>
          <a:prstGeom prst="rect">
            <a:avLst/>
          </a:prstGeom>
          <a:solidFill>
            <a:srgbClr val="EBCB1F"/>
          </a:solidFill>
        </p:spPr>
        <p:txBody>
          <a:bodyPr wrap="square">
            <a:spAutoFit/>
          </a:bodyPr>
          <a:lstStyle/>
          <a:p>
            <a:pPr lvl="0">
              <a:buClr>
                <a:srgbClr val="292668"/>
              </a:buClr>
              <a:buSzPts val="2400"/>
            </a:pPr>
            <a:r>
              <a:rPr lang="en-US" sz="2400" b="1" dirty="0">
                <a:solidFill>
                  <a:srgbClr val="292668"/>
                </a:solidFill>
                <a:latin typeface="Calibri"/>
                <a:ea typeface="Calibri"/>
                <a:cs typeface="Calibri"/>
                <a:sym typeface="Calibri"/>
              </a:rPr>
              <a:t>Undvik att förlita dig för mycket på AI-verktyg</a:t>
            </a:r>
          </a:p>
          <a:p>
            <a:pPr lvl="0">
              <a:buClr>
                <a:srgbClr val="292668"/>
              </a:buClr>
              <a:buSzPts val="2400"/>
            </a:pPr>
            <a:r>
              <a:rPr lang="en-US" sz="2000" dirty="0">
                <a:solidFill>
                  <a:srgbClr val="292668"/>
                </a:solidFill>
                <a:latin typeface="Calibri"/>
                <a:ea typeface="Calibri"/>
                <a:cs typeface="Calibri"/>
                <a:sym typeface="Calibri"/>
              </a:rPr>
              <a:t>Det är visserligen bra att använda påminnelser som stöd, men undvik att förlita dig för mycket på dem. Använd dem som hjälp, men kom ihåg att dina egna rutiner och beslut alltid ska ha företräde.</a:t>
            </a:r>
            <a:endParaRPr lang="en-US" sz="2000" dirty="0"/>
          </a:p>
        </p:txBody>
      </p:sp>
    </p:spTree>
    <p:extLst>
      <p:ext uri="{BB962C8B-B14F-4D97-AF65-F5344CB8AC3E}">
        <p14:creationId xmlns:p14="http://schemas.microsoft.com/office/powerpoint/2010/main" val="2509328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21" descr="Reminders User Guide for Mac - Apple Suppor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794378" y="1242806"/>
            <a:ext cx="5300956" cy="2784764"/>
          </a:xfrm>
          <a:prstGeom prst="rect">
            <a:avLst/>
          </a:prstGeom>
          <a:noFill/>
          <a:ln>
            <a:noFill/>
          </a:ln>
        </p:spPr>
      </p:pic>
      <p:sp>
        <p:nvSpPr>
          <p:cNvPr id="257" name="Google Shape;257;p21"/>
          <p:cNvSpPr txBox="1">
            <a:spLocks noGrp="1"/>
          </p:cNvSpPr>
          <p:nvPr>
            <p:ph type="body" idx="1"/>
          </p:nvPr>
        </p:nvSpPr>
        <p:spPr>
          <a:xfrm>
            <a:off x="1609412" y="364405"/>
            <a:ext cx="8973175" cy="697353"/>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292668"/>
              </a:buClr>
              <a:buSzPts val="3600"/>
              <a:buNone/>
            </a:pPr>
            <a:r>
              <a:rPr lang="en-US" b="1"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Några exempel på appar</a:t>
            </a:r>
            <a:endParaRPr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58" name="Google Shape;258;p21"/>
          <p:cNvSpPr txBox="1">
            <a:spLocks noGrp="1"/>
          </p:cNvSpPr>
          <p:nvPr>
            <p:ph type="body" idx="2"/>
          </p:nvPr>
        </p:nvSpPr>
        <p:spPr>
          <a:xfrm>
            <a:off x="6830368" y="6034358"/>
            <a:ext cx="3822192" cy="1631215"/>
          </a:xfrm>
          <a:prstGeom prst="rect">
            <a:avLst/>
          </a:prstGeom>
          <a:noFill/>
          <a:ln>
            <a:noFill/>
          </a:ln>
        </p:spPr>
        <p:txBody>
          <a:bodyPr spcFirstLastPara="1" wrap="square" lIns="91425" tIns="45700" rIns="91425" bIns="45700" anchor="t" anchorCtr="0">
            <a:noAutofit/>
          </a:bodyPr>
          <a:lstStyle/>
          <a:p>
            <a:pPr marL="228600" lvl="0" indent="0" algn="l" rtl="0">
              <a:lnSpc>
                <a:spcPct val="103333"/>
              </a:lnSpc>
              <a:spcBef>
                <a:spcPts val="0"/>
              </a:spcBef>
              <a:spcAft>
                <a:spcPts val="0"/>
              </a:spcAft>
              <a:buSzPts val="2400"/>
              <a:buNone/>
            </a:pPr>
            <a:r>
              <a:rPr lang="en-US" b="1" u="sng" dirty="0">
                <a:solidFill>
                  <a:srgbClr val="292668"/>
                </a:solidFill>
                <a:hlinkClick r:id="rId4">
                  <a:extLst>
                    <a:ext uri="{A12FA001-AC4F-418D-AE19-62706E023703}">
                      <ahyp:hlinkClr xmlns:ahyp="http://schemas.microsoft.com/office/drawing/2018/hyperlinkcolor" val="tx"/>
                    </a:ext>
                  </a:extLst>
                </a:hlinkClick>
              </a:rPr>
              <a:t>Länk till Apple Reminders</a:t>
            </a:r>
            <a:endParaRPr b="1" dirty="0">
              <a:solidFill>
                <a:srgbClr val="292668"/>
              </a:solidFill>
            </a:endParaRPr>
          </a:p>
          <a:p>
            <a:pPr marL="228600" lvl="0" indent="0" algn="l" rtl="0">
              <a:lnSpc>
                <a:spcPct val="103333"/>
              </a:lnSpc>
              <a:spcBef>
                <a:spcPts val="0"/>
              </a:spcBef>
              <a:spcAft>
                <a:spcPts val="0"/>
              </a:spcAft>
              <a:buSzPts val="2400"/>
              <a:buNone/>
            </a:pPr>
            <a:endParaRPr b="1" dirty="0"/>
          </a:p>
        </p:txBody>
      </p:sp>
      <p:sp>
        <p:nvSpPr>
          <p:cNvPr id="259" name="Google Shape;259;p21"/>
          <p:cNvSpPr txBox="1"/>
          <p:nvPr/>
        </p:nvSpPr>
        <p:spPr>
          <a:xfrm>
            <a:off x="776870" y="6028179"/>
            <a:ext cx="3552136" cy="461665"/>
          </a:xfrm>
          <a:prstGeom prst="rect">
            <a:avLst/>
          </a:prstGeom>
          <a:noFill/>
          <a:ln>
            <a:noFill/>
          </a:ln>
        </p:spPr>
        <p:txBody>
          <a:bodyPr spcFirstLastPara="1" wrap="square" lIns="91425" tIns="45700" rIns="91425" bIns="45700" anchor="t" anchorCtr="0">
            <a:spAutoFit/>
          </a:bodyPr>
          <a:lstStyle/>
          <a:p>
            <a:pPr marL="228600" marR="0" lvl="0" indent="0" algn="l" rtl="0">
              <a:lnSpc>
                <a:spcPct val="100000"/>
              </a:lnSpc>
              <a:spcBef>
                <a:spcPts val="0"/>
              </a:spcBef>
              <a:spcAft>
                <a:spcPts val="0"/>
              </a:spcAft>
              <a:buNone/>
            </a:pPr>
            <a:r>
              <a:rPr lang="en-US" sz="2400" b="1" i="0" u="sng" strike="noStrike" cap="none" dirty="0">
                <a:solidFill>
                  <a:srgbClr val="292668"/>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Länk till Google Assistant</a:t>
            </a:r>
            <a:endParaRPr sz="2400" b="1" i="0" u="none" strike="noStrike" cap="none" dirty="0">
              <a:solidFill>
                <a:srgbClr val="292668"/>
              </a:solidFill>
              <a:latin typeface="Calibri"/>
              <a:ea typeface="Calibri"/>
              <a:cs typeface="Calibri"/>
              <a:sym typeface="Calibri"/>
            </a:endParaRPr>
          </a:p>
        </p:txBody>
      </p:sp>
      <p:sp>
        <p:nvSpPr>
          <p:cNvPr id="260" name="Google Shape;260;p21"/>
          <p:cNvSpPr/>
          <p:nvPr/>
        </p:nvSpPr>
        <p:spPr>
          <a:xfrm>
            <a:off x="400204" y="3544206"/>
            <a:ext cx="5300957" cy="2246769"/>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000"/>
              <a:buFont typeface="Arial"/>
              <a:buNone/>
            </a:pPr>
            <a:r>
              <a:rPr lang="en-US" sz="2000" b="1" i="0" u="none" strike="noStrike" cap="none" dirty="0">
                <a:solidFill>
                  <a:srgbClr val="292668"/>
                </a:solidFill>
                <a:latin typeface="Calibri"/>
                <a:ea typeface="Calibri"/>
                <a:cs typeface="Calibri"/>
                <a:sym typeface="Calibri"/>
              </a:rPr>
              <a:t>Google Assistant </a:t>
            </a:r>
            <a:r>
              <a:rPr lang="en-US" sz="2000" b="0" i="0" u="none" strike="noStrike" cap="none" dirty="0">
                <a:solidFill>
                  <a:srgbClr val="292668"/>
                </a:solidFill>
                <a:latin typeface="Calibri"/>
                <a:ea typeface="Calibri"/>
                <a:cs typeface="Calibri"/>
                <a:sym typeface="Calibri"/>
              </a:rPr>
              <a:t>är en röststyrd app som utvecklats av Google. Den fungerar som en intelligent </a:t>
            </a:r>
            <a:r>
              <a:rPr lang="en-US" sz="2000" b="0" i="1" u="none" strike="noStrike" cap="none" dirty="0">
                <a:solidFill>
                  <a:srgbClr val="292668"/>
                </a:solidFill>
                <a:latin typeface="Calibri"/>
                <a:ea typeface="Calibri"/>
                <a:cs typeface="Calibri"/>
                <a:sym typeface="Calibri"/>
              </a:rPr>
              <a:t>”personlig </a:t>
            </a:r>
            <a:r>
              <a:rPr lang="en-US" sz="2000" b="0" i="0" u="none" strike="noStrike" cap="none" dirty="0">
                <a:solidFill>
                  <a:srgbClr val="292668"/>
                </a:solidFill>
                <a:latin typeface="Calibri"/>
                <a:ea typeface="Calibri"/>
                <a:cs typeface="Calibri"/>
                <a:sym typeface="Calibri"/>
              </a:rPr>
              <a:t>assistent” på mobila enheter, smarta högtalare och andra smarta produkter. Appen </a:t>
            </a:r>
            <a:endParaRPr dirty="0"/>
          </a:p>
          <a:p>
            <a:pPr marL="0" marR="0" lvl="0" indent="0" algn="l" rtl="0">
              <a:lnSpc>
                <a:spcPct val="100000"/>
              </a:lnSpc>
              <a:spcBef>
                <a:spcPts val="0"/>
              </a:spcBef>
              <a:spcAft>
                <a:spcPts val="0"/>
              </a:spcAft>
              <a:buClr>
                <a:srgbClr val="292668"/>
              </a:buClr>
              <a:buSzPts val="2000"/>
              <a:buFont typeface="Arial"/>
              <a:buNone/>
            </a:pPr>
            <a:r>
              <a:rPr lang="en-US" sz="2000" b="0" i="0" u="none" strike="noStrike" cap="none" dirty="0">
                <a:solidFill>
                  <a:srgbClr val="292668"/>
                </a:solidFill>
                <a:latin typeface="Calibri"/>
                <a:ea typeface="Calibri"/>
                <a:cs typeface="Calibri"/>
                <a:sym typeface="Calibri"/>
              </a:rPr>
              <a:t>använder artificiell intelligens för att utföra uppgifter, svara på frågor och styra smarta enheter </a:t>
            </a:r>
            <a:endParaRPr dirty="0"/>
          </a:p>
          <a:p>
            <a:pPr marL="0" marR="0" lvl="0" indent="0" algn="l" rtl="0">
              <a:lnSpc>
                <a:spcPct val="100000"/>
              </a:lnSpc>
              <a:spcBef>
                <a:spcPts val="0"/>
              </a:spcBef>
              <a:spcAft>
                <a:spcPts val="0"/>
              </a:spcAft>
              <a:buClr>
                <a:srgbClr val="292668"/>
              </a:buClr>
              <a:buSzPts val="2000"/>
              <a:buFont typeface="Arial"/>
              <a:buNone/>
            </a:pPr>
            <a:r>
              <a:rPr lang="en-US" sz="2000" b="0" i="0" u="none" strike="noStrike" cap="none" dirty="0">
                <a:solidFill>
                  <a:srgbClr val="292668"/>
                </a:solidFill>
                <a:latin typeface="Calibri"/>
                <a:ea typeface="Calibri"/>
                <a:cs typeface="Calibri"/>
                <a:sym typeface="Calibri"/>
              </a:rPr>
              <a:t>via naturligt tal eller textkommandon.</a:t>
            </a:r>
            <a:endParaRPr dirty="0"/>
          </a:p>
        </p:txBody>
      </p:sp>
      <p:sp>
        <p:nvSpPr>
          <p:cNvPr id="261" name="Google Shape;261;p21"/>
          <p:cNvSpPr/>
          <p:nvPr/>
        </p:nvSpPr>
        <p:spPr>
          <a:xfrm>
            <a:off x="5794378" y="4334540"/>
            <a:ext cx="6147685" cy="1631216"/>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000"/>
              <a:buFont typeface="Arial"/>
              <a:buNone/>
            </a:pPr>
            <a:r>
              <a:rPr lang="en-US" sz="2000" b="0" i="0" u="none" strike="noStrike" cap="none" dirty="0">
                <a:solidFill>
                  <a:srgbClr val="292668"/>
                </a:solidFill>
                <a:latin typeface="Calibri"/>
                <a:ea typeface="Calibri"/>
                <a:cs typeface="Calibri"/>
                <a:sym typeface="Calibri"/>
              </a:rPr>
              <a:t>Apple Reminders är en app för att-göra-listor och påminnelser som utvecklats av Apple Inc. Den är inbyggd i iOS, iPadOS, macOS och watchOS. Den hjälper användare </a:t>
            </a:r>
            <a:r>
              <a:rPr lang="en-US" sz="2000" b="0" i="0" u="none" strike="noStrike" cap="none" dirty="0" err="1">
                <a:solidFill>
                  <a:srgbClr val="292668"/>
                </a:solidFill>
                <a:latin typeface="Calibri"/>
                <a:ea typeface="Calibri"/>
                <a:cs typeface="Calibri"/>
                <a:sym typeface="Calibri"/>
              </a:rPr>
              <a:t>att organisera </a:t>
            </a:r>
            <a:r>
              <a:rPr lang="en-US" sz="2000" b="0" i="0" u="none" strike="noStrike" cap="none" dirty="0">
                <a:solidFill>
                  <a:srgbClr val="292668"/>
                </a:solidFill>
                <a:latin typeface="Calibri"/>
                <a:ea typeface="Calibri"/>
                <a:cs typeface="Calibri"/>
                <a:sym typeface="Calibri"/>
              </a:rPr>
              <a:t>personliga </a:t>
            </a:r>
            <a:endParaRPr dirty="0"/>
          </a:p>
          <a:p>
            <a:pPr marL="0" marR="0" lvl="0" indent="0" algn="l" rtl="0">
              <a:lnSpc>
                <a:spcPct val="100000"/>
              </a:lnSpc>
              <a:spcBef>
                <a:spcPts val="0"/>
              </a:spcBef>
              <a:spcAft>
                <a:spcPts val="0"/>
              </a:spcAft>
              <a:buClr>
                <a:srgbClr val="292668"/>
              </a:buClr>
              <a:buSzPts val="2000"/>
              <a:buFont typeface="Arial"/>
              <a:buNone/>
            </a:pPr>
            <a:r>
              <a:rPr lang="en-US" sz="2000" b="0" i="0" u="none" strike="noStrike" cap="none" dirty="0">
                <a:solidFill>
                  <a:srgbClr val="292668"/>
                </a:solidFill>
                <a:latin typeface="Calibri"/>
                <a:ea typeface="Calibri"/>
                <a:cs typeface="Calibri"/>
                <a:sym typeface="Calibri"/>
              </a:rPr>
              <a:t>och arbetsrelaterade uppgifter med hjälp av listor, påminnelser och automatiska aviseringar. </a:t>
            </a:r>
            <a:endParaRPr dirty="0"/>
          </a:p>
        </p:txBody>
      </p:sp>
      <p:pic>
        <p:nvPicPr>
          <p:cNvPr id="262" name="Google Shape;262;p2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00204" y="1242806"/>
            <a:ext cx="4553712" cy="2039112"/>
          </a:xfrm>
          <a:prstGeom prst="rect">
            <a:avLst/>
          </a:prstGeom>
          <a:noFill/>
          <a:ln>
            <a:noFill/>
          </a:ln>
        </p:spPr>
      </p:pic>
      <p:grpSp>
        <p:nvGrpSpPr>
          <p:cNvPr id="2" name="Graphic 4">
            <a:extLst>
              <a:ext uri="{FF2B5EF4-FFF2-40B4-BE49-F238E27FC236}">
                <a16:creationId xmlns:a16="http://schemas.microsoft.com/office/drawing/2014/main" id="{97392169-6124-3C71-0ADC-78EB685E51C1}"/>
              </a:ext>
            </a:extLst>
          </p:cNvPr>
          <p:cNvGrpSpPr/>
          <p:nvPr/>
        </p:nvGrpSpPr>
        <p:grpSpPr>
          <a:xfrm rot="18986839">
            <a:off x="5222580" y="5898296"/>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CA4ABC82-83B8-50F5-785F-FAC48A1CAEEB}"/>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69D5A386-2B21-F584-12D7-9D2F86F0ACD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60D734BE-A4D6-0B1A-3114-E0AE7DB8780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9751E744-1184-740D-E684-883F0A4758F0}"/>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66D921B9-0C00-29BC-9815-2F680DF155D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74C7A872-B2F6-841B-3031-97B9D1BDCDD6}"/>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E93845A0-0B94-BEE6-23CE-47F6BAAA0AC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434A491A-085F-F1A2-7F35-C1BDD7332E94}"/>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D0FD538B-5F26-BCCD-C376-FBF7B3FEDE1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6FA1FD98-A26B-7E15-4BC5-FE36503441C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5BB96273-A867-B139-8DCB-8391CFC2BBC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74"/>
          <p:cNvSpPr txBox="1">
            <a:spLocks noGrp="1"/>
          </p:cNvSpPr>
          <p:nvPr>
            <p:ph type="body" idx="1"/>
          </p:nvPr>
        </p:nvSpPr>
        <p:spPr>
          <a:xfrm>
            <a:off x="2033177" y="397308"/>
            <a:ext cx="8973175" cy="697353"/>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292668"/>
              </a:buClr>
              <a:buSzPts val="3600"/>
              <a:buNone/>
            </a:pPr>
            <a:r>
              <a:rPr lang="en-US" b="1"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Några exempel på appar</a:t>
            </a:r>
            <a:endParaRPr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268" name="Google Shape;268;p7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757415" y="1346938"/>
            <a:ext cx="3964354" cy="2466911"/>
          </a:xfrm>
          <a:prstGeom prst="rect">
            <a:avLst/>
          </a:prstGeom>
          <a:noFill/>
          <a:ln>
            <a:noFill/>
          </a:ln>
        </p:spPr>
      </p:pic>
      <p:sp>
        <p:nvSpPr>
          <p:cNvPr id="269" name="Google Shape;269;p74"/>
          <p:cNvSpPr txBox="1"/>
          <p:nvPr/>
        </p:nvSpPr>
        <p:spPr>
          <a:xfrm>
            <a:off x="6947368" y="6158381"/>
            <a:ext cx="3584448"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sng" strike="noStrike" cap="none">
                <a:solidFill>
                  <a:srgbClr val="292668"/>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Länk till Samsung Health </a:t>
            </a:r>
            <a:endParaRPr sz="2400" b="1" i="0" u="none" strike="noStrike" cap="none">
              <a:solidFill>
                <a:srgbClr val="292668"/>
              </a:solidFill>
              <a:latin typeface="Calibri"/>
              <a:ea typeface="Calibri"/>
              <a:cs typeface="Calibri"/>
              <a:sym typeface="Calibri"/>
            </a:endParaRPr>
          </a:p>
        </p:txBody>
      </p:sp>
      <p:sp>
        <p:nvSpPr>
          <p:cNvPr id="270" name="Google Shape;270;p74"/>
          <p:cNvSpPr/>
          <p:nvPr/>
        </p:nvSpPr>
        <p:spPr>
          <a:xfrm>
            <a:off x="372288" y="4403428"/>
            <a:ext cx="4985346" cy="1877397"/>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000"/>
              <a:buFont typeface="Arial"/>
              <a:buNone/>
            </a:pPr>
            <a:r>
              <a:rPr lang="en-US" sz="1600" b="1" i="0" u="none" strike="noStrike" cap="none" dirty="0" err="1">
                <a:solidFill>
                  <a:srgbClr val="292668"/>
                </a:solidFill>
                <a:latin typeface="Calibri"/>
                <a:ea typeface="Calibri"/>
                <a:cs typeface="Calibri"/>
                <a:sym typeface="Calibri"/>
              </a:rPr>
              <a:t>Medisafe </a:t>
            </a:r>
            <a:r>
              <a:rPr lang="en-US" sz="1600" b="0" i="0" u="none" strike="noStrike" cap="none" dirty="0">
                <a:solidFill>
                  <a:srgbClr val="292668"/>
                </a:solidFill>
                <a:latin typeface="Calibri"/>
                <a:ea typeface="Calibri"/>
                <a:cs typeface="Calibri"/>
                <a:sym typeface="Calibri"/>
              </a:rPr>
              <a:t>(appen </a:t>
            </a:r>
            <a:r>
              <a:rPr lang="en-US" sz="1600" b="0" i="0" u="none" strike="noStrike" cap="none" dirty="0" err="1">
                <a:solidFill>
                  <a:srgbClr val="292668"/>
                </a:solidFill>
                <a:latin typeface="Calibri"/>
                <a:ea typeface="Calibri"/>
                <a:cs typeface="Calibri"/>
                <a:sym typeface="Calibri"/>
              </a:rPr>
              <a:t>Medisafe </a:t>
            </a:r>
            <a:r>
              <a:rPr lang="en-US" sz="1600" b="0" i="0" u="none" strike="noStrike" cap="none" dirty="0">
                <a:solidFill>
                  <a:srgbClr val="292668"/>
                </a:solidFill>
                <a:latin typeface="Calibri"/>
                <a:ea typeface="Calibri"/>
                <a:cs typeface="Calibri"/>
                <a:sym typeface="Calibri"/>
              </a:rPr>
              <a:t>för medicinpåminnelser) är en mobilapp för iOS (iPhone) och Android som hjälper användarna att komma ihåg att ta </a:t>
            </a:r>
            <a:endParaRPr sz="1600" dirty="0"/>
          </a:p>
          <a:p>
            <a:pPr marL="0" marR="0" lvl="0" indent="0" algn="l" rtl="0">
              <a:lnSpc>
                <a:spcPct val="100000"/>
              </a:lnSpc>
              <a:spcBef>
                <a:spcPts val="0"/>
              </a:spcBef>
              <a:spcAft>
                <a:spcPts val="0"/>
              </a:spcAft>
              <a:buClr>
                <a:srgbClr val="292668"/>
              </a:buClr>
              <a:buSzPts val="2000"/>
              <a:buFont typeface="Arial"/>
              <a:buNone/>
            </a:pPr>
            <a:r>
              <a:rPr lang="en-US" sz="1600" b="0" i="0" u="none" strike="noStrike" cap="none" dirty="0">
                <a:solidFill>
                  <a:srgbClr val="292668"/>
                </a:solidFill>
                <a:latin typeface="Calibri"/>
                <a:ea typeface="Calibri"/>
                <a:cs typeface="Calibri"/>
                <a:sym typeface="Calibri"/>
              </a:rPr>
              <a:t>sina mediciner och hålla koll på sin behandling. Den kan användas som en personlig </a:t>
            </a:r>
            <a:r>
              <a:rPr lang="en-US" sz="1600" b="0" i="1" u="none" strike="noStrike" cap="none" dirty="0">
                <a:solidFill>
                  <a:srgbClr val="292668"/>
                </a:solidFill>
                <a:latin typeface="Calibri"/>
                <a:ea typeface="Calibri"/>
                <a:cs typeface="Calibri"/>
                <a:sym typeface="Calibri"/>
              </a:rPr>
              <a:t>påminnelse om att ta medicin och som en plattform för </a:t>
            </a:r>
            <a:r>
              <a:rPr lang="en-US" sz="1600" b="0" i="1" u="none" strike="noStrike" cap="none" dirty="0" err="1">
                <a:solidFill>
                  <a:srgbClr val="292668"/>
                </a:solidFill>
                <a:latin typeface="Calibri"/>
                <a:ea typeface="Calibri"/>
                <a:cs typeface="Calibri"/>
                <a:sym typeface="Calibri"/>
              </a:rPr>
              <a:t>läkemedelshantering</a:t>
            </a:r>
            <a:r>
              <a:rPr lang="en-US" sz="1600" dirty="0">
                <a:solidFill>
                  <a:srgbClr val="292668"/>
                </a:solidFill>
                <a:latin typeface="Calibri"/>
                <a:ea typeface="Calibri"/>
                <a:cs typeface="Calibri"/>
                <a:sym typeface="Calibri"/>
              </a:rPr>
              <a:t>.</a:t>
            </a:r>
            <a:endParaRPr sz="1600" dirty="0"/>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292668"/>
              </a:solidFill>
              <a:latin typeface="Calibri"/>
              <a:ea typeface="Calibri"/>
              <a:cs typeface="Calibri"/>
              <a:sym typeface="Calibri"/>
            </a:endParaRPr>
          </a:p>
        </p:txBody>
      </p:sp>
      <p:sp>
        <p:nvSpPr>
          <p:cNvPr id="271" name="Google Shape;271;p74"/>
          <p:cNvSpPr/>
          <p:nvPr/>
        </p:nvSpPr>
        <p:spPr>
          <a:xfrm>
            <a:off x="6519765" y="4275499"/>
            <a:ext cx="4864515" cy="1815841"/>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000"/>
              <a:buFont typeface="Arial"/>
              <a:buNone/>
            </a:pPr>
            <a:r>
              <a:rPr lang="en-US" sz="1600" b="1" i="0" u="none" strike="noStrike" cap="none" dirty="0">
                <a:solidFill>
                  <a:srgbClr val="292668"/>
                </a:solidFill>
                <a:latin typeface="Calibri"/>
                <a:ea typeface="Calibri"/>
                <a:cs typeface="Calibri"/>
                <a:sym typeface="Calibri"/>
              </a:rPr>
              <a:t>Samsung Health </a:t>
            </a:r>
            <a:r>
              <a:rPr lang="en-US" sz="1600" b="0" i="0" u="none" strike="noStrike" cap="none" dirty="0">
                <a:solidFill>
                  <a:srgbClr val="292668"/>
                </a:solidFill>
                <a:latin typeface="Calibri"/>
                <a:ea typeface="Calibri"/>
                <a:cs typeface="Calibri"/>
                <a:sym typeface="Calibri"/>
              </a:rPr>
              <a:t>är en mobilapp för hälsoövervakning. Appen samlar in data om fysisk aktivitet, sömn, kost (om du loggar vad du äter) och mentala vanor. Den är utformad för att hjälpa dig att upprätthålla en balanserad livsstil. Den fungerar bland annat tillsammans med bärbara enheter som Galaxy Watch och Galaxy Ring.</a:t>
            </a:r>
            <a:endParaRPr sz="1600" dirty="0"/>
          </a:p>
        </p:txBody>
      </p:sp>
      <p:pic>
        <p:nvPicPr>
          <p:cNvPr id="272" name="Google Shape;272;p7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72288" y="1347849"/>
            <a:ext cx="4099890" cy="2558298"/>
          </a:xfrm>
          <a:prstGeom prst="rect">
            <a:avLst/>
          </a:prstGeom>
          <a:noFill/>
          <a:ln>
            <a:noFill/>
          </a:ln>
        </p:spPr>
      </p:pic>
      <p:sp>
        <p:nvSpPr>
          <p:cNvPr id="273" name="Google Shape;273;p74"/>
          <p:cNvSpPr txBox="1"/>
          <p:nvPr/>
        </p:nvSpPr>
        <p:spPr>
          <a:xfrm>
            <a:off x="1149347" y="6092088"/>
            <a:ext cx="247056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sng" strike="noStrike" cap="none">
                <a:solidFill>
                  <a:srgbClr val="292668"/>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Länk till Medisafe</a:t>
            </a:r>
            <a:endParaRPr sz="2400" b="1" i="0" u="none" strike="noStrike" cap="none">
              <a:solidFill>
                <a:srgbClr val="292668"/>
              </a:solidFill>
              <a:latin typeface="Calibri"/>
              <a:ea typeface="Calibri"/>
              <a:cs typeface="Calibri"/>
              <a:sym typeface="Calibri"/>
            </a:endParaRPr>
          </a:p>
        </p:txBody>
      </p:sp>
      <p:grpSp>
        <p:nvGrpSpPr>
          <p:cNvPr id="2" name="Graphic 4">
            <a:extLst>
              <a:ext uri="{FF2B5EF4-FFF2-40B4-BE49-F238E27FC236}">
                <a16:creationId xmlns:a16="http://schemas.microsoft.com/office/drawing/2014/main" id="{182E061F-798B-36BC-E182-3090F9E2FEF8}"/>
              </a:ext>
            </a:extLst>
          </p:cNvPr>
          <p:cNvGrpSpPr/>
          <p:nvPr/>
        </p:nvGrpSpPr>
        <p:grpSpPr>
          <a:xfrm rot="18986839">
            <a:off x="5222580" y="5898296"/>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AC45AA06-27AA-26D1-EF01-5F98011B9F2D}"/>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FB9D1D43-C7BE-53F1-AC81-95B4F202B26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9D81B159-8391-38DF-59AB-A7E52C85C18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AACCF0F3-9033-E9C4-9374-88D52943F622}"/>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D16AE423-29C3-985F-DE60-C72AEB23EE6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B3169F01-29AD-AE5D-4AAC-E29AC9EB2DF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E6103D10-DFBF-B6B6-F432-80A9BDD48FA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74B841E8-51AA-49E6-48B0-CE712435B27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72B81F65-B256-ABEF-4A8A-C66842B3C62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05CE7DC4-0B59-B896-3DEB-BA60B06E034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B05C503E-D84C-79F7-6858-F1C2C371BB2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29"/>
          <p:cNvSpPr txBox="1">
            <a:spLocks noGrp="1"/>
          </p:cNvSpPr>
          <p:nvPr>
            <p:ph type="body" idx="1"/>
          </p:nvPr>
        </p:nvSpPr>
        <p:spPr>
          <a:xfrm>
            <a:off x="601802" y="461877"/>
            <a:ext cx="1118481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dirty="0">
                <a:solidFill>
                  <a:srgbClr val="292668"/>
                </a:solidFill>
                <a:latin typeface="Calibri"/>
                <a:ea typeface="Calibri"/>
                <a:cs typeface="Calibri"/>
                <a:sym typeface="Calibri"/>
              </a:rPr>
              <a:t>Påminnelser: </a:t>
            </a:r>
            <a:r>
              <a:rPr lang="en-US" dirty="0">
                <a:solidFill>
                  <a:schemeClr val="lt1"/>
                </a:solidFill>
                <a:latin typeface="Calibri"/>
                <a:ea typeface="Calibri"/>
                <a:cs typeface="Calibri"/>
                <a:sym typeface="Calibri"/>
              </a:rPr>
              <a:t>Tips om säkerhet, balans och </a:t>
            </a:r>
            <a:r>
              <a:rPr lang="en-IE" dirty="0">
                <a:solidFill>
                  <a:schemeClr val="lt1"/>
                </a:solidFill>
                <a:latin typeface="Calibri"/>
                <a:ea typeface="Calibri"/>
                <a:cs typeface="Calibri"/>
                <a:sym typeface="Calibri"/>
              </a:rPr>
              <a:t>allmän användning</a:t>
            </a:r>
            <a:endParaRPr dirty="0"/>
          </a:p>
          <a:p>
            <a:pPr marL="0" lvl="0" indent="0" algn="l" rtl="0">
              <a:lnSpc>
                <a:spcPct val="90000"/>
              </a:lnSpc>
              <a:spcBef>
                <a:spcPts val="0"/>
              </a:spcBef>
              <a:spcAft>
                <a:spcPts val="0"/>
              </a:spcAft>
              <a:buClr>
                <a:schemeClr val="lt1"/>
              </a:buClr>
              <a:buSzPts val="3600"/>
              <a:buNone/>
            </a:pPr>
            <a:endParaRPr dirty="0"/>
          </a:p>
        </p:txBody>
      </p:sp>
      <p:sp>
        <p:nvSpPr>
          <p:cNvPr id="279" name="Google Shape;279;p29"/>
          <p:cNvSpPr/>
          <p:nvPr/>
        </p:nvSpPr>
        <p:spPr>
          <a:xfrm>
            <a:off x="125707" y="2226099"/>
            <a:ext cx="3703074" cy="3580341"/>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0" name="Google Shape;280;p29"/>
          <p:cNvSpPr/>
          <p:nvPr/>
        </p:nvSpPr>
        <p:spPr>
          <a:xfrm>
            <a:off x="52333" y="2251891"/>
            <a:ext cx="3867509" cy="3580341"/>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1" name="Google Shape;281;p29"/>
          <p:cNvSpPr/>
          <p:nvPr/>
        </p:nvSpPr>
        <p:spPr>
          <a:xfrm>
            <a:off x="53202" y="2144391"/>
            <a:ext cx="3812473" cy="3762633"/>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2" name="Google Shape;282;p29"/>
          <p:cNvSpPr/>
          <p:nvPr/>
        </p:nvSpPr>
        <p:spPr>
          <a:xfrm>
            <a:off x="2761311" y="1561761"/>
            <a:ext cx="1382924" cy="1328676"/>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3" name="Google Shape;283;p29"/>
          <p:cNvSpPr/>
          <p:nvPr/>
        </p:nvSpPr>
        <p:spPr>
          <a:xfrm>
            <a:off x="2686017" y="1522300"/>
            <a:ext cx="1510520" cy="1453310"/>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4" name="Google Shape;284;p29"/>
          <p:cNvSpPr txBox="1"/>
          <p:nvPr/>
        </p:nvSpPr>
        <p:spPr>
          <a:xfrm>
            <a:off x="6002733" y="4150410"/>
            <a:ext cx="2247292"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Avsnitt tre</a:t>
            </a:r>
            <a:endParaRPr sz="1400" b="0" i="0" u="none" strike="noStrike" cap="none">
              <a:solidFill>
                <a:srgbClr val="000000"/>
              </a:solidFill>
              <a:latin typeface="Arial"/>
              <a:ea typeface="Arial"/>
              <a:cs typeface="Arial"/>
              <a:sym typeface="Arial"/>
            </a:endParaRPr>
          </a:p>
        </p:txBody>
      </p:sp>
      <p:sp>
        <p:nvSpPr>
          <p:cNvPr id="285" name="Google Shape;285;p29"/>
          <p:cNvSpPr txBox="1"/>
          <p:nvPr/>
        </p:nvSpPr>
        <p:spPr>
          <a:xfrm>
            <a:off x="8674677" y="4972609"/>
            <a:ext cx="224559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Avsnitt fyra</a:t>
            </a:r>
            <a:endParaRPr sz="1400" b="0" i="0" u="none" strike="noStrike" cap="none">
              <a:solidFill>
                <a:srgbClr val="000000"/>
              </a:solidFill>
              <a:latin typeface="Arial"/>
              <a:ea typeface="Arial"/>
              <a:cs typeface="Arial"/>
              <a:sym typeface="Arial"/>
            </a:endParaRPr>
          </a:p>
        </p:txBody>
      </p:sp>
      <p:sp>
        <p:nvSpPr>
          <p:cNvPr id="286" name="Google Shape;286;p29"/>
          <p:cNvSpPr/>
          <p:nvPr/>
        </p:nvSpPr>
        <p:spPr>
          <a:xfrm>
            <a:off x="4411442" y="2968932"/>
            <a:ext cx="3667034" cy="3815771"/>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7" name="Google Shape;287;p29"/>
          <p:cNvSpPr/>
          <p:nvPr/>
        </p:nvSpPr>
        <p:spPr>
          <a:xfrm>
            <a:off x="8181903" y="1906898"/>
            <a:ext cx="3727427" cy="3670153"/>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8" name="Google Shape;288;p29"/>
          <p:cNvSpPr/>
          <p:nvPr/>
        </p:nvSpPr>
        <p:spPr>
          <a:xfrm>
            <a:off x="4134747" y="2799265"/>
            <a:ext cx="4034501" cy="3985438"/>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CA7BB3"/>
              </a:solidFill>
              <a:latin typeface="Calibri"/>
              <a:ea typeface="Calibri"/>
              <a:cs typeface="Calibri"/>
              <a:sym typeface="Calibri"/>
            </a:endParaRPr>
          </a:p>
        </p:txBody>
      </p:sp>
      <p:sp>
        <p:nvSpPr>
          <p:cNvPr id="289" name="Google Shape;289;p29"/>
          <p:cNvSpPr/>
          <p:nvPr/>
        </p:nvSpPr>
        <p:spPr>
          <a:xfrm>
            <a:off x="8215965" y="2045657"/>
            <a:ext cx="3727426" cy="3531394"/>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0" name="Google Shape;290;p29"/>
          <p:cNvSpPr/>
          <p:nvPr/>
        </p:nvSpPr>
        <p:spPr>
          <a:xfrm>
            <a:off x="4067790" y="2748709"/>
            <a:ext cx="4071021" cy="3901592"/>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1" name="Google Shape;291;p29"/>
          <p:cNvSpPr/>
          <p:nvPr/>
        </p:nvSpPr>
        <p:spPr>
          <a:xfrm>
            <a:off x="8201856" y="1987708"/>
            <a:ext cx="3727427" cy="3670153"/>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2" name="Google Shape;292;p29"/>
          <p:cNvSpPr txBox="1"/>
          <p:nvPr/>
        </p:nvSpPr>
        <p:spPr>
          <a:xfrm>
            <a:off x="8570826" y="2564258"/>
            <a:ext cx="3001876" cy="255450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Du är smartare än </a:t>
            </a:r>
            <a:endParaRPr dirty="0"/>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tekniken.</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AI kan hjälpa dig med små praktiska saker.</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Men </a:t>
            </a:r>
            <a:r>
              <a:rPr lang="en-US" sz="2000" b="1" i="1" u="none" strike="noStrike" cap="none" dirty="0">
                <a:solidFill>
                  <a:schemeClr val="lt1"/>
                </a:solidFill>
                <a:latin typeface="Calibri"/>
                <a:ea typeface="Calibri"/>
                <a:cs typeface="Calibri"/>
                <a:sym typeface="Calibri"/>
              </a:rPr>
              <a:t>du </a:t>
            </a:r>
            <a:r>
              <a:rPr lang="en-US" sz="2000" b="1" i="0" u="none" strike="noStrike" cap="none" dirty="0">
                <a:solidFill>
                  <a:schemeClr val="lt1"/>
                </a:solidFill>
                <a:latin typeface="Calibri"/>
                <a:ea typeface="Calibri"/>
                <a:cs typeface="Calibri"/>
                <a:sym typeface="Calibri"/>
              </a:rPr>
              <a:t>vet bäst själv hur du mår.</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Använd AI som ett stöd, inte som sanningen.</a:t>
            </a:r>
            <a:endParaRPr sz="2000" b="0" i="0" u="none" strike="noStrike" cap="none" dirty="0">
              <a:solidFill>
                <a:schemeClr val="lt1"/>
              </a:solidFill>
              <a:latin typeface="Calibri"/>
              <a:ea typeface="Calibri"/>
              <a:cs typeface="Calibri"/>
              <a:sym typeface="Calibri"/>
            </a:endParaRPr>
          </a:p>
        </p:txBody>
      </p:sp>
      <p:sp>
        <p:nvSpPr>
          <p:cNvPr id="293" name="Google Shape;293;p29"/>
          <p:cNvSpPr/>
          <p:nvPr/>
        </p:nvSpPr>
        <p:spPr>
          <a:xfrm>
            <a:off x="10079678" y="1220648"/>
            <a:ext cx="1510520" cy="1453310"/>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4" name="Google Shape;294;p29"/>
          <p:cNvSpPr/>
          <p:nvPr/>
        </p:nvSpPr>
        <p:spPr>
          <a:xfrm>
            <a:off x="6261990" y="1681717"/>
            <a:ext cx="1510520" cy="1453310"/>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5" name="Google Shape;295;p29"/>
          <p:cNvSpPr/>
          <p:nvPr/>
        </p:nvSpPr>
        <p:spPr>
          <a:xfrm>
            <a:off x="10154721" y="1242560"/>
            <a:ext cx="1382924" cy="1328676"/>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6" name="Google Shape;296;p29"/>
          <p:cNvSpPr/>
          <p:nvPr/>
        </p:nvSpPr>
        <p:spPr>
          <a:xfrm>
            <a:off x="6325035" y="1757920"/>
            <a:ext cx="1382924" cy="1328676"/>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7" name="Google Shape;297;p29"/>
          <p:cNvSpPr txBox="1"/>
          <p:nvPr/>
        </p:nvSpPr>
        <p:spPr>
          <a:xfrm>
            <a:off x="6191907" y="2045657"/>
            <a:ext cx="1829596"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a:t>
            </a:r>
            <a:r>
              <a:rPr lang="en-US" sz="2000" b="1" i="0" u="none" strike="noStrike" cap="none" dirty="0" err="1">
                <a:solidFill>
                  <a:schemeClr val="lt1"/>
                </a:solidFill>
                <a:latin typeface="Calibri"/>
                <a:ea typeface="Calibri"/>
                <a:cs typeface="Calibri"/>
                <a:sym typeface="Calibri"/>
              </a:rPr>
              <a:t>Säkerhet</a:t>
            </a:r>
            <a:endParaRPr dirty="0"/>
          </a:p>
          <a:p>
            <a:pPr marL="0" marR="0" lvl="0" indent="0" algn="l"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        tips</a:t>
            </a:r>
            <a:endParaRPr sz="2000" b="0" i="0" u="none" strike="noStrike" cap="none" dirty="0">
              <a:solidFill>
                <a:schemeClr val="lt1"/>
              </a:solidFill>
              <a:latin typeface="Arial"/>
              <a:ea typeface="Arial"/>
              <a:cs typeface="Arial"/>
              <a:sym typeface="Arial"/>
            </a:endParaRPr>
          </a:p>
        </p:txBody>
      </p:sp>
      <p:sp>
        <p:nvSpPr>
          <p:cNvPr id="298" name="Google Shape;298;p29"/>
          <p:cNvSpPr txBox="1"/>
          <p:nvPr/>
        </p:nvSpPr>
        <p:spPr>
          <a:xfrm>
            <a:off x="4411441" y="3045135"/>
            <a:ext cx="3563184" cy="317005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Stanna upp och tänk efter </a:t>
            </a:r>
            <a:endParaRPr dirty="0"/>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om något verkar fel.</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Om AI föreslår något som verkar dramatiskt eller oväntat:</a:t>
            </a:r>
            <a:endParaRPr sz="2000" b="0" i="0" u="none" strike="noStrike" cap="none" dirty="0">
              <a:solidFill>
                <a:schemeClr val="lt1"/>
              </a:solidFill>
              <a:latin typeface="Calibri"/>
              <a:ea typeface="Calibri"/>
              <a:cs typeface="Calibri"/>
              <a:sym typeface="Calibri"/>
            </a:endParaRPr>
          </a:p>
          <a:p>
            <a:pPr marL="0" marR="0" lvl="0" indent="-127000" algn="ctr" rtl="0">
              <a:lnSpc>
                <a:spcPct val="100000"/>
              </a:lnSpc>
              <a:spcBef>
                <a:spcPts val="0"/>
              </a:spcBef>
              <a:spcAft>
                <a:spcPts val="0"/>
              </a:spcAft>
              <a:buClr>
                <a:schemeClr val="lt1"/>
              </a:buClr>
              <a:buSzPts val="2000"/>
              <a:buFont typeface="Arial"/>
              <a:buAutoNum type="arabicPeriod"/>
            </a:pPr>
            <a:r>
              <a:rPr lang="en-US" sz="2000" b="1" i="0" u="none" strike="noStrike" cap="none" dirty="0">
                <a:solidFill>
                  <a:schemeClr val="lt1"/>
                </a:solidFill>
                <a:latin typeface="Calibri"/>
                <a:ea typeface="Calibri"/>
                <a:cs typeface="Calibri"/>
                <a:sym typeface="Calibri"/>
              </a:rPr>
              <a:t> Stanna upp och tänk efter</a:t>
            </a:r>
            <a:endParaRPr sz="2000" b="0" i="0" u="none" strike="noStrike" cap="none" dirty="0">
              <a:solidFill>
                <a:schemeClr val="lt1"/>
              </a:solidFill>
              <a:latin typeface="Calibri"/>
              <a:ea typeface="Calibri"/>
              <a:cs typeface="Calibri"/>
              <a:sym typeface="Calibri"/>
            </a:endParaRPr>
          </a:p>
          <a:p>
            <a:pPr marL="0" marR="0" lvl="0" indent="-127000" algn="ctr" rtl="0">
              <a:lnSpc>
                <a:spcPct val="100000"/>
              </a:lnSpc>
              <a:spcBef>
                <a:spcPts val="0"/>
              </a:spcBef>
              <a:spcAft>
                <a:spcPts val="0"/>
              </a:spcAft>
              <a:buClr>
                <a:schemeClr val="lt1"/>
              </a:buClr>
              <a:buSzPts val="2000"/>
              <a:buFont typeface="Arial"/>
              <a:buAutoNum type="arabicPeriod"/>
            </a:pPr>
            <a:r>
              <a:rPr lang="en-US" sz="2000" b="1" i="0" u="none" strike="noStrike" cap="none" dirty="0">
                <a:solidFill>
                  <a:schemeClr val="lt1"/>
                </a:solidFill>
                <a:latin typeface="Calibri"/>
                <a:ea typeface="Calibri"/>
                <a:cs typeface="Calibri"/>
                <a:sym typeface="Calibri"/>
              </a:rPr>
              <a:t> Utvärdera förslaget</a:t>
            </a:r>
          </a:p>
          <a:p>
            <a:pPr marL="0" marR="0" lvl="0" indent="-127000" algn="ctr" rtl="0">
              <a:lnSpc>
                <a:spcPct val="100000"/>
              </a:lnSpc>
              <a:spcBef>
                <a:spcPts val="0"/>
              </a:spcBef>
              <a:spcAft>
                <a:spcPts val="0"/>
              </a:spcAft>
              <a:buClr>
                <a:schemeClr val="lt1"/>
              </a:buClr>
              <a:buSzPts val="2000"/>
              <a:buFont typeface="Arial"/>
              <a:buAutoNum type="arabicPeriod"/>
            </a:pPr>
            <a:r>
              <a:rPr lang="en-US" sz="2000" b="1" i="0" u="none" strike="noStrike" cap="none" dirty="0">
                <a:solidFill>
                  <a:schemeClr val="lt1"/>
                </a:solidFill>
                <a:latin typeface="Calibri"/>
                <a:ea typeface="Calibri"/>
                <a:cs typeface="Calibri"/>
                <a:sym typeface="Calibri"/>
              </a:rPr>
              <a:t>Fortsätt eller ignorera det</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endParaRPr lang="en-US" sz="2000" b="1"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Kom ihåg: En påminnelse ska inte väcka </a:t>
            </a:r>
            <a:r>
              <a:rPr lang="en-US" sz="2000" b="1" i="1" u="none" strike="noStrike" cap="none" dirty="0">
                <a:solidFill>
                  <a:schemeClr val="lt1"/>
                </a:solidFill>
                <a:latin typeface="Calibri"/>
                <a:ea typeface="Calibri"/>
                <a:cs typeface="Calibri"/>
                <a:sym typeface="Calibri"/>
              </a:rPr>
              <a:t>oro</a:t>
            </a:r>
            <a:r>
              <a:rPr lang="en-US" sz="2000" b="1" i="0" u="none" strike="noStrike" cap="none" dirty="0">
                <a:solidFill>
                  <a:schemeClr val="lt1"/>
                </a:solidFill>
                <a:latin typeface="Calibri"/>
                <a:ea typeface="Calibri"/>
                <a:cs typeface="Calibri"/>
                <a:sym typeface="Calibri"/>
              </a:rPr>
              <a:t>.</a:t>
            </a:r>
            <a:endParaRPr sz="2000" b="0" i="0" u="none" strike="noStrike" cap="none" dirty="0">
              <a:solidFill>
                <a:schemeClr val="lt1"/>
              </a:solidFill>
              <a:latin typeface="Calibri"/>
              <a:ea typeface="Calibri"/>
              <a:cs typeface="Calibri"/>
              <a:sym typeface="Calibri"/>
            </a:endParaRPr>
          </a:p>
        </p:txBody>
      </p:sp>
      <p:sp>
        <p:nvSpPr>
          <p:cNvPr id="299" name="Google Shape;299;p29"/>
          <p:cNvSpPr txBox="1"/>
          <p:nvPr/>
        </p:nvSpPr>
        <p:spPr>
          <a:xfrm>
            <a:off x="10022196" y="1539710"/>
            <a:ext cx="1568002"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 Människa </a:t>
            </a:r>
            <a:endParaRPr/>
          </a:p>
          <a:p>
            <a:pPr marL="0" marR="0" lvl="0" indent="0" algn="ctr"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tips</a:t>
            </a:r>
            <a:endParaRPr sz="2000" b="0" i="0" u="none" strike="noStrike" cap="none">
              <a:solidFill>
                <a:schemeClr val="lt1"/>
              </a:solidFill>
              <a:latin typeface="Arial"/>
              <a:ea typeface="Arial"/>
              <a:cs typeface="Arial"/>
              <a:sym typeface="Arial"/>
            </a:endParaRPr>
          </a:p>
        </p:txBody>
      </p:sp>
      <p:sp>
        <p:nvSpPr>
          <p:cNvPr id="300" name="Google Shape;300;p29"/>
          <p:cNvSpPr txBox="1"/>
          <p:nvPr/>
        </p:nvSpPr>
        <p:spPr>
          <a:xfrm>
            <a:off x="2524562" y="1877488"/>
            <a:ext cx="1697246"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 Balans-tips </a:t>
            </a:r>
            <a:endParaRPr sz="2000" b="0" i="0" u="none" strike="noStrike" cap="none">
              <a:solidFill>
                <a:schemeClr val="lt1"/>
              </a:solidFill>
              <a:latin typeface="Arial"/>
              <a:ea typeface="Arial"/>
              <a:cs typeface="Arial"/>
              <a:sym typeface="Arial"/>
            </a:endParaRPr>
          </a:p>
        </p:txBody>
      </p:sp>
      <p:sp>
        <p:nvSpPr>
          <p:cNvPr id="301" name="Google Shape;301;p29"/>
          <p:cNvSpPr txBox="1"/>
          <p:nvPr/>
        </p:nvSpPr>
        <p:spPr>
          <a:xfrm>
            <a:off x="533142" y="2799265"/>
            <a:ext cx="2938390" cy="255450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Använd påminnelsenheter eller appar i små doser.</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Om du får för många påminnelser, stäng av några av dem.</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Hitta den mängd som ger lugn – inte stress.</a:t>
            </a:r>
            <a:endParaRPr sz="2000" b="0" i="0" u="none" strike="noStrike" cap="none" dirty="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75"/>
          <p:cNvSpPr txBox="1">
            <a:spLocks noGrp="1"/>
          </p:cNvSpPr>
          <p:nvPr>
            <p:ph type="body" idx="1"/>
          </p:nvPr>
        </p:nvSpPr>
        <p:spPr>
          <a:xfrm>
            <a:off x="3237173" y="432697"/>
            <a:ext cx="6287406"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sz="4800">
                <a:solidFill>
                  <a:schemeClr val="lt1"/>
                </a:solidFill>
                <a:latin typeface="Calibri"/>
                <a:ea typeface="Calibri"/>
                <a:cs typeface="Calibri"/>
                <a:sym typeface="Calibri"/>
              </a:rPr>
              <a:t>Tips om etik och data</a:t>
            </a:r>
            <a:endParaRPr/>
          </a:p>
          <a:p>
            <a:pPr marL="0" lvl="0" indent="0" algn="l" rtl="0">
              <a:lnSpc>
                <a:spcPct val="90000"/>
              </a:lnSpc>
              <a:spcBef>
                <a:spcPts val="0"/>
              </a:spcBef>
              <a:spcAft>
                <a:spcPts val="0"/>
              </a:spcAft>
              <a:buClr>
                <a:schemeClr val="lt1"/>
              </a:buClr>
              <a:buSzPts val="3600"/>
              <a:buNone/>
            </a:pPr>
            <a:endParaRPr sz="4800"/>
          </a:p>
        </p:txBody>
      </p:sp>
      <p:sp>
        <p:nvSpPr>
          <p:cNvPr id="307" name="Google Shape;307;p75"/>
          <p:cNvSpPr/>
          <p:nvPr/>
        </p:nvSpPr>
        <p:spPr>
          <a:xfrm>
            <a:off x="1179669" y="2101351"/>
            <a:ext cx="4310740" cy="4292945"/>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08" name="Google Shape;308;p75"/>
          <p:cNvSpPr/>
          <p:nvPr/>
        </p:nvSpPr>
        <p:spPr>
          <a:xfrm>
            <a:off x="1063463" y="2028865"/>
            <a:ext cx="4497152" cy="4437918"/>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09" name="Google Shape;309;p75"/>
          <p:cNvSpPr/>
          <p:nvPr/>
        </p:nvSpPr>
        <p:spPr>
          <a:xfrm>
            <a:off x="1003068" y="2081754"/>
            <a:ext cx="4468211" cy="4292945"/>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10" name="Google Shape;310;p75"/>
          <p:cNvSpPr/>
          <p:nvPr/>
        </p:nvSpPr>
        <p:spPr>
          <a:xfrm>
            <a:off x="4273802" y="1575828"/>
            <a:ext cx="1382924" cy="1328676"/>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 Data     </a:t>
            </a:r>
            <a:endParaRPr/>
          </a:p>
          <a:p>
            <a:pPr marL="0" marR="0" lvl="0" indent="0" algn="l"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       tips</a:t>
            </a:r>
            <a:endParaRPr/>
          </a:p>
        </p:txBody>
      </p:sp>
      <p:sp>
        <p:nvSpPr>
          <p:cNvPr id="311" name="Google Shape;311;p75"/>
          <p:cNvSpPr/>
          <p:nvPr/>
        </p:nvSpPr>
        <p:spPr>
          <a:xfrm>
            <a:off x="4181818" y="1569726"/>
            <a:ext cx="1510520" cy="1453310"/>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12" name="Google Shape;312;p75"/>
          <p:cNvSpPr txBox="1"/>
          <p:nvPr/>
        </p:nvSpPr>
        <p:spPr>
          <a:xfrm>
            <a:off x="6002733" y="4150410"/>
            <a:ext cx="2247292"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Avsnitt tre</a:t>
            </a:r>
            <a:endParaRPr sz="1400" b="0" i="0" u="none" strike="noStrike" cap="none">
              <a:solidFill>
                <a:srgbClr val="000000"/>
              </a:solidFill>
              <a:latin typeface="Arial"/>
              <a:ea typeface="Arial"/>
              <a:cs typeface="Arial"/>
              <a:sym typeface="Arial"/>
            </a:endParaRPr>
          </a:p>
        </p:txBody>
      </p:sp>
      <p:sp>
        <p:nvSpPr>
          <p:cNvPr id="313" name="Google Shape;313;p75"/>
          <p:cNvSpPr txBox="1"/>
          <p:nvPr/>
        </p:nvSpPr>
        <p:spPr>
          <a:xfrm>
            <a:off x="8674677" y="4972609"/>
            <a:ext cx="224559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Avsnitt fyra</a:t>
            </a:r>
            <a:endParaRPr sz="1400" b="0" i="0" u="none" strike="noStrike" cap="none">
              <a:solidFill>
                <a:srgbClr val="000000"/>
              </a:solidFill>
              <a:latin typeface="Arial"/>
              <a:ea typeface="Arial"/>
              <a:cs typeface="Arial"/>
              <a:sym typeface="Arial"/>
            </a:endParaRPr>
          </a:p>
        </p:txBody>
      </p:sp>
      <p:sp>
        <p:nvSpPr>
          <p:cNvPr id="314" name="Google Shape;314;p75"/>
          <p:cNvSpPr/>
          <p:nvPr/>
        </p:nvSpPr>
        <p:spPr>
          <a:xfrm>
            <a:off x="6979302" y="2119998"/>
            <a:ext cx="4381703" cy="4292944"/>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15" name="Google Shape;315;p75"/>
          <p:cNvSpPr/>
          <p:nvPr/>
        </p:nvSpPr>
        <p:spPr>
          <a:xfrm>
            <a:off x="6979302" y="2119996"/>
            <a:ext cx="4381703" cy="4143643"/>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16" name="Google Shape;316;p75"/>
          <p:cNvSpPr/>
          <p:nvPr/>
        </p:nvSpPr>
        <p:spPr>
          <a:xfrm>
            <a:off x="6989222" y="2119997"/>
            <a:ext cx="4468210" cy="4255655"/>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17" name="Google Shape;317;p75"/>
          <p:cNvSpPr txBox="1"/>
          <p:nvPr/>
        </p:nvSpPr>
        <p:spPr>
          <a:xfrm>
            <a:off x="7467138" y="2606788"/>
            <a:ext cx="3580985" cy="317005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Dela endast det du känner dig bekväm med</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Påminnelserna behöver inte dina personliga hälsouppgifter.</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Du behöver inte dela din plats eller dina kontakter för att använda funktionen.</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rgbClr val="292668"/>
                </a:solidFill>
                <a:latin typeface="Calibri"/>
                <a:ea typeface="Calibri"/>
                <a:cs typeface="Calibri"/>
                <a:sym typeface="Calibri"/>
              </a:rPr>
              <a:t>Tumregel:</a:t>
            </a:r>
            <a:endParaRPr sz="2000" b="0" i="0" u="none" strike="noStrike" cap="none" dirty="0">
              <a:solidFill>
                <a:srgbClr val="292668"/>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1" u="none" strike="noStrike" cap="none" dirty="0">
                <a:solidFill>
                  <a:schemeClr val="lt1"/>
                </a:solidFill>
                <a:latin typeface="Calibri"/>
                <a:ea typeface="Calibri"/>
                <a:cs typeface="Calibri"/>
                <a:sym typeface="Calibri"/>
              </a:rPr>
              <a:t>Ju mindre data du delar, desto</a:t>
            </a:r>
            <a:endParaRPr dirty="0"/>
          </a:p>
          <a:p>
            <a:pPr marL="0" marR="0" lvl="0" indent="0" algn="ctr" rtl="0">
              <a:lnSpc>
                <a:spcPct val="100000"/>
              </a:lnSpc>
              <a:spcBef>
                <a:spcPts val="0"/>
              </a:spcBef>
              <a:spcAft>
                <a:spcPts val="0"/>
              </a:spcAft>
              <a:buNone/>
            </a:pPr>
            <a:r>
              <a:rPr lang="en-US" sz="2000" b="1" i="1" u="none" strike="noStrike" cap="none" dirty="0">
                <a:solidFill>
                  <a:schemeClr val="lt1"/>
                </a:solidFill>
                <a:latin typeface="Calibri"/>
                <a:ea typeface="Calibri"/>
                <a:cs typeface="Calibri"/>
                <a:sym typeface="Calibri"/>
              </a:rPr>
              <a:t> mer kontroll har du.</a:t>
            </a:r>
            <a:endParaRPr sz="2000" b="0" i="0" u="none" strike="noStrike" cap="none" dirty="0">
              <a:solidFill>
                <a:schemeClr val="lt1"/>
              </a:solidFill>
              <a:latin typeface="Calibri"/>
              <a:ea typeface="Calibri"/>
              <a:cs typeface="Calibri"/>
              <a:sym typeface="Calibri"/>
            </a:endParaRPr>
          </a:p>
        </p:txBody>
      </p:sp>
      <p:sp>
        <p:nvSpPr>
          <p:cNvPr id="318" name="Google Shape;318;p75"/>
          <p:cNvSpPr txBox="1"/>
          <p:nvPr/>
        </p:nvSpPr>
        <p:spPr>
          <a:xfrm>
            <a:off x="1222731" y="2528091"/>
            <a:ext cx="4224615" cy="317005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Du har alltid </a:t>
            </a:r>
            <a:endParaRPr dirty="0"/>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kontroll; AI kan bara </a:t>
            </a:r>
            <a:endParaRPr dirty="0"/>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komma med förslag när du tillåter </a:t>
            </a:r>
            <a:endParaRPr dirty="0"/>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den att komma åt dina data. Du kan </a:t>
            </a:r>
            <a:r>
              <a:rPr lang="en-US" sz="2000" b="1" i="1" u="none" strike="noStrike" cap="none" dirty="0">
                <a:solidFill>
                  <a:schemeClr val="lt1"/>
                </a:solidFill>
                <a:latin typeface="Calibri"/>
                <a:ea typeface="Calibri"/>
                <a:cs typeface="Calibri"/>
                <a:sym typeface="Calibri"/>
              </a:rPr>
              <a:t>aktivera eller inaktivera funktioner </a:t>
            </a:r>
            <a:r>
              <a:rPr lang="en-US" sz="2000" b="1" i="0" u="none" strike="noStrike" cap="none" dirty="0">
                <a:solidFill>
                  <a:schemeClr val="lt1"/>
                </a:solidFill>
                <a:latin typeface="Calibri"/>
                <a:ea typeface="Calibri"/>
                <a:cs typeface="Calibri"/>
                <a:sym typeface="Calibri"/>
              </a:rPr>
              <a:t>när som helst i telefonens inställningar. (Modul 1)</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Kom ihåg:</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1" u="none" strike="noStrike" cap="none" dirty="0">
                <a:solidFill>
                  <a:schemeClr val="lt1"/>
                </a:solidFill>
                <a:latin typeface="Calibri"/>
                <a:ea typeface="Calibri"/>
                <a:cs typeface="Calibri"/>
                <a:sym typeface="Calibri"/>
              </a:rPr>
              <a:t>Om en app ber om något du inte förstår → </a:t>
            </a:r>
            <a:endParaRPr dirty="0"/>
          </a:p>
          <a:p>
            <a:pPr marL="0" marR="0" lvl="0" indent="0" algn="ctr" rtl="0">
              <a:lnSpc>
                <a:spcPct val="100000"/>
              </a:lnSpc>
              <a:spcBef>
                <a:spcPts val="0"/>
              </a:spcBef>
              <a:spcAft>
                <a:spcPts val="0"/>
              </a:spcAft>
              <a:buNone/>
            </a:pPr>
            <a:r>
              <a:rPr lang="en-US" sz="2000" b="1" i="1" u="none" strike="noStrike" cap="none" dirty="0">
                <a:solidFill>
                  <a:schemeClr val="lt1"/>
                </a:solidFill>
                <a:latin typeface="Calibri"/>
                <a:ea typeface="Calibri"/>
                <a:cs typeface="Calibri"/>
                <a:sym typeface="Calibri"/>
              </a:rPr>
              <a:t>välj ”Tillåt inte”.</a:t>
            </a:r>
            <a:endParaRPr sz="2000" b="0" i="0" u="none" strike="noStrike" cap="none" dirty="0">
              <a:solidFill>
                <a:schemeClr val="lt1"/>
              </a:solidFill>
              <a:latin typeface="Calibri"/>
              <a:ea typeface="Calibri"/>
              <a:cs typeface="Calibri"/>
              <a:sym typeface="Calibri"/>
            </a:endParaRPr>
          </a:p>
        </p:txBody>
      </p:sp>
      <p:sp>
        <p:nvSpPr>
          <p:cNvPr id="319" name="Google Shape;319;p75"/>
          <p:cNvSpPr/>
          <p:nvPr/>
        </p:nvSpPr>
        <p:spPr>
          <a:xfrm>
            <a:off x="10590127" y="1857012"/>
            <a:ext cx="1510520" cy="1453310"/>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20" name="Google Shape;320;p75"/>
          <p:cNvSpPr/>
          <p:nvPr/>
        </p:nvSpPr>
        <p:spPr>
          <a:xfrm>
            <a:off x="10679463" y="1919329"/>
            <a:ext cx="1382924" cy="1328676"/>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21" name="Google Shape;321;p75"/>
          <p:cNvSpPr txBox="1"/>
          <p:nvPr/>
        </p:nvSpPr>
        <p:spPr>
          <a:xfrm>
            <a:off x="10734184" y="2174148"/>
            <a:ext cx="1543870"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 Etik </a:t>
            </a:r>
            <a:endParaRPr/>
          </a:p>
          <a:p>
            <a:pPr marL="0" marR="0" lvl="0" indent="0" algn="l"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        tips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343" name="Google Shape;343;p11"/>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344" name="Google Shape;344;p11"/>
          <p:cNvSpPr txBox="1"/>
          <p:nvPr/>
        </p:nvSpPr>
        <p:spPr>
          <a:xfrm>
            <a:off x="982521" y="391734"/>
            <a:ext cx="4550975" cy="104998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103333"/>
              </a:lnSpc>
              <a:spcBef>
                <a:spcPts val="0"/>
              </a:spcBef>
              <a:spcAft>
                <a:spcPts val="0"/>
              </a:spcAft>
              <a:buClr>
                <a:srgbClr val="242B62"/>
              </a:buClr>
              <a:buSzPct val="100000"/>
              <a:buFont typeface="Arial"/>
              <a:buNone/>
            </a:pPr>
            <a:r>
              <a:rPr lang="en-US" sz="14400" b="1" i="0" u="none" strike="noStrike" cap="none">
                <a:solidFill>
                  <a:srgbClr val="292668"/>
                </a:solidFill>
                <a:latin typeface="Calibri"/>
                <a:ea typeface="Calibri"/>
                <a:cs typeface="Calibri"/>
                <a:sym typeface="Calibri"/>
              </a:rPr>
              <a:t>Steg-för-steg-övning</a:t>
            </a:r>
            <a:endParaRPr sz="3600" b="0" i="0" u="none" strike="noStrike" cap="none">
              <a:solidFill>
                <a:srgbClr val="292668"/>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3600"/>
              <a:buFont typeface="Arial"/>
              <a:buNone/>
            </a:pPr>
            <a:endParaRPr sz="3600" b="0" i="0" u="none" strike="noStrike" cap="none">
              <a:solidFill>
                <a:srgbClr val="292668"/>
              </a:solidFill>
              <a:latin typeface="Calibri"/>
              <a:ea typeface="Calibri"/>
              <a:cs typeface="Calibri"/>
              <a:sym typeface="Calibri"/>
            </a:endParaRPr>
          </a:p>
        </p:txBody>
      </p:sp>
      <p:sp>
        <p:nvSpPr>
          <p:cNvPr id="345" name="Google Shape;345;p11"/>
          <p:cNvSpPr/>
          <p:nvPr/>
        </p:nvSpPr>
        <p:spPr>
          <a:xfrm>
            <a:off x="820258" y="1461969"/>
            <a:ext cx="5626261" cy="4893607"/>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1️⃣ </a:t>
            </a:r>
            <a:r>
              <a:rPr lang="en-US" sz="2000" b="1" i="0" u="none" strike="noStrike" cap="none" dirty="0">
                <a:solidFill>
                  <a:srgbClr val="292668"/>
                </a:solidFill>
                <a:latin typeface="Calibri"/>
                <a:ea typeface="Calibri"/>
                <a:cs typeface="Calibri"/>
                <a:sym typeface="Calibri"/>
              </a:rPr>
              <a:t>Öppna appen  </a:t>
            </a:r>
            <a:endParaRPr dirty="0"/>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      📱 Påminnelser eller Kalender  </a:t>
            </a:r>
            <a:endParaRPr dirty="0"/>
          </a:p>
          <a:p>
            <a:pPr marL="0" marR="0" lvl="0" indent="0" algn="l" rtl="0">
              <a:lnSpc>
                <a:spcPct val="100000"/>
              </a:lnSpc>
              <a:spcBef>
                <a:spcPts val="0"/>
              </a:spcBef>
              <a:spcAft>
                <a:spcPts val="0"/>
              </a:spcAft>
              <a:buNone/>
            </a:pPr>
            <a:endParaRPr sz="1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2️⃣ Tryck på ”+” eller ”Ny påminnelse”</a:t>
            </a:r>
            <a:endParaRPr dirty="0"/>
          </a:p>
          <a:p>
            <a:pPr marL="0" marR="0" lvl="0" indent="0" algn="l" rtl="0">
              <a:lnSpc>
                <a:spcPct val="100000"/>
              </a:lnSpc>
              <a:spcBef>
                <a:spcPts val="0"/>
              </a:spcBef>
              <a:spcAft>
                <a:spcPts val="0"/>
              </a:spcAft>
              <a:buNone/>
            </a:pP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3️⃣ Skriv din påminnelse  </a:t>
            </a:r>
            <a:endParaRPr dirty="0"/>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       ✏️ </a:t>
            </a:r>
            <a:r>
              <a:rPr lang="en-US" sz="2000" b="0" i="1" u="none" strike="noStrike" cap="none" dirty="0">
                <a:solidFill>
                  <a:srgbClr val="292668"/>
                </a:solidFill>
                <a:latin typeface="Calibri"/>
                <a:ea typeface="Calibri"/>
                <a:cs typeface="Calibri"/>
                <a:sym typeface="Calibri"/>
              </a:rPr>
              <a:t>”Ta blodtrycksmedicin kl. 10:</a:t>
            </a:r>
            <a:r>
              <a:rPr lang="en-US" sz="2000" b="0" i="0" u="none" strike="noStrike" cap="none" dirty="0">
                <a:solidFill>
                  <a:srgbClr val="292668"/>
                </a:solidFill>
                <a:latin typeface="Calibri"/>
                <a:ea typeface="Calibri"/>
                <a:cs typeface="Calibri"/>
                <a:sym typeface="Calibri"/>
              </a:rPr>
              <a:t>00”  </a:t>
            </a:r>
            <a:endParaRPr dirty="0"/>
          </a:p>
          <a:p>
            <a:pPr marL="0" marR="0" lvl="0" indent="0" algn="l" rtl="0">
              <a:lnSpc>
                <a:spcPct val="100000"/>
              </a:lnSpc>
              <a:spcBef>
                <a:spcPts val="0"/>
              </a:spcBef>
              <a:spcAft>
                <a:spcPts val="0"/>
              </a:spcAft>
              <a:buNone/>
            </a:pP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4️⃣ Välj en tid  </a:t>
            </a:r>
            <a:endParaRPr dirty="0"/>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       ⏰ Välj en tid som passar din dagliga rutin  </a:t>
            </a:r>
            <a:endParaRPr dirty="0"/>
          </a:p>
          <a:p>
            <a:pPr marL="0" marR="0" lvl="0" indent="0" algn="l" rtl="0">
              <a:lnSpc>
                <a:spcPct val="100000"/>
              </a:lnSpc>
              <a:spcBef>
                <a:spcPts val="0"/>
              </a:spcBef>
              <a:spcAft>
                <a:spcPts val="0"/>
              </a:spcAft>
              <a:buNone/>
            </a:pP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5️⃣ Tryck </a:t>
            </a:r>
            <a:r>
              <a:rPr lang="en-US" sz="2000" b="0" i="1" u="none" strike="noStrike" cap="none" dirty="0">
                <a:solidFill>
                  <a:srgbClr val="292668"/>
                </a:solidFill>
                <a:latin typeface="Calibri"/>
                <a:ea typeface="Calibri"/>
                <a:cs typeface="Calibri"/>
                <a:sym typeface="Calibri"/>
              </a:rPr>
              <a:t>på </a:t>
            </a:r>
            <a:r>
              <a:rPr lang="en-US" sz="2000" b="0" i="0" u="none" strike="noStrike" cap="none" dirty="0">
                <a:solidFill>
                  <a:srgbClr val="292668"/>
                </a:solidFill>
                <a:latin typeface="Calibri"/>
                <a:ea typeface="Calibri"/>
                <a:cs typeface="Calibri"/>
                <a:sym typeface="Calibri"/>
              </a:rPr>
              <a:t>”Spara”✅  </a:t>
            </a:r>
            <a:endParaRPr dirty="0"/>
          </a:p>
          <a:p>
            <a:pPr marL="0" marR="0" lvl="0" indent="0" algn="l" rtl="0">
              <a:lnSpc>
                <a:spcPct val="100000"/>
              </a:lnSpc>
              <a:spcBef>
                <a:spcPts val="0"/>
              </a:spcBef>
              <a:spcAft>
                <a:spcPts val="0"/>
              </a:spcAft>
              <a:buNone/>
            </a:pP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6️⃣ Kontrollera din påminnelse  </a:t>
            </a:r>
            <a:endParaRPr dirty="0"/>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      📋 Syns den i din lista?</a:t>
            </a:r>
            <a:endParaRPr sz="2000" b="0" i="0" u="none" strike="noStrike" cap="none" dirty="0">
              <a:solidFill>
                <a:srgbClr val="292668"/>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p76" descr="Person, der nyder kaffe og slapper af på en sofa"/>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799821" y="323708"/>
            <a:ext cx="4671448" cy="6126480"/>
          </a:xfrm>
          <a:prstGeom prst="rect">
            <a:avLst/>
          </a:prstGeom>
          <a:solidFill>
            <a:srgbClr val="D8D8D8"/>
          </a:solidFill>
          <a:ln>
            <a:noFill/>
          </a:ln>
        </p:spPr>
      </p:pic>
      <p:sp>
        <p:nvSpPr>
          <p:cNvPr id="335" name="Google Shape;335;p76"/>
          <p:cNvSpPr txBox="1">
            <a:spLocks noGrp="1"/>
          </p:cNvSpPr>
          <p:nvPr>
            <p:ph type="body" idx="1"/>
          </p:nvPr>
        </p:nvSpPr>
        <p:spPr>
          <a:xfrm>
            <a:off x="459444" y="103018"/>
            <a:ext cx="5214630" cy="1177888"/>
          </a:xfrm>
          <a:prstGeom prst="rect">
            <a:avLst/>
          </a:prstGeom>
          <a:noFill/>
          <a:ln>
            <a:noFill/>
          </a:ln>
        </p:spPr>
        <p:txBody>
          <a:bodyPr spcFirstLastPara="1" wrap="square" lIns="91425" tIns="45700" rIns="91425" bIns="45700" anchor="t" anchorCtr="0">
            <a:noAutofit/>
          </a:bodyPr>
          <a:lstStyle/>
          <a:p>
            <a:pPr marL="0" lvl="0" indent="0" algn="ctr" rtl="0">
              <a:lnSpc>
                <a:spcPct val="103333"/>
              </a:lnSpc>
              <a:spcBef>
                <a:spcPts val="0"/>
              </a:spcBef>
              <a:spcAft>
                <a:spcPts val="0"/>
              </a:spcAft>
              <a:buSzPts val="3600"/>
              <a:buNone/>
            </a:pPr>
            <a:r>
              <a:rPr lang="en-US" b="1" i="1">
                <a:solidFill>
                  <a:schemeClr val="lt1"/>
                </a:solidFill>
                <a:latin typeface="Calibri"/>
                <a:ea typeface="Calibri"/>
                <a:cs typeface="Calibri"/>
                <a:sym typeface="Calibri"/>
              </a:rPr>
              <a:t>Scenarioövning 1 </a:t>
            </a:r>
            <a:endParaRPr/>
          </a:p>
          <a:p>
            <a:pPr marL="0" lvl="0" indent="0" algn="l" rtl="0">
              <a:lnSpc>
                <a:spcPct val="103333"/>
              </a:lnSpc>
              <a:spcBef>
                <a:spcPts val="0"/>
              </a:spcBef>
              <a:spcAft>
                <a:spcPts val="0"/>
              </a:spcAft>
              <a:buSzPts val="3600"/>
              <a:buNone/>
            </a:pPr>
            <a:r>
              <a:rPr lang="en-US" b="1" i="1">
                <a:solidFill>
                  <a:schemeClr val="lt1"/>
                </a:solidFill>
                <a:latin typeface="Calibri"/>
                <a:ea typeface="Calibri"/>
                <a:cs typeface="Calibri"/>
                <a:sym typeface="Calibri"/>
              </a:rPr>
              <a:t>”Peters morgonrutin”</a:t>
            </a:r>
            <a:endParaRPr i="1">
              <a:solidFill>
                <a:schemeClr val="lt1"/>
              </a:solidFill>
              <a:latin typeface="Calibri"/>
              <a:ea typeface="Calibri"/>
              <a:cs typeface="Calibri"/>
              <a:sym typeface="Calibri"/>
            </a:endParaRPr>
          </a:p>
          <a:p>
            <a:pPr marL="0" lvl="0" indent="0" algn="l" rtl="0">
              <a:lnSpc>
                <a:spcPct val="103333"/>
              </a:lnSpc>
              <a:spcBef>
                <a:spcPts val="0"/>
              </a:spcBef>
              <a:spcAft>
                <a:spcPts val="0"/>
              </a:spcAft>
              <a:buSzPts val="3600"/>
              <a:buNone/>
            </a:pPr>
            <a:endParaRPr/>
          </a:p>
        </p:txBody>
      </p:sp>
      <p:pic>
        <p:nvPicPr>
          <p:cNvPr id="336" name="Google Shape;336;p76"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4970234" y="4748556"/>
            <a:ext cx="3845287" cy="3119493"/>
          </a:xfrm>
          <a:prstGeom prst="rect">
            <a:avLst/>
          </a:prstGeom>
          <a:noFill/>
          <a:ln>
            <a:noFill/>
          </a:ln>
        </p:spPr>
      </p:pic>
      <p:sp>
        <p:nvSpPr>
          <p:cNvPr id="337" name="Google Shape;337;p76"/>
          <p:cNvSpPr/>
          <p:nvPr/>
        </p:nvSpPr>
        <p:spPr>
          <a:xfrm>
            <a:off x="459450" y="1404350"/>
            <a:ext cx="5648400" cy="4708941"/>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000"/>
              <a:buFont typeface="Arial"/>
              <a:buNone/>
            </a:pPr>
            <a:r>
              <a:rPr lang="en-US" sz="2000" b="1" i="0" u="none" strike="noStrike" cap="none" dirty="0">
                <a:solidFill>
                  <a:srgbClr val="292668"/>
                </a:solidFill>
                <a:latin typeface="Calibri"/>
                <a:ea typeface="Calibri"/>
                <a:cs typeface="Calibri"/>
                <a:sym typeface="Calibri"/>
              </a:rPr>
              <a:t>AI-stödda påminnelser och aktivitetsmätning</a:t>
            </a:r>
            <a:endParaRPr sz="20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Peter, 76 år, har glömt att ta sin blodtrycksmedicin ett par gånger. </a:t>
            </a:r>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Hans smartklocka börjar föreslå en påminnelse klockan 9 på morgonen, eftersom han ofta befinner sig i köket vid den tiden. Peter undrar: </a:t>
            </a:r>
            <a:r>
              <a:rPr lang="en-US" sz="2000" b="0" i="1" u="none" strike="noStrike" cap="none" dirty="0">
                <a:solidFill>
                  <a:schemeClr val="lt1"/>
                </a:solidFill>
                <a:latin typeface="Calibri"/>
                <a:ea typeface="Calibri"/>
                <a:cs typeface="Calibri"/>
                <a:sym typeface="Calibri"/>
              </a:rPr>
              <a:t>”Hur vet klockan det?”</a:t>
            </a: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Han provar påminnelsen i en vecka och upptäcker att den faktiskt hjälper – men han stänger av den på helgen, när hans rutin ser annorlunda ut.</a:t>
            </a:r>
            <a:endParaRPr dirty="0"/>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292668"/>
              </a:buClr>
              <a:buSzPts val="2000"/>
              <a:buFont typeface="Arial"/>
              <a:buNone/>
            </a:pPr>
            <a:r>
              <a:rPr lang="en-US" sz="2000" b="1" i="0" u="none" strike="noStrike" cap="none" dirty="0">
                <a:solidFill>
                  <a:srgbClr val="292668"/>
                </a:solidFill>
                <a:latin typeface="Calibri"/>
                <a:ea typeface="Calibri"/>
                <a:cs typeface="Calibri"/>
                <a:sym typeface="Calibri"/>
              </a:rPr>
              <a:t>Frågor om scenariot:</a:t>
            </a:r>
            <a:endParaRPr dirty="0"/>
          </a:p>
          <a:p>
            <a:pPr marL="342900" marR="0" lvl="0" indent="-342900" algn="l" rtl="0">
              <a:lnSpc>
                <a:spcPct val="100000"/>
              </a:lnSpc>
              <a:spcBef>
                <a:spcPts val="0"/>
              </a:spcBef>
              <a:spcAft>
                <a:spcPts val="0"/>
              </a:spcAft>
              <a:buClr>
                <a:schemeClr val="lt1"/>
              </a:buClr>
              <a:buSzPts val="2000"/>
              <a:buFont typeface="Arial"/>
              <a:buChar char="•"/>
            </a:pPr>
            <a:r>
              <a:rPr lang="en-US" sz="2000" b="0" i="0" u="none" strike="noStrike" cap="none" dirty="0">
                <a:solidFill>
                  <a:schemeClr val="lt1"/>
                </a:solidFill>
                <a:latin typeface="Calibri"/>
                <a:ea typeface="Calibri"/>
                <a:cs typeface="Calibri"/>
                <a:sym typeface="Calibri"/>
              </a:rPr>
              <a:t>Vad gör AI här, och vad gör den inte?</a:t>
            </a:r>
            <a:endParaRPr dirty="0"/>
          </a:p>
          <a:p>
            <a:pPr marL="342900" marR="0" lvl="0" indent="-342900" algn="l" rtl="0">
              <a:lnSpc>
                <a:spcPct val="100000"/>
              </a:lnSpc>
              <a:spcBef>
                <a:spcPts val="0"/>
              </a:spcBef>
              <a:spcAft>
                <a:spcPts val="0"/>
              </a:spcAft>
              <a:buClr>
                <a:schemeClr val="lt1"/>
              </a:buClr>
              <a:buSzPts val="2000"/>
              <a:buFont typeface="Arial"/>
              <a:buChar char="•"/>
            </a:pPr>
            <a:r>
              <a:rPr lang="en-US" sz="2000" b="0" i="0" u="none" strike="noStrike" cap="none" dirty="0">
                <a:solidFill>
                  <a:schemeClr val="lt1"/>
                </a:solidFill>
                <a:latin typeface="Calibri"/>
                <a:ea typeface="Calibri"/>
                <a:cs typeface="Calibri"/>
                <a:sym typeface="Calibri"/>
              </a:rPr>
              <a:t>Hur kan Peter hantera sin egen påminnelse?</a:t>
            </a:r>
            <a:endParaRPr dirty="0"/>
          </a:p>
          <a:p>
            <a:pPr marL="342900" marR="0" lvl="0" indent="-342900" algn="l" rtl="0">
              <a:lnSpc>
                <a:spcPct val="100000"/>
              </a:lnSpc>
              <a:spcBef>
                <a:spcPts val="0"/>
              </a:spcBef>
              <a:spcAft>
                <a:spcPts val="0"/>
              </a:spcAft>
              <a:buClr>
                <a:schemeClr val="lt1"/>
              </a:buClr>
              <a:buSzPts val="2000"/>
              <a:buFont typeface="Arial"/>
              <a:buChar char="•"/>
            </a:pPr>
            <a:r>
              <a:rPr lang="en-US" sz="2000" b="0" i="0" u="none" strike="noStrike" cap="none" dirty="0">
                <a:solidFill>
                  <a:schemeClr val="lt1"/>
                </a:solidFill>
                <a:latin typeface="Calibri"/>
                <a:ea typeface="Calibri"/>
                <a:cs typeface="Calibri"/>
                <a:sym typeface="Calibri"/>
              </a:rPr>
              <a:t>Vad skulle DU göra?</a:t>
            </a: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Calibri"/>
              <a:ea typeface="Calibri"/>
              <a:cs typeface="Calibri"/>
              <a:sym typeface="Calibri"/>
            </a:endParaRPr>
          </a:p>
        </p:txBody>
      </p:sp>
      <p:pic>
        <p:nvPicPr>
          <p:cNvPr id="2" name="Billede 1" descr="Et billede, der indeholder tekst, smil, Ansigt, ballon&#10;&#10;AI-genereret indhold kan være ukorrekt.">
            <a:extLst>
              <a:ext uri="{FF2B5EF4-FFF2-40B4-BE49-F238E27FC236}">
                <a16:creationId xmlns:a16="http://schemas.microsoft.com/office/drawing/2014/main" id="{E1EC5326-FFA9-9812-98EC-0096B0775411}"/>
              </a:ext>
            </a:extLst>
          </p:cNvPr>
          <p:cNvPicPr>
            <a:picLocks noChangeAspect="1"/>
          </p:cNvPicPr>
          <p:nvPr/>
        </p:nvPicPr>
        <p:blipFill>
          <a:blip r:embed="rId5"/>
          <a:stretch>
            <a:fillRect/>
          </a:stretch>
        </p:blipFill>
        <p:spPr>
          <a:xfrm>
            <a:off x="5446486" y="5245554"/>
            <a:ext cx="1066800" cy="1504950"/>
          </a:xfrm>
          <a:prstGeom prst="rect">
            <a:avLst/>
          </a:prstGeom>
        </p:spPr>
      </p:pic>
      <p:sp>
        <p:nvSpPr>
          <p:cNvPr id="3" name="Tekstfelt 2">
            <a:extLst>
              <a:ext uri="{FF2B5EF4-FFF2-40B4-BE49-F238E27FC236}">
                <a16:creationId xmlns:a16="http://schemas.microsoft.com/office/drawing/2014/main" id="{1D8EDE4D-FC1E-DA67-9051-5F748885E883}"/>
              </a:ext>
            </a:extLst>
          </p:cNvPr>
          <p:cNvSpPr txBox="1"/>
          <p:nvPr/>
        </p:nvSpPr>
        <p:spPr>
          <a:xfrm>
            <a:off x="2576286" y="6157686"/>
            <a:ext cx="309880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1800" b="0" i="0" u="none" strike="noStrike" baseline="0">
                <a:solidFill>
                  <a:srgbClr val="292668"/>
                </a:solidFill>
                <a:latin typeface="Calibri"/>
              </a:rPr>
              <a:t>Hitta svaret här</a:t>
            </a:r>
            <a:endParaRPr lang="da-DK"/>
          </a:p>
          <a:p>
            <a:pPr algn="ctr"/>
            <a:endParaRPr lang="da-DK"/>
          </a:p>
        </p:txBody>
      </p:sp>
      <p:grpSp>
        <p:nvGrpSpPr>
          <p:cNvPr id="16" name="Graphic 4">
            <a:extLst>
              <a:ext uri="{FF2B5EF4-FFF2-40B4-BE49-F238E27FC236}">
                <a16:creationId xmlns:a16="http://schemas.microsoft.com/office/drawing/2014/main" id="{2B4ABD5F-BF28-2F55-4BEE-C039F0A1FCCB}"/>
              </a:ext>
            </a:extLst>
          </p:cNvPr>
          <p:cNvGrpSpPr/>
          <p:nvPr/>
        </p:nvGrpSpPr>
        <p:grpSpPr>
          <a:xfrm rot="3928889">
            <a:off x="4830000" y="5877818"/>
            <a:ext cx="416813" cy="946356"/>
            <a:chOff x="4880804" y="6124557"/>
            <a:chExt cx="717140" cy="1386497"/>
          </a:xfrm>
          <a:solidFill>
            <a:srgbClr val="242B62"/>
          </a:solidFill>
        </p:grpSpPr>
        <p:grpSp>
          <p:nvGrpSpPr>
            <p:cNvPr id="5" name="Graphic 4">
              <a:extLst>
                <a:ext uri="{FF2B5EF4-FFF2-40B4-BE49-F238E27FC236}">
                  <a16:creationId xmlns:a16="http://schemas.microsoft.com/office/drawing/2014/main" id="{66559A6C-4E6D-2B23-C1EE-7F55BC3E10B4}"/>
                </a:ext>
              </a:extLst>
            </p:cNvPr>
            <p:cNvGrpSpPr/>
            <p:nvPr/>
          </p:nvGrpSpPr>
          <p:grpSpPr>
            <a:xfrm>
              <a:off x="4911037" y="6124557"/>
              <a:ext cx="446280" cy="440141"/>
              <a:chOff x="4911037" y="6124557"/>
              <a:chExt cx="446280" cy="440141"/>
            </a:xfrm>
            <a:grpFill/>
          </p:grpSpPr>
          <p:sp>
            <p:nvSpPr>
              <p:cNvPr id="14" name="Freeform 21">
                <a:extLst>
                  <a:ext uri="{FF2B5EF4-FFF2-40B4-BE49-F238E27FC236}">
                    <a16:creationId xmlns:a16="http://schemas.microsoft.com/office/drawing/2014/main" id="{710A4A8D-51C0-CE0D-5CE6-CF648FD7A713}"/>
                  </a:ext>
                </a:extLst>
              </p:cNvPr>
              <p:cNvSpPr/>
              <p:nvPr/>
            </p:nvSpPr>
            <p:spPr>
              <a:xfrm>
                <a:off x="4911037" y="6124557"/>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5" name="Freeform 22">
                <a:extLst>
                  <a:ext uri="{FF2B5EF4-FFF2-40B4-BE49-F238E27FC236}">
                    <a16:creationId xmlns:a16="http://schemas.microsoft.com/office/drawing/2014/main" id="{F86988B5-28C7-B302-D4B9-7F0AA79B39C8}"/>
                  </a:ext>
                </a:extLst>
              </p:cNvPr>
              <p:cNvSpPr/>
              <p:nvPr/>
            </p:nvSpPr>
            <p:spPr>
              <a:xfrm>
                <a:off x="4996730" y="6205577"/>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6" name="Graphic 4">
              <a:extLst>
                <a:ext uri="{FF2B5EF4-FFF2-40B4-BE49-F238E27FC236}">
                  <a16:creationId xmlns:a16="http://schemas.microsoft.com/office/drawing/2014/main" id="{A2E484E4-9611-A79A-5501-673AE348B119}"/>
                </a:ext>
              </a:extLst>
            </p:cNvPr>
            <p:cNvGrpSpPr/>
            <p:nvPr/>
          </p:nvGrpSpPr>
          <p:grpSpPr>
            <a:xfrm>
              <a:off x="4880804" y="6299331"/>
              <a:ext cx="717140" cy="1211723"/>
              <a:chOff x="4880804" y="6299331"/>
              <a:chExt cx="717140" cy="1211723"/>
            </a:xfrm>
            <a:grpFill/>
          </p:grpSpPr>
          <p:sp>
            <p:nvSpPr>
              <p:cNvPr id="7" name="Freeform 14">
                <a:extLst>
                  <a:ext uri="{FF2B5EF4-FFF2-40B4-BE49-F238E27FC236}">
                    <a16:creationId xmlns:a16="http://schemas.microsoft.com/office/drawing/2014/main" id="{9256EE37-BB70-D3FE-CD69-7FA98F17D57A}"/>
                  </a:ext>
                </a:extLst>
              </p:cNvPr>
              <p:cNvSpPr/>
              <p:nvPr/>
            </p:nvSpPr>
            <p:spPr>
              <a:xfrm>
                <a:off x="4880804" y="6686962"/>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15">
                <a:extLst>
                  <a:ext uri="{FF2B5EF4-FFF2-40B4-BE49-F238E27FC236}">
                    <a16:creationId xmlns:a16="http://schemas.microsoft.com/office/drawing/2014/main" id="{FE25D250-B5EF-8C00-FE1F-A541EF089712}"/>
                  </a:ext>
                </a:extLst>
              </p:cNvPr>
              <p:cNvSpPr/>
              <p:nvPr/>
            </p:nvSpPr>
            <p:spPr>
              <a:xfrm>
                <a:off x="5434816" y="6741043"/>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16">
                <a:extLst>
                  <a:ext uri="{FF2B5EF4-FFF2-40B4-BE49-F238E27FC236}">
                    <a16:creationId xmlns:a16="http://schemas.microsoft.com/office/drawing/2014/main" id="{3E49ECF0-E467-F91C-AB16-62BBB7A51F5E}"/>
                  </a:ext>
                </a:extLst>
              </p:cNvPr>
              <p:cNvSpPr/>
              <p:nvPr/>
            </p:nvSpPr>
            <p:spPr>
              <a:xfrm>
                <a:off x="5297616" y="6686694"/>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17">
                <a:extLst>
                  <a:ext uri="{FF2B5EF4-FFF2-40B4-BE49-F238E27FC236}">
                    <a16:creationId xmlns:a16="http://schemas.microsoft.com/office/drawing/2014/main" id="{04BAC077-A540-AFD0-CF5A-59CD3820A0F9}"/>
                  </a:ext>
                </a:extLst>
              </p:cNvPr>
              <p:cNvSpPr/>
              <p:nvPr/>
            </p:nvSpPr>
            <p:spPr>
              <a:xfrm>
                <a:off x="5183708" y="6641472"/>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18">
                <a:extLst>
                  <a:ext uri="{FF2B5EF4-FFF2-40B4-BE49-F238E27FC236}">
                    <a16:creationId xmlns:a16="http://schemas.microsoft.com/office/drawing/2014/main" id="{13AE4F5D-4092-A982-6DBD-38E7EB6BDBE9}"/>
                  </a:ext>
                </a:extLst>
              </p:cNvPr>
              <p:cNvSpPr/>
              <p:nvPr/>
            </p:nvSpPr>
            <p:spPr>
              <a:xfrm>
                <a:off x="5064420" y="7257093"/>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9">
                <a:extLst>
                  <a:ext uri="{FF2B5EF4-FFF2-40B4-BE49-F238E27FC236}">
                    <a16:creationId xmlns:a16="http://schemas.microsoft.com/office/drawing/2014/main" id="{DC2BDB81-D3A4-3D36-C95E-7518EDC8A78B}"/>
                  </a:ext>
                </a:extLst>
              </p:cNvPr>
              <p:cNvSpPr/>
              <p:nvPr/>
            </p:nvSpPr>
            <p:spPr>
              <a:xfrm>
                <a:off x="5434331" y="6908469"/>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20">
                <a:extLst>
                  <a:ext uri="{FF2B5EF4-FFF2-40B4-BE49-F238E27FC236}">
                    <a16:creationId xmlns:a16="http://schemas.microsoft.com/office/drawing/2014/main" id="{1C3F3562-B689-51F8-5E73-50295E76955E}"/>
                  </a:ext>
                </a:extLst>
              </p:cNvPr>
              <p:cNvSpPr/>
              <p:nvPr/>
            </p:nvSpPr>
            <p:spPr>
              <a:xfrm>
                <a:off x="5036534" y="6299331"/>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ACCCC-0539-1E48-DA6C-AFC12C9C29B0}"/>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371C119-80E0-D9E2-D6FE-7A01423CCE0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4312A41C-EF13-D91E-6EB6-4F940D204F48}"/>
              </a:ext>
            </a:extLst>
          </p:cNvPr>
          <p:cNvSpPr>
            <a:spLocks noGrp="1"/>
          </p:cNvSpPr>
          <p:nvPr>
            <p:ph type="body" sz="quarter" idx="17"/>
          </p:nvPr>
        </p:nvSpPr>
        <p:spPr>
          <a:xfrm>
            <a:off x="7764874" y="730800"/>
            <a:ext cx="2066906" cy="582221"/>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02</a:t>
            </a:r>
          </a:p>
        </p:txBody>
      </p:sp>
      <p:sp>
        <p:nvSpPr>
          <p:cNvPr id="14" name="Rectangle 13">
            <a:extLst>
              <a:ext uri="{FF2B5EF4-FFF2-40B4-BE49-F238E27FC236}">
                <a16:creationId xmlns:a16="http://schemas.microsoft.com/office/drawing/2014/main" id="{F9234F9D-D421-0609-EEE7-BA354FF74B34}"/>
              </a:ext>
            </a:extLst>
          </p:cNvPr>
          <p:cNvSpPr/>
          <p:nvPr/>
        </p:nvSpPr>
        <p:spPr>
          <a:xfrm>
            <a:off x="3876675" y="3429000"/>
            <a:ext cx="6525758"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529" b="0" i="0" u="none" strike="noStrike" kern="0" cap="none" spc="0" normalizeH="0" baseline="0" noProof="0" dirty="0">
              <a:ln>
                <a:noFill/>
              </a:ln>
              <a:solidFill>
                <a:srgbClr val="FFFFFF"/>
              </a:solidFill>
              <a:effectLst/>
              <a:uLnTx/>
              <a:uFillTx/>
              <a:latin typeface="Montserrat" panose="00000500000000000000" pitchFamily="50" charset="0"/>
              <a:ea typeface="+mn-ea"/>
              <a:cs typeface="+mn-cs"/>
              <a:sym typeface="Arial"/>
            </a:endParaRPr>
          </a:p>
        </p:txBody>
      </p:sp>
      <p:sp>
        <p:nvSpPr>
          <p:cNvPr id="15" name="TextBox 14">
            <a:extLst>
              <a:ext uri="{FF2B5EF4-FFF2-40B4-BE49-F238E27FC236}">
                <a16:creationId xmlns:a16="http://schemas.microsoft.com/office/drawing/2014/main" id="{B539F430-2BF1-9220-E582-576BD36C4ADE}"/>
              </a:ext>
            </a:extLst>
          </p:cNvPr>
          <p:cNvSpPr txBox="1"/>
          <p:nvPr/>
        </p:nvSpPr>
        <p:spPr>
          <a:xfrm>
            <a:off x="4114800" y="3481298"/>
            <a:ext cx="6287633"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324" normalizeH="0" baseline="0" noProof="0" dirty="0">
                <a:ln>
                  <a:noFill/>
                </a:ln>
                <a:solidFill>
                  <a:srgbClr val="242B62"/>
                </a:solidFill>
                <a:effectLst/>
                <a:uLnTx/>
                <a:uFillTx/>
                <a:latin typeface="Calibri" panose="020F0502020204030204" pitchFamily="34" charset="0"/>
                <a:cs typeface="Calibri" panose="020F0502020204030204" pitchFamily="34" charset="0"/>
                <a:sym typeface="Arial"/>
              </a:rPr>
              <a:t>ATT FÖRSTÅ HÄLSOAPPAR OCH BÄRBAR TEKNIK</a:t>
            </a:r>
          </a:p>
        </p:txBody>
      </p:sp>
    </p:spTree>
    <p:extLst>
      <p:ext uri="{BB962C8B-B14F-4D97-AF65-F5344CB8AC3E}">
        <p14:creationId xmlns:p14="http://schemas.microsoft.com/office/powerpoint/2010/main" val="79599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78"/>
          <p:cNvSpPr txBox="1">
            <a:spLocks noGrp="1"/>
          </p:cNvSpPr>
          <p:nvPr>
            <p:ph type="body" idx="1"/>
          </p:nvPr>
        </p:nvSpPr>
        <p:spPr>
          <a:xfrm>
            <a:off x="448191" y="387062"/>
            <a:ext cx="4787310" cy="77585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600"/>
              <a:buNone/>
            </a:pPr>
            <a:r>
              <a:rPr lang="en-US" b="1" dirty="0">
                <a:solidFill>
                  <a:srgbClr val="292668"/>
                </a:solidFill>
                <a:latin typeface="Calibri"/>
                <a:ea typeface="Calibri"/>
                <a:cs typeface="Calibri"/>
                <a:sym typeface="Calibri"/>
              </a:rPr>
              <a:t>Vad är en app?</a:t>
            </a:r>
            <a:endParaRPr dirty="0">
              <a:solidFill>
                <a:srgbClr val="292668"/>
              </a:solidFill>
            </a:endParaRPr>
          </a:p>
        </p:txBody>
      </p:sp>
      <p:pic>
        <p:nvPicPr>
          <p:cNvPr id="363" name="Google Shape;363;p78" descr="What is an App? Meaning, Types, and Importance - Spicework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65698" y="668388"/>
            <a:ext cx="5672979" cy="3810000"/>
          </a:xfrm>
          <a:prstGeom prst="rect">
            <a:avLst/>
          </a:prstGeom>
          <a:noFill/>
          <a:ln>
            <a:noFill/>
          </a:ln>
        </p:spPr>
      </p:pic>
      <p:sp>
        <p:nvSpPr>
          <p:cNvPr id="364" name="Google Shape;364;p78"/>
          <p:cNvSpPr txBox="1">
            <a:spLocks noGrp="1"/>
          </p:cNvSpPr>
          <p:nvPr>
            <p:ph type="body" idx="3"/>
          </p:nvPr>
        </p:nvSpPr>
        <p:spPr>
          <a:xfrm>
            <a:off x="448191" y="1371601"/>
            <a:ext cx="5478112" cy="3709329"/>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chemeClr val="lt1"/>
              </a:buClr>
              <a:buSzPts val="2400"/>
              <a:buNone/>
            </a:pPr>
            <a:r>
              <a:rPr lang="en-US" b="1" dirty="0">
                <a:solidFill>
                  <a:schemeClr val="lt1"/>
                </a:solidFill>
                <a:latin typeface="Calibri"/>
                <a:ea typeface="Calibri"/>
                <a:cs typeface="Calibri"/>
                <a:sym typeface="Calibri"/>
              </a:rPr>
              <a:t>App </a:t>
            </a:r>
            <a:r>
              <a:rPr lang="en-US" dirty="0">
                <a:solidFill>
                  <a:schemeClr val="lt1"/>
                </a:solidFill>
                <a:latin typeface="Calibri"/>
                <a:ea typeface="Calibri"/>
                <a:cs typeface="Calibri"/>
                <a:sym typeface="Calibri"/>
              </a:rPr>
              <a:t>är en förkortning av </a:t>
            </a:r>
            <a:r>
              <a:rPr lang="en-US" b="1" i="1" dirty="0">
                <a:solidFill>
                  <a:srgbClr val="292668"/>
                </a:solidFill>
                <a:latin typeface="Calibri"/>
                <a:ea typeface="Calibri"/>
                <a:cs typeface="Calibri"/>
                <a:sym typeface="Calibri"/>
              </a:rPr>
              <a:t>applikation</a:t>
            </a:r>
            <a:r>
              <a:rPr lang="en-US" dirty="0">
                <a:solidFill>
                  <a:schemeClr val="lt1"/>
                </a:solidFill>
                <a:latin typeface="Calibri"/>
                <a:ea typeface="Calibri"/>
                <a:cs typeface="Calibri"/>
                <a:sym typeface="Calibri"/>
              </a:rPr>
              <a:t>.</a:t>
            </a:r>
            <a:endParaRPr dirty="0"/>
          </a:p>
          <a:p>
            <a:pPr marL="0" lvl="0" indent="0" algn="l" rtl="0">
              <a:lnSpc>
                <a:spcPct val="100000"/>
              </a:lnSpc>
              <a:spcBef>
                <a:spcPts val="0"/>
              </a:spcBef>
              <a:spcAft>
                <a:spcPts val="0"/>
              </a:spcAft>
              <a:buClr>
                <a:schemeClr val="lt1"/>
              </a:buClr>
              <a:buSzPts val="2400"/>
              <a:buNone/>
            </a:pPr>
            <a:r>
              <a:rPr lang="en-US" dirty="0">
                <a:latin typeface="Calibri"/>
                <a:ea typeface="Calibri"/>
                <a:cs typeface="Calibri"/>
                <a:sym typeface="Calibri"/>
              </a:rPr>
              <a:t>En </a:t>
            </a:r>
            <a:r>
              <a:rPr lang="en-US" b="1" dirty="0">
                <a:latin typeface="Calibri"/>
                <a:ea typeface="Calibri"/>
                <a:cs typeface="Calibri"/>
                <a:sym typeface="Calibri"/>
              </a:rPr>
              <a:t>app </a:t>
            </a:r>
            <a:r>
              <a:rPr lang="en-US" dirty="0">
                <a:latin typeface="Calibri"/>
                <a:ea typeface="Calibri"/>
                <a:cs typeface="Calibri"/>
                <a:sym typeface="Calibri"/>
              </a:rPr>
              <a:t>är ett litet program på din mobil, surfplatta eller dator som gör att du kan utföra olika uppgifter, till exempel:</a:t>
            </a:r>
            <a:endParaRPr dirty="0"/>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latin typeface="Calibri"/>
                <a:ea typeface="Calibri"/>
                <a:cs typeface="Calibri"/>
                <a:sym typeface="Calibri"/>
              </a:rPr>
              <a:t> Skicka meddelanden</a:t>
            </a:r>
            <a:endParaRPr dirty="0">
              <a:solidFill>
                <a:srgbClr val="292668"/>
              </a:solidFill>
            </a:endParaRPr>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latin typeface="Calibri"/>
                <a:ea typeface="Calibri"/>
                <a:cs typeface="Calibri"/>
                <a:sym typeface="Calibri"/>
              </a:rPr>
              <a:t> Läsa nyheter</a:t>
            </a:r>
            <a:endParaRPr dirty="0">
              <a:solidFill>
                <a:srgbClr val="292668"/>
              </a:solidFill>
            </a:endParaRPr>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latin typeface="Calibri"/>
                <a:ea typeface="Calibri"/>
                <a:cs typeface="Calibri"/>
                <a:sym typeface="Calibri"/>
              </a:rPr>
              <a:t> Kolla vädret</a:t>
            </a:r>
            <a:endParaRPr dirty="0">
              <a:solidFill>
                <a:srgbClr val="292668"/>
              </a:solidFill>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latin typeface="Calibri"/>
                <a:ea typeface="Calibri"/>
                <a:cs typeface="Calibri"/>
                <a:sym typeface="Calibri"/>
              </a:rPr>
              <a:t> Spåra din träning eller hälsa</a:t>
            </a:r>
            <a:endParaRPr dirty="0">
              <a:solidFill>
                <a:srgbClr val="292668"/>
              </a:solidFill>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latin typeface="Calibri"/>
                <a:ea typeface="Calibri"/>
                <a:cs typeface="Calibri"/>
                <a:sym typeface="Calibri"/>
              </a:rPr>
              <a:t> Få påminnelser</a:t>
            </a:r>
            <a:endParaRPr lang="en-US" dirty="0">
              <a:solidFill>
                <a:srgbClr val="292668"/>
              </a:solidFill>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rPr>
              <a:t> Handla online</a:t>
            </a:r>
            <a:endParaRPr dirty="0">
              <a:solidFill>
                <a:srgbClr val="292668"/>
              </a:solidFill>
            </a:endParaRPr>
          </a:p>
          <a:p>
            <a:pPr marL="0" lvl="0" indent="0" algn="l" rtl="0">
              <a:lnSpc>
                <a:spcPct val="100000"/>
              </a:lnSpc>
              <a:spcBef>
                <a:spcPts val="0"/>
              </a:spcBef>
              <a:spcAft>
                <a:spcPts val="0"/>
              </a:spcAft>
              <a:buClr>
                <a:schemeClr val="lt1"/>
              </a:buClr>
              <a:buSzPts val="2400"/>
              <a:buNone/>
            </a:pPr>
            <a:endParaRPr dirty="0">
              <a:solidFill>
                <a:srgbClr val="292668"/>
              </a:solidFill>
              <a:latin typeface="Calibri"/>
              <a:ea typeface="Calibri"/>
              <a:cs typeface="Calibri"/>
              <a:sym typeface="Calibri"/>
            </a:endParaRPr>
          </a:p>
        </p:txBody>
      </p:sp>
      <p:pic>
        <p:nvPicPr>
          <p:cNvPr id="362" name="Google Shape;362;p78"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3820184" y="4463130"/>
            <a:ext cx="3845287" cy="311949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7">
          <a:extLst>
            <a:ext uri="{FF2B5EF4-FFF2-40B4-BE49-F238E27FC236}">
              <a16:creationId xmlns:a16="http://schemas.microsoft.com/office/drawing/2014/main" id="{64ACC781-5523-22B1-EFD6-94FC0805F467}"/>
            </a:ext>
          </a:extLst>
        </p:cNvPr>
        <p:cNvGrpSpPr/>
        <p:nvPr/>
      </p:nvGrpSpPr>
      <p:grpSpPr>
        <a:xfrm>
          <a:off x="0" y="0"/>
          <a:ext cx="0" cy="0"/>
          <a:chOff x="0" y="0"/>
          <a:chExt cx="0" cy="0"/>
        </a:xfrm>
      </p:grpSpPr>
      <p:sp>
        <p:nvSpPr>
          <p:cNvPr id="388" name="Google Shape;388;p20">
            <a:extLst>
              <a:ext uri="{FF2B5EF4-FFF2-40B4-BE49-F238E27FC236}">
                <a16:creationId xmlns:a16="http://schemas.microsoft.com/office/drawing/2014/main" id="{DA6E193D-4704-8EFC-1884-F04EE01F415F}"/>
              </a:ext>
            </a:extLst>
          </p:cNvPr>
          <p:cNvSpPr txBox="1">
            <a:spLocks noGrp="1"/>
          </p:cNvSpPr>
          <p:nvPr>
            <p:ph type="body" idx="1"/>
          </p:nvPr>
        </p:nvSpPr>
        <p:spPr>
          <a:xfrm>
            <a:off x="1479846" y="351244"/>
            <a:ext cx="5354810" cy="697353"/>
          </a:xfrm>
          <a:prstGeom prst="rect">
            <a:avLst/>
          </a:prstGeom>
          <a:noFill/>
          <a:ln>
            <a:noFill/>
          </a:ln>
        </p:spPr>
        <p:txBody>
          <a:bodyPr spcFirstLastPara="1" wrap="square" lIns="91425" tIns="45700" rIns="91425" bIns="45700" anchor="t" anchorCtr="0">
            <a:noAutofit/>
          </a:bodyPr>
          <a:lstStyle/>
          <a:p>
            <a:pPr marL="0" lvl="0" indent="0" eaLnBrk="0" fontAlgn="base" hangingPunct="0">
              <a:lnSpc>
                <a:spcPct val="100000"/>
              </a:lnSpc>
              <a:spcBef>
                <a:spcPct val="0"/>
              </a:spcBef>
              <a:spcAft>
                <a:spcPct val="0"/>
              </a:spcAft>
              <a:buClrTx/>
              <a:buSzTx/>
            </a:pPr>
            <a:r>
              <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Vad är en hälsoapp?</a:t>
            </a:r>
          </a:p>
        </p:txBody>
      </p:sp>
      <p:sp>
        <p:nvSpPr>
          <p:cNvPr id="389" name="Google Shape;389;p20">
            <a:extLst>
              <a:ext uri="{FF2B5EF4-FFF2-40B4-BE49-F238E27FC236}">
                <a16:creationId xmlns:a16="http://schemas.microsoft.com/office/drawing/2014/main" id="{F433213A-21CD-2E36-1DEC-CAFBF3F9A3D1}"/>
              </a:ext>
            </a:extLst>
          </p:cNvPr>
          <p:cNvSpPr txBox="1">
            <a:spLocks noGrp="1"/>
          </p:cNvSpPr>
          <p:nvPr>
            <p:ph type="body" idx="3"/>
          </p:nvPr>
        </p:nvSpPr>
        <p:spPr>
          <a:xfrm>
            <a:off x="1479845" y="1170704"/>
            <a:ext cx="5140029" cy="4021291"/>
          </a:xfrm>
          <a:prstGeom prst="rect">
            <a:avLst/>
          </a:prstGeom>
          <a:noFill/>
          <a:ln>
            <a:noFill/>
          </a:ln>
        </p:spPr>
        <p:txBody>
          <a:bodyPr spcFirstLastPara="1" wrap="square" lIns="91425" tIns="45700" rIns="91425" bIns="45700" anchor="t" anchorCtr="0">
            <a:noAutofit/>
          </a:bodyPr>
          <a:lstStyle/>
          <a:p>
            <a:pPr marL="0" lvl="0" indent="0" eaLnBrk="0" fontAlgn="base" hangingPunct="0">
              <a:lnSpc>
                <a:spcPct val="100000"/>
              </a:lnSpc>
              <a:spcBef>
                <a:spcPct val="0"/>
              </a:spcBef>
              <a:spcAft>
                <a:spcPct val="0"/>
              </a:spcAft>
              <a:buClrTx/>
              <a:buSzTx/>
            </a:pP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Hälsoappar är digitala verktyg som samlar in enkel information om din vardag, till exempel hur många steg du tar, hur länge du sover eller din puls. </a:t>
            </a:r>
          </a:p>
          <a:p>
            <a:pPr marL="0" lvl="0" indent="0" eaLnBrk="0" fontAlgn="base" hangingPunct="0">
              <a:lnSpc>
                <a:spcPct val="100000"/>
              </a:lnSpc>
              <a:spcBef>
                <a:spcPct val="0"/>
              </a:spcBef>
              <a:spcAft>
                <a:spcPct val="0"/>
              </a:spcAft>
              <a:buClrTx/>
              <a:buSzTx/>
            </a:pP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De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ger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dig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en tydlig och lättförståelig översikt över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dina aktiviteter</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så att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du kan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upptäcka mönster över tid.</a:t>
            </a:r>
          </a:p>
          <a:p>
            <a:pPr marL="0" lvl="0" indent="0" eaLnBrk="0" fontAlgn="base" hangingPunct="0">
              <a:lnSpc>
                <a:spcPct val="100000"/>
              </a:lnSpc>
              <a:spcBef>
                <a:spcPct val="0"/>
              </a:spcBef>
              <a:spcAft>
                <a:spcPct val="0"/>
              </a:spcAft>
              <a:buClrTx/>
              <a:buSzTx/>
            </a:pP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Appen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tolkar inte siffrorna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åt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dig</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utan presenterar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dem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så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att du själv kan använda dem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för att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bättre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förstå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dina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vanor och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ditt välbefinnande</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a:t>
            </a:r>
          </a:p>
        </p:txBody>
      </p:sp>
      <p:pic>
        <p:nvPicPr>
          <p:cNvPr id="2" name="Billede 4" descr="Et billede, der indeholder skærmbillede, tekst, Farverigt, design&#10;&#10;AI-genereret indhold kan være ukorrekt.">
            <a:extLst>
              <a:ext uri="{FF2B5EF4-FFF2-40B4-BE49-F238E27FC236}">
                <a16:creationId xmlns:a16="http://schemas.microsoft.com/office/drawing/2014/main" id="{C347C218-9717-FC5A-92E2-A8349CBD6ACC}"/>
              </a:ext>
            </a:extLst>
          </p:cNvPr>
          <p:cNvPicPr>
            <a:picLocks noGrp="1" noChangeAspect="1"/>
          </p:cNvPicPr>
          <p:nvPr>
            <p:ph type="pic" idx="2"/>
          </p:nvPr>
        </p:nvPicPr>
        <p:blipFill>
          <a:blip r:embed="rId3" cstate="email">
            <a:extLst>
              <a:ext uri="{28A0092B-C50C-407E-A947-70E740481C1C}">
                <a14:useLocalDpi xmlns:a14="http://schemas.microsoft.com/office/drawing/2010/main"/>
              </a:ext>
            </a:extLst>
          </a:blip>
          <a:srcRect/>
          <a:stretch>
            <a:fillRect/>
          </a:stretch>
        </p:blipFill>
        <p:spPr>
          <a:xfrm>
            <a:off x="6948488" y="2884488"/>
            <a:ext cx="3895725" cy="3973512"/>
          </a:xfrm>
          <a:prstGeom prst="rect">
            <a:avLst/>
          </a:prstGeom>
        </p:spPr>
      </p:pic>
    </p:spTree>
    <p:extLst>
      <p:ext uri="{BB962C8B-B14F-4D97-AF65-F5344CB8AC3E}">
        <p14:creationId xmlns:p14="http://schemas.microsoft.com/office/powerpoint/2010/main" val="452904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200"/>
              <a:buNone/>
            </a:pPr>
            <a:r>
              <a:rPr lang="en-US">
                <a:latin typeface="Calibri" panose="020F0502020204030204" pitchFamily="34" charset="0"/>
                <a:ea typeface="Calibri" panose="020F0502020204030204" pitchFamily="34" charset="0"/>
                <a:cs typeface="Calibri" panose="020F0502020204030204" pitchFamily="34" charset="0"/>
              </a:rPr>
              <a:t>01</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75" name="Google Shape;175;p2"/>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dirty="0">
                <a:latin typeface="Calibri" panose="020F0502020204030204" pitchFamily="34" charset="0"/>
                <a:ea typeface="Calibri" panose="020F0502020204030204" pitchFamily="34" charset="0"/>
                <a:cs typeface="Calibri" panose="020F0502020204030204" pitchFamily="34" charset="0"/>
              </a:rPr>
              <a:t>AI-baserade påminnelser och aktivitetsmätning</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176" name="Google Shape;176;p2"/>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200"/>
              <a:buNone/>
            </a:pPr>
            <a:r>
              <a:rPr lang="en-US">
                <a:latin typeface="Calibri" panose="020F0502020204030204" pitchFamily="34" charset="0"/>
                <a:ea typeface="Calibri" panose="020F0502020204030204" pitchFamily="34" charset="0"/>
                <a:cs typeface="Calibri" panose="020F0502020204030204" pitchFamily="34" charset="0"/>
              </a:rPr>
              <a:t>02</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77" name="Google Shape;177;p2"/>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dirty="0">
                <a:latin typeface="Calibri" panose="020F0502020204030204" pitchFamily="34" charset="0"/>
                <a:ea typeface="Calibri" panose="020F0502020204030204" pitchFamily="34" charset="0"/>
                <a:cs typeface="Calibri" panose="020F0502020204030204" pitchFamily="34" charset="0"/>
              </a:rPr>
              <a:t>Hälsoappar och bärbar teknik</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178" name="Google Shape;178;p2"/>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200"/>
              <a:buNone/>
            </a:pPr>
            <a:r>
              <a:rPr lang="en-US">
                <a:latin typeface="Calibri" panose="020F0502020204030204" pitchFamily="34" charset="0"/>
                <a:ea typeface="Calibri" panose="020F0502020204030204" pitchFamily="34" charset="0"/>
                <a:cs typeface="Calibri" panose="020F0502020204030204" pitchFamily="34" charset="0"/>
              </a:rPr>
              <a:t>03</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79" name="Google Shape;179;p2"/>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latin typeface="Calibri" panose="020F0502020204030204" pitchFamily="34" charset="0"/>
                <a:ea typeface="Calibri" panose="020F0502020204030204" pitchFamily="34" charset="0"/>
                <a:cs typeface="Calibri" panose="020F0502020204030204" pitchFamily="34" charset="0"/>
              </a:rPr>
              <a:t>Dataskydd och känsligheten hos hälsouppgifter</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80" name="Google Shape;180;p2"/>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200"/>
              <a:buNone/>
            </a:pPr>
            <a:r>
              <a:rPr lang="en-US" dirty="0">
                <a:latin typeface="Calibri" panose="020F0502020204030204" pitchFamily="34" charset="0"/>
                <a:ea typeface="Calibri" panose="020F0502020204030204" pitchFamily="34" charset="0"/>
                <a:cs typeface="Calibri" panose="020F0502020204030204" pitchFamily="34" charset="0"/>
              </a:rPr>
              <a:t>04</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181" name="Google Shape;181;p2"/>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latin typeface="Calibri" panose="020F0502020204030204" pitchFamily="34" charset="0"/>
                <a:ea typeface="Calibri" panose="020F0502020204030204" pitchFamily="34" charset="0"/>
                <a:cs typeface="Calibri" panose="020F0502020204030204" pitchFamily="34" charset="0"/>
              </a:rPr>
              <a:t>Risker, begränsningar och etik kring AI inom hälso- och sjukvården</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82" name="Google Shape;182;p2"/>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200"/>
              <a:buNone/>
            </a:pPr>
            <a:r>
              <a:rPr lang="en-US">
                <a:latin typeface="Calibri" panose="020F0502020204030204" pitchFamily="34" charset="0"/>
                <a:ea typeface="Calibri" panose="020F0502020204030204" pitchFamily="34" charset="0"/>
                <a:cs typeface="Calibri" panose="020F0502020204030204" pitchFamily="34" charset="0"/>
              </a:rPr>
              <a:t>05</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83" name="Google Shape;183;p2"/>
          <p:cNvSpPr txBox="1">
            <a:spLocks noGrp="1"/>
          </p:cNvSpPr>
          <p:nvPr>
            <p:ph type="body" idx="14"/>
          </p:nvPr>
        </p:nvSpPr>
        <p:spPr>
          <a:xfrm>
            <a:off x="2753780" y="5195146"/>
            <a:ext cx="8638120"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latin typeface="Calibri" panose="020F0502020204030204" pitchFamily="34" charset="0"/>
                <a:ea typeface="Calibri" panose="020F0502020204030204" pitchFamily="34" charset="0"/>
                <a:cs typeface="Calibri" panose="020F0502020204030204" pitchFamily="34" charset="0"/>
              </a:rPr>
              <a:t>Att veta när man kan lita på AI och när man bör söka professionell rådgivning</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84" name="Google Shape;184;p2"/>
          <p:cNvSpPr/>
          <p:nvPr/>
        </p:nvSpPr>
        <p:spPr>
          <a:xfrm>
            <a:off x="492582" y="1510607"/>
            <a:ext cx="2080888"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Montserrat"/>
              <a:ea typeface="Montserrat"/>
              <a:cs typeface="Montserrat"/>
              <a:sym typeface="Montserrat"/>
            </a:endParaRPr>
          </a:p>
        </p:txBody>
      </p:sp>
      <p:sp>
        <p:nvSpPr>
          <p:cNvPr id="185" name="Google Shape;185;p2"/>
          <p:cNvSpPr txBox="1"/>
          <p:nvPr/>
        </p:nvSpPr>
        <p:spPr>
          <a:xfrm>
            <a:off x="606266" y="1562905"/>
            <a:ext cx="189686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a:solidFill>
                  <a:srgbClr val="242B62"/>
                </a:solidFill>
                <a:latin typeface="Calibri"/>
                <a:ea typeface="Calibri"/>
                <a:cs typeface="Calibri"/>
                <a:sym typeface="Calibri"/>
              </a:rPr>
              <a:t>Innehåll</a:t>
            </a:r>
            <a:endParaRPr/>
          </a:p>
        </p:txBody>
      </p:sp>
      <p:pic>
        <p:nvPicPr>
          <p:cNvPr id="186" name="Google Shape;186;p2"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3178028">
            <a:off x="-1316377" y="3967779"/>
            <a:ext cx="3845287" cy="3119494"/>
          </a:xfrm>
          <a:prstGeom prst="rect">
            <a:avLst/>
          </a:prstGeom>
          <a:noFill/>
          <a:ln>
            <a:noFill/>
          </a:ln>
        </p:spPr>
      </p:pic>
      <p:pic>
        <p:nvPicPr>
          <p:cNvPr id="187" name="Google Shape;187;p2"/>
          <p:cNvPicPr preferRelativeResize="0">
            <a:picLocks noGrp="1"/>
          </p:cNvPicPr>
          <p:nvPr>
            <p:ph type="pic" idx="2"/>
          </p:nvPr>
        </p:nvPicPr>
        <p:blipFill rotWithShape="1">
          <a:blip r:embed="rId4" cstate="email">
            <a:alphaModFix/>
            <a:extLst>
              <a:ext uri="{28A0092B-C50C-407E-A947-70E740481C1C}">
                <a14:useLocalDpi xmlns:a14="http://schemas.microsoft.com/office/drawing/2010/main"/>
              </a:ext>
            </a:extLst>
          </a:blip>
          <a:srcRect/>
          <a:stretch/>
        </p:blipFill>
        <p:spPr>
          <a:xfrm>
            <a:off x="393700" y="236538"/>
            <a:ext cx="11404600" cy="2222500"/>
          </a:xfrm>
          <a:prstGeom prst="rect">
            <a:avLst/>
          </a:prstGeom>
          <a:solidFill>
            <a:srgbClr val="D9D9D9"/>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25"/>
          <p:cNvSpPr txBox="1">
            <a:spLocks noGrp="1"/>
          </p:cNvSpPr>
          <p:nvPr>
            <p:ph type="body" idx="1"/>
          </p:nvPr>
        </p:nvSpPr>
        <p:spPr>
          <a:xfrm>
            <a:off x="1498458" y="591697"/>
            <a:ext cx="8973175" cy="697353"/>
          </a:xfrm>
          <a:prstGeom prst="rect">
            <a:avLst/>
          </a:prstGeom>
          <a:noFill/>
          <a:ln>
            <a:noFill/>
          </a:ln>
        </p:spPr>
        <p:txBody>
          <a:bodyPr spcFirstLastPara="1" wrap="square" lIns="91425" tIns="45700" rIns="91425" bIns="45700" anchor="t" anchorCtr="0">
            <a:normAutofit/>
          </a:bodyPr>
          <a:lstStyle/>
          <a:p>
            <a:pPr marL="0" indent="0"/>
            <a:r>
              <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Vad är en bärbar enhet?</a:t>
            </a:r>
          </a:p>
          <a:p>
            <a:pPr marL="0" lvl="0" indent="0" algn="l" rtl="0">
              <a:lnSpc>
                <a:spcPct val="103333"/>
              </a:lnSpc>
              <a:spcBef>
                <a:spcPts val="0"/>
              </a:spcBef>
              <a:spcAft>
                <a:spcPts val="0"/>
              </a:spcAft>
              <a:buClr>
                <a:srgbClr val="242B62"/>
              </a:buClr>
              <a:buSzPts val="3600"/>
              <a:buNone/>
            </a:pPr>
            <a:endParaRPr dirty="0"/>
          </a:p>
        </p:txBody>
      </p:sp>
      <p:sp>
        <p:nvSpPr>
          <p:cNvPr id="426" name="Google Shape;426;p25"/>
          <p:cNvSpPr txBox="1">
            <a:spLocks noGrp="1"/>
          </p:cNvSpPr>
          <p:nvPr>
            <p:ph type="body" idx="2"/>
          </p:nvPr>
        </p:nvSpPr>
        <p:spPr>
          <a:xfrm>
            <a:off x="1498458" y="1617663"/>
            <a:ext cx="5560524" cy="4166788"/>
          </a:xfrm>
          <a:prstGeom prst="rect">
            <a:avLst/>
          </a:prstGeom>
          <a:noFill/>
          <a:ln>
            <a:noFill/>
          </a:ln>
        </p:spPr>
        <p:txBody>
          <a:bodyPr spcFirstLastPara="1" wrap="square" lIns="91425" tIns="45700" rIns="91425" bIns="45700" anchor="t" anchorCtr="0">
            <a:noAutofit/>
          </a:bodyPr>
          <a:lstStyle/>
          <a:p>
            <a:pPr marL="0" lvl="0" indent="0" eaLnBrk="0" fontAlgn="base" hangingPunct="0">
              <a:lnSpc>
                <a:spcPct val="100000"/>
              </a:lnSpc>
              <a:spcBef>
                <a:spcPct val="0"/>
              </a:spcBef>
              <a:spcAft>
                <a:spcPct val="0"/>
              </a:spcAft>
              <a:buClrTx/>
              <a:buSzTx/>
            </a:pP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Wearables är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små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enheter</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vanligtvis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en smartklocka eller en aktivitetsmätare,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som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mäter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rörelse</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hjärtfrekvens och allmän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aktivitet under dagen</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De fungerar som sensorer som registrerar data som en hälsoapp kan visa i ett lättläst format.</a:t>
            </a:r>
          </a:p>
          <a:p>
            <a:pPr marL="0" lvl="0" indent="0" eaLnBrk="0" fontAlgn="base" hangingPunct="0">
              <a:lnSpc>
                <a:spcPct val="100000"/>
              </a:lnSpc>
              <a:spcBef>
                <a:spcPct val="0"/>
              </a:spcBef>
              <a:spcAft>
                <a:spcPct val="0"/>
              </a:spcAft>
              <a:buClrTx/>
              <a:buSzTx/>
            </a:pP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Wearables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ger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dig tillgång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till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mätningar</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i realtid, men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de bedömer</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inte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hälsa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eller symtom –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de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visar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helt enkelt vad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som </a:t>
            </a:r>
            <a:r>
              <a:rPr lang="da-DK" altLang="da-DK" dirty="0" err="1">
                <a:solidFill>
                  <a:srgbClr val="292668"/>
                </a:solidFill>
                <a:latin typeface="Calibri" panose="020F0502020204030204" pitchFamily="34" charset="0"/>
                <a:ea typeface="Calibri" panose="020F0502020204030204" pitchFamily="34" charset="0"/>
                <a:cs typeface="Calibri" panose="020F0502020204030204" pitchFamily="34" charset="0"/>
              </a:rPr>
              <a:t>mäts</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a:t>
            </a:r>
          </a:p>
        </p:txBody>
      </p:sp>
      <p:grpSp>
        <p:nvGrpSpPr>
          <p:cNvPr id="427" name="Google Shape;427;p25"/>
          <p:cNvGrpSpPr/>
          <p:nvPr/>
        </p:nvGrpSpPr>
        <p:grpSpPr>
          <a:xfrm>
            <a:off x="8399463" y="2397919"/>
            <a:ext cx="546100" cy="546100"/>
            <a:chOff x="6483350" y="2427288"/>
            <a:chExt cx="546100" cy="546100"/>
          </a:xfrm>
        </p:grpSpPr>
        <p:sp>
          <p:nvSpPr>
            <p:cNvPr id="428" name="Google Shape;428;p25"/>
            <p:cNvSpPr/>
            <p:nvPr/>
          </p:nvSpPr>
          <p:spPr>
            <a:xfrm>
              <a:off x="6483350" y="2427288"/>
              <a:ext cx="546100" cy="546100"/>
            </a:xfrm>
            <a:custGeom>
              <a:avLst/>
              <a:gdLst/>
              <a:ahLst/>
              <a:cxnLst/>
              <a:rect l="l" t="t" r="r" b="b"/>
              <a:pathLst>
                <a:path w="3439" h="3444" extrusionOk="0">
                  <a:moveTo>
                    <a:pt x="1717" y="179"/>
                  </a:moveTo>
                  <a:lnTo>
                    <a:pt x="1629" y="181"/>
                  </a:lnTo>
                  <a:lnTo>
                    <a:pt x="1540" y="190"/>
                  </a:lnTo>
                  <a:lnTo>
                    <a:pt x="1452" y="202"/>
                  </a:lnTo>
                  <a:lnTo>
                    <a:pt x="1365" y="220"/>
                  </a:lnTo>
                  <a:lnTo>
                    <a:pt x="1280" y="243"/>
                  </a:lnTo>
                  <a:lnTo>
                    <a:pt x="1194" y="271"/>
                  </a:lnTo>
                  <a:lnTo>
                    <a:pt x="1111" y="305"/>
                  </a:lnTo>
                  <a:lnTo>
                    <a:pt x="1029" y="343"/>
                  </a:lnTo>
                  <a:lnTo>
                    <a:pt x="950" y="386"/>
                  </a:lnTo>
                  <a:lnTo>
                    <a:pt x="869" y="436"/>
                  </a:lnTo>
                  <a:lnTo>
                    <a:pt x="792" y="490"/>
                  </a:lnTo>
                  <a:lnTo>
                    <a:pt x="720" y="548"/>
                  </a:lnTo>
                  <a:lnTo>
                    <a:pt x="651" y="611"/>
                  </a:lnTo>
                  <a:lnTo>
                    <a:pt x="586" y="677"/>
                  </a:lnTo>
                  <a:lnTo>
                    <a:pt x="525" y="746"/>
                  </a:lnTo>
                  <a:lnTo>
                    <a:pt x="469" y="819"/>
                  </a:lnTo>
                  <a:lnTo>
                    <a:pt x="418" y="897"/>
                  </a:lnTo>
                  <a:lnTo>
                    <a:pt x="371" y="976"/>
                  </a:lnTo>
                  <a:lnTo>
                    <a:pt x="328" y="1059"/>
                  </a:lnTo>
                  <a:lnTo>
                    <a:pt x="291" y="1144"/>
                  </a:lnTo>
                  <a:lnTo>
                    <a:pt x="259" y="1232"/>
                  </a:lnTo>
                  <a:lnTo>
                    <a:pt x="232" y="1323"/>
                  </a:lnTo>
                  <a:lnTo>
                    <a:pt x="210" y="1415"/>
                  </a:lnTo>
                  <a:lnTo>
                    <a:pt x="193" y="1507"/>
                  </a:lnTo>
                  <a:lnTo>
                    <a:pt x="184" y="1600"/>
                  </a:lnTo>
                  <a:lnTo>
                    <a:pt x="179" y="1692"/>
                  </a:lnTo>
                  <a:lnTo>
                    <a:pt x="180" y="1785"/>
                  </a:lnTo>
                  <a:lnTo>
                    <a:pt x="186" y="1877"/>
                  </a:lnTo>
                  <a:lnTo>
                    <a:pt x="198" y="1968"/>
                  </a:lnTo>
                  <a:lnTo>
                    <a:pt x="215" y="2059"/>
                  </a:lnTo>
                  <a:lnTo>
                    <a:pt x="238" y="2149"/>
                  </a:lnTo>
                  <a:lnTo>
                    <a:pt x="267" y="2237"/>
                  </a:lnTo>
                  <a:lnTo>
                    <a:pt x="301" y="2324"/>
                  </a:lnTo>
                  <a:lnTo>
                    <a:pt x="341" y="2410"/>
                  </a:lnTo>
                  <a:lnTo>
                    <a:pt x="385" y="2493"/>
                  </a:lnTo>
                  <a:lnTo>
                    <a:pt x="435" y="2574"/>
                  </a:lnTo>
                  <a:lnTo>
                    <a:pt x="489" y="2650"/>
                  </a:lnTo>
                  <a:lnTo>
                    <a:pt x="547" y="2723"/>
                  </a:lnTo>
                  <a:lnTo>
                    <a:pt x="609" y="2792"/>
                  </a:lnTo>
                  <a:lnTo>
                    <a:pt x="676" y="2857"/>
                  </a:lnTo>
                  <a:lnTo>
                    <a:pt x="745" y="2917"/>
                  </a:lnTo>
                  <a:lnTo>
                    <a:pt x="818" y="2973"/>
                  </a:lnTo>
                  <a:lnTo>
                    <a:pt x="894" y="3026"/>
                  </a:lnTo>
                  <a:lnTo>
                    <a:pt x="975" y="3072"/>
                  </a:lnTo>
                  <a:lnTo>
                    <a:pt x="1057" y="3115"/>
                  </a:lnTo>
                  <a:lnTo>
                    <a:pt x="1142" y="3152"/>
                  </a:lnTo>
                  <a:lnTo>
                    <a:pt x="1231" y="3185"/>
                  </a:lnTo>
                  <a:lnTo>
                    <a:pt x="1320" y="3212"/>
                  </a:lnTo>
                  <a:lnTo>
                    <a:pt x="1412" y="3233"/>
                  </a:lnTo>
                  <a:lnTo>
                    <a:pt x="1505" y="3249"/>
                  </a:lnTo>
                  <a:lnTo>
                    <a:pt x="1598" y="3260"/>
                  </a:lnTo>
                  <a:lnTo>
                    <a:pt x="1690" y="3264"/>
                  </a:lnTo>
                  <a:lnTo>
                    <a:pt x="1783" y="3263"/>
                  </a:lnTo>
                  <a:lnTo>
                    <a:pt x="1875" y="3257"/>
                  </a:lnTo>
                  <a:lnTo>
                    <a:pt x="1966" y="3245"/>
                  </a:lnTo>
                  <a:lnTo>
                    <a:pt x="2057" y="3228"/>
                  </a:lnTo>
                  <a:lnTo>
                    <a:pt x="2147" y="3205"/>
                  </a:lnTo>
                  <a:lnTo>
                    <a:pt x="2234" y="3175"/>
                  </a:lnTo>
                  <a:lnTo>
                    <a:pt x="2321" y="3142"/>
                  </a:lnTo>
                  <a:lnTo>
                    <a:pt x="2407" y="3102"/>
                  </a:lnTo>
                  <a:lnTo>
                    <a:pt x="2489" y="3057"/>
                  </a:lnTo>
                  <a:lnTo>
                    <a:pt x="2570" y="3008"/>
                  </a:lnTo>
                  <a:lnTo>
                    <a:pt x="2647" y="2954"/>
                  </a:lnTo>
                  <a:lnTo>
                    <a:pt x="2719" y="2895"/>
                  </a:lnTo>
                  <a:lnTo>
                    <a:pt x="2788" y="2833"/>
                  </a:lnTo>
                  <a:lnTo>
                    <a:pt x="2853" y="2767"/>
                  </a:lnTo>
                  <a:lnTo>
                    <a:pt x="2914" y="2697"/>
                  </a:lnTo>
                  <a:lnTo>
                    <a:pt x="2970" y="2624"/>
                  </a:lnTo>
                  <a:lnTo>
                    <a:pt x="3021" y="2548"/>
                  </a:lnTo>
                  <a:lnTo>
                    <a:pt x="3068" y="2468"/>
                  </a:lnTo>
                  <a:lnTo>
                    <a:pt x="3111" y="2386"/>
                  </a:lnTo>
                  <a:lnTo>
                    <a:pt x="3148" y="2300"/>
                  </a:lnTo>
                  <a:lnTo>
                    <a:pt x="3180" y="2212"/>
                  </a:lnTo>
                  <a:lnTo>
                    <a:pt x="3207" y="2121"/>
                  </a:lnTo>
                  <a:lnTo>
                    <a:pt x="3229" y="2029"/>
                  </a:lnTo>
                  <a:lnTo>
                    <a:pt x="3246" y="1936"/>
                  </a:lnTo>
                  <a:lnTo>
                    <a:pt x="3255" y="1844"/>
                  </a:lnTo>
                  <a:lnTo>
                    <a:pt x="3260" y="1751"/>
                  </a:lnTo>
                  <a:lnTo>
                    <a:pt x="3259" y="1659"/>
                  </a:lnTo>
                  <a:lnTo>
                    <a:pt x="3253" y="1566"/>
                  </a:lnTo>
                  <a:lnTo>
                    <a:pt x="3240" y="1475"/>
                  </a:lnTo>
                  <a:lnTo>
                    <a:pt x="3224" y="1384"/>
                  </a:lnTo>
                  <a:lnTo>
                    <a:pt x="3201" y="1295"/>
                  </a:lnTo>
                  <a:lnTo>
                    <a:pt x="3172" y="1206"/>
                  </a:lnTo>
                  <a:lnTo>
                    <a:pt x="3138" y="1119"/>
                  </a:lnTo>
                  <a:lnTo>
                    <a:pt x="3098" y="1035"/>
                  </a:lnTo>
                  <a:lnTo>
                    <a:pt x="3053" y="951"/>
                  </a:lnTo>
                  <a:lnTo>
                    <a:pt x="3003" y="870"/>
                  </a:lnTo>
                  <a:lnTo>
                    <a:pt x="2950" y="794"/>
                  </a:lnTo>
                  <a:lnTo>
                    <a:pt x="2892" y="721"/>
                  </a:lnTo>
                  <a:lnTo>
                    <a:pt x="2830" y="652"/>
                  </a:lnTo>
                  <a:lnTo>
                    <a:pt x="2763" y="587"/>
                  </a:lnTo>
                  <a:lnTo>
                    <a:pt x="2694" y="526"/>
                  </a:lnTo>
                  <a:lnTo>
                    <a:pt x="2621" y="470"/>
                  </a:lnTo>
                  <a:lnTo>
                    <a:pt x="2545" y="419"/>
                  </a:lnTo>
                  <a:lnTo>
                    <a:pt x="2464" y="372"/>
                  </a:lnTo>
                  <a:lnTo>
                    <a:pt x="2382" y="330"/>
                  </a:lnTo>
                  <a:lnTo>
                    <a:pt x="2297" y="292"/>
                  </a:lnTo>
                  <a:lnTo>
                    <a:pt x="2208" y="260"/>
                  </a:lnTo>
                  <a:lnTo>
                    <a:pt x="2119" y="232"/>
                  </a:lnTo>
                  <a:lnTo>
                    <a:pt x="2018" y="209"/>
                  </a:lnTo>
                  <a:lnTo>
                    <a:pt x="1918" y="193"/>
                  </a:lnTo>
                  <a:lnTo>
                    <a:pt x="1818" y="182"/>
                  </a:lnTo>
                  <a:lnTo>
                    <a:pt x="1717" y="179"/>
                  </a:lnTo>
                  <a:close/>
                  <a:moveTo>
                    <a:pt x="1752" y="0"/>
                  </a:moveTo>
                  <a:lnTo>
                    <a:pt x="1855" y="6"/>
                  </a:lnTo>
                  <a:lnTo>
                    <a:pt x="1959" y="17"/>
                  </a:lnTo>
                  <a:lnTo>
                    <a:pt x="2062" y="35"/>
                  </a:lnTo>
                  <a:lnTo>
                    <a:pt x="2164" y="59"/>
                  </a:lnTo>
                  <a:lnTo>
                    <a:pt x="2259" y="87"/>
                  </a:lnTo>
                  <a:lnTo>
                    <a:pt x="2350" y="121"/>
                  </a:lnTo>
                  <a:lnTo>
                    <a:pt x="2439" y="158"/>
                  </a:lnTo>
                  <a:lnTo>
                    <a:pt x="2525" y="200"/>
                  </a:lnTo>
                  <a:lnTo>
                    <a:pt x="2608" y="248"/>
                  </a:lnTo>
                  <a:lnTo>
                    <a:pt x="2690" y="299"/>
                  </a:lnTo>
                  <a:lnTo>
                    <a:pt x="2767" y="356"/>
                  </a:lnTo>
                  <a:lnTo>
                    <a:pt x="2841" y="415"/>
                  </a:lnTo>
                  <a:lnTo>
                    <a:pt x="2911" y="480"/>
                  </a:lnTo>
                  <a:lnTo>
                    <a:pt x="2979" y="549"/>
                  </a:lnTo>
                  <a:lnTo>
                    <a:pt x="3042" y="621"/>
                  </a:lnTo>
                  <a:lnTo>
                    <a:pt x="3102" y="698"/>
                  </a:lnTo>
                  <a:lnTo>
                    <a:pt x="3157" y="777"/>
                  </a:lnTo>
                  <a:lnTo>
                    <a:pt x="3209" y="861"/>
                  </a:lnTo>
                  <a:lnTo>
                    <a:pt x="3258" y="954"/>
                  </a:lnTo>
                  <a:lnTo>
                    <a:pt x="3302" y="1049"/>
                  </a:lnTo>
                  <a:lnTo>
                    <a:pt x="3341" y="1146"/>
                  </a:lnTo>
                  <a:lnTo>
                    <a:pt x="3372" y="1245"/>
                  </a:lnTo>
                  <a:lnTo>
                    <a:pt x="3398" y="1345"/>
                  </a:lnTo>
                  <a:lnTo>
                    <a:pt x="3418" y="1447"/>
                  </a:lnTo>
                  <a:lnTo>
                    <a:pt x="3432" y="1548"/>
                  </a:lnTo>
                  <a:lnTo>
                    <a:pt x="3438" y="1651"/>
                  </a:lnTo>
                  <a:lnTo>
                    <a:pt x="3439" y="1754"/>
                  </a:lnTo>
                  <a:lnTo>
                    <a:pt x="3434" y="1858"/>
                  </a:lnTo>
                  <a:lnTo>
                    <a:pt x="3422" y="1961"/>
                  </a:lnTo>
                  <a:lnTo>
                    <a:pt x="3404" y="2065"/>
                  </a:lnTo>
                  <a:lnTo>
                    <a:pt x="3380" y="2167"/>
                  </a:lnTo>
                  <a:lnTo>
                    <a:pt x="3352" y="2261"/>
                  </a:lnTo>
                  <a:lnTo>
                    <a:pt x="3320" y="2353"/>
                  </a:lnTo>
                  <a:lnTo>
                    <a:pt x="3281" y="2442"/>
                  </a:lnTo>
                  <a:lnTo>
                    <a:pt x="3239" y="2529"/>
                  </a:lnTo>
                  <a:lnTo>
                    <a:pt x="3192" y="2613"/>
                  </a:lnTo>
                  <a:lnTo>
                    <a:pt x="3140" y="2693"/>
                  </a:lnTo>
                  <a:lnTo>
                    <a:pt x="3085" y="2771"/>
                  </a:lnTo>
                  <a:lnTo>
                    <a:pt x="3024" y="2845"/>
                  </a:lnTo>
                  <a:lnTo>
                    <a:pt x="2959" y="2915"/>
                  </a:lnTo>
                  <a:lnTo>
                    <a:pt x="2892" y="2983"/>
                  </a:lnTo>
                  <a:lnTo>
                    <a:pt x="2818" y="3046"/>
                  </a:lnTo>
                  <a:lnTo>
                    <a:pt x="2742" y="3105"/>
                  </a:lnTo>
                  <a:lnTo>
                    <a:pt x="2663" y="3162"/>
                  </a:lnTo>
                  <a:lnTo>
                    <a:pt x="2579" y="3213"/>
                  </a:lnTo>
                  <a:lnTo>
                    <a:pt x="2489" y="3261"/>
                  </a:lnTo>
                  <a:lnTo>
                    <a:pt x="2398" y="3304"/>
                  </a:lnTo>
                  <a:lnTo>
                    <a:pt x="2306" y="3340"/>
                  </a:lnTo>
                  <a:lnTo>
                    <a:pt x="2210" y="3372"/>
                  </a:lnTo>
                  <a:lnTo>
                    <a:pt x="2115" y="3398"/>
                  </a:lnTo>
                  <a:lnTo>
                    <a:pt x="2018" y="3418"/>
                  </a:lnTo>
                  <a:lnTo>
                    <a:pt x="1920" y="3432"/>
                  </a:lnTo>
                  <a:lnTo>
                    <a:pt x="1822" y="3441"/>
                  </a:lnTo>
                  <a:lnTo>
                    <a:pt x="1723" y="3444"/>
                  </a:lnTo>
                  <a:lnTo>
                    <a:pt x="1610" y="3440"/>
                  </a:lnTo>
                  <a:lnTo>
                    <a:pt x="1498" y="3429"/>
                  </a:lnTo>
                  <a:lnTo>
                    <a:pt x="1386" y="3411"/>
                  </a:lnTo>
                  <a:lnTo>
                    <a:pt x="1274" y="3384"/>
                  </a:lnTo>
                  <a:lnTo>
                    <a:pt x="1180" y="3356"/>
                  </a:lnTo>
                  <a:lnTo>
                    <a:pt x="1089" y="3324"/>
                  </a:lnTo>
                  <a:lnTo>
                    <a:pt x="1000" y="3286"/>
                  </a:lnTo>
                  <a:lnTo>
                    <a:pt x="914" y="3243"/>
                  </a:lnTo>
                  <a:lnTo>
                    <a:pt x="830" y="3196"/>
                  </a:lnTo>
                  <a:lnTo>
                    <a:pt x="749" y="3144"/>
                  </a:lnTo>
                  <a:lnTo>
                    <a:pt x="672" y="3088"/>
                  </a:lnTo>
                  <a:lnTo>
                    <a:pt x="598" y="3028"/>
                  </a:lnTo>
                  <a:lnTo>
                    <a:pt x="528" y="2963"/>
                  </a:lnTo>
                  <a:lnTo>
                    <a:pt x="460" y="2895"/>
                  </a:lnTo>
                  <a:lnTo>
                    <a:pt x="397" y="2823"/>
                  </a:lnTo>
                  <a:lnTo>
                    <a:pt x="337" y="2746"/>
                  </a:lnTo>
                  <a:lnTo>
                    <a:pt x="282" y="2666"/>
                  </a:lnTo>
                  <a:lnTo>
                    <a:pt x="230" y="2582"/>
                  </a:lnTo>
                  <a:lnTo>
                    <a:pt x="181" y="2489"/>
                  </a:lnTo>
                  <a:lnTo>
                    <a:pt x="136" y="2394"/>
                  </a:lnTo>
                  <a:lnTo>
                    <a:pt x="98" y="2298"/>
                  </a:lnTo>
                  <a:lnTo>
                    <a:pt x="67" y="2198"/>
                  </a:lnTo>
                  <a:lnTo>
                    <a:pt x="41" y="2099"/>
                  </a:lnTo>
                  <a:lnTo>
                    <a:pt x="21" y="1998"/>
                  </a:lnTo>
                  <a:lnTo>
                    <a:pt x="7" y="1895"/>
                  </a:lnTo>
                  <a:lnTo>
                    <a:pt x="1" y="1793"/>
                  </a:lnTo>
                  <a:lnTo>
                    <a:pt x="0" y="1689"/>
                  </a:lnTo>
                  <a:lnTo>
                    <a:pt x="5" y="1586"/>
                  </a:lnTo>
                  <a:lnTo>
                    <a:pt x="17" y="1482"/>
                  </a:lnTo>
                  <a:lnTo>
                    <a:pt x="34" y="1379"/>
                  </a:lnTo>
                  <a:lnTo>
                    <a:pt x="58" y="1276"/>
                  </a:lnTo>
                  <a:lnTo>
                    <a:pt x="87" y="1182"/>
                  </a:lnTo>
                  <a:lnTo>
                    <a:pt x="119" y="1091"/>
                  </a:lnTo>
                  <a:lnTo>
                    <a:pt x="158" y="1001"/>
                  </a:lnTo>
                  <a:lnTo>
                    <a:pt x="200" y="915"/>
                  </a:lnTo>
                  <a:lnTo>
                    <a:pt x="247" y="832"/>
                  </a:lnTo>
                  <a:lnTo>
                    <a:pt x="299" y="751"/>
                  </a:lnTo>
                  <a:lnTo>
                    <a:pt x="354" y="674"/>
                  </a:lnTo>
                  <a:lnTo>
                    <a:pt x="415" y="600"/>
                  </a:lnTo>
                  <a:lnTo>
                    <a:pt x="479" y="528"/>
                  </a:lnTo>
                  <a:lnTo>
                    <a:pt x="547" y="461"/>
                  </a:lnTo>
                  <a:lnTo>
                    <a:pt x="621" y="398"/>
                  </a:lnTo>
                  <a:lnTo>
                    <a:pt x="697" y="338"/>
                  </a:lnTo>
                  <a:lnTo>
                    <a:pt x="776" y="283"/>
                  </a:lnTo>
                  <a:lnTo>
                    <a:pt x="860" y="231"/>
                  </a:lnTo>
                  <a:lnTo>
                    <a:pt x="953" y="181"/>
                  </a:lnTo>
                  <a:lnTo>
                    <a:pt x="1048" y="137"/>
                  </a:lnTo>
                  <a:lnTo>
                    <a:pt x="1145" y="99"/>
                  </a:lnTo>
                  <a:lnTo>
                    <a:pt x="1243" y="67"/>
                  </a:lnTo>
                  <a:lnTo>
                    <a:pt x="1343" y="41"/>
                  </a:lnTo>
                  <a:lnTo>
                    <a:pt x="1444" y="22"/>
                  </a:lnTo>
                  <a:lnTo>
                    <a:pt x="1546" y="9"/>
                  </a:lnTo>
                  <a:lnTo>
                    <a:pt x="1648" y="1"/>
                  </a:lnTo>
                  <a:lnTo>
                    <a:pt x="1752"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429" name="Google Shape;429;p25"/>
            <p:cNvSpPr/>
            <p:nvPr/>
          </p:nvSpPr>
          <p:spPr>
            <a:xfrm>
              <a:off x="6667500" y="2568575"/>
              <a:ext cx="234950" cy="261938"/>
            </a:xfrm>
            <a:custGeom>
              <a:avLst/>
              <a:gdLst/>
              <a:ahLst/>
              <a:cxnLst/>
              <a:rect l="l" t="t" r="r" b="b"/>
              <a:pathLst>
                <a:path w="1481" h="1654" extrusionOk="0">
                  <a:moveTo>
                    <a:pt x="188" y="179"/>
                  </a:moveTo>
                  <a:lnTo>
                    <a:pt x="186" y="179"/>
                  </a:lnTo>
                  <a:lnTo>
                    <a:pt x="184" y="180"/>
                  </a:lnTo>
                  <a:lnTo>
                    <a:pt x="181" y="182"/>
                  </a:lnTo>
                  <a:lnTo>
                    <a:pt x="180" y="185"/>
                  </a:lnTo>
                  <a:lnTo>
                    <a:pt x="180" y="187"/>
                  </a:lnTo>
                  <a:lnTo>
                    <a:pt x="180" y="188"/>
                  </a:lnTo>
                  <a:lnTo>
                    <a:pt x="180" y="1466"/>
                  </a:lnTo>
                  <a:lnTo>
                    <a:pt x="180" y="1468"/>
                  </a:lnTo>
                  <a:lnTo>
                    <a:pt x="180" y="1469"/>
                  </a:lnTo>
                  <a:lnTo>
                    <a:pt x="181" y="1471"/>
                  </a:lnTo>
                  <a:lnTo>
                    <a:pt x="184" y="1473"/>
                  </a:lnTo>
                  <a:lnTo>
                    <a:pt x="186" y="1474"/>
                  </a:lnTo>
                  <a:lnTo>
                    <a:pt x="190" y="1474"/>
                  </a:lnTo>
                  <a:lnTo>
                    <a:pt x="191" y="1474"/>
                  </a:lnTo>
                  <a:lnTo>
                    <a:pt x="193" y="1473"/>
                  </a:lnTo>
                  <a:lnTo>
                    <a:pt x="1298" y="834"/>
                  </a:lnTo>
                  <a:lnTo>
                    <a:pt x="1299" y="834"/>
                  </a:lnTo>
                  <a:lnTo>
                    <a:pt x="1300" y="833"/>
                  </a:lnTo>
                  <a:lnTo>
                    <a:pt x="1301" y="831"/>
                  </a:lnTo>
                  <a:lnTo>
                    <a:pt x="1302" y="830"/>
                  </a:lnTo>
                  <a:lnTo>
                    <a:pt x="1302" y="827"/>
                  </a:lnTo>
                  <a:lnTo>
                    <a:pt x="1302" y="825"/>
                  </a:lnTo>
                  <a:lnTo>
                    <a:pt x="1301" y="822"/>
                  </a:lnTo>
                  <a:lnTo>
                    <a:pt x="1300" y="821"/>
                  </a:lnTo>
                  <a:lnTo>
                    <a:pt x="1299" y="820"/>
                  </a:lnTo>
                  <a:lnTo>
                    <a:pt x="1298" y="819"/>
                  </a:lnTo>
                  <a:lnTo>
                    <a:pt x="193" y="180"/>
                  </a:lnTo>
                  <a:lnTo>
                    <a:pt x="191" y="180"/>
                  </a:lnTo>
                  <a:lnTo>
                    <a:pt x="188" y="179"/>
                  </a:lnTo>
                  <a:close/>
                  <a:moveTo>
                    <a:pt x="188" y="0"/>
                  </a:moveTo>
                  <a:lnTo>
                    <a:pt x="220" y="3"/>
                  </a:lnTo>
                  <a:lnTo>
                    <a:pt x="252" y="11"/>
                  </a:lnTo>
                  <a:lnTo>
                    <a:pt x="281" y="26"/>
                  </a:lnTo>
                  <a:lnTo>
                    <a:pt x="1388" y="665"/>
                  </a:lnTo>
                  <a:lnTo>
                    <a:pt x="1411" y="680"/>
                  </a:lnTo>
                  <a:lnTo>
                    <a:pt x="1432" y="700"/>
                  </a:lnTo>
                  <a:lnTo>
                    <a:pt x="1449" y="721"/>
                  </a:lnTo>
                  <a:lnTo>
                    <a:pt x="1463" y="745"/>
                  </a:lnTo>
                  <a:lnTo>
                    <a:pt x="1473" y="771"/>
                  </a:lnTo>
                  <a:lnTo>
                    <a:pt x="1479" y="798"/>
                  </a:lnTo>
                  <a:lnTo>
                    <a:pt x="1481" y="827"/>
                  </a:lnTo>
                  <a:lnTo>
                    <a:pt x="1479" y="856"/>
                  </a:lnTo>
                  <a:lnTo>
                    <a:pt x="1473" y="883"/>
                  </a:lnTo>
                  <a:lnTo>
                    <a:pt x="1463" y="908"/>
                  </a:lnTo>
                  <a:lnTo>
                    <a:pt x="1449" y="932"/>
                  </a:lnTo>
                  <a:lnTo>
                    <a:pt x="1432" y="954"/>
                  </a:lnTo>
                  <a:lnTo>
                    <a:pt x="1411" y="973"/>
                  </a:lnTo>
                  <a:lnTo>
                    <a:pt x="1388" y="990"/>
                  </a:lnTo>
                  <a:lnTo>
                    <a:pt x="281" y="1629"/>
                  </a:lnTo>
                  <a:lnTo>
                    <a:pt x="252" y="1642"/>
                  </a:lnTo>
                  <a:lnTo>
                    <a:pt x="220" y="1651"/>
                  </a:lnTo>
                  <a:lnTo>
                    <a:pt x="188" y="1654"/>
                  </a:lnTo>
                  <a:lnTo>
                    <a:pt x="156" y="1651"/>
                  </a:lnTo>
                  <a:lnTo>
                    <a:pt x="125" y="1642"/>
                  </a:lnTo>
                  <a:lnTo>
                    <a:pt x="94" y="1629"/>
                  </a:lnTo>
                  <a:lnTo>
                    <a:pt x="70" y="1612"/>
                  </a:lnTo>
                  <a:lnTo>
                    <a:pt x="51" y="1593"/>
                  </a:lnTo>
                  <a:lnTo>
                    <a:pt x="33" y="1571"/>
                  </a:lnTo>
                  <a:lnTo>
                    <a:pt x="19" y="1547"/>
                  </a:lnTo>
                  <a:lnTo>
                    <a:pt x="9" y="1522"/>
                  </a:lnTo>
                  <a:lnTo>
                    <a:pt x="3" y="1495"/>
                  </a:lnTo>
                  <a:lnTo>
                    <a:pt x="0" y="1466"/>
                  </a:lnTo>
                  <a:lnTo>
                    <a:pt x="0" y="188"/>
                  </a:lnTo>
                  <a:lnTo>
                    <a:pt x="3" y="159"/>
                  </a:lnTo>
                  <a:lnTo>
                    <a:pt x="9" y="132"/>
                  </a:lnTo>
                  <a:lnTo>
                    <a:pt x="19" y="106"/>
                  </a:lnTo>
                  <a:lnTo>
                    <a:pt x="33" y="82"/>
                  </a:lnTo>
                  <a:lnTo>
                    <a:pt x="51" y="60"/>
                  </a:lnTo>
                  <a:lnTo>
                    <a:pt x="70" y="41"/>
                  </a:lnTo>
                  <a:lnTo>
                    <a:pt x="94" y="26"/>
                  </a:lnTo>
                  <a:lnTo>
                    <a:pt x="125" y="11"/>
                  </a:lnTo>
                  <a:lnTo>
                    <a:pt x="156" y="3"/>
                  </a:lnTo>
                  <a:lnTo>
                    <a:pt x="188"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430" name="Google Shape;430;p25"/>
            <p:cNvSpPr/>
            <p:nvPr/>
          </p:nvSpPr>
          <p:spPr>
            <a:xfrm>
              <a:off x="6769100" y="2489200"/>
              <a:ext cx="158750" cy="103188"/>
            </a:xfrm>
            <a:custGeom>
              <a:avLst/>
              <a:gdLst/>
              <a:ahLst/>
              <a:cxnLst/>
              <a:rect l="l" t="t" r="r" b="b"/>
              <a:pathLst>
                <a:path w="998" h="652" extrusionOk="0">
                  <a:moveTo>
                    <a:pt x="80" y="0"/>
                  </a:moveTo>
                  <a:lnTo>
                    <a:pt x="101" y="1"/>
                  </a:lnTo>
                  <a:lnTo>
                    <a:pt x="187" y="15"/>
                  </a:lnTo>
                  <a:lnTo>
                    <a:pt x="271" y="35"/>
                  </a:lnTo>
                  <a:lnTo>
                    <a:pt x="354" y="61"/>
                  </a:lnTo>
                  <a:lnTo>
                    <a:pt x="435" y="92"/>
                  </a:lnTo>
                  <a:lnTo>
                    <a:pt x="514" y="128"/>
                  </a:lnTo>
                  <a:lnTo>
                    <a:pt x="590" y="169"/>
                  </a:lnTo>
                  <a:lnTo>
                    <a:pt x="663" y="214"/>
                  </a:lnTo>
                  <a:lnTo>
                    <a:pt x="734" y="264"/>
                  </a:lnTo>
                  <a:lnTo>
                    <a:pt x="801" y="320"/>
                  </a:lnTo>
                  <a:lnTo>
                    <a:pt x="865" y="378"/>
                  </a:lnTo>
                  <a:lnTo>
                    <a:pt x="924" y="441"/>
                  </a:lnTo>
                  <a:lnTo>
                    <a:pt x="980" y="508"/>
                  </a:lnTo>
                  <a:lnTo>
                    <a:pt x="990" y="526"/>
                  </a:lnTo>
                  <a:lnTo>
                    <a:pt x="996" y="544"/>
                  </a:lnTo>
                  <a:lnTo>
                    <a:pt x="998" y="564"/>
                  </a:lnTo>
                  <a:lnTo>
                    <a:pt x="995" y="584"/>
                  </a:lnTo>
                  <a:lnTo>
                    <a:pt x="989" y="603"/>
                  </a:lnTo>
                  <a:lnTo>
                    <a:pt x="979" y="620"/>
                  </a:lnTo>
                  <a:lnTo>
                    <a:pt x="964" y="633"/>
                  </a:lnTo>
                  <a:lnTo>
                    <a:pt x="946" y="645"/>
                  </a:lnTo>
                  <a:lnTo>
                    <a:pt x="927" y="650"/>
                  </a:lnTo>
                  <a:lnTo>
                    <a:pt x="909" y="652"/>
                  </a:lnTo>
                  <a:lnTo>
                    <a:pt x="889" y="650"/>
                  </a:lnTo>
                  <a:lnTo>
                    <a:pt x="870" y="644"/>
                  </a:lnTo>
                  <a:lnTo>
                    <a:pt x="852" y="633"/>
                  </a:lnTo>
                  <a:lnTo>
                    <a:pt x="838" y="618"/>
                  </a:lnTo>
                  <a:lnTo>
                    <a:pt x="790" y="560"/>
                  </a:lnTo>
                  <a:lnTo>
                    <a:pt x="738" y="506"/>
                  </a:lnTo>
                  <a:lnTo>
                    <a:pt x="683" y="454"/>
                  </a:lnTo>
                  <a:lnTo>
                    <a:pt x="626" y="406"/>
                  </a:lnTo>
                  <a:lnTo>
                    <a:pt x="564" y="364"/>
                  </a:lnTo>
                  <a:lnTo>
                    <a:pt x="500" y="324"/>
                  </a:lnTo>
                  <a:lnTo>
                    <a:pt x="434" y="288"/>
                  </a:lnTo>
                  <a:lnTo>
                    <a:pt x="366" y="257"/>
                  </a:lnTo>
                  <a:lnTo>
                    <a:pt x="296" y="231"/>
                  </a:lnTo>
                  <a:lnTo>
                    <a:pt x="224" y="209"/>
                  </a:lnTo>
                  <a:lnTo>
                    <a:pt x="151" y="191"/>
                  </a:lnTo>
                  <a:lnTo>
                    <a:pt x="77" y="178"/>
                  </a:lnTo>
                  <a:lnTo>
                    <a:pt x="57" y="173"/>
                  </a:lnTo>
                  <a:lnTo>
                    <a:pt x="39" y="164"/>
                  </a:lnTo>
                  <a:lnTo>
                    <a:pt x="24" y="151"/>
                  </a:lnTo>
                  <a:lnTo>
                    <a:pt x="12" y="136"/>
                  </a:lnTo>
                  <a:lnTo>
                    <a:pt x="4" y="118"/>
                  </a:lnTo>
                  <a:lnTo>
                    <a:pt x="0" y="98"/>
                  </a:lnTo>
                  <a:lnTo>
                    <a:pt x="1" y="77"/>
                  </a:lnTo>
                  <a:lnTo>
                    <a:pt x="6" y="57"/>
                  </a:lnTo>
                  <a:lnTo>
                    <a:pt x="14" y="39"/>
                  </a:lnTo>
                  <a:lnTo>
                    <a:pt x="28" y="25"/>
                  </a:lnTo>
                  <a:lnTo>
                    <a:pt x="43" y="12"/>
                  </a:lnTo>
                  <a:lnTo>
                    <a:pt x="61" y="4"/>
                  </a:lnTo>
                  <a:lnTo>
                    <a:pt x="80"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grpSp>
        <p:nvGrpSpPr>
          <p:cNvPr id="431" name="Google Shape;431;p25"/>
          <p:cNvGrpSpPr/>
          <p:nvPr/>
        </p:nvGrpSpPr>
        <p:grpSpPr>
          <a:xfrm>
            <a:off x="8365332" y="1071563"/>
            <a:ext cx="614363" cy="546100"/>
            <a:chOff x="6480175" y="1214438"/>
            <a:chExt cx="614363" cy="546100"/>
          </a:xfrm>
        </p:grpSpPr>
        <p:sp>
          <p:nvSpPr>
            <p:cNvPr id="432" name="Google Shape;432;p25"/>
            <p:cNvSpPr/>
            <p:nvPr/>
          </p:nvSpPr>
          <p:spPr>
            <a:xfrm>
              <a:off x="6480175" y="1214438"/>
              <a:ext cx="614363" cy="546100"/>
            </a:xfrm>
            <a:custGeom>
              <a:avLst/>
              <a:gdLst/>
              <a:ahLst/>
              <a:cxnLst/>
              <a:rect l="l" t="t" r="r" b="b"/>
              <a:pathLst>
                <a:path w="3483" h="3100" extrusionOk="0">
                  <a:moveTo>
                    <a:pt x="1421" y="2533"/>
                  </a:moveTo>
                  <a:lnTo>
                    <a:pt x="1421" y="2686"/>
                  </a:lnTo>
                  <a:lnTo>
                    <a:pt x="1417" y="2732"/>
                  </a:lnTo>
                  <a:lnTo>
                    <a:pt x="1410" y="2778"/>
                  </a:lnTo>
                  <a:lnTo>
                    <a:pt x="1397" y="2822"/>
                  </a:lnTo>
                  <a:lnTo>
                    <a:pt x="1379" y="2864"/>
                  </a:lnTo>
                  <a:lnTo>
                    <a:pt x="1358" y="2903"/>
                  </a:lnTo>
                  <a:lnTo>
                    <a:pt x="1333" y="2940"/>
                  </a:lnTo>
                  <a:lnTo>
                    <a:pt x="2150" y="2940"/>
                  </a:lnTo>
                  <a:lnTo>
                    <a:pt x="2125" y="2903"/>
                  </a:lnTo>
                  <a:lnTo>
                    <a:pt x="2104" y="2864"/>
                  </a:lnTo>
                  <a:lnTo>
                    <a:pt x="2086" y="2822"/>
                  </a:lnTo>
                  <a:lnTo>
                    <a:pt x="2073" y="2778"/>
                  </a:lnTo>
                  <a:lnTo>
                    <a:pt x="2066" y="2732"/>
                  </a:lnTo>
                  <a:lnTo>
                    <a:pt x="2062" y="2686"/>
                  </a:lnTo>
                  <a:lnTo>
                    <a:pt x="2062" y="2533"/>
                  </a:lnTo>
                  <a:lnTo>
                    <a:pt x="1421" y="2533"/>
                  </a:lnTo>
                  <a:close/>
                  <a:moveTo>
                    <a:pt x="160" y="1901"/>
                  </a:moveTo>
                  <a:lnTo>
                    <a:pt x="160" y="2322"/>
                  </a:lnTo>
                  <a:lnTo>
                    <a:pt x="164" y="2338"/>
                  </a:lnTo>
                  <a:lnTo>
                    <a:pt x="170" y="2351"/>
                  </a:lnTo>
                  <a:lnTo>
                    <a:pt x="180" y="2362"/>
                  </a:lnTo>
                  <a:lnTo>
                    <a:pt x="194" y="2369"/>
                  </a:lnTo>
                  <a:lnTo>
                    <a:pt x="210" y="2373"/>
                  </a:lnTo>
                  <a:lnTo>
                    <a:pt x="3273" y="2373"/>
                  </a:lnTo>
                  <a:lnTo>
                    <a:pt x="3289" y="2369"/>
                  </a:lnTo>
                  <a:lnTo>
                    <a:pt x="3303" y="2362"/>
                  </a:lnTo>
                  <a:lnTo>
                    <a:pt x="3313" y="2351"/>
                  </a:lnTo>
                  <a:lnTo>
                    <a:pt x="3319" y="2338"/>
                  </a:lnTo>
                  <a:lnTo>
                    <a:pt x="3323" y="2322"/>
                  </a:lnTo>
                  <a:lnTo>
                    <a:pt x="3323" y="1901"/>
                  </a:lnTo>
                  <a:lnTo>
                    <a:pt x="160" y="1901"/>
                  </a:lnTo>
                  <a:close/>
                  <a:moveTo>
                    <a:pt x="210" y="161"/>
                  </a:moveTo>
                  <a:lnTo>
                    <a:pt x="194" y="163"/>
                  </a:lnTo>
                  <a:lnTo>
                    <a:pt x="180" y="170"/>
                  </a:lnTo>
                  <a:lnTo>
                    <a:pt x="170" y="181"/>
                  </a:lnTo>
                  <a:lnTo>
                    <a:pt x="164" y="194"/>
                  </a:lnTo>
                  <a:lnTo>
                    <a:pt x="160" y="210"/>
                  </a:lnTo>
                  <a:lnTo>
                    <a:pt x="160" y="1740"/>
                  </a:lnTo>
                  <a:lnTo>
                    <a:pt x="3323" y="1740"/>
                  </a:lnTo>
                  <a:lnTo>
                    <a:pt x="3323" y="210"/>
                  </a:lnTo>
                  <a:lnTo>
                    <a:pt x="3319" y="194"/>
                  </a:lnTo>
                  <a:lnTo>
                    <a:pt x="3313" y="181"/>
                  </a:lnTo>
                  <a:lnTo>
                    <a:pt x="3303" y="170"/>
                  </a:lnTo>
                  <a:lnTo>
                    <a:pt x="3289" y="163"/>
                  </a:lnTo>
                  <a:lnTo>
                    <a:pt x="3273" y="161"/>
                  </a:lnTo>
                  <a:lnTo>
                    <a:pt x="210" y="161"/>
                  </a:lnTo>
                  <a:close/>
                  <a:moveTo>
                    <a:pt x="210" y="0"/>
                  </a:moveTo>
                  <a:lnTo>
                    <a:pt x="3273" y="0"/>
                  </a:lnTo>
                  <a:lnTo>
                    <a:pt x="3307" y="3"/>
                  </a:lnTo>
                  <a:lnTo>
                    <a:pt x="3339" y="11"/>
                  </a:lnTo>
                  <a:lnTo>
                    <a:pt x="3369" y="23"/>
                  </a:lnTo>
                  <a:lnTo>
                    <a:pt x="3396" y="40"/>
                  </a:lnTo>
                  <a:lnTo>
                    <a:pt x="3422" y="61"/>
                  </a:lnTo>
                  <a:lnTo>
                    <a:pt x="3443" y="87"/>
                  </a:lnTo>
                  <a:lnTo>
                    <a:pt x="3460" y="114"/>
                  </a:lnTo>
                  <a:lnTo>
                    <a:pt x="3472" y="144"/>
                  </a:lnTo>
                  <a:lnTo>
                    <a:pt x="3480" y="176"/>
                  </a:lnTo>
                  <a:lnTo>
                    <a:pt x="3483" y="210"/>
                  </a:lnTo>
                  <a:lnTo>
                    <a:pt x="3483" y="2322"/>
                  </a:lnTo>
                  <a:lnTo>
                    <a:pt x="3480" y="2357"/>
                  </a:lnTo>
                  <a:lnTo>
                    <a:pt x="3472" y="2388"/>
                  </a:lnTo>
                  <a:lnTo>
                    <a:pt x="3460" y="2419"/>
                  </a:lnTo>
                  <a:lnTo>
                    <a:pt x="3443" y="2446"/>
                  </a:lnTo>
                  <a:lnTo>
                    <a:pt x="3422" y="2471"/>
                  </a:lnTo>
                  <a:lnTo>
                    <a:pt x="3396" y="2492"/>
                  </a:lnTo>
                  <a:lnTo>
                    <a:pt x="3369" y="2509"/>
                  </a:lnTo>
                  <a:lnTo>
                    <a:pt x="3339" y="2521"/>
                  </a:lnTo>
                  <a:lnTo>
                    <a:pt x="3307" y="2530"/>
                  </a:lnTo>
                  <a:lnTo>
                    <a:pt x="3273" y="2533"/>
                  </a:lnTo>
                  <a:lnTo>
                    <a:pt x="2224" y="2533"/>
                  </a:lnTo>
                  <a:lnTo>
                    <a:pt x="2224" y="2686"/>
                  </a:lnTo>
                  <a:lnTo>
                    <a:pt x="2227" y="2727"/>
                  </a:lnTo>
                  <a:lnTo>
                    <a:pt x="2237" y="2766"/>
                  </a:lnTo>
                  <a:lnTo>
                    <a:pt x="2251" y="2802"/>
                  </a:lnTo>
                  <a:lnTo>
                    <a:pt x="2272" y="2835"/>
                  </a:lnTo>
                  <a:lnTo>
                    <a:pt x="2298" y="2865"/>
                  </a:lnTo>
                  <a:lnTo>
                    <a:pt x="2327" y="2890"/>
                  </a:lnTo>
                  <a:lnTo>
                    <a:pt x="2361" y="2911"/>
                  </a:lnTo>
                  <a:lnTo>
                    <a:pt x="2397" y="2926"/>
                  </a:lnTo>
                  <a:lnTo>
                    <a:pt x="2436" y="2936"/>
                  </a:lnTo>
                  <a:lnTo>
                    <a:pt x="2478" y="2940"/>
                  </a:lnTo>
                  <a:lnTo>
                    <a:pt x="2709" y="2940"/>
                  </a:lnTo>
                  <a:lnTo>
                    <a:pt x="2730" y="2942"/>
                  </a:lnTo>
                  <a:lnTo>
                    <a:pt x="2749" y="2950"/>
                  </a:lnTo>
                  <a:lnTo>
                    <a:pt x="2765" y="2963"/>
                  </a:lnTo>
                  <a:lnTo>
                    <a:pt x="2778" y="2979"/>
                  </a:lnTo>
                  <a:lnTo>
                    <a:pt x="2786" y="2998"/>
                  </a:lnTo>
                  <a:lnTo>
                    <a:pt x="2790" y="3020"/>
                  </a:lnTo>
                  <a:lnTo>
                    <a:pt x="2786" y="3041"/>
                  </a:lnTo>
                  <a:lnTo>
                    <a:pt x="2778" y="3060"/>
                  </a:lnTo>
                  <a:lnTo>
                    <a:pt x="2765" y="3076"/>
                  </a:lnTo>
                  <a:lnTo>
                    <a:pt x="2749" y="3088"/>
                  </a:lnTo>
                  <a:lnTo>
                    <a:pt x="2730" y="3097"/>
                  </a:lnTo>
                  <a:lnTo>
                    <a:pt x="2709" y="3100"/>
                  </a:lnTo>
                  <a:lnTo>
                    <a:pt x="774" y="3100"/>
                  </a:lnTo>
                  <a:lnTo>
                    <a:pt x="753" y="3097"/>
                  </a:lnTo>
                  <a:lnTo>
                    <a:pt x="734" y="3088"/>
                  </a:lnTo>
                  <a:lnTo>
                    <a:pt x="718" y="3076"/>
                  </a:lnTo>
                  <a:lnTo>
                    <a:pt x="705" y="3060"/>
                  </a:lnTo>
                  <a:lnTo>
                    <a:pt x="697" y="3041"/>
                  </a:lnTo>
                  <a:lnTo>
                    <a:pt x="693" y="3020"/>
                  </a:lnTo>
                  <a:lnTo>
                    <a:pt x="697" y="2998"/>
                  </a:lnTo>
                  <a:lnTo>
                    <a:pt x="705" y="2979"/>
                  </a:lnTo>
                  <a:lnTo>
                    <a:pt x="718" y="2963"/>
                  </a:lnTo>
                  <a:lnTo>
                    <a:pt x="734" y="2950"/>
                  </a:lnTo>
                  <a:lnTo>
                    <a:pt x="753" y="2942"/>
                  </a:lnTo>
                  <a:lnTo>
                    <a:pt x="774" y="2940"/>
                  </a:lnTo>
                  <a:lnTo>
                    <a:pt x="1005" y="2940"/>
                  </a:lnTo>
                  <a:lnTo>
                    <a:pt x="1047" y="2936"/>
                  </a:lnTo>
                  <a:lnTo>
                    <a:pt x="1086" y="2926"/>
                  </a:lnTo>
                  <a:lnTo>
                    <a:pt x="1122" y="2911"/>
                  </a:lnTo>
                  <a:lnTo>
                    <a:pt x="1156" y="2890"/>
                  </a:lnTo>
                  <a:lnTo>
                    <a:pt x="1185" y="2865"/>
                  </a:lnTo>
                  <a:lnTo>
                    <a:pt x="1211" y="2835"/>
                  </a:lnTo>
                  <a:lnTo>
                    <a:pt x="1232" y="2802"/>
                  </a:lnTo>
                  <a:lnTo>
                    <a:pt x="1246" y="2766"/>
                  </a:lnTo>
                  <a:lnTo>
                    <a:pt x="1256" y="2727"/>
                  </a:lnTo>
                  <a:lnTo>
                    <a:pt x="1259" y="2686"/>
                  </a:lnTo>
                  <a:lnTo>
                    <a:pt x="1259" y="2533"/>
                  </a:lnTo>
                  <a:lnTo>
                    <a:pt x="210" y="2533"/>
                  </a:lnTo>
                  <a:lnTo>
                    <a:pt x="176" y="2530"/>
                  </a:lnTo>
                  <a:lnTo>
                    <a:pt x="144" y="2521"/>
                  </a:lnTo>
                  <a:lnTo>
                    <a:pt x="114" y="2509"/>
                  </a:lnTo>
                  <a:lnTo>
                    <a:pt x="87" y="2492"/>
                  </a:lnTo>
                  <a:lnTo>
                    <a:pt x="61" y="2471"/>
                  </a:lnTo>
                  <a:lnTo>
                    <a:pt x="40" y="2446"/>
                  </a:lnTo>
                  <a:lnTo>
                    <a:pt x="23" y="2419"/>
                  </a:lnTo>
                  <a:lnTo>
                    <a:pt x="11" y="2388"/>
                  </a:lnTo>
                  <a:lnTo>
                    <a:pt x="3" y="2357"/>
                  </a:lnTo>
                  <a:lnTo>
                    <a:pt x="0" y="2322"/>
                  </a:lnTo>
                  <a:lnTo>
                    <a:pt x="0" y="210"/>
                  </a:lnTo>
                  <a:lnTo>
                    <a:pt x="3" y="176"/>
                  </a:lnTo>
                  <a:lnTo>
                    <a:pt x="11" y="144"/>
                  </a:lnTo>
                  <a:lnTo>
                    <a:pt x="23" y="114"/>
                  </a:lnTo>
                  <a:lnTo>
                    <a:pt x="40" y="87"/>
                  </a:lnTo>
                  <a:lnTo>
                    <a:pt x="61" y="61"/>
                  </a:lnTo>
                  <a:lnTo>
                    <a:pt x="87" y="40"/>
                  </a:lnTo>
                  <a:lnTo>
                    <a:pt x="114" y="23"/>
                  </a:lnTo>
                  <a:lnTo>
                    <a:pt x="144" y="11"/>
                  </a:lnTo>
                  <a:lnTo>
                    <a:pt x="176" y="3"/>
                  </a:lnTo>
                  <a:lnTo>
                    <a:pt x="210"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433" name="Google Shape;433;p25"/>
            <p:cNvSpPr/>
            <p:nvPr/>
          </p:nvSpPr>
          <p:spPr>
            <a:xfrm>
              <a:off x="6772275" y="1574800"/>
              <a:ext cx="30163" cy="31750"/>
            </a:xfrm>
            <a:custGeom>
              <a:avLst/>
              <a:gdLst/>
              <a:ahLst/>
              <a:cxnLst/>
              <a:rect l="l" t="t" r="r" b="b"/>
              <a:pathLst>
                <a:path w="173" h="173" extrusionOk="0">
                  <a:moveTo>
                    <a:pt x="87" y="0"/>
                  </a:moveTo>
                  <a:lnTo>
                    <a:pt x="110" y="3"/>
                  </a:lnTo>
                  <a:lnTo>
                    <a:pt x="130" y="11"/>
                  </a:lnTo>
                  <a:lnTo>
                    <a:pt x="148" y="25"/>
                  </a:lnTo>
                  <a:lnTo>
                    <a:pt x="161" y="43"/>
                  </a:lnTo>
                  <a:lnTo>
                    <a:pt x="170" y="63"/>
                  </a:lnTo>
                  <a:lnTo>
                    <a:pt x="173" y="86"/>
                  </a:lnTo>
                  <a:lnTo>
                    <a:pt x="170" y="110"/>
                  </a:lnTo>
                  <a:lnTo>
                    <a:pt x="161" y="131"/>
                  </a:lnTo>
                  <a:lnTo>
                    <a:pt x="148" y="147"/>
                  </a:lnTo>
                  <a:lnTo>
                    <a:pt x="130" y="161"/>
                  </a:lnTo>
                  <a:lnTo>
                    <a:pt x="110" y="170"/>
                  </a:lnTo>
                  <a:lnTo>
                    <a:pt x="87" y="173"/>
                  </a:lnTo>
                  <a:lnTo>
                    <a:pt x="63" y="170"/>
                  </a:lnTo>
                  <a:lnTo>
                    <a:pt x="43" y="161"/>
                  </a:lnTo>
                  <a:lnTo>
                    <a:pt x="25" y="147"/>
                  </a:lnTo>
                  <a:lnTo>
                    <a:pt x="12" y="131"/>
                  </a:lnTo>
                  <a:lnTo>
                    <a:pt x="3" y="110"/>
                  </a:lnTo>
                  <a:lnTo>
                    <a:pt x="0" y="86"/>
                  </a:lnTo>
                  <a:lnTo>
                    <a:pt x="3" y="63"/>
                  </a:lnTo>
                  <a:lnTo>
                    <a:pt x="12" y="43"/>
                  </a:lnTo>
                  <a:lnTo>
                    <a:pt x="25" y="25"/>
                  </a:lnTo>
                  <a:lnTo>
                    <a:pt x="43" y="11"/>
                  </a:lnTo>
                  <a:lnTo>
                    <a:pt x="63" y="3"/>
                  </a:lnTo>
                  <a:lnTo>
                    <a:pt x="87"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434" name="Google Shape;434;p25"/>
            <p:cNvSpPr/>
            <p:nvPr/>
          </p:nvSpPr>
          <p:spPr>
            <a:xfrm>
              <a:off x="6688138" y="1306513"/>
              <a:ext cx="127000" cy="128588"/>
            </a:xfrm>
            <a:custGeom>
              <a:avLst/>
              <a:gdLst/>
              <a:ahLst/>
              <a:cxnLst/>
              <a:rect l="l" t="t" r="r" b="b"/>
              <a:pathLst>
                <a:path w="727" h="727" extrusionOk="0">
                  <a:moveTo>
                    <a:pt x="638" y="0"/>
                  </a:moveTo>
                  <a:lnTo>
                    <a:pt x="656" y="0"/>
                  </a:lnTo>
                  <a:lnTo>
                    <a:pt x="673" y="4"/>
                  </a:lnTo>
                  <a:lnTo>
                    <a:pt x="690" y="11"/>
                  </a:lnTo>
                  <a:lnTo>
                    <a:pt x="704" y="23"/>
                  </a:lnTo>
                  <a:lnTo>
                    <a:pt x="715" y="38"/>
                  </a:lnTo>
                  <a:lnTo>
                    <a:pt x="724" y="53"/>
                  </a:lnTo>
                  <a:lnTo>
                    <a:pt x="727" y="70"/>
                  </a:lnTo>
                  <a:lnTo>
                    <a:pt x="727" y="88"/>
                  </a:lnTo>
                  <a:lnTo>
                    <a:pt x="724" y="105"/>
                  </a:lnTo>
                  <a:lnTo>
                    <a:pt x="715" y="122"/>
                  </a:lnTo>
                  <a:lnTo>
                    <a:pt x="704" y="137"/>
                  </a:lnTo>
                  <a:lnTo>
                    <a:pt x="137" y="703"/>
                  </a:lnTo>
                  <a:lnTo>
                    <a:pt x="124" y="713"/>
                  </a:lnTo>
                  <a:lnTo>
                    <a:pt x="111" y="721"/>
                  </a:lnTo>
                  <a:lnTo>
                    <a:pt x="96" y="725"/>
                  </a:lnTo>
                  <a:lnTo>
                    <a:pt x="80" y="727"/>
                  </a:lnTo>
                  <a:lnTo>
                    <a:pt x="64" y="725"/>
                  </a:lnTo>
                  <a:lnTo>
                    <a:pt x="49" y="721"/>
                  </a:lnTo>
                  <a:lnTo>
                    <a:pt x="36" y="713"/>
                  </a:lnTo>
                  <a:lnTo>
                    <a:pt x="23" y="703"/>
                  </a:lnTo>
                  <a:lnTo>
                    <a:pt x="11" y="688"/>
                  </a:lnTo>
                  <a:lnTo>
                    <a:pt x="4" y="672"/>
                  </a:lnTo>
                  <a:lnTo>
                    <a:pt x="0" y="655"/>
                  </a:lnTo>
                  <a:lnTo>
                    <a:pt x="0" y="637"/>
                  </a:lnTo>
                  <a:lnTo>
                    <a:pt x="4" y="621"/>
                  </a:lnTo>
                  <a:lnTo>
                    <a:pt x="11" y="604"/>
                  </a:lnTo>
                  <a:lnTo>
                    <a:pt x="23" y="590"/>
                  </a:lnTo>
                  <a:lnTo>
                    <a:pt x="591" y="23"/>
                  </a:lnTo>
                  <a:lnTo>
                    <a:pt x="606" y="11"/>
                  </a:lnTo>
                  <a:lnTo>
                    <a:pt x="621" y="4"/>
                  </a:lnTo>
                  <a:lnTo>
                    <a:pt x="638"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435" name="Google Shape;435;p25"/>
            <p:cNvSpPr/>
            <p:nvPr/>
          </p:nvSpPr>
          <p:spPr>
            <a:xfrm>
              <a:off x="6807200" y="1365250"/>
              <a:ext cx="68263" cy="68263"/>
            </a:xfrm>
            <a:custGeom>
              <a:avLst/>
              <a:gdLst/>
              <a:ahLst/>
              <a:cxnLst/>
              <a:rect l="l" t="t" r="r" b="b"/>
              <a:pathLst>
                <a:path w="386" h="386" extrusionOk="0">
                  <a:moveTo>
                    <a:pt x="297" y="0"/>
                  </a:moveTo>
                  <a:lnTo>
                    <a:pt x="315" y="0"/>
                  </a:lnTo>
                  <a:lnTo>
                    <a:pt x="332" y="4"/>
                  </a:lnTo>
                  <a:lnTo>
                    <a:pt x="348" y="12"/>
                  </a:lnTo>
                  <a:lnTo>
                    <a:pt x="362" y="24"/>
                  </a:lnTo>
                  <a:lnTo>
                    <a:pt x="374" y="37"/>
                  </a:lnTo>
                  <a:lnTo>
                    <a:pt x="381" y="54"/>
                  </a:lnTo>
                  <a:lnTo>
                    <a:pt x="386" y="71"/>
                  </a:lnTo>
                  <a:lnTo>
                    <a:pt x="386" y="89"/>
                  </a:lnTo>
                  <a:lnTo>
                    <a:pt x="381" y="106"/>
                  </a:lnTo>
                  <a:lnTo>
                    <a:pt x="374" y="122"/>
                  </a:lnTo>
                  <a:lnTo>
                    <a:pt x="362" y="137"/>
                  </a:lnTo>
                  <a:lnTo>
                    <a:pt x="137" y="362"/>
                  </a:lnTo>
                  <a:lnTo>
                    <a:pt x="124" y="373"/>
                  </a:lnTo>
                  <a:lnTo>
                    <a:pt x="110" y="380"/>
                  </a:lnTo>
                  <a:lnTo>
                    <a:pt x="95" y="384"/>
                  </a:lnTo>
                  <a:lnTo>
                    <a:pt x="80" y="386"/>
                  </a:lnTo>
                  <a:lnTo>
                    <a:pt x="65" y="384"/>
                  </a:lnTo>
                  <a:lnTo>
                    <a:pt x="50" y="380"/>
                  </a:lnTo>
                  <a:lnTo>
                    <a:pt x="35" y="373"/>
                  </a:lnTo>
                  <a:lnTo>
                    <a:pt x="23" y="362"/>
                  </a:lnTo>
                  <a:lnTo>
                    <a:pt x="11" y="348"/>
                  </a:lnTo>
                  <a:lnTo>
                    <a:pt x="4" y="332"/>
                  </a:lnTo>
                  <a:lnTo>
                    <a:pt x="0" y="315"/>
                  </a:lnTo>
                  <a:lnTo>
                    <a:pt x="0" y="297"/>
                  </a:lnTo>
                  <a:lnTo>
                    <a:pt x="4" y="280"/>
                  </a:lnTo>
                  <a:lnTo>
                    <a:pt x="11" y="263"/>
                  </a:lnTo>
                  <a:lnTo>
                    <a:pt x="23" y="249"/>
                  </a:lnTo>
                  <a:lnTo>
                    <a:pt x="249" y="24"/>
                  </a:lnTo>
                  <a:lnTo>
                    <a:pt x="263" y="12"/>
                  </a:lnTo>
                  <a:lnTo>
                    <a:pt x="280" y="4"/>
                  </a:lnTo>
                  <a:lnTo>
                    <a:pt x="297"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pic>
        <p:nvPicPr>
          <p:cNvPr id="7" name="Billede 6" descr="Et billede, der indeholder se, ur, Brand, Dagligdags ting&#10;&#10;AI-genereret indhold kan være ukorrekt.">
            <a:extLst>
              <a:ext uri="{FF2B5EF4-FFF2-40B4-BE49-F238E27FC236}">
                <a16:creationId xmlns:a16="http://schemas.microsoft.com/office/drawing/2014/main" id="{1AC0960D-C799-7920-650B-71C11708DDD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7513656" y="1163638"/>
            <a:ext cx="3219269" cy="502196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pic>
        <p:nvPicPr>
          <p:cNvPr id="403" name="Google Shape;403;p8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930755" y="3331527"/>
            <a:ext cx="2007327" cy="2974563"/>
          </a:xfrm>
          <a:prstGeom prst="rect">
            <a:avLst/>
          </a:prstGeom>
          <a:solidFill>
            <a:srgbClr val="BFBFBF"/>
          </a:solidFill>
          <a:ln>
            <a:noFill/>
          </a:ln>
        </p:spPr>
      </p:pic>
      <p:pic>
        <p:nvPicPr>
          <p:cNvPr id="404" name="Google Shape;404;p80" descr="Et billede, der indeholder tekst, skærmbillede, Mobiltelefon, multimedier&#10;&#10;AI-genereret indhold kan være ukorrek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80376" y="1048596"/>
            <a:ext cx="1919900" cy="3532087"/>
          </a:xfrm>
          <a:prstGeom prst="rect">
            <a:avLst/>
          </a:prstGeom>
          <a:noFill/>
          <a:ln>
            <a:noFill/>
          </a:ln>
        </p:spPr>
      </p:pic>
      <p:pic>
        <p:nvPicPr>
          <p:cNvPr id="405" name="Google Shape;405;p80" descr="A colorful circles with white lines and dots&#10;&#10;AI-generated content may be incorrect."/>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
        <p:nvSpPr>
          <p:cNvPr id="2" name="TextBox 1">
            <a:extLst>
              <a:ext uri="{FF2B5EF4-FFF2-40B4-BE49-F238E27FC236}">
                <a16:creationId xmlns:a16="http://schemas.microsoft.com/office/drawing/2014/main" id="{C2D8F908-DC49-598D-46F8-CCDB8B2D59DF}"/>
              </a:ext>
            </a:extLst>
          </p:cNvPr>
          <p:cNvSpPr txBox="1"/>
          <p:nvPr/>
        </p:nvSpPr>
        <p:spPr>
          <a:xfrm>
            <a:off x="11744325" y="4476750"/>
            <a:ext cx="323850" cy="2266950"/>
          </a:xfrm>
          <a:prstGeom prst="rect">
            <a:avLst/>
          </a:prstGeom>
          <a:solidFill>
            <a:schemeClr val="bg1"/>
          </a:solidFill>
        </p:spPr>
        <p:txBody>
          <a:bodyPr wrap="square" rtlCol="0">
            <a:spAutoFit/>
          </a:bodyPr>
          <a:lstStyle/>
          <a:p>
            <a:endParaRPr lang="en-IE" dirty="0"/>
          </a:p>
        </p:txBody>
      </p:sp>
      <p:sp>
        <p:nvSpPr>
          <p:cNvPr id="406" name="Google Shape;406;p80"/>
          <p:cNvSpPr txBox="1">
            <a:spLocks noGrp="1"/>
          </p:cNvSpPr>
          <p:nvPr>
            <p:ph type="body" idx="3"/>
          </p:nvPr>
        </p:nvSpPr>
        <p:spPr>
          <a:xfrm>
            <a:off x="4152901" y="839047"/>
            <a:ext cx="8039099" cy="402129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600"/>
              </a:spcAft>
              <a:buClr>
                <a:srgbClr val="292668"/>
              </a:buClr>
              <a:buSzPts val="2000"/>
              <a:buNone/>
            </a:pPr>
            <a:r>
              <a:rPr lang="en-US" sz="2000" b="1" dirty="0">
                <a:solidFill>
                  <a:srgbClr val="292668"/>
                </a:solidFill>
                <a:latin typeface="Calibri"/>
                <a:ea typeface="Calibri"/>
                <a:cs typeface="Calibri"/>
                <a:sym typeface="Calibri"/>
              </a:rPr>
              <a:t>⌚ Vad hälsoappar och bärbara enheter faktiskt mäter</a:t>
            </a:r>
            <a:endParaRPr sz="2000" dirty="0"/>
          </a:p>
          <a:p>
            <a:pPr marL="0" lvl="0" indent="0" algn="l" rtl="0">
              <a:lnSpc>
                <a:spcPct val="100000"/>
              </a:lnSpc>
              <a:spcBef>
                <a:spcPts val="0"/>
              </a:spcBef>
              <a:spcAft>
                <a:spcPts val="600"/>
              </a:spcAft>
              <a:buClr>
                <a:srgbClr val="292668"/>
              </a:buClr>
              <a:buSzPts val="2000"/>
              <a:buNone/>
            </a:pPr>
            <a:r>
              <a:rPr lang="en-US" sz="2000" dirty="0">
                <a:solidFill>
                  <a:srgbClr val="292668"/>
                </a:solidFill>
                <a:latin typeface="Calibri"/>
                <a:ea typeface="Calibri"/>
                <a:cs typeface="Calibri"/>
                <a:sym typeface="Calibri"/>
              </a:rPr>
              <a:t>Bärbara enheter mäter enkla saker: puls, steg, sömn och aktivitet. De ger en kort översikt – inte en diagnos.</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b="1" dirty="0">
                <a:solidFill>
                  <a:srgbClr val="292668"/>
                </a:solidFill>
                <a:latin typeface="Calibri"/>
                <a:ea typeface="Calibri"/>
                <a:cs typeface="Calibri"/>
                <a:sym typeface="Calibri"/>
              </a:rPr>
              <a:t>📊 Vad ikonerna och graferna visar</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dirty="0">
                <a:solidFill>
                  <a:srgbClr val="292668"/>
                </a:solidFill>
                <a:latin typeface="Calibri"/>
                <a:ea typeface="Calibri"/>
                <a:cs typeface="Calibri"/>
                <a:sym typeface="Calibri"/>
              </a:rPr>
              <a:t>Ett hjärta står för puls, en måne står för sömn och ett fotavtryck står för steg. Diagrammen visar bara </a:t>
            </a:r>
            <a:r>
              <a:rPr lang="en-US" sz="2000" i="1" dirty="0">
                <a:solidFill>
                  <a:srgbClr val="292668"/>
                </a:solidFill>
                <a:latin typeface="Calibri"/>
                <a:ea typeface="Calibri"/>
                <a:cs typeface="Calibri"/>
                <a:sym typeface="Calibri"/>
              </a:rPr>
              <a:t>när </a:t>
            </a:r>
            <a:r>
              <a:rPr lang="en-US" sz="2000" dirty="0">
                <a:solidFill>
                  <a:srgbClr val="292668"/>
                </a:solidFill>
                <a:latin typeface="Calibri"/>
                <a:ea typeface="Calibri"/>
                <a:cs typeface="Calibri"/>
                <a:sym typeface="Calibri"/>
              </a:rPr>
              <a:t>något har hänt, inte om det är bra eller dåligt.</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b="1" dirty="0">
                <a:solidFill>
                  <a:srgbClr val="292668"/>
                </a:solidFill>
                <a:latin typeface="Calibri"/>
                <a:ea typeface="Calibri"/>
                <a:cs typeface="Calibri"/>
                <a:sym typeface="Calibri"/>
              </a:rPr>
              <a:t>📱 Så här navigerar du i en hälsoapp</a:t>
            </a:r>
            <a:endParaRPr sz="2000" dirty="0"/>
          </a:p>
          <a:p>
            <a:pPr marL="0" lvl="0" indent="0" algn="l" rtl="0">
              <a:lnSpc>
                <a:spcPct val="100000"/>
              </a:lnSpc>
              <a:spcBef>
                <a:spcPts val="0"/>
              </a:spcBef>
              <a:spcAft>
                <a:spcPts val="600"/>
              </a:spcAft>
              <a:buClr>
                <a:srgbClr val="292668"/>
              </a:buClr>
              <a:buSzPts val="2000"/>
              <a:buNone/>
            </a:pPr>
            <a:r>
              <a:rPr lang="en-US" sz="2000" dirty="0">
                <a:solidFill>
                  <a:srgbClr val="292668"/>
                </a:solidFill>
                <a:latin typeface="Calibri"/>
                <a:ea typeface="Calibri"/>
                <a:cs typeface="Calibri"/>
                <a:sym typeface="Calibri"/>
              </a:rPr>
              <a:t>De flesta appar har en startsida där dagens siffror visas tydligt. Du behöver bara känna till några få knappar: ”Puls”, ”Steg”, ”Sömn”.</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b="1" dirty="0">
                <a:solidFill>
                  <a:srgbClr val="292668"/>
                </a:solidFill>
                <a:latin typeface="Calibri"/>
                <a:ea typeface="Calibri"/>
                <a:cs typeface="Calibri"/>
                <a:sym typeface="Calibri"/>
              </a:rPr>
              <a:t>❓Vad du kan använda informationen till</a:t>
            </a:r>
            <a:endParaRPr sz="2000" dirty="0"/>
          </a:p>
          <a:p>
            <a:pPr marL="0" lvl="0" indent="0" algn="l" rtl="0">
              <a:lnSpc>
                <a:spcPct val="100000"/>
              </a:lnSpc>
              <a:spcBef>
                <a:spcPts val="0"/>
              </a:spcBef>
              <a:spcAft>
                <a:spcPts val="600"/>
              </a:spcAft>
              <a:buClr>
                <a:srgbClr val="292668"/>
              </a:buClr>
              <a:buSzPts val="2000"/>
              <a:buNone/>
            </a:pPr>
            <a:r>
              <a:rPr lang="en-US" sz="2000" dirty="0">
                <a:solidFill>
                  <a:srgbClr val="292668"/>
                </a:solidFill>
                <a:latin typeface="Calibri"/>
                <a:ea typeface="Calibri"/>
                <a:cs typeface="Calibri"/>
                <a:sym typeface="Calibri"/>
              </a:rPr>
              <a:t>Siffrorna hjälper dig att upptäcka små mönster: ”Jag gick mer igår” eller ”Jag sov mindre i natt.” De är ett verktyg för reflektion – inte regler.</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b="1" dirty="0">
                <a:solidFill>
                  <a:srgbClr val="292668"/>
                </a:solidFill>
                <a:latin typeface="Calibri"/>
                <a:ea typeface="Calibri"/>
                <a:cs typeface="Calibri"/>
                <a:sym typeface="Calibri"/>
              </a:rPr>
              <a:t>❗Hur man bedömer om en app är pålitlig</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dirty="0">
                <a:solidFill>
                  <a:srgbClr val="292668"/>
                </a:solidFill>
                <a:latin typeface="Calibri"/>
                <a:ea typeface="Calibri"/>
                <a:cs typeface="Calibri"/>
                <a:sym typeface="Calibri"/>
              </a:rPr>
              <a:t>En bra app anger tydligt vem som står bakom den och vad uppgifterna används till. Du bör kunna välja bort delning av uppgifter och ändå använda appen.</a:t>
            </a:r>
            <a:endParaRPr sz="2000" dirty="0"/>
          </a:p>
        </p:txBody>
      </p:sp>
      <p:sp>
        <p:nvSpPr>
          <p:cNvPr id="3" name="Google Shape;388;p20">
            <a:extLst>
              <a:ext uri="{FF2B5EF4-FFF2-40B4-BE49-F238E27FC236}">
                <a16:creationId xmlns:a16="http://schemas.microsoft.com/office/drawing/2014/main" id="{9CCFEEFB-D8C4-9C94-5665-27942760B95E}"/>
              </a:ext>
            </a:extLst>
          </p:cNvPr>
          <p:cNvSpPr txBox="1">
            <a:spLocks noGrp="1"/>
          </p:cNvSpPr>
          <p:nvPr>
            <p:ph type="body" idx="1"/>
          </p:nvPr>
        </p:nvSpPr>
        <p:spPr>
          <a:xfrm>
            <a:off x="4299246" y="141694"/>
            <a:ext cx="5354810" cy="697353"/>
          </a:xfrm>
          <a:prstGeom prst="rect">
            <a:avLst/>
          </a:prstGeom>
          <a:noFill/>
          <a:ln>
            <a:noFill/>
          </a:ln>
        </p:spPr>
        <p:txBody>
          <a:bodyPr spcFirstLastPara="1" wrap="square" lIns="91425" tIns="45700" rIns="91425" bIns="45700" anchor="t" anchorCtr="0">
            <a:noAutofit/>
          </a:bodyPr>
          <a:lstStyle/>
          <a:p>
            <a:pPr marL="0" lvl="0" indent="0" eaLnBrk="0" fontAlgn="base" hangingPunct="0">
              <a:lnSpc>
                <a:spcPct val="100000"/>
              </a:lnSpc>
              <a:spcBef>
                <a:spcPct val="0"/>
              </a:spcBef>
              <a:spcAft>
                <a:spcPct val="0"/>
              </a:spcAft>
              <a:buClrTx/>
              <a:buSzTx/>
            </a:pPr>
            <a:r>
              <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Använder du hälsoappar?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F8A6048-A9A2-D9C8-CF65-13D57642774A}"/>
              </a:ext>
            </a:extLst>
          </p:cNvPr>
          <p:cNvSpPr>
            <a:spLocks noGrp="1"/>
          </p:cNvSpPr>
          <p:nvPr>
            <p:ph type="pic" idx="2"/>
          </p:nvPr>
        </p:nvSpPr>
        <p:spPr/>
        <p:txBody>
          <a:bodyPr/>
          <a:lstStyle/>
          <a:p>
            <a:endParaRPr lang="en-IE"/>
          </a:p>
        </p:txBody>
      </p:sp>
      <p:sp>
        <p:nvSpPr>
          <p:cNvPr id="3" name="Text Placeholder 2">
            <a:extLst>
              <a:ext uri="{FF2B5EF4-FFF2-40B4-BE49-F238E27FC236}">
                <a16:creationId xmlns:a16="http://schemas.microsoft.com/office/drawing/2014/main" id="{629B555F-56A0-E9BA-127B-8705C0ED6906}"/>
              </a:ext>
            </a:extLst>
          </p:cNvPr>
          <p:cNvSpPr>
            <a:spLocks noGrp="1"/>
          </p:cNvSpPr>
          <p:nvPr>
            <p:ph type="body" idx="1"/>
          </p:nvPr>
        </p:nvSpPr>
        <p:spPr>
          <a:xfrm>
            <a:off x="5515221" y="851778"/>
            <a:ext cx="5719513" cy="697353"/>
          </a:xfrm>
        </p:spPr>
        <p:txBody>
          <a:bodyPr>
            <a:noAutofit/>
          </a:bodyPr>
          <a:lstStyle/>
          <a:p>
            <a:r>
              <a:rPr lang="en-IE" b="1" dirty="0"/>
              <a:t>Använd din mobil som stegräknare</a:t>
            </a:r>
          </a:p>
        </p:txBody>
      </p:sp>
      <p:sp>
        <p:nvSpPr>
          <p:cNvPr id="4" name="Text Placeholder 3">
            <a:extLst>
              <a:ext uri="{FF2B5EF4-FFF2-40B4-BE49-F238E27FC236}">
                <a16:creationId xmlns:a16="http://schemas.microsoft.com/office/drawing/2014/main" id="{227D5818-2619-698F-3919-21E4A3F96BB3}"/>
              </a:ext>
            </a:extLst>
          </p:cNvPr>
          <p:cNvSpPr>
            <a:spLocks noGrp="1"/>
          </p:cNvSpPr>
          <p:nvPr>
            <p:ph type="body" idx="3"/>
          </p:nvPr>
        </p:nvSpPr>
        <p:spPr>
          <a:xfrm>
            <a:off x="6794333" y="2363856"/>
            <a:ext cx="4545176" cy="3283543"/>
          </a:xfrm>
        </p:spPr>
        <p:txBody>
          <a:bodyPr/>
          <a:lstStyle/>
          <a:p>
            <a:r>
              <a:rPr lang="en-IE" dirty="0">
                <a:solidFill>
                  <a:srgbClr val="292668"/>
                </a:solidFill>
              </a:rPr>
              <a:t>Titta på dessa korta videoklipp för att lära dig hur du kan räkna dina steg utan en bärbar enhet – du behöver bara ha din telefon med dig när du går eller tränar.</a:t>
            </a:r>
          </a:p>
          <a:p>
            <a:endParaRPr lang="en-IE" dirty="0">
              <a:solidFill>
                <a:srgbClr val="292668"/>
              </a:solidFill>
            </a:endParaRPr>
          </a:p>
          <a:p>
            <a:r>
              <a:rPr lang="en-US" dirty="0">
                <a:solidFill>
                  <a:srgbClr val="292668"/>
                </a:solidFill>
                <a:hlinkClick r:id="rId3">
                  <a:extLst>
                    <a:ext uri="{A12FA001-AC4F-418D-AE19-62706E023703}">
                      <ahyp:hlinkClr xmlns:ahyp="http://schemas.microsoft.com/office/drawing/2018/hyperlinkcolor" val="tx"/>
                    </a:ext>
                  </a:extLst>
                </a:hlinkClick>
              </a:rPr>
              <a:t>Så här räknar du steg på en Samsung Galaxy utan klocka!</a:t>
            </a:r>
            <a:endParaRPr lang="en-IE" dirty="0">
              <a:solidFill>
                <a:srgbClr val="292668"/>
              </a:solidFill>
            </a:endParaRPr>
          </a:p>
        </p:txBody>
      </p:sp>
      <p:pic>
        <p:nvPicPr>
          <p:cNvPr id="5" name="Online Media 4" title="How To Track Steps on iPhone Without Apple Watch">
            <a:hlinkClick r:id="" action="ppaction://media"/>
            <a:extLst>
              <a:ext uri="{FF2B5EF4-FFF2-40B4-BE49-F238E27FC236}">
                <a16:creationId xmlns:a16="http://schemas.microsoft.com/office/drawing/2014/main" id="{50C06A65-95EF-0E6D-FD16-53D0ED2725DA}"/>
              </a:ext>
            </a:extLst>
          </p:cNvPr>
          <p:cNvPicPr>
            <a:picLocks noRot="1" noChangeAspect="1"/>
          </p:cNvPicPr>
          <p:nvPr>
            <a:videoFile r:link="rId1"/>
          </p:nvPr>
        </p:nvPicPr>
        <p:blipFill>
          <a:blip r:embed="rId4"/>
          <a:stretch>
            <a:fillRect/>
          </a:stretch>
        </p:blipFill>
        <p:spPr>
          <a:xfrm>
            <a:off x="1016000" y="2802349"/>
            <a:ext cx="5080000" cy="3283543"/>
          </a:xfrm>
          <a:prstGeom prst="rect">
            <a:avLst/>
          </a:prstGeom>
        </p:spPr>
      </p:pic>
      <p:sp>
        <p:nvSpPr>
          <p:cNvPr id="7" name="TextBox 6">
            <a:extLst>
              <a:ext uri="{FF2B5EF4-FFF2-40B4-BE49-F238E27FC236}">
                <a16:creationId xmlns:a16="http://schemas.microsoft.com/office/drawing/2014/main" id="{5088871B-9281-1F8C-AF54-580268C98D4C}"/>
              </a:ext>
            </a:extLst>
          </p:cNvPr>
          <p:cNvSpPr txBox="1"/>
          <p:nvPr/>
        </p:nvSpPr>
        <p:spPr>
          <a:xfrm>
            <a:off x="1182924" y="6408837"/>
            <a:ext cx="6848272" cy="307777"/>
          </a:xfrm>
          <a:prstGeom prst="rect">
            <a:avLst/>
          </a:prstGeom>
          <a:noFill/>
        </p:spPr>
        <p:txBody>
          <a:bodyPr wrap="square">
            <a:spAutoFit/>
          </a:bodyPr>
          <a:lstStyle/>
          <a:p>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Så här räknar du steg på en iPhone utan Apple Watch – YouTube</a:t>
            </a:r>
            <a:endParaRPr lang="en-IE"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grpSp>
        <p:nvGrpSpPr>
          <p:cNvPr id="8" name="Graphic 4">
            <a:extLst>
              <a:ext uri="{FF2B5EF4-FFF2-40B4-BE49-F238E27FC236}">
                <a16:creationId xmlns:a16="http://schemas.microsoft.com/office/drawing/2014/main" id="{F686C2DD-34E2-BB93-7803-0E229F7E3AC8}"/>
              </a:ext>
            </a:extLst>
          </p:cNvPr>
          <p:cNvGrpSpPr/>
          <p:nvPr/>
        </p:nvGrpSpPr>
        <p:grpSpPr>
          <a:xfrm rot="18986839">
            <a:off x="7345720" y="5898295"/>
            <a:ext cx="416812" cy="946355"/>
            <a:chOff x="9129274" y="2719113"/>
            <a:chExt cx="717139" cy="1386497"/>
          </a:xfrm>
          <a:solidFill>
            <a:srgbClr val="242B62"/>
          </a:solidFill>
        </p:grpSpPr>
        <p:grpSp>
          <p:nvGrpSpPr>
            <p:cNvPr id="9" name="Graphic 4">
              <a:extLst>
                <a:ext uri="{FF2B5EF4-FFF2-40B4-BE49-F238E27FC236}">
                  <a16:creationId xmlns:a16="http://schemas.microsoft.com/office/drawing/2014/main" id="{CFCBDA40-4B99-13A5-4BF5-76D105A5DBEF}"/>
                </a:ext>
              </a:extLst>
            </p:cNvPr>
            <p:cNvGrpSpPr/>
            <p:nvPr/>
          </p:nvGrpSpPr>
          <p:grpSpPr>
            <a:xfrm>
              <a:off x="9159507" y="2719113"/>
              <a:ext cx="446280" cy="440141"/>
              <a:chOff x="9159507" y="2719113"/>
              <a:chExt cx="446280" cy="440141"/>
            </a:xfrm>
            <a:grpFill/>
          </p:grpSpPr>
          <p:sp>
            <p:nvSpPr>
              <p:cNvPr id="18" name="Freeform 21">
                <a:extLst>
                  <a:ext uri="{FF2B5EF4-FFF2-40B4-BE49-F238E27FC236}">
                    <a16:creationId xmlns:a16="http://schemas.microsoft.com/office/drawing/2014/main" id="{D03F6AC3-498C-6E5E-1835-C01D9DA4E68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9" name="Freeform 22">
                <a:extLst>
                  <a:ext uri="{FF2B5EF4-FFF2-40B4-BE49-F238E27FC236}">
                    <a16:creationId xmlns:a16="http://schemas.microsoft.com/office/drawing/2014/main" id="{677EFD8A-054B-F959-7B28-B007C0FB187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10" name="Graphic 4">
              <a:extLst>
                <a:ext uri="{FF2B5EF4-FFF2-40B4-BE49-F238E27FC236}">
                  <a16:creationId xmlns:a16="http://schemas.microsoft.com/office/drawing/2014/main" id="{E96BAC71-391F-A486-EAE3-7D69AA19266B}"/>
                </a:ext>
              </a:extLst>
            </p:cNvPr>
            <p:cNvGrpSpPr/>
            <p:nvPr/>
          </p:nvGrpSpPr>
          <p:grpSpPr>
            <a:xfrm>
              <a:off x="9129274" y="2893887"/>
              <a:ext cx="717139" cy="1211724"/>
              <a:chOff x="9129274" y="2893887"/>
              <a:chExt cx="717139" cy="1211724"/>
            </a:xfrm>
            <a:grpFill/>
          </p:grpSpPr>
          <p:sp>
            <p:nvSpPr>
              <p:cNvPr id="11" name="Freeform 14">
                <a:extLst>
                  <a:ext uri="{FF2B5EF4-FFF2-40B4-BE49-F238E27FC236}">
                    <a16:creationId xmlns:a16="http://schemas.microsoft.com/office/drawing/2014/main" id="{D08A1E4F-F065-C2DE-6A62-030A1215269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5">
                <a:extLst>
                  <a:ext uri="{FF2B5EF4-FFF2-40B4-BE49-F238E27FC236}">
                    <a16:creationId xmlns:a16="http://schemas.microsoft.com/office/drawing/2014/main" id="{F6363A3A-B66C-7BBB-8D92-AF566208C9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16">
                <a:extLst>
                  <a:ext uri="{FF2B5EF4-FFF2-40B4-BE49-F238E27FC236}">
                    <a16:creationId xmlns:a16="http://schemas.microsoft.com/office/drawing/2014/main" id="{F726F8B4-B599-9A00-AB9C-9BD265C95F2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4" name="Freeform 17">
                <a:extLst>
                  <a:ext uri="{FF2B5EF4-FFF2-40B4-BE49-F238E27FC236}">
                    <a16:creationId xmlns:a16="http://schemas.microsoft.com/office/drawing/2014/main" id="{80FCE594-1F1C-B486-E80A-FDA10ACA995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5" name="Freeform 18">
                <a:extLst>
                  <a:ext uri="{FF2B5EF4-FFF2-40B4-BE49-F238E27FC236}">
                    <a16:creationId xmlns:a16="http://schemas.microsoft.com/office/drawing/2014/main" id="{F5B0235E-5142-DCBC-24FB-D78D9411B0D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6" name="Freeform 19">
                <a:extLst>
                  <a:ext uri="{FF2B5EF4-FFF2-40B4-BE49-F238E27FC236}">
                    <a16:creationId xmlns:a16="http://schemas.microsoft.com/office/drawing/2014/main" id="{8DAB3B12-1CDA-6B6D-92BD-22F4F6126F4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7" name="Freeform 20">
                <a:extLst>
                  <a:ext uri="{FF2B5EF4-FFF2-40B4-BE49-F238E27FC236}">
                    <a16:creationId xmlns:a16="http://schemas.microsoft.com/office/drawing/2014/main" id="{98BC1E00-103F-4BBB-A744-752D4580756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extLst>
      <p:ext uri="{BB962C8B-B14F-4D97-AF65-F5344CB8AC3E}">
        <p14:creationId xmlns:p14="http://schemas.microsoft.com/office/powerpoint/2010/main" val="1928734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81"/>
          <p:cNvSpPr txBox="1">
            <a:spLocks noGrp="1"/>
          </p:cNvSpPr>
          <p:nvPr>
            <p:ph type="body" idx="1"/>
          </p:nvPr>
        </p:nvSpPr>
        <p:spPr>
          <a:xfrm>
            <a:off x="2586725" y="620201"/>
            <a:ext cx="6721240"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solidFill>
                  <a:schemeClr val="lt1"/>
                </a:solidFill>
                <a:latin typeface="Calibri"/>
                <a:ea typeface="Calibri"/>
                <a:cs typeface="Calibri"/>
                <a:sym typeface="Calibri"/>
              </a:rPr>
              <a:t>Tips om etik, data och funktion</a:t>
            </a:r>
            <a:endParaRPr/>
          </a:p>
          <a:p>
            <a:pPr marL="0" lvl="0" indent="0" algn="l" rtl="0">
              <a:lnSpc>
                <a:spcPct val="90000"/>
              </a:lnSpc>
              <a:spcBef>
                <a:spcPts val="0"/>
              </a:spcBef>
              <a:spcAft>
                <a:spcPts val="0"/>
              </a:spcAft>
              <a:buSzPts val="3600"/>
              <a:buNone/>
            </a:pPr>
            <a:endParaRPr/>
          </a:p>
          <a:p>
            <a:pPr marL="0" lvl="0" indent="0" algn="l" rtl="0">
              <a:lnSpc>
                <a:spcPct val="90000"/>
              </a:lnSpc>
              <a:spcBef>
                <a:spcPts val="0"/>
              </a:spcBef>
              <a:spcAft>
                <a:spcPts val="0"/>
              </a:spcAft>
              <a:buClr>
                <a:schemeClr val="lt1"/>
              </a:buClr>
              <a:buSzPts val="3600"/>
              <a:buNone/>
            </a:pPr>
            <a:endParaRPr/>
          </a:p>
        </p:txBody>
      </p:sp>
      <p:sp>
        <p:nvSpPr>
          <p:cNvPr id="412" name="Google Shape;412;p81"/>
          <p:cNvSpPr/>
          <p:nvPr/>
        </p:nvSpPr>
        <p:spPr>
          <a:xfrm>
            <a:off x="199738" y="3675432"/>
            <a:ext cx="2791328" cy="2668218"/>
          </a:xfrm>
          <a:custGeom>
            <a:avLst/>
            <a:gdLst/>
            <a:ahLst/>
            <a:cxnLst/>
            <a:rect l="l" t="t" r="r" b="b"/>
            <a:pathLst>
              <a:path w="4381" h="3421" extrusionOk="0">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3" name="Google Shape;413;p81"/>
          <p:cNvSpPr/>
          <p:nvPr/>
        </p:nvSpPr>
        <p:spPr>
          <a:xfrm>
            <a:off x="897454" y="2240425"/>
            <a:ext cx="1581755" cy="1700704"/>
          </a:xfrm>
          <a:custGeom>
            <a:avLst/>
            <a:gdLst/>
            <a:ahLst/>
            <a:cxnLst/>
            <a:rect l="l" t="t" r="r" b="b"/>
            <a:pathLst>
              <a:path w="2757" h="2964" extrusionOk="0">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200" b="0" i="0" u="none" strike="noStrike" cap="none">
              <a:solidFill>
                <a:schemeClr val="lt1"/>
              </a:solidFill>
              <a:latin typeface="Calibri"/>
              <a:ea typeface="Calibri"/>
              <a:cs typeface="Calibri"/>
              <a:sym typeface="Calibri"/>
            </a:endParaRPr>
          </a:p>
        </p:txBody>
      </p:sp>
      <p:sp>
        <p:nvSpPr>
          <p:cNvPr id="414" name="Google Shape;414;p81"/>
          <p:cNvSpPr/>
          <p:nvPr/>
        </p:nvSpPr>
        <p:spPr>
          <a:xfrm>
            <a:off x="3255019" y="3675432"/>
            <a:ext cx="2644101" cy="2668218"/>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5" name="Google Shape;415;p81"/>
          <p:cNvSpPr/>
          <p:nvPr/>
        </p:nvSpPr>
        <p:spPr>
          <a:xfrm>
            <a:off x="3768972" y="2190522"/>
            <a:ext cx="1708297" cy="1700704"/>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6" name="Google Shape;416;p81"/>
          <p:cNvSpPr/>
          <p:nvPr/>
        </p:nvSpPr>
        <p:spPr>
          <a:xfrm>
            <a:off x="6153785" y="3675431"/>
            <a:ext cx="2644101" cy="2668217"/>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7" name="Google Shape;417;p81"/>
          <p:cNvSpPr/>
          <p:nvPr/>
        </p:nvSpPr>
        <p:spPr>
          <a:xfrm>
            <a:off x="6619454" y="2240425"/>
            <a:ext cx="1581755" cy="1700704"/>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8" name="Google Shape;418;p81"/>
          <p:cNvSpPr/>
          <p:nvPr/>
        </p:nvSpPr>
        <p:spPr>
          <a:xfrm>
            <a:off x="9052550" y="3675430"/>
            <a:ext cx="2671311" cy="2668217"/>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9" name="Google Shape;419;p81"/>
          <p:cNvSpPr/>
          <p:nvPr/>
        </p:nvSpPr>
        <p:spPr>
          <a:xfrm>
            <a:off x="9518220" y="2269860"/>
            <a:ext cx="1581755" cy="1700704"/>
          </a:xfrm>
          <a:custGeom>
            <a:avLst/>
            <a:gdLst/>
            <a:ahLst/>
            <a:cxnLst/>
            <a:rect l="l" t="t" r="r" b="b"/>
            <a:pathLst>
              <a:path w="2757"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20" name="Google Shape;420;p81"/>
          <p:cNvSpPr txBox="1"/>
          <p:nvPr/>
        </p:nvSpPr>
        <p:spPr>
          <a:xfrm>
            <a:off x="357668" y="3848580"/>
            <a:ext cx="2528801" cy="22467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Du bestämmer själv vilka sensorer och vilka data du vill dela. Bärbara enheter fungerar utmärkt även om du stänger av många funktioner.</a:t>
            </a:r>
            <a:endParaRPr sz="2000" b="0" i="0" u="none" strike="noStrike" cap="none" dirty="0">
              <a:solidFill>
                <a:schemeClr val="lt1"/>
              </a:solidFill>
              <a:latin typeface="Calibri"/>
              <a:ea typeface="Calibri"/>
              <a:cs typeface="Calibri"/>
              <a:sym typeface="Calibri"/>
            </a:endParaRPr>
          </a:p>
        </p:txBody>
      </p:sp>
      <p:sp>
        <p:nvSpPr>
          <p:cNvPr id="421" name="Google Shape;421;p81"/>
          <p:cNvSpPr txBox="1"/>
          <p:nvPr/>
        </p:nvSpPr>
        <p:spPr>
          <a:xfrm>
            <a:off x="3415563" y="3941129"/>
            <a:ext cx="2366985" cy="22467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Om ett mätvärde ser ovanligt ut beror det ofta på rörelse, en lös klocka eller ett tekniskt fel – inte på ett hälsoproblem.</a:t>
            </a:r>
            <a:endParaRPr sz="2000" b="0" i="0" u="none" strike="noStrike" cap="none" dirty="0">
              <a:solidFill>
                <a:schemeClr val="lt1"/>
              </a:solidFill>
              <a:latin typeface="Calibri"/>
              <a:ea typeface="Calibri"/>
              <a:cs typeface="Calibri"/>
              <a:sym typeface="Calibri"/>
            </a:endParaRPr>
          </a:p>
        </p:txBody>
      </p:sp>
      <p:sp>
        <p:nvSpPr>
          <p:cNvPr id="422" name="Google Shape;422;p81"/>
          <p:cNvSpPr txBox="1"/>
          <p:nvPr/>
        </p:nvSpPr>
        <p:spPr>
          <a:xfrm>
            <a:off x="6269193" y="3941129"/>
            <a:ext cx="2513093" cy="13233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Data från bärbara enheter är privat. Dela den endast med appar eller personer du litar på</a:t>
            </a:r>
            <a:endParaRPr sz="2000" b="0" i="0" u="none" strike="noStrike" cap="none" dirty="0">
              <a:solidFill>
                <a:schemeClr val="lt1"/>
              </a:solidFill>
              <a:latin typeface="Arial"/>
              <a:ea typeface="Arial"/>
              <a:cs typeface="Arial"/>
              <a:sym typeface="Arial"/>
            </a:endParaRPr>
          </a:p>
        </p:txBody>
      </p:sp>
      <p:sp>
        <p:nvSpPr>
          <p:cNvPr id="423" name="Google Shape;423;p81"/>
          <p:cNvSpPr txBox="1"/>
          <p:nvPr/>
        </p:nvSpPr>
        <p:spPr>
          <a:xfrm>
            <a:off x="9307214" y="3990094"/>
            <a:ext cx="2671311" cy="13233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Siffran är inte ett </a:t>
            </a:r>
            <a:r>
              <a:rPr lang="en-US" sz="2000" b="1" i="1" u="none" strike="noStrike" cap="none" dirty="0">
                <a:solidFill>
                  <a:schemeClr val="lt1"/>
                </a:solidFill>
                <a:latin typeface="Calibri"/>
                <a:ea typeface="Calibri"/>
                <a:cs typeface="Calibri"/>
                <a:sym typeface="Calibri"/>
              </a:rPr>
              <a:t>omdöme</a:t>
            </a:r>
            <a:r>
              <a:rPr lang="en-US" sz="2000" b="1" i="0" u="none" strike="noStrike" cap="none" dirty="0">
                <a:solidFill>
                  <a:schemeClr val="lt1"/>
                </a:solidFill>
                <a:latin typeface="Calibri"/>
                <a:ea typeface="Calibri"/>
                <a:cs typeface="Calibri"/>
                <a:sym typeface="Calibri"/>
              </a:rPr>
              <a:t>. Använd den som inspiration – inte som en bedömning.</a:t>
            </a:r>
            <a:endParaRPr sz="2000" b="0" i="0" u="none" strike="noStrike" cap="none" dirty="0">
              <a:solidFill>
                <a:schemeClr val="lt1"/>
              </a:solidFill>
              <a:latin typeface="Calibri"/>
              <a:ea typeface="Calibri"/>
              <a:cs typeface="Calibri"/>
              <a:sym typeface="Calibri"/>
            </a:endParaRPr>
          </a:p>
        </p:txBody>
      </p:sp>
      <p:sp>
        <p:nvSpPr>
          <p:cNvPr id="424" name="Google Shape;424;p81"/>
          <p:cNvSpPr txBox="1"/>
          <p:nvPr/>
        </p:nvSpPr>
        <p:spPr>
          <a:xfrm flipH="1">
            <a:off x="3839478" y="2407258"/>
            <a:ext cx="1565544" cy="110799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 </a:t>
            </a:r>
            <a:r>
              <a:rPr lang="en-US" sz="2000" b="1" i="0" u="none" strike="noStrike" cap="none">
                <a:solidFill>
                  <a:schemeClr val="lt1"/>
                </a:solidFill>
                <a:latin typeface="Calibri"/>
                <a:ea typeface="Calibri"/>
                <a:cs typeface="Calibri"/>
                <a:sym typeface="Calibri"/>
              </a:rPr>
              <a:t>Funktionst</a:t>
            </a:r>
            <a:r>
              <a:rPr lang="en-US" sz="2200" b="1" i="0" u="none" strike="noStrike" cap="none">
                <a:solidFill>
                  <a:schemeClr val="lt1"/>
                </a:solidFill>
                <a:latin typeface="Calibri"/>
                <a:ea typeface="Calibri"/>
                <a:cs typeface="Calibri"/>
                <a:sym typeface="Calibri"/>
              </a:rPr>
              <a:t>ips</a:t>
            </a:r>
            <a:endParaRPr sz="2200" b="0" i="0" u="none" strike="noStrike" cap="none">
              <a:solidFill>
                <a:schemeClr val="lt1"/>
              </a:solidFill>
              <a:latin typeface="Calibri"/>
              <a:ea typeface="Calibri"/>
              <a:cs typeface="Calibri"/>
              <a:sym typeface="Calibri"/>
            </a:endParaRPr>
          </a:p>
        </p:txBody>
      </p:sp>
      <p:sp>
        <p:nvSpPr>
          <p:cNvPr id="425" name="Google Shape;425;p81"/>
          <p:cNvSpPr txBox="1"/>
          <p:nvPr/>
        </p:nvSpPr>
        <p:spPr>
          <a:xfrm>
            <a:off x="6767032" y="2654119"/>
            <a:ext cx="1280688"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2200"/>
              <a:buFont typeface="Arial"/>
              <a:buNone/>
            </a:pPr>
            <a:r>
              <a:rPr lang="en-US" sz="2200" b="1" i="0" u="none" strike="noStrike" cap="none" dirty="0">
                <a:solidFill>
                  <a:schemeClr val="lt1"/>
                </a:solidFill>
                <a:latin typeface="Calibri"/>
                <a:ea typeface="Calibri"/>
                <a:cs typeface="Calibri"/>
                <a:sym typeface="Calibri"/>
              </a:rPr>
              <a:t>🌱 </a:t>
            </a:r>
            <a:r>
              <a:rPr lang="en-US" sz="2200" b="1" i="0" u="none" strike="noStrike" cap="none" dirty="0" err="1">
                <a:solidFill>
                  <a:schemeClr val="lt1"/>
                </a:solidFill>
                <a:latin typeface="Calibri"/>
                <a:ea typeface="Calibri"/>
                <a:cs typeface="Calibri"/>
                <a:sym typeface="Calibri"/>
              </a:rPr>
              <a:t>Etiskt</a:t>
            </a:r>
            <a:r>
              <a:rPr lang="en-US" sz="2200" b="1" i="0" u="none" strike="noStrike" cap="none" dirty="0">
                <a:solidFill>
                  <a:schemeClr val="lt1"/>
                </a:solidFill>
                <a:latin typeface="Calibri"/>
                <a:ea typeface="Calibri"/>
                <a:cs typeface="Calibri"/>
                <a:sym typeface="Calibri"/>
              </a:rPr>
              <a:t> tips</a:t>
            </a:r>
            <a:endParaRPr sz="2200" b="0" i="0" u="none" strike="noStrike" cap="none" dirty="0">
              <a:solidFill>
                <a:schemeClr val="lt1"/>
              </a:solidFill>
              <a:latin typeface="Calibri"/>
              <a:ea typeface="Calibri"/>
              <a:cs typeface="Calibri"/>
              <a:sym typeface="Calibri"/>
            </a:endParaRPr>
          </a:p>
        </p:txBody>
      </p:sp>
      <p:sp>
        <p:nvSpPr>
          <p:cNvPr id="426" name="Google Shape;426;p81"/>
          <p:cNvSpPr txBox="1"/>
          <p:nvPr/>
        </p:nvSpPr>
        <p:spPr>
          <a:xfrm>
            <a:off x="9475398" y="2483970"/>
            <a:ext cx="1754756"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 </a:t>
            </a:r>
            <a:endParaRPr/>
          </a:p>
          <a:p>
            <a:pPr marL="0" marR="0" lvl="0" indent="0" algn="ctr"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Mänskligt tips</a:t>
            </a:r>
            <a:endParaRPr sz="2200" b="0" i="0" u="none" strike="noStrike" cap="none">
              <a:solidFill>
                <a:schemeClr val="lt1"/>
              </a:solidFill>
              <a:latin typeface="Calibri"/>
              <a:ea typeface="Calibri"/>
              <a:cs typeface="Calibri"/>
              <a:sym typeface="Calibri"/>
            </a:endParaRPr>
          </a:p>
        </p:txBody>
      </p:sp>
      <p:sp>
        <p:nvSpPr>
          <p:cNvPr id="427" name="Google Shape;427;p81"/>
          <p:cNvSpPr txBox="1"/>
          <p:nvPr/>
        </p:nvSpPr>
        <p:spPr>
          <a:xfrm>
            <a:off x="977893" y="2455197"/>
            <a:ext cx="1395222"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a:t>
            </a:r>
            <a:endParaRPr/>
          </a:p>
          <a:p>
            <a:pPr marL="0" marR="0" lvl="0" indent="0" algn="ctr"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Datatips</a:t>
            </a:r>
            <a:endParaRPr sz="2200" b="0" i="0" u="none" strike="noStrike" cap="none">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pic>
        <p:nvPicPr>
          <p:cNvPr id="2" name="Picture 4" descr="587 tusind Fodspor royaltyfrie billeder, stock-fotos og illustrationer |  Shutterstock">
            <a:extLst>
              <a:ext uri="{FF2B5EF4-FFF2-40B4-BE49-F238E27FC236}">
                <a16:creationId xmlns:a16="http://schemas.microsoft.com/office/drawing/2014/main" id="{20A56432-E78F-C711-91B9-8266BA0B1A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03" t="16193" r="1808" b="23733"/>
          <a:stretch>
            <a:fillRect/>
          </a:stretch>
        </p:blipFill>
        <p:spPr bwMode="auto">
          <a:xfrm rot="19980000">
            <a:off x="6008496" y="3249378"/>
            <a:ext cx="6223811" cy="1313311"/>
          </a:xfrm>
          <a:prstGeom prst="rect">
            <a:avLst/>
          </a:prstGeom>
          <a:noFill/>
          <a:extLst>
            <a:ext uri="{909E8E84-426E-40DD-AFC4-6F175D3DCCD1}">
              <a14:hiddenFill xmlns:a14="http://schemas.microsoft.com/office/drawing/2010/main">
                <a:solidFill>
                  <a:srgbClr val="FFFFFF"/>
                </a:solidFill>
              </a14:hiddenFill>
            </a:ext>
          </a:extLst>
        </p:spPr>
      </p:pic>
      <p:pic>
        <p:nvPicPr>
          <p:cNvPr id="432" name="Google Shape;432;p82"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3401034" y="4767931"/>
            <a:ext cx="3845287" cy="3119494"/>
          </a:xfrm>
          <a:prstGeom prst="rect">
            <a:avLst/>
          </a:prstGeom>
          <a:noFill/>
          <a:ln>
            <a:noFill/>
          </a:ln>
        </p:spPr>
      </p:pic>
      <p:sp>
        <p:nvSpPr>
          <p:cNvPr id="433" name="Google Shape;433;p82"/>
          <p:cNvSpPr/>
          <p:nvPr/>
        </p:nvSpPr>
        <p:spPr>
          <a:xfrm>
            <a:off x="209478" y="1395353"/>
            <a:ext cx="5886522" cy="5016758"/>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US" sz="2000" b="1" i="0" u="none" strike="noStrike" cap="none" dirty="0">
                <a:solidFill>
                  <a:srgbClr val="292668"/>
                </a:solidFill>
                <a:latin typeface="Calibri"/>
                <a:ea typeface="Calibri"/>
                <a:cs typeface="Calibri"/>
                <a:sym typeface="Calibri"/>
              </a:rPr>
              <a:t>Att förstå hälsoappar och bärbar teknik</a:t>
            </a: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Ella, 74 år, öppnar sin hälsoapp för första gången på länge. Hon ser att hon har gått 4 200 steg under dagen och en graf som visar hög aktivitet mitt på eftermiddagen.</a:t>
            </a:r>
            <a:endParaRPr dirty="0"/>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Hon tänker: </a:t>
            </a:r>
            <a:r>
              <a:rPr lang="en-US" sz="2000" b="0" i="1" u="none" strike="noStrike" cap="none" dirty="0">
                <a:solidFill>
                  <a:schemeClr val="lt1"/>
                </a:solidFill>
                <a:latin typeface="Calibri"/>
                <a:ea typeface="Calibri"/>
                <a:cs typeface="Calibri"/>
                <a:sym typeface="Calibri"/>
              </a:rPr>
              <a:t>”Åh ja, det var när jag var ute och handlade.”</a:t>
            </a: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Hon blir nyfiken och kollar sin sömnstatistik, och upptäcker att appen bara registrerade hennes sömn under halva natten, eftersom klockan satt löst.</a:t>
            </a:r>
            <a:endParaRPr dirty="0"/>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292668"/>
              </a:buClr>
              <a:buSzPts val="2000"/>
              <a:buFont typeface="Arial"/>
              <a:buNone/>
            </a:pPr>
            <a:r>
              <a:rPr lang="en-US" sz="2000" b="1" i="0" u="none" strike="noStrike" cap="none" dirty="0">
                <a:solidFill>
                  <a:srgbClr val="292668"/>
                </a:solidFill>
                <a:latin typeface="Calibri"/>
                <a:ea typeface="Calibri"/>
                <a:cs typeface="Calibri"/>
                <a:sym typeface="Calibri"/>
              </a:rPr>
              <a:t>Frågor till scenariot:</a:t>
            </a:r>
            <a:endParaRPr dirty="0"/>
          </a:p>
          <a:p>
            <a:pPr marL="342900" marR="0" lvl="0" indent="-342900" algn="l" rtl="0">
              <a:lnSpc>
                <a:spcPct val="100000"/>
              </a:lnSpc>
              <a:spcBef>
                <a:spcPts val="0"/>
              </a:spcBef>
              <a:spcAft>
                <a:spcPts val="0"/>
              </a:spcAft>
              <a:buClr>
                <a:schemeClr val="lt1"/>
              </a:buClr>
              <a:buSzPts val="2000"/>
              <a:buFont typeface="Calibri"/>
              <a:buChar char="-"/>
            </a:pPr>
            <a:r>
              <a:rPr lang="en-US" sz="2000" b="0" i="0" u="none" strike="noStrike" cap="none" dirty="0">
                <a:solidFill>
                  <a:schemeClr val="lt1"/>
                </a:solidFill>
                <a:latin typeface="Calibri"/>
                <a:ea typeface="Calibri"/>
                <a:cs typeface="Calibri"/>
                <a:sym typeface="Calibri"/>
              </a:rPr>
              <a:t>Vad säger siffrorna till Ella – och vad </a:t>
            </a:r>
            <a:endParaRPr dirty="0"/>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      berättar de inte för henne?</a:t>
            </a:r>
            <a:endParaRPr dirty="0"/>
          </a:p>
          <a:p>
            <a:pPr marL="342900" marR="0" lvl="0" indent="-342900" algn="l" rtl="0">
              <a:lnSpc>
                <a:spcPct val="100000"/>
              </a:lnSpc>
              <a:spcBef>
                <a:spcPts val="0"/>
              </a:spcBef>
              <a:spcAft>
                <a:spcPts val="0"/>
              </a:spcAft>
              <a:buClr>
                <a:schemeClr val="lt1"/>
              </a:buClr>
              <a:buSzPts val="2000"/>
              <a:buFont typeface="Calibri"/>
              <a:buChar char="-"/>
            </a:pPr>
            <a:r>
              <a:rPr lang="en-US" sz="2000" b="0" i="0" u="none" strike="noStrike" cap="none" dirty="0">
                <a:solidFill>
                  <a:schemeClr val="lt1"/>
                </a:solidFill>
                <a:latin typeface="Calibri"/>
                <a:ea typeface="Calibri"/>
                <a:cs typeface="Calibri"/>
                <a:sym typeface="Calibri"/>
              </a:rPr>
              <a:t>Hur kan hon använda detta som inspiration snarare än som en bedömning?</a:t>
            </a:r>
            <a:endParaRPr dirty="0"/>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Calibri"/>
              <a:ea typeface="Calibri"/>
              <a:cs typeface="Calibri"/>
              <a:sym typeface="Calibri"/>
            </a:endParaRPr>
          </a:p>
        </p:txBody>
      </p:sp>
      <p:sp>
        <p:nvSpPr>
          <p:cNvPr id="434" name="Google Shape;434;p82"/>
          <p:cNvSpPr txBox="1"/>
          <p:nvPr/>
        </p:nvSpPr>
        <p:spPr>
          <a:xfrm>
            <a:off x="209478" y="146857"/>
            <a:ext cx="5714562"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0" i="0" u="none" strike="noStrike" cap="none">
                <a:solidFill>
                  <a:schemeClr val="lt1"/>
                </a:solidFill>
                <a:latin typeface="Calibri"/>
                <a:ea typeface="Calibri"/>
                <a:cs typeface="Calibri"/>
                <a:sym typeface="Calibri"/>
              </a:rPr>
              <a:t>Scenarioövning 2 </a:t>
            </a:r>
            <a:endParaRPr/>
          </a:p>
          <a:p>
            <a:pPr marL="0" marR="0" lvl="0" indent="0" algn="ctr" rtl="0">
              <a:lnSpc>
                <a:spcPct val="100000"/>
              </a:lnSpc>
              <a:spcBef>
                <a:spcPts val="0"/>
              </a:spcBef>
              <a:spcAft>
                <a:spcPts val="0"/>
              </a:spcAft>
              <a:buNone/>
            </a:pPr>
            <a:r>
              <a:rPr lang="en-US" sz="3600" b="0" i="1" u="none" strike="noStrike" cap="none">
                <a:solidFill>
                  <a:schemeClr val="lt1"/>
                </a:solidFill>
                <a:latin typeface="Calibri"/>
                <a:ea typeface="Calibri"/>
                <a:cs typeface="Calibri"/>
                <a:sym typeface="Calibri"/>
              </a:rPr>
              <a:t> </a:t>
            </a:r>
            <a:r>
              <a:rPr lang="en-US" sz="3600" b="1" i="1" u="none" strike="noStrike" cap="none">
                <a:solidFill>
                  <a:schemeClr val="lt1"/>
                </a:solidFill>
                <a:latin typeface="Calibri"/>
                <a:ea typeface="Calibri"/>
                <a:cs typeface="Calibri"/>
                <a:sym typeface="Calibri"/>
              </a:rPr>
              <a:t>Ella och stegräknaren</a:t>
            </a:r>
            <a:endParaRPr sz="3600" b="0" i="1" u="none" strike="noStrike" cap="none">
              <a:solidFill>
                <a:schemeClr val="lt1"/>
              </a:solidFill>
              <a:latin typeface="Calibri"/>
              <a:ea typeface="Calibri"/>
              <a:cs typeface="Calibri"/>
              <a:sym typeface="Calibri"/>
            </a:endParaRPr>
          </a:p>
        </p:txBody>
      </p:sp>
      <p:pic>
        <p:nvPicPr>
          <p:cNvPr id="1026" name="Picture 2" descr="Rediger udseendet på søjler, lagkagestykker m.m. i Numbers på Mac -  Apple-support (DK)">
            <a:extLst>
              <a:ext uri="{FF2B5EF4-FFF2-40B4-BE49-F238E27FC236}">
                <a16:creationId xmlns:a16="http://schemas.microsoft.com/office/drawing/2014/main" id="{779E04F4-AA95-7A45-46C9-8D2B2C4F1D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99794" y="756557"/>
            <a:ext cx="3780793" cy="1994399"/>
          </a:xfrm>
          <a:prstGeom prst="rect">
            <a:avLst/>
          </a:prstGeom>
          <a:noFill/>
          <a:extLst>
            <a:ext uri="{909E8E84-426E-40DD-AFC4-6F175D3DCCD1}">
              <a14:hiddenFill xmlns:a14="http://schemas.microsoft.com/office/drawing/2010/main">
                <a:solidFill>
                  <a:srgbClr val="FFFFFF"/>
                </a:solidFill>
              </a14:hiddenFill>
            </a:ext>
          </a:extLst>
        </p:spPr>
      </p:pic>
      <p:pic>
        <p:nvPicPr>
          <p:cNvPr id="3" name="Billede 2" descr="Et billede, der indeholder tekst, smil, Ansigt, ballon&#10;&#10;AI-genereret indhold kan være ukorrekt.">
            <a:extLst>
              <a:ext uri="{FF2B5EF4-FFF2-40B4-BE49-F238E27FC236}">
                <a16:creationId xmlns:a16="http://schemas.microsoft.com/office/drawing/2014/main" id="{00BF0946-855D-501D-0EFF-84A3A5A80380}"/>
              </a:ext>
            </a:extLst>
          </p:cNvPr>
          <p:cNvPicPr>
            <a:picLocks noChangeAspect="1"/>
          </p:cNvPicPr>
          <p:nvPr/>
        </p:nvPicPr>
        <p:blipFill>
          <a:blip r:embed="rId6"/>
          <a:stretch>
            <a:fillRect/>
          </a:stretch>
        </p:blipFill>
        <p:spPr>
          <a:xfrm>
            <a:off x="10141857" y="5158468"/>
            <a:ext cx="1066800" cy="1490436"/>
          </a:xfrm>
          <a:prstGeom prst="rect">
            <a:avLst/>
          </a:prstGeom>
        </p:spPr>
      </p:pic>
      <p:grpSp>
        <p:nvGrpSpPr>
          <p:cNvPr id="4" name="Graphic 4">
            <a:extLst>
              <a:ext uri="{FF2B5EF4-FFF2-40B4-BE49-F238E27FC236}">
                <a16:creationId xmlns:a16="http://schemas.microsoft.com/office/drawing/2014/main" id="{5785BEA1-6B2F-2CF2-DBBB-0C31833FCE06}"/>
              </a:ext>
            </a:extLst>
          </p:cNvPr>
          <p:cNvGrpSpPr/>
          <p:nvPr/>
        </p:nvGrpSpPr>
        <p:grpSpPr>
          <a:xfrm rot="3928889">
            <a:off x="9431029" y="5943132"/>
            <a:ext cx="416813" cy="946356"/>
            <a:chOff x="4880804" y="6124557"/>
            <a:chExt cx="717140" cy="1386497"/>
          </a:xfrm>
          <a:solidFill>
            <a:srgbClr val="242B62"/>
          </a:solidFill>
        </p:grpSpPr>
        <p:grpSp>
          <p:nvGrpSpPr>
            <p:cNvPr id="5" name="Graphic 4">
              <a:extLst>
                <a:ext uri="{FF2B5EF4-FFF2-40B4-BE49-F238E27FC236}">
                  <a16:creationId xmlns:a16="http://schemas.microsoft.com/office/drawing/2014/main" id="{7FDD987B-2EDE-B0C6-93B5-46C11268DBC7}"/>
                </a:ext>
              </a:extLst>
            </p:cNvPr>
            <p:cNvGrpSpPr/>
            <p:nvPr/>
          </p:nvGrpSpPr>
          <p:grpSpPr>
            <a:xfrm>
              <a:off x="4911037" y="6124557"/>
              <a:ext cx="446280" cy="440141"/>
              <a:chOff x="4911037" y="6124557"/>
              <a:chExt cx="446280" cy="440141"/>
            </a:xfrm>
            <a:grpFill/>
          </p:grpSpPr>
          <p:sp>
            <p:nvSpPr>
              <p:cNvPr id="14" name="Freeform 21">
                <a:extLst>
                  <a:ext uri="{FF2B5EF4-FFF2-40B4-BE49-F238E27FC236}">
                    <a16:creationId xmlns:a16="http://schemas.microsoft.com/office/drawing/2014/main" id="{E80BA5EF-6D5C-308E-543A-88F40768AA2B}"/>
                  </a:ext>
                </a:extLst>
              </p:cNvPr>
              <p:cNvSpPr/>
              <p:nvPr/>
            </p:nvSpPr>
            <p:spPr>
              <a:xfrm>
                <a:off x="4911037" y="6124557"/>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5" name="Freeform 22">
                <a:extLst>
                  <a:ext uri="{FF2B5EF4-FFF2-40B4-BE49-F238E27FC236}">
                    <a16:creationId xmlns:a16="http://schemas.microsoft.com/office/drawing/2014/main" id="{C35E8537-FC87-79DD-DB2C-E18380C8208D}"/>
                  </a:ext>
                </a:extLst>
              </p:cNvPr>
              <p:cNvSpPr/>
              <p:nvPr/>
            </p:nvSpPr>
            <p:spPr>
              <a:xfrm>
                <a:off x="4996730" y="6205577"/>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6" name="Graphic 4">
              <a:extLst>
                <a:ext uri="{FF2B5EF4-FFF2-40B4-BE49-F238E27FC236}">
                  <a16:creationId xmlns:a16="http://schemas.microsoft.com/office/drawing/2014/main" id="{B8685138-33CF-D6CA-CBC1-94B2F12A45F0}"/>
                </a:ext>
              </a:extLst>
            </p:cNvPr>
            <p:cNvGrpSpPr/>
            <p:nvPr/>
          </p:nvGrpSpPr>
          <p:grpSpPr>
            <a:xfrm>
              <a:off x="4880804" y="6299331"/>
              <a:ext cx="717140" cy="1211723"/>
              <a:chOff x="4880804" y="6299331"/>
              <a:chExt cx="717140" cy="1211723"/>
            </a:xfrm>
            <a:grpFill/>
          </p:grpSpPr>
          <p:sp>
            <p:nvSpPr>
              <p:cNvPr id="7" name="Freeform 14">
                <a:extLst>
                  <a:ext uri="{FF2B5EF4-FFF2-40B4-BE49-F238E27FC236}">
                    <a16:creationId xmlns:a16="http://schemas.microsoft.com/office/drawing/2014/main" id="{04B1BC49-CD9C-6231-3310-C254ED572EB7}"/>
                  </a:ext>
                </a:extLst>
              </p:cNvPr>
              <p:cNvSpPr/>
              <p:nvPr/>
            </p:nvSpPr>
            <p:spPr>
              <a:xfrm>
                <a:off x="4880804" y="6686962"/>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15">
                <a:extLst>
                  <a:ext uri="{FF2B5EF4-FFF2-40B4-BE49-F238E27FC236}">
                    <a16:creationId xmlns:a16="http://schemas.microsoft.com/office/drawing/2014/main" id="{35D4208E-1B0E-6353-FFE3-63964597D59A}"/>
                  </a:ext>
                </a:extLst>
              </p:cNvPr>
              <p:cNvSpPr/>
              <p:nvPr/>
            </p:nvSpPr>
            <p:spPr>
              <a:xfrm>
                <a:off x="5434816" y="6741043"/>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16">
                <a:extLst>
                  <a:ext uri="{FF2B5EF4-FFF2-40B4-BE49-F238E27FC236}">
                    <a16:creationId xmlns:a16="http://schemas.microsoft.com/office/drawing/2014/main" id="{2FFADD45-61B9-4AEA-CEF1-570DAE0C2209}"/>
                  </a:ext>
                </a:extLst>
              </p:cNvPr>
              <p:cNvSpPr/>
              <p:nvPr/>
            </p:nvSpPr>
            <p:spPr>
              <a:xfrm>
                <a:off x="5297616" y="6686694"/>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17">
                <a:extLst>
                  <a:ext uri="{FF2B5EF4-FFF2-40B4-BE49-F238E27FC236}">
                    <a16:creationId xmlns:a16="http://schemas.microsoft.com/office/drawing/2014/main" id="{4B50672F-5C5B-C69B-8E4E-E7D3E7CC13BB}"/>
                  </a:ext>
                </a:extLst>
              </p:cNvPr>
              <p:cNvSpPr/>
              <p:nvPr/>
            </p:nvSpPr>
            <p:spPr>
              <a:xfrm>
                <a:off x="5183708" y="6641472"/>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18">
                <a:extLst>
                  <a:ext uri="{FF2B5EF4-FFF2-40B4-BE49-F238E27FC236}">
                    <a16:creationId xmlns:a16="http://schemas.microsoft.com/office/drawing/2014/main" id="{B8449B7C-1079-8958-5183-F6973E04251C}"/>
                  </a:ext>
                </a:extLst>
              </p:cNvPr>
              <p:cNvSpPr/>
              <p:nvPr/>
            </p:nvSpPr>
            <p:spPr>
              <a:xfrm>
                <a:off x="5064420" y="7257093"/>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9">
                <a:extLst>
                  <a:ext uri="{FF2B5EF4-FFF2-40B4-BE49-F238E27FC236}">
                    <a16:creationId xmlns:a16="http://schemas.microsoft.com/office/drawing/2014/main" id="{7E25ADC1-BF44-04AE-F247-D3E9EDA0CDD8}"/>
                  </a:ext>
                </a:extLst>
              </p:cNvPr>
              <p:cNvSpPr/>
              <p:nvPr/>
            </p:nvSpPr>
            <p:spPr>
              <a:xfrm>
                <a:off x="5434331" y="6908469"/>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20">
                <a:extLst>
                  <a:ext uri="{FF2B5EF4-FFF2-40B4-BE49-F238E27FC236}">
                    <a16:creationId xmlns:a16="http://schemas.microsoft.com/office/drawing/2014/main" id="{D6ED7F95-3CC9-6D46-DFFC-689AF4CDC7E8}"/>
                  </a:ext>
                </a:extLst>
              </p:cNvPr>
              <p:cNvSpPr/>
              <p:nvPr/>
            </p:nvSpPr>
            <p:spPr>
              <a:xfrm>
                <a:off x="5036534" y="6299331"/>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8" name="Tekstfelt 27">
            <a:extLst>
              <a:ext uri="{FF2B5EF4-FFF2-40B4-BE49-F238E27FC236}">
                <a16:creationId xmlns:a16="http://schemas.microsoft.com/office/drawing/2014/main" id="{9BDDEA52-4AD5-45BA-A20A-52F482C3450D}"/>
              </a:ext>
            </a:extLst>
          </p:cNvPr>
          <p:cNvSpPr txBox="1"/>
          <p:nvPr/>
        </p:nvSpPr>
        <p:spPr>
          <a:xfrm>
            <a:off x="7037889" y="6414473"/>
            <a:ext cx="227549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1800" dirty="0">
                <a:solidFill>
                  <a:srgbClr val="292668"/>
                </a:solidFill>
                <a:latin typeface="Calibri"/>
                <a:ea typeface="Calibri"/>
                <a:cs typeface="Calibri"/>
              </a:rPr>
              <a:t>Hitta </a:t>
            </a:r>
            <a:r>
              <a:rPr lang="da-DK" sz="1800" dirty="0" err="1">
                <a:solidFill>
                  <a:srgbClr val="292668"/>
                </a:solidFill>
                <a:latin typeface="Calibri"/>
                <a:ea typeface="Calibri"/>
                <a:cs typeface="Calibri"/>
              </a:rPr>
              <a:t>svaret här</a:t>
            </a:r>
            <a:endParaRPr lang="da-DK" sz="1800" dirty="0">
              <a:solidFill>
                <a:srgbClr val="292668"/>
              </a:solidFill>
              <a:latin typeface="Calibri"/>
              <a:ea typeface="Calibri"/>
              <a:cs typeface="Calibri"/>
            </a:endParaRPr>
          </a:p>
          <a:p>
            <a:pPr algn="l"/>
            <a:endParaRPr lang="da-DK" sz="1800" dirty="0">
              <a:latin typeface="Calibri"/>
              <a:ea typeface="Calibri"/>
              <a:cs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84"/>
          <p:cNvSpPr txBox="1"/>
          <p:nvPr/>
        </p:nvSpPr>
        <p:spPr>
          <a:xfrm>
            <a:off x="982521" y="391734"/>
            <a:ext cx="4550975" cy="104998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103333"/>
              </a:lnSpc>
              <a:spcBef>
                <a:spcPts val="0"/>
              </a:spcBef>
              <a:spcAft>
                <a:spcPts val="0"/>
              </a:spcAft>
              <a:buClr>
                <a:srgbClr val="242B62"/>
              </a:buClr>
              <a:buSzPct val="100000"/>
              <a:buFont typeface="Arial"/>
              <a:buNone/>
            </a:pPr>
            <a:r>
              <a:rPr lang="en-US" sz="14400" b="1" i="0" u="none" strike="noStrike" cap="none">
                <a:solidFill>
                  <a:srgbClr val="292668"/>
                </a:solidFill>
                <a:latin typeface="Calibri"/>
                <a:ea typeface="Calibri"/>
                <a:cs typeface="Calibri"/>
                <a:sym typeface="Calibri"/>
              </a:rPr>
              <a:t>Steg-för-steg-övning</a:t>
            </a:r>
            <a:endParaRPr sz="3600" b="0" i="0" u="none" strike="noStrike" cap="none">
              <a:solidFill>
                <a:srgbClr val="292668"/>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3600"/>
              <a:buFont typeface="Arial"/>
              <a:buNone/>
            </a:pPr>
            <a:endParaRPr sz="3600" b="0" i="0" u="none" strike="noStrike" cap="none">
              <a:solidFill>
                <a:srgbClr val="292668"/>
              </a:solidFill>
              <a:latin typeface="Calibri"/>
              <a:ea typeface="Calibri"/>
              <a:cs typeface="Calibri"/>
              <a:sym typeface="Calibri"/>
            </a:endParaRPr>
          </a:p>
        </p:txBody>
      </p:sp>
      <p:pic>
        <p:nvPicPr>
          <p:cNvPr id="449" name="Google Shape;449;p84"/>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450" name="Google Shape;450;p84"/>
          <p:cNvSpPr/>
          <p:nvPr/>
        </p:nvSpPr>
        <p:spPr>
          <a:xfrm>
            <a:off x="676275" y="1250835"/>
            <a:ext cx="5323299" cy="5262939"/>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1️⃣ Öppna din hälsoapp 📱</a:t>
            </a:r>
            <a:endParaRPr sz="2400" dirty="0"/>
          </a:p>
          <a:p>
            <a:pPr marL="0" marR="0" lvl="0" indent="0" algn="l" rtl="0">
              <a:lnSpc>
                <a:spcPct val="100000"/>
              </a:lnSpc>
              <a:spcBef>
                <a:spcPts val="0"/>
              </a:spcBef>
              <a:spcAft>
                <a:spcPts val="0"/>
              </a:spcAft>
              <a:buNone/>
            </a:pPr>
            <a:endParaRPr sz="12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2️⃣ Hitta:</a:t>
            </a:r>
            <a:endParaRPr sz="2400" dirty="0"/>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      👣 </a:t>
            </a:r>
            <a:r>
              <a:rPr lang="en-US" sz="2400" i="0" u="none" strike="noStrike" cap="none" dirty="0">
                <a:solidFill>
                  <a:srgbClr val="292668"/>
                </a:solidFill>
                <a:latin typeface="Calibri"/>
                <a:ea typeface="Calibri"/>
                <a:cs typeface="Calibri"/>
                <a:sym typeface="Calibri"/>
              </a:rPr>
              <a:t>Steg  </a:t>
            </a:r>
            <a:endParaRPr sz="2400" dirty="0"/>
          </a:p>
          <a:p>
            <a:pPr marL="0" marR="0" lvl="0" indent="0" algn="l" rtl="0">
              <a:lnSpc>
                <a:spcPct val="100000"/>
              </a:lnSpc>
              <a:spcBef>
                <a:spcPts val="0"/>
              </a:spcBef>
              <a:spcAft>
                <a:spcPts val="0"/>
              </a:spcAft>
              <a:buNone/>
            </a:pPr>
            <a:r>
              <a:rPr lang="en-US" sz="2400" i="0" u="none" strike="noStrike" cap="none" dirty="0">
                <a:solidFill>
                  <a:srgbClr val="292668"/>
                </a:solidFill>
                <a:latin typeface="Calibri"/>
                <a:ea typeface="Calibri"/>
                <a:cs typeface="Calibri"/>
                <a:sym typeface="Calibri"/>
              </a:rPr>
              <a:t>      ❤️ Puls  </a:t>
            </a:r>
            <a:endParaRPr sz="2400" dirty="0"/>
          </a:p>
          <a:p>
            <a:pPr marL="0" marR="0" lvl="0" indent="0" algn="l" rtl="0">
              <a:lnSpc>
                <a:spcPct val="100000"/>
              </a:lnSpc>
              <a:spcBef>
                <a:spcPts val="0"/>
              </a:spcBef>
              <a:spcAft>
                <a:spcPts val="0"/>
              </a:spcAft>
              <a:buNone/>
            </a:pPr>
            <a:r>
              <a:rPr lang="en-US" sz="2400" i="0" u="none" strike="noStrike" cap="none" dirty="0">
                <a:solidFill>
                  <a:srgbClr val="292668"/>
                </a:solidFill>
                <a:latin typeface="Calibri"/>
                <a:ea typeface="Calibri"/>
                <a:cs typeface="Calibri"/>
                <a:sym typeface="Calibri"/>
              </a:rPr>
              <a:t>      🌙 Sömn  </a:t>
            </a:r>
            <a:endParaRPr sz="2400" dirty="0"/>
          </a:p>
          <a:p>
            <a:pPr marL="0" marR="0" lvl="0" indent="0" algn="l" rtl="0">
              <a:lnSpc>
                <a:spcPct val="100000"/>
              </a:lnSpc>
              <a:spcBef>
                <a:spcPts val="0"/>
              </a:spcBef>
              <a:spcAft>
                <a:spcPts val="0"/>
              </a:spcAft>
              <a:buNone/>
            </a:pPr>
            <a:endParaRPr sz="12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3️⃣ Tryck på en av dem  </a:t>
            </a:r>
            <a:endParaRPr sz="2400" dirty="0"/>
          </a:p>
          <a:p>
            <a:pPr marL="0" marR="0" lvl="0" indent="0" algn="l" rtl="0">
              <a:lnSpc>
                <a:spcPct val="100000"/>
              </a:lnSpc>
              <a:spcBef>
                <a:spcPts val="0"/>
              </a:spcBef>
              <a:spcAft>
                <a:spcPts val="0"/>
              </a:spcAft>
              <a:buNone/>
            </a:pPr>
            <a:endParaRPr sz="12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4️⃣ Fråga dig själv:</a:t>
            </a:r>
            <a:endParaRPr sz="2400" dirty="0"/>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       👉 </a:t>
            </a:r>
            <a:r>
              <a:rPr lang="en-US" sz="2400" i="0" u="none" strike="noStrike" cap="none" dirty="0">
                <a:solidFill>
                  <a:srgbClr val="292668"/>
                </a:solidFill>
                <a:latin typeface="Calibri"/>
                <a:ea typeface="Calibri"/>
                <a:cs typeface="Calibri"/>
                <a:sym typeface="Calibri"/>
              </a:rPr>
              <a:t>När mättes detta?</a:t>
            </a:r>
            <a:endParaRPr sz="2400" dirty="0"/>
          </a:p>
          <a:p>
            <a:pPr marL="0" marR="0" lvl="0" indent="0" algn="l" rtl="0">
              <a:lnSpc>
                <a:spcPct val="100000"/>
              </a:lnSpc>
              <a:spcBef>
                <a:spcPts val="0"/>
              </a:spcBef>
              <a:spcAft>
                <a:spcPts val="0"/>
              </a:spcAft>
              <a:buNone/>
            </a:pPr>
            <a:r>
              <a:rPr lang="en-US" sz="2400" i="0" u="none" strike="noStrike" cap="none" dirty="0">
                <a:solidFill>
                  <a:srgbClr val="292668"/>
                </a:solidFill>
                <a:latin typeface="Calibri"/>
                <a:ea typeface="Calibri"/>
                <a:cs typeface="Calibri"/>
                <a:sym typeface="Calibri"/>
              </a:rPr>
              <a:t>       👉 Stämmer det med din dag?</a:t>
            </a:r>
            <a:endParaRPr sz="2400" dirty="0"/>
          </a:p>
          <a:p>
            <a:pPr marL="0" marR="0" lvl="0" indent="0" algn="l" rtl="0">
              <a:lnSpc>
                <a:spcPct val="100000"/>
              </a:lnSpc>
              <a:spcBef>
                <a:spcPts val="0"/>
              </a:spcBef>
              <a:spcAft>
                <a:spcPts val="0"/>
              </a:spcAft>
              <a:buNone/>
            </a:pPr>
            <a:endParaRPr sz="12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5️⃣ Säg högt:</a:t>
            </a:r>
            <a:endParaRPr sz="2400" dirty="0"/>
          </a:p>
          <a:p>
            <a:pPr marL="0" marR="0" lvl="0" indent="0" algn="l" rtl="0">
              <a:lnSpc>
                <a:spcPct val="100000"/>
              </a:lnSpc>
              <a:spcBef>
                <a:spcPts val="0"/>
              </a:spcBef>
              <a:spcAft>
                <a:spcPts val="0"/>
              </a:spcAft>
              <a:buNone/>
            </a:pPr>
            <a:endParaRPr sz="24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”Det här är information – inte en diagnos”</a:t>
            </a:r>
            <a:endParaRPr sz="2400" b="0" i="0" u="none" strike="noStrike" cap="none" dirty="0">
              <a:solidFill>
                <a:srgbClr val="292668"/>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pic>
        <p:nvPicPr>
          <p:cNvPr id="456" name="Google Shape;456;p85" descr="Et billede, der indeholder elektronik, Elektronisk enhed, gadget, Mobiltelefon&#10;&#10;AI-genereret indhold kan være ukorrek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16669" y="2628900"/>
            <a:ext cx="7203278" cy="3458535"/>
          </a:xfrm>
          <a:prstGeom prst="rect">
            <a:avLst/>
          </a:prstGeom>
          <a:noFill/>
          <a:ln>
            <a:noFill/>
          </a:ln>
        </p:spPr>
      </p:pic>
      <p:sp>
        <p:nvSpPr>
          <p:cNvPr id="457" name="Google Shape;457;p85"/>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03</a:t>
            </a:r>
            <a:endParaRPr/>
          </a:p>
        </p:txBody>
      </p:sp>
      <p:sp>
        <p:nvSpPr>
          <p:cNvPr id="458" name="Google Shape;458;p85"/>
          <p:cNvSpPr/>
          <p:nvPr/>
        </p:nvSpPr>
        <p:spPr>
          <a:xfrm>
            <a:off x="5584371" y="3656015"/>
            <a:ext cx="5512583" cy="17542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59" name="Google Shape;459;p85"/>
          <p:cNvSpPr txBox="1"/>
          <p:nvPr/>
        </p:nvSpPr>
        <p:spPr>
          <a:xfrm>
            <a:off x="5630119" y="3656015"/>
            <a:ext cx="5664154"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a:solidFill>
                  <a:srgbClr val="292668"/>
                </a:solidFill>
                <a:latin typeface="Calibri"/>
                <a:ea typeface="Calibri"/>
                <a:cs typeface="Calibri"/>
                <a:sym typeface="Calibri"/>
              </a:rPr>
              <a:t>DATASKYDD OCH KÄNSLIG HÄLSOINFORMATION</a:t>
            </a:r>
            <a:endParaRPr sz="3600" b="1" i="0" u="none" strike="noStrike" cap="none" dirty="0">
              <a:solidFill>
                <a:srgbClr val="292668"/>
              </a:solidFill>
              <a:highlight>
                <a:srgbClr val="FFFF00"/>
              </a:highlight>
              <a:latin typeface="Calibri"/>
              <a:ea typeface="Calibri"/>
              <a:cs typeface="Calibri"/>
              <a:sym typeface="Calibri"/>
            </a:endParaRPr>
          </a:p>
        </p:txBody>
      </p:sp>
      <p:sp>
        <p:nvSpPr>
          <p:cNvPr id="460" name="Google Shape;460;p85"/>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1" name="Google Shape;461;p85"/>
          <p:cNvSpPr/>
          <p:nvPr/>
        </p:nvSpPr>
        <p:spPr>
          <a:xfrm>
            <a:off x="6096000" y="34290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86"/>
          <p:cNvSpPr txBox="1">
            <a:spLocks noGrp="1"/>
          </p:cNvSpPr>
          <p:nvPr>
            <p:ph type="body" idx="1"/>
          </p:nvPr>
        </p:nvSpPr>
        <p:spPr>
          <a:xfrm>
            <a:off x="495300" y="598948"/>
            <a:ext cx="6591300" cy="784502"/>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103333"/>
              </a:lnSpc>
              <a:spcBef>
                <a:spcPts val="0"/>
              </a:spcBef>
              <a:spcAft>
                <a:spcPts val="0"/>
              </a:spcAft>
              <a:buSzPct val="99310"/>
              <a:buNone/>
            </a:pPr>
            <a:r>
              <a:rPr lang="en-US" sz="5800" b="1">
                <a:solidFill>
                  <a:srgbClr val="292668"/>
                </a:solidFill>
                <a:latin typeface="Calibri"/>
                <a:ea typeface="Calibri"/>
                <a:cs typeface="Calibri"/>
                <a:sym typeface="Calibri"/>
              </a:rPr>
              <a:t>Vad är känsliga hälsouppgifter?</a:t>
            </a:r>
            <a:endParaRPr/>
          </a:p>
          <a:p>
            <a:pPr marL="0" lvl="0" indent="0" algn="l" rtl="0">
              <a:lnSpc>
                <a:spcPct val="103333"/>
              </a:lnSpc>
              <a:spcBef>
                <a:spcPts val="0"/>
              </a:spcBef>
              <a:spcAft>
                <a:spcPts val="0"/>
              </a:spcAft>
              <a:buClr>
                <a:srgbClr val="242B62"/>
              </a:buClr>
              <a:buSzPct val="160000"/>
              <a:buNone/>
            </a:pPr>
            <a:endParaRPr/>
          </a:p>
        </p:txBody>
      </p:sp>
      <p:sp>
        <p:nvSpPr>
          <p:cNvPr id="468" name="Google Shape;468;p86"/>
          <p:cNvSpPr txBox="1">
            <a:spLocks noGrp="1"/>
          </p:cNvSpPr>
          <p:nvPr>
            <p:ph type="body" idx="2"/>
          </p:nvPr>
        </p:nvSpPr>
        <p:spPr>
          <a:xfrm>
            <a:off x="496955" y="1373925"/>
            <a:ext cx="6896099" cy="4011766"/>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rgbClr val="292668"/>
              </a:buClr>
              <a:buSzPts val="2400"/>
              <a:buNone/>
            </a:pPr>
            <a:r>
              <a:rPr lang="en-US" dirty="0">
                <a:solidFill>
                  <a:srgbClr val="292668"/>
                </a:solidFill>
                <a:latin typeface="Calibri"/>
                <a:ea typeface="Calibri"/>
                <a:cs typeface="Calibri"/>
                <a:sym typeface="Calibri"/>
              </a:rPr>
              <a:t>Känsliga hälsouppgifter är information som avslöjar detaljer om din kropp, dina vanor eller din hälsa. </a:t>
            </a:r>
            <a:endParaRPr lang="da-DK" dirty="0"/>
          </a:p>
          <a:p>
            <a:pPr marL="0" lvl="0" indent="0" algn="l" rtl="0">
              <a:lnSpc>
                <a:spcPct val="150000"/>
              </a:lnSpc>
              <a:spcBef>
                <a:spcPts val="0"/>
              </a:spcBef>
              <a:spcAft>
                <a:spcPts val="0"/>
              </a:spcAft>
              <a:buClr>
                <a:srgbClr val="292668"/>
              </a:buClr>
              <a:buSzPts val="2400"/>
              <a:buNone/>
            </a:pPr>
            <a:r>
              <a:rPr lang="en-US" dirty="0">
                <a:solidFill>
                  <a:srgbClr val="292668"/>
                </a:solidFill>
                <a:latin typeface="Calibri"/>
                <a:ea typeface="Calibri"/>
                <a:cs typeface="Calibri"/>
                <a:sym typeface="Calibri"/>
              </a:rPr>
              <a:t>Detta kan omfatta </a:t>
            </a:r>
            <a:r>
              <a:rPr lang="en-US" b="1" dirty="0">
                <a:solidFill>
                  <a:srgbClr val="292668"/>
                </a:solidFill>
                <a:latin typeface="Calibri"/>
                <a:ea typeface="Calibri"/>
                <a:cs typeface="Calibri"/>
                <a:sym typeface="Calibri"/>
              </a:rPr>
              <a:t>stegantal, sömnlängd, pulsvärden eller information om medicinering.</a:t>
            </a:r>
            <a:r>
              <a:rPr lang="en-US" dirty="0">
                <a:solidFill>
                  <a:srgbClr val="292668"/>
                </a:solidFill>
                <a:latin typeface="Calibri"/>
                <a:ea typeface="Calibri"/>
                <a:cs typeface="Calibri"/>
                <a:sym typeface="Calibri"/>
              </a:rPr>
              <a:t> </a:t>
            </a:r>
            <a:endParaRPr dirty="0"/>
          </a:p>
          <a:p>
            <a:pPr marL="0" lvl="0" indent="0" algn="l" rtl="0">
              <a:lnSpc>
                <a:spcPct val="150000"/>
              </a:lnSpc>
              <a:spcBef>
                <a:spcPts val="0"/>
              </a:spcBef>
              <a:spcAft>
                <a:spcPts val="0"/>
              </a:spcAft>
              <a:buClr>
                <a:srgbClr val="242B62"/>
              </a:buClr>
              <a:buSzPts val="2400"/>
              <a:buNone/>
            </a:pPr>
            <a:endParaRPr dirty="0">
              <a:solidFill>
                <a:srgbClr val="292668"/>
              </a:solidFill>
              <a:latin typeface="Calibri"/>
              <a:ea typeface="Calibri"/>
              <a:cs typeface="Calibri"/>
            </a:endParaRPr>
          </a:p>
          <a:p>
            <a:pPr marL="0" lvl="0" indent="0" algn="l" rtl="0">
              <a:lnSpc>
                <a:spcPct val="150000"/>
              </a:lnSpc>
              <a:spcBef>
                <a:spcPts val="0"/>
              </a:spcBef>
              <a:spcAft>
                <a:spcPts val="0"/>
              </a:spcAft>
              <a:buClr>
                <a:srgbClr val="292668"/>
              </a:buClr>
              <a:buSzPts val="2400"/>
              <a:buNone/>
            </a:pPr>
            <a:r>
              <a:rPr lang="en-US" dirty="0">
                <a:solidFill>
                  <a:srgbClr val="292668"/>
                </a:solidFill>
                <a:latin typeface="Calibri"/>
                <a:ea typeface="Calibri"/>
                <a:cs typeface="Calibri"/>
                <a:sym typeface="Calibri"/>
              </a:rPr>
              <a:t>Dessa uppgifter måste hanteras med försiktighet, eftersom de kan avslöja detaljer om din livsstil och ditt välbefinnande. </a:t>
            </a:r>
            <a:endParaRPr dirty="0"/>
          </a:p>
          <a:p>
            <a:pPr marL="0" lvl="0" indent="0" algn="l" rtl="0">
              <a:lnSpc>
                <a:spcPct val="150000"/>
              </a:lnSpc>
              <a:spcBef>
                <a:spcPts val="0"/>
              </a:spcBef>
              <a:spcAft>
                <a:spcPts val="0"/>
              </a:spcAft>
              <a:buClr>
                <a:srgbClr val="242B62"/>
              </a:buClr>
              <a:buSzPts val="2400"/>
              <a:buNone/>
            </a:pPr>
            <a:endParaRPr dirty="0">
              <a:solidFill>
                <a:srgbClr val="292668"/>
              </a:solidFill>
              <a:latin typeface="Calibri"/>
              <a:ea typeface="Calibri"/>
              <a:cs typeface="Calibri"/>
            </a:endParaRPr>
          </a:p>
          <a:p>
            <a:pPr marL="0" lvl="0" indent="0" algn="l" rtl="0">
              <a:lnSpc>
                <a:spcPct val="150000"/>
              </a:lnSpc>
              <a:spcBef>
                <a:spcPts val="0"/>
              </a:spcBef>
              <a:spcAft>
                <a:spcPts val="0"/>
              </a:spcAft>
              <a:buClr>
                <a:srgbClr val="292668"/>
              </a:buClr>
              <a:buSzPts val="2400"/>
              <a:buNone/>
            </a:pPr>
            <a:r>
              <a:rPr lang="en-US" dirty="0">
                <a:solidFill>
                  <a:srgbClr val="292668"/>
                </a:solidFill>
                <a:latin typeface="Calibri"/>
                <a:ea typeface="Calibri"/>
                <a:cs typeface="Calibri"/>
                <a:sym typeface="Calibri"/>
              </a:rPr>
              <a:t>Du har </a:t>
            </a:r>
            <a:r>
              <a:rPr lang="en-US" b="1" dirty="0">
                <a:solidFill>
                  <a:srgbClr val="292668"/>
                </a:solidFill>
                <a:latin typeface="Calibri"/>
                <a:ea typeface="Calibri"/>
                <a:cs typeface="Calibri"/>
                <a:sym typeface="Calibri"/>
              </a:rPr>
              <a:t>ALLTID </a:t>
            </a:r>
            <a:r>
              <a:rPr lang="en-US" dirty="0">
                <a:solidFill>
                  <a:srgbClr val="292668"/>
                </a:solidFill>
                <a:latin typeface="Calibri"/>
                <a:ea typeface="Calibri"/>
                <a:cs typeface="Calibri"/>
                <a:sym typeface="Calibri"/>
              </a:rPr>
              <a:t>rätt att välja vem som får se den.</a:t>
            </a:r>
            <a:endParaRPr dirty="0"/>
          </a:p>
        </p:txBody>
      </p:sp>
      <p:pic>
        <p:nvPicPr>
          <p:cNvPr id="469" name="Google Shape;469;p86" descr="Et billede, der indeholder tekst, skærmbillede, Mobiltelefon, multimedier&#10;&#10;AI-genereret indhold kan være ukorrek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701358" y="1379149"/>
            <a:ext cx="2444127" cy="4341638"/>
          </a:xfrm>
          <a:prstGeom prst="rect">
            <a:avLst/>
          </a:prstGeom>
          <a:noFill/>
          <a:ln>
            <a:noFill/>
          </a:ln>
        </p:spPr>
      </p:pic>
      <p:pic>
        <p:nvPicPr>
          <p:cNvPr id="470" name="Google Shape;470;p86" descr="Et billede, der indeholder tekst, skærmbillede, Mobiltelefon, multimedier&#10;&#10;AI-genereret indhold kan være ukorrekt."/>
          <p:cNvPicPr preferRelativeResize="0">
            <a:picLocks noGrp="1"/>
          </p:cNvPicPr>
          <p:nvPr>
            <p:ph type="pic" idx="3"/>
          </p:nvPr>
        </p:nvPicPr>
        <p:blipFill rotWithShape="1">
          <a:blip r:embed="rId4" cstate="email">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6" name="Google Shape;476;p87"/>
          <p:cNvSpPr txBox="1">
            <a:spLocks noGrp="1"/>
          </p:cNvSpPr>
          <p:nvPr>
            <p:ph type="body" idx="1"/>
          </p:nvPr>
        </p:nvSpPr>
        <p:spPr>
          <a:xfrm>
            <a:off x="2675452" y="477136"/>
            <a:ext cx="5559484" cy="697353"/>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103333"/>
              </a:lnSpc>
              <a:spcBef>
                <a:spcPts val="0"/>
              </a:spcBef>
              <a:spcAft>
                <a:spcPts val="0"/>
              </a:spcAft>
              <a:buClr>
                <a:srgbClr val="242B62"/>
              </a:buClr>
              <a:buSzPts val="3600"/>
              <a:buFont typeface="Arial"/>
              <a:buNone/>
            </a:pPr>
            <a:r>
              <a:rPr lang="en-US" b="1" dirty="0"/>
              <a:t> </a:t>
            </a:r>
            <a:r>
              <a:rPr lang="en-US" b="1" dirty="0">
                <a:solidFill>
                  <a:srgbClr val="292668"/>
                </a:solidFill>
                <a:latin typeface="Calibri"/>
                <a:ea typeface="Calibri"/>
                <a:cs typeface="Calibri"/>
                <a:sym typeface="Calibri"/>
              </a:rPr>
              <a:t>Appars tillförlitlighet</a:t>
            </a:r>
            <a:endParaRPr dirty="0"/>
          </a:p>
          <a:p>
            <a:pPr marL="457200" marR="0" lvl="0" indent="-228600" algn="l" rtl="0">
              <a:lnSpc>
                <a:spcPct val="103333"/>
              </a:lnSpc>
              <a:spcBef>
                <a:spcPts val="0"/>
              </a:spcBef>
              <a:spcAft>
                <a:spcPts val="0"/>
              </a:spcAft>
              <a:buClr>
                <a:srgbClr val="242B62"/>
              </a:buClr>
              <a:buSzPts val="3600"/>
              <a:buFont typeface="Arial"/>
              <a:buNone/>
            </a:pPr>
            <a:endParaRPr b="1" dirty="0"/>
          </a:p>
        </p:txBody>
      </p:sp>
      <p:grpSp>
        <p:nvGrpSpPr>
          <p:cNvPr id="477" name="Google Shape;477;p87"/>
          <p:cNvGrpSpPr/>
          <p:nvPr/>
        </p:nvGrpSpPr>
        <p:grpSpPr>
          <a:xfrm>
            <a:off x="8399463" y="2397919"/>
            <a:ext cx="546100" cy="546100"/>
            <a:chOff x="6483350" y="2427288"/>
            <a:chExt cx="546100" cy="546100"/>
          </a:xfrm>
        </p:grpSpPr>
        <p:sp>
          <p:nvSpPr>
            <p:cNvPr id="478" name="Google Shape;478;p87"/>
            <p:cNvSpPr/>
            <p:nvPr/>
          </p:nvSpPr>
          <p:spPr>
            <a:xfrm>
              <a:off x="6483350" y="2427288"/>
              <a:ext cx="546100" cy="546100"/>
            </a:xfrm>
            <a:custGeom>
              <a:avLst/>
              <a:gdLst/>
              <a:ahLst/>
              <a:cxnLst/>
              <a:rect l="l" t="t" r="r" b="b"/>
              <a:pathLst>
                <a:path w="3439" h="3444" extrusionOk="0">
                  <a:moveTo>
                    <a:pt x="1717" y="179"/>
                  </a:moveTo>
                  <a:lnTo>
                    <a:pt x="1629" y="181"/>
                  </a:lnTo>
                  <a:lnTo>
                    <a:pt x="1540" y="190"/>
                  </a:lnTo>
                  <a:lnTo>
                    <a:pt x="1452" y="202"/>
                  </a:lnTo>
                  <a:lnTo>
                    <a:pt x="1365" y="220"/>
                  </a:lnTo>
                  <a:lnTo>
                    <a:pt x="1280" y="243"/>
                  </a:lnTo>
                  <a:lnTo>
                    <a:pt x="1194" y="271"/>
                  </a:lnTo>
                  <a:lnTo>
                    <a:pt x="1111" y="305"/>
                  </a:lnTo>
                  <a:lnTo>
                    <a:pt x="1029" y="343"/>
                  </a:lnTo>
                  <a:lnTo>
                    <a:pt x="950" y="386"/>
                  </a:lnTo>
                  <a:lnTo>
                    <a:pt x="869" y="436"/>
                  </a:lnTo>
                  <a:lnTo>
                    <a:pt x="792" y="490"/>
                  </a:lnTo>
                  <a:lnTo>
                    <a:pt x="720" y="548"/>
                  </a:lnTo>
                  <a:lnTo>
                    <a:pt x="651" y="611"/>
                  </a:lnTo>
                  <a:lnTo>
                    <a:pt x="586" y="677"/>
                  </a:lnTo>
                  <a:lnTo>
                    <a:pt x="525" y="746"/>
                  </a:lnTo>
                  <a:lnTo>
                    <a:pt x="469" y="819"/>
                  </a:lnTo>
                  <a:lnTo>
                    <a:pt x="418" y="897"/>
                  </a:lnTo>
                  <a:lnTo>
                    <a:pt x="371" y="976"/>
                  </a:lnTo>
                  <a:lnTo>
                    <a:pt x="328" y="1059"/>
                  </a:lnTo>
                  <a:lnTo>
                    <a:pt x="291" y="1144"/>
                  </a:lnTo>
                  <a:lnTo>
                    <a:pt x="259" y="1232"/>
                  </a:lnTo>
                  <a:lnTo>
                    <a:pt x="232" y="1323"/>
                  </a:lnTo>
                  <a:lnTo>
                    <a:pt x="210" y="1415"/>
                  </a:lnTo>
                  <a:lnTo>
                    <a:pt x="193" y="1507"/>
                  </a:lnTo>
                  <a:lnTo>
                    <a:pt x="184" y="1600"/>
                  </a:lnTo>
                  <a:lnTo>
                    <a:pt x="179" y="1692"/>
                  </a:lnTo>
                  <a:lnTo>
                    <a:pt x="180" y="1785"/>
                  </a:lnTo>
                  <a:lnTo>
                    <a:pt x="186" y="1877"/>
                  </a:lnTo>
                  <a:lnTo>
                    <a:pt x="198" y="1968"/>
                  </a:lnTo>
                  <a:lnTo>
                    <a:pt x="215" y="2059"/>
                  </a:lnTo>
                  <a:lnTo>
                    <a:pt x="238" y="2149"/>
                  </a:lnTo>
                  <a:lnTo>
                    <a:pt x="267" y="2237"/>
                  </a:lnTo>
                  <a:lnTo>
                    <a:pt x="301" y="2324"/>
                  </a:lnTo>
                  <a:lnTo>
                    <a:pt x="341" y="2410"/>
                  </a:lnTo>
                  <a:lnTo>
                    <a:pt x="385" y="2493"/>
                  </a:lnTo>
                  <a:lnTo>
                    <a:pt x="435" y="2574"/>
                  </a:lnTo>
                  <a:lnTo>
                    <a:pt x="489" y="2650"/>
                  </a:lnTo>
                  <a:lnTo>
                    <a:pt x="547" y="2723"/>
                  </a:lnTo>
                  <a:lnTo>
                    <a:pt x="609" y="2792"/>
                  </a:lnTo>
                  <a:lnTo>
                    <a:pt x="676" y="2857"/>
                  </a:lnTo>
                  <a:lnTo>
                    <a:pt x="745" y="2917"/>
                  </a:lnTo>
                  <a:lnTo>
                    <a:pt x="818" y="2973"/>
                  </a:lnTo>
                  <a:lnTo>
                    <a:pt x="894" y="3026"/>
                  </a:lnTo>
                  <a:lnTo>
                    <a:pt x="975" y="3072"/>
                  </a:lnTo>
                  <a:lnTo>
                    <a:pt x="1057" y="3115"/>
                  </a:lnTo>
                  <a:lnTo>
                    <a:pt x="1142" y="3152"/>
                  </a:lnTo>
                  <a:lnTo>
                    <a:pt x="1231" y="3185"/>
                  </a:lnTo>
                  <a:lnTo>
                    <a:pt x="1320" y="3212"/>
                  </a:lnTo>
                  <a:lnTo>
                    <a:pt x="1412" y="3233"/>
                  </a:lnTo>
                  <a:lnTo>
                    <a:pt x="1505" y="3249"/>
                  </a:lnTo>
                  <a:lnTo>
                    <a:pt x="1598" y="3260"/>
                  </a:lnTo>
                  <a:lnTo>
                    <a:pt x="1690" y="3264"/>
                  </a:lnTo>
                  <a:lnTo>
                    <a:pt x="1783" y="3263"/>
                  </a:lnTo>
                  <a:lnTo>
                    <a:pt x="1875" y="3257"/>
                  </a:lnTo>
                  <a:lnTo>
                    <a:pt x="1966" y="3245"/>
                  </a:lnTo>
                  <a:lnTo>
                    <a:pt x="2057" y="3228"/>
                  </a:lnTo>
                  <a:lnTo>
                    <a:pt x="2147" y="3205"/>
                  </a:lnTo>
                  <a:lnTo>
                    <a:pt x="2234" y="3175"/>
                  </a:lnTo>
                  <a:lnTo>
                    <a:pt x="2321" y="3142"/>
                  </a:lnTo>
                  <a:lnTo>
                    <a:pt x="2407" y="3102"/>
                  </a:lnTo>
                  <a:lnTo>
                    <a:pt x="2489" y="3057"/>
                  </a:lnTo>
                  <a:lnTo>
                    <a:pt x="2570" y="3008"/>
                  </a:lnTo>
                  <a:lnTo>
                    <a:pt x="2647" y="2954"/>
                  </a:lnTo>
                  <a:lnTo>
                    <a:pt x="2719" y="2895"/>
                  </a:lnTo>
                  <a:lnTo>
                    <a:pt x="2788" y="2833"/>
                  </a:lnTo>
                  <a:lnTo>
                    <a:pt x="2853" y="2767"/>
                  </a:lnTo>
                  <a:lnTo>
                    <a:pt x="2914" y="2697"/>
                  </a:lnTo>
                  <a:lnTo>
                    <a:pt x="2970" y="2624"/>
                  </a:lnTo>
                  <a:lnTo>
                    <a:pt x="3021" y="2548"/>
                  </a:lnTo>
                  <a:lnTo>
                    <a:pt x="3068" y="2468"/>
                  </a:lnTo>
                  <a:lnTo>
                    <a:pt x="3111" y="2386"/>
                  </a:lnTo>
                  <a:lnTo>
                    <a:pt x="3148" y="2300"/>
                  </a:lnTo>
                  <a:lnTo>
                    <a:pt x="3180" y="2212"/>
                  </a:lnTo>
                  <a:lnTo>
                    <a:pt x="3207" y="2121"/>
                  </a:lnTo>
                  <a:lnTo>
                    <a:pt x="3229" y="2029"/>
                  </a:lnTo>
                  <a:lnTo>
                    <a:pt x="3246" y="1936"/>
                  </a:lnTo>
                  <a:lnTo>
                    <a:pt x="3255" y="1844"/>
                  </a:lnTo>
                  <a:lnTo>
                    <a:pt x="3260" y="1751"/>
                  </a:lnTo>
                  <a:lnTo>
                    <a:pt x="3259" y="1659"/>
                  </a:lnTo>
                  <a:lnTo>
                    <a:pt x="3253" y="1566"/>
                  </a:lnTo>
                  <a:lnTo>
                    <a:pt x="3240" y="1475"/>
                  </a:lnTo>
                  <a:lnTo>
                    <a:pt x="3224" y="1384"/>
                  </a:lnTo>
                  <a:lnTo>
                    <a:pt x="3201" y="1295"/>
                  </a:lnTo>
                  <a:lnTo>
                    <a:pt x="3172" y="1206"/>
                  </a:lnTo>
                  <a:lnTo>
                    <a:pt x="3138" y="1119"/>
                  </a:lnTo>
                  <a:lnTo>
                    <a:pt x="3098" y="1035"/>
                  </a:lnTo>
                  <a:lnTo>
                    <a:pt x="3053" y="951"/>
                  </a:lnTo>
                  <a:lnTo>
                    <a:pt x="3003" y="870"/>
                  </a:lnTo>
                  <a:lnTo>
                    <a:pt x="2950" y="794"/>
                  </a:lnTo>
                  <a:lnTo>
                    <a:pt x="2892" y="721"/>
                  </a:lnTo>
                  <a:lnTo>
                    <a:pt x="2830" y="652"/>
                  </a:lnTo>
                  <a:lnTo>
                    <a:pt x="2763" y="587"/>
                  </a:lnTo>
                  <a:lnTo>
                    <a:pt x="2694" y="526"/>
                  </a:lnTo>
                  <a:lnTo>
                    <a:pt x="2621" y="470"/>
                  </a:lnTo>
                  <a:lnTo>
                    <a:pt x="2545" y="419"/>
                  </a:lnTo>
                  <a:lnTo>
                    <a:pt x="2464" y="372"/>
                  </a:lnTo>
                  <a:lnTo>
                    <a:pt x="2382" y="330"/>
                  </a:lnTo>
                  <a:lnTo>
                    <a:pt x="2297" y="292"/>
                  </a:lnTo>
                  <a:lnTo>
                    <a:pt x="2208" y="260"/>
                  </a:lnTo>
                  <a:lnTo>
                    <a:pt x="2119" y="232"/>
                  </a:lnTo>
                  <a:lnTo>
                    <a:pt x="2018" y="209"/>
                  </a:lnTo>
                  <a:lnTo>
                    <a:pt x="1918" y="193"/>
                  </a:lnTo>
                  <a:lnTo>
                    <a:pt x="1818" y="182"/>
                  </a:lnTo>
                  <a:lnTo>
                    <a:pt x="1717" y="179"/>
                  </a:lnTo>
                  <a:close/>
                  <a:moveTo>
                    <a:pt x="1752" y="0"/>
                  </a:moveTo>
                  <a:lnTo>
                    <a:pt x="1855" y="6"/>
                  </a:lnTo>
                  <a:lnTo>
                    <a:pt x="1959" y="17"/>
                  </a:lnTo>
                  <a:lnTo>
                    <a:pt x="2062" y="35"/>
                  </a:lnTo>
                  <a:lnTo>
                    <a:pt x="2164" y="59"/>
                  </a:lnTo>
                  <a:lnTo>
                    <a:pt x="2259" y="87"/>
                  </a:lnTo>
                  <a:lnTo>
                    <a:pt x="2350" y="121"/>
                  </a:lnTo>
                  <a:lnTo>
                    <a:pt x="2439" y="158"/>
                  </a:lnTo>
                  <a:lnTo>
                    <a:pt x="2525" y="200"/>
                  </a:lnTo>
                  <a:lnTo>
                    <a:pt x="2608" y="248"/>
                  </a:lnTo>
                  <a:lnTo>
                    <a:pt x="2690" y="299"/>
                  </a:lnTo>
                  <a:lnTo>
                    <a:pt x="2767" y="356"/>
                  </a:lnTo>
                  <a:lnTo>
                    <a:pt x="2841" y="415"/>
                  </a:lnTo>
                  <a:lnTo>
                    <a:pt x="2911" y="480"/>
                  </a:lnTo>
                  <a:lnTo>
                    <a:pt x="2979" y="549"/>
                  </a:lnTo>
                  <a:lnTo>
                    <a:pt x="3042" y="621"/>
                  </a:lnTo>
                  <a:lnTo>
                    <a:pt x="3102" y="698"/>
                  </a:lnTo>
                  <a:lnTo>
                    <a:pt x="3157" y="777"/>
                  </a:lnTo>
                  <a:lnTo>
                    <a:pt x="3209" y="861"/>
                  </a:lnTo>
                  <a:lnTo>
                    <a:pt x="3258" y="954"/>
                  </a:lnTo>
                  <a:lnTo>
                    <a:pt x="3302" y="1049"/>
                  </a:lnTo>
                  <a:lnTo>
                    <a:pt x="3341" y="1146"/>
                  </a:lnTo>
                  <a:lnTo>
                    <a:pt x="3372" y="1245"/>
                  </a:lnTo>
                  <a:lnTo>
                    <a:pt x="3398" y="1345"/>
                  </a:lnTo>
                  <a:lnTo>
                    <a:pt x="3418" y="1447"/>
                  </a:lnTo>
                  <a:lnTo>
                    <a:pt x="3432" y="1548"/>
                  </a:lnTo>
                  <a:lnTo>
                    <a:pt x="3438" y="1651"/>
                  </a:lnTo>
                  <a:lnTo>
                    <a:pt x="3439" y="1754"/>
                  </a:lnTo>
                  <a:lnTo>
                    <a:pt x="3434" y="1858"/>
                  </a:lnTo>
                  <a:lnTo>
                    <a:pt x="3422" y="1961"/>
                  </a:lnTo>
                  <a:lnTo>
                    <a:pt x="3404" y="2065"/>
                  </a:lnTo>
                  <a:lnTo>
                    <a:pt x="3380" y="2167"/>
                  </a:lnTo>
                  <a:lnTo>
                    <a:pt x="3352" y="2261"/>
                  </a:lnTo>
                  <a:lnTo>
                    <a:pt x="3320" y="2353"/>
                  </a:lnTo>
                  <a:lnTo>
                    <a:pt x="3281" y="2442"/>
                  </a:lnTo>
                  <a:lnTo>
                    <a:pt x="3239" y="2529"/>
                  </a:lnTo>
                  <a:lnTo>
                    <a:pt x="3192" y="2613"/>
                  </a:lnTo>
                  <a:lnTo>
                    <a:pt x="3140" y="2693"/>
                  </a:lnTo>
                  <a:lnTo>
                    <a:pt x="3085" y="2771"/>
                  </a:lnTo>
                  <a:lnTo>
                    <a:pt x="3024" y="2845"/>
                  </a:lnTo>
                  <a:lnTo>
                    <a:pt x="2959" y="2915"/>
                  </a:lnTo>
                  <a:lnTo>
                    <a:pt x="2892" y="2983"/>
                  </a:lnTo>
                  <a:lnTo>
                    <a:pt x="2818" y="3046"/>
                  </a:lnTo>
                  <a:lnTo>
                    <a:pt x="2742" y="3105"/>
                  </a:lnTo>
                  <a:lnTo>
                    <a:pt x="2663" y="3162"/>
                  </a:lnTo>
                  <a:lnTo>
                    <a:pt x="2579" y="3213"/>
                  </a:lnTo>
                  <a:lnTo>
                    <a:pt x="2489" y="3261"/>
                  </a:lnTo>
                  <a:lnTo>
                    <a:pt x="2398" y="3304"/>
                  </a:lnTo>
                  <a:lnTo>
                    <a:pt x="2306" y="3340"/>
                  </a:lnTo>
                  <a:lnTo>
                    <a:pt x="2210" y="3372"/>
                  </a:lnTo>
                  <a:lnTo>
                    <a:pt x="2115" y="3398"/>
                  </a:lnTo>
                  <a:lnTo>
                    <a:pt x="2018" y="3418"/>
                  </a:lnTo>
                  <a:lnTo>
                    <a:pt x="1920" y="3432"/>
                  </a:lnTo>
                  <a:lnTo>
                    <a:pt x="1822" y="3441"/>
                  </a:lnTo>
                  <a:lnTo>
                    <a:pt x="1723" y="3444"/>
                  </a:lnTo>
                  <a:lnTo>
                    <a:pt x="1610" y="3440"/>
                  </a:lnTo>
                  <a:lnTo>
                    <a:pt x="1498" y="3429"/>
                  </a:lnTo>
                  <a:lnTo>
                    <a:pt x="1386" y="3411"/>
                  </a:lnTo>
                  <a:lnTo>
                    <a:pt x="1274" y="3384"/>
                  </a:lnTo>
                  <a:lnTo>
                    <a:pt x="1180" y="3356"/>
                  </a:lnTo>
                  <a:lnTo>
                    <a:pt x="1089" y="3324"/>
                  </a:lnTo>
                  <a:lnTo>
                    <a:pt x="1000" y="3286"/>
                  </a:lnTo>
                  <a:lnTo>
                    <a:pt x="914" y="3243"/>
                  </a:lnTo>
                  <a:lnTo>
                    <a:pt x="830" y="3196"/>
                  </a:lnTo>
                  <a:lnTo>
                    <a:pt x="749" y="3144"/>
                  </a:lnTo>
                  <a:lnTo>
                    <a:pt x="672" y="3088"/>
                  </a:lnTo>
                  <a:lnTo>
                    <a:pt x="598" y="3028"/>
                  </a:lnTo>
                  <a:lnTo>
                    <a:pt x="528" y="2963"/>
                  </a:lnTo>
                  <a:lnTo>
                    <a:pt x="460" y="2895"/>
                  </a:lnTo>
                  <a:lnTo>
                    <a:pt x="397" y="2823"/>
                  </a:lnTo>
                  <a:lnTo>
                    <a:pt x="337" y="2746"/>
                  </a:lnTo>
                  <a:lnTo>
                    <a:pt x="282" y="2666"/>
                  </a:lnTo>
                  <a:lnTo>
                    <a:pt x="230" y="2582"/>
                  </a:lnTo>
                  <a:lnTo>
                    <a:pt x="181" y="2489"/>
                  </a:lnTo>
                  <a:lnTo>
                    <a:pt x="136" y="2394"/>
                  </a:lnTo>
                  <a:lnTo>
                    <a:pt x="98" y="2298"/>
                  </a:lnTo>
                  <a:lnTo>
                    <a:pt x="67" y="2198"/>
                  </a:lnTo>
                  <a:lnTo>
                    <a:pt x="41" y="2099"/>
                  </a:lnTo>
                  <a:lnTo>
                    <a:pt x="21" y="1998"/>
                  </a:lnTo>
                  <a:lnTo>
                    <a:pt x="7" y="1895"/>
                  </a:lnTo>
                  <a:lnTo>
                    <a:pt x="1" y="1793"/>
                  </a:lnTo>
                  <a:lnTo>
                    <a:pt x="0" y="1689"/>
                  </a:lnTo>
                  <a:lnTo>
                    <a:pt x="5" y="1586"/>
                  </a:lnTo>
                  <a:lnTo>
                    <a:pt x="17" y="1482"/>
                  </a:lnTo>
                  <a:lnTo>
                    <a:pt x="34" y="1379"/>
                  </a:lnTo>
                  <a:lnTo>
                    <a:pt x="58" y="1276"/>
                  </a:lnTo>
                  <a:lnTo>
                    <a:pt x="87" y="1182"/>
                  </a:lnTo>
                  <a:lnTo>
                    <a:pt x="119" y="1091"/>
                  </a:lnTo>
                  <a:lnTo>
                    <a:pt x="158" y="1001"/>
                  </a:lnTo>
                  <a:lnTo>
                    <a:pt x="200" y="915"/>
                  </a:lnTo>
                  <a:lnTo>
                    <a:pt x="247" y="832"/>
                  </a:lnTo>
                  <a:lnTo>
                    <a:pt x="299" y="751"/>
                  </a:lnTo>
                  <a:lnTo>
                    <a:pt x="354" y="674"/>
                  </a:lnTo>
                  <a:lnTo>
                    <a:pt x="415" y="600"/>
                  </a:lnTo>
                  <a:lnTo>
                    <a:pt x="479" y="528"/>
                  </a:lnTo>
                  <a:lnTo>
                    <a:pt x="547" y="461"/>
                  </a:lnTo>
                  <a:lnTo>
                    <a:pt x="621" y="398"/>
                  </a:lnTo>
                  <a:lnTo>
                    <a:pt x="697" y="338"/>
                  </a:lnTo>
                  <a:lnTo>
                    <a:pt x="776" y="283"/>
                  </a:lnTo>
                  <a:lnTo>
                    <a:pt x="860" y="231"/>
                  </a:lnTo>
                  <a:lnTo>
                    <a:pt x="953" y="181"/>
                  </a:lnTo>
                  <a:lnTo>
                    <a:pt x="1048" y="137"/>
                  </a:lnTo>
                  <a:lnTo>
                    <a:pt x="1145" y="99"/>
                  </a:lnTo>
                  <a:lnTo>
                    <a:pt x="1243" y="67"/>
                  </a:lnTo>
                  <a:lnTo>
                    <a:pt x="1343" y="41"/>
                  </a:lnTo>
                  <a:lnTo>
                    <a:pt x="1444" y="22"/>
                  </a:lnTo>
                  <a:lnTo>
                    <a:pt x="1546" y="9"/>
                  </a:lnTo>
                  <a:lnTo>
                    <a:pt x="1648" y="1"/>
                  </a:lnTo>
                  <a:lnTo>
                    <a:pt x="1752"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9" name="Google Shape;479;p87"/>
            <p:cNvSpPr/>
            <p:nvPr/>
          </p:nvSpPr>
          <p:spPr>
            <a:xfrm>
              <a:off x="6667500" y="2568575"/>
              <a:ext cx="234950" cy="261938"/>
            </a:xfrm>
            <a:custGeom>
              <a:avLst/>
              <a:gdLst/>
              <a:ahLst/>
              <a:cxnLst/>
              <a:rect l="l" t="t" r="r" b="b"/>
              <a:pathLst>
                <a:path w="1481" h="1654" extrusionOk="0">
                  <a:moveTo>
                    <a:pt x="188" y="179"/>
                  </a:moveTo>
                  <a:lnTo>
                    <a:pt x="186" y="179"/>
                  </a:lnTo>
                  <a:lnTo>
                    <a:pt x="184" y="180"/>
                  </a:lnTo>
                  <a:lnTo>
                    <a:pt x="181" y="182"/>
                  </a:lnTo>
                  <a:lnTo>
                    <a:pt x="180" y="185"/>
                  </a:lnTo>
                  <a:lnTo>
                    <a:pt x="180" y="187"/>
                  </a:lnTo>
                  <a:lnTo>
                    <a:pt x="180" y="188"/>
                  </a:lnTo>
                  <a:lnTo>
                    <a:pt x="180" y="1466"/>
                  </a:lnTo>
                  <a:lnTo>
                    <a:pt x="180" y="1468"/>
                  </a:lnTo>
                  <a:lnTo>
                    <a:pt x="180" y="1469"/>
                  </a:lnTo>
                  <a:lnTo>
                    <a:pt x="181" y="1471"/>
                  </a:lnTo>
                  <a:lnTo>
                    <a:pt x="184" y="1473"/>
                  </a:lnTo>
                  <a:lnTo>
                    <a:pt x="186" y="1474"/>
                  </a:lnTo>
                  <a:lnTo>
                    <a:pt x="190" y="1474"/>
                  </a:lnTo>
                  <a:lnTo>
                    <a:pt x="191" y="1474"/>
                  </a:lnTo>
                  <a:lnTo>
                    <a:pt x="193" y="1473"/>
                  </a:lnTo>
                  <a:lnTo>
                    <a:pt x="1298" y="834"/>
                  </a:lnTo>
                  <a:lnTo>
                    <a:pt x="1299" y="834"/>
                  </a:lnTo>
                  <a:lnTo>
                    <a:pt x="1300" y="833"/>
                  </a:lnTo>
                  <a:lnTo>
                    <a:pt x="1301" y="831"/>
                  </a:lnTo>
                  <a:lnTo>
                    <a:pt x="1302" y="830"/>
                  </a:lnTo>
                  <a:lnTo>
                    <a:pt x="1302" y="827"/>
                  </a:lnTo>
                  <a:lnTo>
                    <a:pt x="1302" y="825"/>
                  </a:lnTo>
                  <a:lnTo>
                    <a:pt x="1301" y="822"/>
                  </a:lnTo>
                  <a:lnTo>
                    <a:pt x="1300" y="821"/>
                  </a:lnTo>
                  <a:lnTo>
                    <a:pt x="1299" y="820"/>
                  </a:lnTo>
                  <a:lnTo>
                    <a:pt x="1298" y="819"/>
                  </a:lnTo>
                  <a:lnTo>
                    <a:pt x="193" y="180"/>
                  </a:lnTo>
                  <a:lnTo>
                    <a:pt x="191" y="180"/>
                  </a:lnTo>
                  <a:lnTo>
                    <a:pt x="188" y="179"/>
                  </a:lnTo>
                  <a:close/>
                  <a:moveTo>
                    <a:pt x="188" y="0"/>
                  </a:moveTo>
                  <a:lnTo>
                    <a:pt x="220" y="3"/>
                  </a:lnTo>
                  <a:lnTo>
                    <a:pt x="252" y="11"/>
                  </a:lnTo>
                  <a:lnTo>
                    <a:pt x="281" y="26"/>
                  </a:lnTo>
                  <a:lnTo>
                    <a:pt x="1388" y="665"/>
                  </a:lnTo>
                  <a:lnTo>
                    <a:pt x="1411" y="680"/>
                  </a:lnTo>
                  <a:lnTo>
                    <a:pt x="1432" y="700"/>
                  </a:lnTo>
                  <a:lnTo>
                    <a:pt x="1449" y="721"/>
                  </a:lnTo>
                  <a:lnTo>
                    <a:pt x="1463" y="745"/>
                  </a:lnTo>
                  <a:lnTo>
                    <a:pt x="1473" y="771"/>
                  </a:lnTo>
                  <a:lnTo>
                    <a:pt x="1479" y="798"/>
                  </a:lnTo>
                  <a:lnTo>
                    <a:pt x="1481" y="827"/>
                  </a:lnTo>
                  <a:lnTo>
                    <a:pt x="1479" y="856"/>
                  </a:lnTo>
                  <a:lnTo>
                    <a:pt x="1473" y="883"/>
                  </a:lnTo>
                  <a:lnTo>
                    <a:pt x="1463" y="908"/>
                  </a:lnTo>
                  <a:lnTo>
                    <a:pt x="1449" y="932"/>
                  </a:lnTo>
                  <a:lnTo>
                    <a:pt x="1432" y="954"/>
                  </a:lnTo>
                  <a:lnTo>
                    <a:pt x="1411" y="973"/>
                  </a:lnTo>
                  <a:lnTo>
                    <a:pt x="1388" y="990"/>
                  </a:lnTo>
                  <a:lnTo>
                    <a:pt x="281" y="1629"/>
                  </a:lnTo>
                  <a:lnTo>
                    <a:pt x="252" y="1642"/>
                  </a:lnTo>
                  <a:lnTo>
                    <a:pt x="220" y="1651"/>
                  </a:lnTo>
                  <a:lnTo>
                    <a:pt x="188" y="1654"/>
                  </a:lnTo>
                  <a:lnTo>
                    <a:pt x="156" y="1651"/>
                  </a:lnTo>
                  <a:lnTo>
                    <a:pt x="125" y="1642"/>
                  </a:lnTo>
                  <a:lnTo>
                    <a:pt x="94" y="1629"/>
                  </a:lnTo>
                  <a:lnTo>
                    <a:pt x="70" y="1612"/>
                  </a:lnTo>
                  <a:lnTo>
                    <a:pt x="51" y="1593"/>
                  </a:lnTo>
                  <a:lnTo>
                    <a:pt x="33" y="1571"/>
                  </a:lnTo>
                  <a:lnTo>
                    <a:pt x="19" y="1547"/>
                  </a:lnTo>
                  <a:lnTo>
                    <a:pt x="9" y="1522"/>
                  </a:lnTo>
                  <a:lnTo>
                    <a:pt x="3" y="1495"/>
                  </a:lnTo>
                  <a:lnTo>
                    <a:pt x="0" y="1466"/>
                  </a:lnTo>
                  <a:lnTo>
                    <a:pt x="0" y="188"/>
                  </a:lnTo>
                  <a:lnTo>
                    <a:pt x="3" y="159"/>
                  </a:lnTo>
                  <a:lnTo>
                    <a:pt x="9" y="132"/>
                  </a:lnTo>
                  <a:lnTo>
                    <a:pt x="19" y="106"/>
                  </a:lnTo>
                  <a:lnTo>
                    <a:pt x="33" y="82"/>
                  </a:lnTo>
                  <a:lnTo>
                    <a:pt x="51" y="60"/>
                  </a:lnTo>
                  <a:lnTo>
                    <a:pt x="70" y="41"/>
                  </a:lnTo>
                  <a:lnTo>
                    <a:pt x="94" y="26"/>
                  </a:lnTo>
                  <a:lnTo>
                    <a:pt x="125" y="11"/>
                  </a:lnTo>
                  <a:lnTo>
                    <a:pt x="156" y="3"/>
                  </a:lnTo>
                  <a:lnTo>
                    <a:pt x="18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0" name="Google Shape;480;p87"/>
            <p:cNvSpPr/>
            <p:nvPr/>
          </p:nvSpPr>
          <p:spPr>
            <a:xfrm>
              <a:off x="6769100" y="2489200"/>
              <a:ext cx="158750" cy="103188"/>
            </a:xfrm>
            <a:custGeom>
              <a:avLst/>
              <a:gdLst/>
              <a:ahLst/>
              <a:cxnLst/>
              <a:rect l="l" t="t" r="r" b="b"/>
              <a:pathLst>
                <a:path w="998" h="652" extrusionOk="0">
                  <a:moveTo>
                    <a:pt x="80" y="0"/>
                  </a:moveTo>
                  <a:lnTo>
                    <a:pt x="101" y="1"/>
                  </a:lnTo>
                  <a:lnTo>
                    <a:pt x="187" y="15"/>
                  </a:lnTo>
                  <a:lnTo>
                    <a:pt x="271" y="35"/>
                  </a:lnTo>
                  <a:lnTo>
                    <a:pt x="354" y="61"/>
                  </a:lnTo>
                  <a:lnTo>
                    <a:pt x="435" y="92"/>
                  </a:lnTo>
                  <a:lnTo>
                    <a:pt x="514" y="128"/>
                  </a:lnTo>
                  <a:lnTo>
                    <a:pt x="590" y="169"/>
                  </a:lnTo>
                  <a:lnTo>
                    <a:pt x="663" y="214"/>
                  </a:lnTo>
                  <a:lnTo>
                    <a:pt x="734" y="264"/>
                  </a:lnTo>
                  <a:lnTo>
                    <a:pt x="801" y="320"/>
                  </a:lnTo>
                  <a:lnTo>
                    <a:pt x="865" y="378"/>
                  </a:lnTo>
                  <a:lnTo>
                    <a:pt x="924" y="441"/>
                  </a:lnTo>
                  <a:lnTo>
                    <a:pt x="980" y="508"/>
                  </a:lnTo>
                  <a:lnTo>
                    <a:pt x="990" y="526"/>
                  </a:lnTo>
                  <a:lnTo>
                    <a:pt x="996" y="544"/>
                  </a:lnTo>
                  <a:lnTo>
                    <a:pt x="998" y="564"/>
                  </a:lnTo>
                  <a:lnTo>
                    <a:pt x="995" y="584"/>
                  </a:lnTo>
                  <a:lnTo>
                    <a:pt x="989" y="603"/>
                  </a:lnTo>
                  <a:lnTo>
                    <a:pt x="979" y="620"/>
                  </a:lnTo>
                  <a:lnTo>
                    <a:pt x="964" y="633"/>
                  </a:lnTo>
                  <a:lnTo>
                    <a:pt x="946" y="645"/>
                  </a:lnTo>
                  <a:lnTo>
                    <a:pt x="927" y="650"/>
                  </a:lnTo>
                  <a:lnTo>
                    <a:pt x="909" y="652"/>
                  </a:lnTo>
                  <a:lnTo>
                    <a:pt x="889" y="650"/>
                  </a:lnTo>
                  <a:lnTo>
                    <a:pt x="870" y="644"/>
                  </a:lnTo>
                  <a:lnTo>
                    <a:pt x="852" y="633"/>
                  </a:lnTo>
                  <a:lnTo>
                    <a:pt x="838" y="618"/>
                  </a:lnTo>
                  <a:lnTo>
                    <a:pt x="790" y="560"/>
                  </a:lnTo>
                  <a:lnTo>
                    <a:pt x="738" y="506"/>
                  </a:lnTo>
                  <a:lnTo>
                    <a:pt x="683" y="454"/>
                  </a:lnTo>
                  <a:lnTo>
                    <a:pt x="626" y="406"/>
                  </a:lnTo>
                  <a:lnTo>
                    <a:pt x="564" y="364"/>
                  </a:lnTo>
                  <a:lnTo>
                    <a:pt x="500" y="324"/>
                  </a:lnTo>
                  <a:lnTo>
                    <a:pt x="434" y="288"/>
                  </a:lnTo>
                  <a:lnTo>
                    <a:pt x="366" y="257"/>
                  </a:lnTo>
                  <a:lnTo>
                    <a:pt x="296" y="231"/>
                  </a:lnTo>
                  <a:lnTo>
                    <a:pt x="224" y="209"/>
                  </a:lnTo>
                  <a:lnTo>
                    <a:pt x="151" y="191"/>
                  </a:lnTo>
                  <a:lnTo>
                    <a:pt x="77" y="178"/>
                  </a:lnTo>
                  <a:lnTo>
                    <a:pt x="57" y="173"/>
                  </a:lnTo>
                  <a:lnTo>
                    <a:pt x="39" y="164"/>
                  </a:lnTo>
                  <a:lnTo>
                    <a:pt x="24" y="151"/>
                  </a:lnTo>
                  <a:lnTo>
                    <a:pt x="12" y="136"/>
                  </a:lnTo>
                  <a:lnTo>
                    <a:pt x="4" y="118"/>
                  </a:lnTo>
                  <a:lnTo>
                    <a:pt x="0" y="98"/>
                  </a:lnTo>
                  <a:lnTo>
                    <a:pt x="1" y="77"/>
                  </a:lnTo>
                  <a:lnTo>
                    <a:pt x="6" y="57"/>
                  </a:lnTo>
                  <a:lnTo>
                    <a:pt x="14" y="39"/>
                  </a:lnTo>
                  <a:lnTo>
                    <a:pt x="28" y="25"/>
                  </a:lnTo>
                  <a:lnTo>
                    <a:pt x="43" y="12"/>
                  </a:lnTo>
                  <a:lnTo>
                    <a:pt x="61" y="4"/>
                  </a:lnTo>
                  <a:lnTo>
                    <a:pt x="8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81" name="Google Shape;481;p87"/>
          <p:cNvSpPr/>
          <p:nvPr/>
        </p:nvSpPr>
        <p:spPr>
          <a:xfrm>
            <a:off x="8365332" y="3724275"/>
            <a:ext cx="614363" cy="547688"/>
          </a:xfrm>
          <a:custGeom>
            <a:avLst/>
            <a:gdLst/>
            <a:ahLst/>
            <a:cxnLst/>
            <a:rect l="l" t="t" r="r" b="b"/>
            <a:pathLst>
              <a:path w="3487" h="3103" extrusionOk="0">
                <a:moveTo>
                  <a:pt x="545" y="1944"/>
                </a:moveTo>
                <a:lnTo>
                  <a:pt x="179" y="2127"/>
                </a:lnTo>
                <a:lnTo>
                  <a:pt x="169" y="2134"/>
                </a:lnTo>
                <a:lnTo>
                  <a:pt x="163" y="2142"/>
                </a:lnTo>
                <a:lnTo>
                  <a:pt x="161" y="2150"/>
                </a:lnTo>
                <a:lnTo>
                  <a:pt x="160" y="2157"/>
                </a:lnTo>
                <a:lnTo>
                  <a:pt x="161" y="2164"/>
                </a:lnTo>
                <a:lnTo>
                  <a:pt x="163" y="2171"/>
                </a:lnTo>
                <a:lnTo>
                  <a:pt x="169" y="2180"/>
                </a:lnTo>
                <a:lnTo>
                  <a:pt x="179" y="2186"/>
                </a:lnTo>
                <a:lnTo>
                  <a:pt x="1644" y="2919"/>
                </a:lnTo>
                <a:lnTo>
                  <a:pt x="1676" y="2933"/>
                </a:lnTo>
                <a:lnTo>
                  <a:pt x="1709" y="2940"/>
                </a:lnTo>
                <a:lnTo>
                  <a:pt x="1743" y="2942"/>
                </a:lnTo>
                <a:lnTo>
                  <a:pt x="1777" y="2940"/>
                </a:lnTo>
                <a:lnTo>
                  <a:pt x="1810" y="2933"/>
                </a:lnTo>
                <a:lnTo>
                  <a:pt x="1843" y="2919"/>
                </a:lnTo>
                <a:lnTo>
                  <a:pt x="3308" y="2186"/>
                </a:lnTo>
                <a:lnTo>
                  <a:pt x="3317" y="2180"/>
                </a:lnTo>
                <a:lnTo>
                  <a:pt x="3323" y="2171"/>
                </a:lnTo>
                <a:lnTo>
                  <a:pt x="3326" y="2164"/>
                </a:lnTo>
                <a:lnTo>
                  <a:pt x="3326" y="2157"/>
                </a:lnTo>
                <a:lnTo>
                  <a:pt x="3326" y="2150"/>
                </a:lnTo>
                <a:lnTo>
                  <a:pt x="3323" y="2142"/>
                </a:lnTo>
                <a:lnTo>
                  <a:pt x="3317" y="2134"/>
                </a:lnTo>
                <a:lnTo>
                  <a:pt x="3308" y="2127"/>
                </a:lnTo>
                <a:lnTo>
                  <a:pt x="2941" y="1944"/>
                </a:lnTo>
                <a:lnTo>
                  <a:pt x="1914" y="2457"/>
                </a:lnTo>
                <a:lnTo>
                  <a:pt x="1872" y="2474"/>
                </a:lnTo>
                <a:lnTo>
                  <a:pt x="1830" y="2487"/>
                </a:lnTo>
                <a:lnTo>
                  <a:pt x="1787" y="2494"/>
                </a:lnTo>
                <a:lnTo>
                  <a:pt x="1743" y="2497"/>
                </a:lnTo>
                <a:lnTo>
                  <a:pt x="1699" y="2494"/>
                </a:lnTo>
                <a:lnTo>
                  <a:pt x="1655" y="2487"/>
                </a:lnTo>
                <a:lnTo>
                  <a:pt x="1613" y="2474"/>
                </a:lnTo>
                <a:lnTo>
                  <a:pt x="1572" y="2457"/>
                </a:lnTo>
                <a:lnTo>
                  <a:pt x="545" y="1944"/>
                </a:lnTo>
                <a:close/>
                <a:moveTo>
                  <a:pt x="2941" y="1338"/>
                </a:moveTo>
                <a:lnTo>
                  <a:pt x="1914" y="1852"/>
                </a:lnTo>
                <a:lnTo>
                  <a:pt x="1872" y="1869"/>
                </a:lnTo>
                <a:lnTo>
                  <a:pt x="1830" y="1881"/>
                </a:lnTo>
                <a:lnTo>
                  <a:pt x="1787" y="1889"/>
                </a:lnTo>
                <a:lnTo>
                  <a:pt x="1743" y="1892"/>
                </a:lnTo>
                <a:lnTo>
                  <a:pt x="1699" y="1889"/>
                </a:lnTo>
                <a:lnTo>
                  <a:pt x="1655" y="1881"/>
                </a:lnTo>
                <a:lnTo>
                  <a:pt x="1613" y="1869"/>
                </a:lnTo>
                <a:lnTo>
                  <a:pt x="1572" y="1852"/>
                </a:lnTo>
                <a:lnTo>
                  <a:pt x="545" y="1338"/>
                </a:lnTo>
                <a:lnTo>
                  <a:pt x="179" y="1521"/>
                </a:lnTo>
                <a:lnTo>
                  <a:pt x="169" y="1529"/>
                </a:lnTo>
                <a:lnTo>
                  <a:pt x="163" y="1536"/>
                </a:lnTo>
                <a:lnTo>
                  <a:pt x="161" y="1545"/>
                </a:lnTo>
                <a:lnTo>
                  <a:pt x="160" y="1551"/>
                </a:lnTo>
                <a:lnTo>
                  <a:pt x="161" y="1558"/>
                </a:lnTo>
                <a:lnTo>
                  <a:pt x="163" y="1566"/>
                </a:lnTo>
                <a:lnTo>
                  <a:pt x="169" y="1574"/>
                </a:lnTo>
                <a:lnTo>
                  <a:pt x="179" y="1581"/>
                </a:lnTo>
                <a:lnTo>
                  <a:pt x="1644" y="2313"/>
                </a:lnTo>
                <a:lnTo>
                  <a:pt x="1676" y="2327"/>
                </a:lnTo>
                <a:lnTo>
                  <a:pt x="1709" y="2334"/>
                </a:lnTo>
                <a:lnTo>
                  <a:pt x="1743" y="2337"/>
                </a:lnTo>
                <a:lnTo>
                  <a:pt x="1777" y="2334"/>
                </a:lnTo>
                <a:lnTo>
                  <a:pt x="1810" y="2327"/>
                </a:lnTo>
                <a:lnTo>
                  <a:pt x="1843" y="2313"/>
                </a:lnTo>
                <a:lnTo>
                  <a:pt x="3308" y="1581"/>
                </a:lnTo>
                <a:lnTo>
                  <a:pt x="3317" y="1574"/>
                </a:lnTo>
                <a:lnTo>
                  <a:pt x="3323" y="1566"/>
                </a:lnTo>
                <a:lnTo>
                  <a:pt x="3326" y="1558"/>
                </a:lnTo>
                <a:lnTo>
                  <a:pt x="3326" y="1551"/>
                </a:lnTo>
                <a:lnTo>
                  <a:pt x="3326" y="1545"/>
                </a:lnTo>
                <a:lnTo>
                  <a:pt x="3323" y="1536"/>
                </a:lnTo>
                <a:lnTo>
                  <a:pt x="3317" y="1529"/>
                </a:lnTo>
                <a:lnTo>
                  <a:pt x="3308" y="1521"/>
                </a:lnTo>
                <a:lnTo>
                  <a:pt x="2941" y="1338"/>
                </a:lnTo>
                <a:close/>
                <a:moveTo>
                  <a:pt x="1743" y="160"/>
                </a:moveTo>
                <a:lnTo>
                  <a:pt x="1709" y="163"/>
                </a:lnTo>
                <a:lnTo>
                  <a:pt x="1676" y="171"/>
                </a:lnTo>
                <a:lnTo>
                  <a:pt x="1644" y="183"/>
                </a:lnTo>
                <a:lnTo>
                  <a:pt x="179" y="916"/>
                </a:lnTo>
                <a:lnTo>
                  <a:pt x="169" y="923"/>
                </a:lnTo>
                <a:lnTo>
                  <a:pt x="163" y="931"/>
                </a:lnTo>
                <a:lnTo>
                  <a:pt x="161" y="939"/>
                </a:lnTo>
                <a:lnTo>
                  <a:pt x="160" y="945"/>
                </a:lnTo>
                <a:lnTo>
                  <a:pt x="161" y="953"/>
                </a:lnTo>
                <a:lnTo>
                  <a:pt x="163" y="960"/>
                </a:lnTo>
                <a:lnTo>
                  <a:pt x="169" y="969"/>
                </a:lnTo>
                <a:lnTo>
                  <a:pt x="179" y="975"/>
                </a:lnTo>
                <a:lnTo>
                  <a:pt x="1644" y="1708"/>
                </a:lnTo>
                <a:lnTo>
                  <a:pt x="1676" y="1721"/>
                </a:lnTo>
                <a:lnTo>
                  <a:pt x="1709" y="1729"/>
                </a:lnTo>
                <a:lnTo>
                  <a:pt x="1743" y="1731"/>
                </a:lnTo>
                <a:lnTo>
                  <a:pt x="1777" y="1729"/>
                </a:lnTo>
                <a:lnTo>
                  <a:pt x="1810" y="1721"/>
                </a:lnTo>
                <a:lnTo>
                  <a:pt x="1843" y="1708"/>
                </a:lnTo>
                <a:lnTo>
                  <a:pt x="3308" y="975"/>
                </a:lnTo>
                <a:lnTo>
                  <a:pt x="3317" y="969"/>
                </a:lnTo>
                <a:lnTo>
                  <a:pt x="3323" y="960"/>
                </a:lnTo>
                <a:lnTo>
                  <a:pt x="3326" y="953"/>
                </a:lnTo>
                <a:lnTo>
                  <a:pt x="3326" y="945"/>
                </a:lnTo>
                <a:lnTo>
                  <a:pt x="3326" y="939"/>
                </a:lnTo>
                <a:lnTo>
                  <a:pt x="3323" y="931"/>
                </a:lnTo>
                <a:lnTo>
                  <a:pt x="3317" y="923"/>
                </a:lnTo>
                <a:lnTo>
                  <a:pt x="3308" y="916"/>
                </a:lnTo>
                <a:lnTo>
                  <a:pt x="1842" y="183"/>
                </a:lnTo>
                <a:lnTo>
                  <a:pt x="1810" y="171"/>
                </a:lnTo>
                <a:lnTo>
                  <a:pt x="1777" y="163"/>
                </a:lnTo>
                <a:lnTo>
                  <a:pt x="1743" y="160"/>
                </a:lnTo>
                <a:close/>
                <a:moveTo>
                  <a:pt x="1743" y="0"/>
                </a:moveTo>
                <a:lnTo>
                  <a:pt x="1787" y="2"/>
                </a:lnTo>
                <a:lnTo>
                  <a:pt x="1830" y="10"/>
                </a:lnTo>
                <a:lnTo>
                  <a:pt x="1872" y="22"/>
                </a:lnTo>
                <a:lnTo>
                  <a:pt x="1914" y="40"/>
                </a:lnTo>
                <a:lnTo>
                  <a:pt x="3380" y="773"/>
                </a:lnTo>
                <a:lnTo>
                  <a:pt x="3406" y="789"/>
                </a:lnTo>
                <a:lnTo>
                  <a:pt x="3430" y="809"/>
                </a:lnTo>
                <a:lnTo>
                  <a:pt x="3449" y="831"/>
                </a:lnTo>
                <a:lnTo>
                  <a:pt x="3464" y="858"/>
                </a:lnTo>
                <a:lnTo>
                  <a:pt x="3476" y="885"/>
                </a:lnTo>
                <a:lnTo>
                  <a:pt x="3484" y="915"/>
                </a:lnTo>
                <a:lnTo>
                  <a:pt x="3487" y="945"/>
                </a:lnTo>
                <a:lnTo>
                  <a:pt x="3484" y="977"/>
                </a:lnTo>
                <a:lnTo>
                  <a:pt x="3476" y="1007"/>
                </a:lnTo>
                <a:lnTo>
                  <a:pt x="3464" y="1034"/>
                </a:lnTo>
                <a:lnTo>
                  <a:pt x="3450" y="1060"/>
                </a:lnTo>
                <a:lnTo>
                  <a:pt x="3430" y="1083"/>
                </a:lnTo>
                <a:lnTo>
                  <a:pt x="3406" y="1102"/>
                </a:lnTo>
                <a:lnTo>
                  <a:pt x="3380" y="1119"/>
                </a:lnTo>
                <a:lnTo>
                  <a:pt x="3380" y="1119"/>
                </a:lnTo>
                <a:lnTo>
                  <a:pt x="3119" y="1248"/>
                </a:lnTo>
                <a:lnTo>
                  <a:pt x="3380" y="1378"/>
                </a:lnTo>
                <a:lnTo>
                  <a:pt x="3406" y="1394"/>
                </a:lnTo>
                <a:lnTo>
                  <a:pt x="3430" y="1414"/>
                </a:lnTo>
                <a:lnTo>
                  <a:pt x="3449" y="1437"/>
                </a:lnTo>
                <a:lnTo>
                  <a:pt x="3464" y="1463"/>
                </a:lnTo>
                <a:lnTo>
                  <a:pt x="3476" y="1491"/>
                </a:lnTo>
                <a:lnTo>
                  <a:pt x="3484" y="1520"/>
                </a:lnTo>
                <a:lnTo>
                  <a:pt x="3487" y="1551"/>
                </a:lnTo>
                <a:lnTo>
                  <a:pt x="3484" y="1583"/>
                </a:lnTo>
                <a:lnTo>
                  <a:pt x="3476" y="1612"/>
                </a:lnTo>
                <a:lnTo>
                  <a:pt x="3464" y="1640"/>
                </a:lnTo>
                <a:lnTo>
                  <a:pt x="3449" y="1665"/>
                </a:lnTo>
                <a:lnTo>
                  <a:pt x="3430" y="1689"/>
                </a:lnTo>
                <a:lnTo>
                  <a:pt x="3406" y="1708"/>
                </a:lnTo>
                <a:lnTo>
                  <a:pt x="3380" y="1725"/>
                </a:lnTo>
                <a:lnTo>
                  <a:pt x="3119" y="1854"/>
                </a:lnTo>
                <a:lnTo>
                  <a:pt x="3380" y="1984"/>
                </a:lnTo>
                <a:lnTo>
                  <a:pt x="3406" y="2000"/>
                </a:lnTo>
                <a:lnTo>
                  <a:pt x="3430" y="2020"/>
                </a:lnTo>
                <a:lnTo>
                  <a:pt x="3449" y="2042"/>
                </a:lnTo>
                <a:lnTo>
                  <a:pt x="3464" y="2068"/>
                </a:lnTo>
                <a:lnTo>
                  <a:pt x="3476" y="2096"/>
                </a:lnTo>
                <a:lnTo>
                  <a:pt x="3484" y="2126"/>
                </a:lnTo>
                <a:lnTo>
                  <a:pt x="3487" y="2157"/>
                </a:lnTo>
                <a:lnTo>
                  <a:pt x="3484" y="2187"/>
                </a:lnTo>
                <a:lnTo>
                  <a:pt x="3476" y="2218"/>
                </a:lnTo>
                <a:lnTo>
                  <a:pt x="3464" y="2245"/>
                </a:lnTo>
                <a:lnTo>
                  <a:pt x="3450" y="2271"/>
                </a:lnTo>
                <a:lnTo>
                  <a:pt x="3430" y="2294"/>
                </a:lnTo>
                <a:lnTo>
                  <a:pt x="3406" y="2313"/>
                </a:lnTo>
                <a:lnTo>
                  <a:pt x="3380" y="2330"/>
                </a:lnTo>
                <a:lnTo>
                  <a:pt x="1914" y="3063"/>
                </a:lnTo>
                <a:lnTo>
                  <a:pt x="1872" y="3080"/>
                </a:lnTo>
                <a:lnTo>
                  <a:pt x="1830" y="3092"/>
                </a:lnTo>
                <a:lnTo>
                  <a:pt x="1787" y="3100"/>
                </a:lnTo>
                <a:lnTo>
                  <a:pt x="1743" y="3103"/>
                </a:lnTo>
                <a:lnTo>
                  <a:pt x="1699" y="3100"/>
                </a:lnTo>
                <a:lnTo>
                  <a:pt x="1655" y="3092"/>
                </a:lnTo>
                <a:lnTo>
                  <a:pt x="1613" y="3080"/>
                </a:lnTo>
                <a:lnTo>
                  <a:pt x="1572" y="3063"/>
                </a:lnTo>
                <a:lnTo>
                  <a:pt x="107" y="2330"/>
                </a:lnTo>
                <a:lnTo>
                  <a:pt x="80" y="2313"/>
                </a:lnTo>
                <a:lnTo>
                  <a:pt x="57" y="2294"/>
                </a:lnTo>
                <a:lnTo>
                  <a:pt x="37" y="2271"/>
                </a:lnTo>
                <a:lnTo>
                  <a:pt x="21" y="2245"/>
                </a:lnTo>
                <a:lnTo>
                  <a:pt x="10" y="2218"/>
                </a:lnTo>
                <a:lnTo>
                  <a:pt x="2" y="2187"/>
                </a:lnTo>
                <a:lnTo>
                  <a:pt x="0" y="2157"/>
                </a:lnTo>
                <a:lnTo>
                  <a:pt x="2" y="2126"/>
                </a:lnTo>
                <a:lnTo>
                  <a:pt x="10" y="2096"/>
                </a:lnTo>
                <a:lnTo>
                  <a:pt x="21" y="2068"/>
                </a:lnTo>
                <a:lnTo>
                  <a:pt x="37" y="2042"/>
                </a:lnTo>
                <a:lnTo>
                  <a:pt x="57" y="2020"/>
                </a:lnTo>
                <a:lnTo>
                  <a:pt x="80" y="2000"/>
                </a:lnTo>
                <a:lnTo>
                  <a:pt x="107" y="1984"/>
                </a:lnTo>
                <a:lnTo>
                  <a:pt x="366" y="1854"/>
                </a:lnTo>
                <a:lnTo>
                  <a:pt x="107" y="1725"/>
                </a:lnTo>
                <a:lnTo>
                  <a:pt x="80" y="1708"/>
                </a:lnTo>
                <a:lnTo>
                  <a:pt x="57" y="1689"/>
                </a:lnTo>
                <a:lnTo>
                  <a:pt x="37" y="1665"/>
                </a:lnTo>
                <a:lnTo>
                  <a:pt x="21" y="1640"/>
                </a:lnTo>
                <a:lnTo>
                  <a:pt x="10" y="1612"/>
                </a:lnTo>
                <a:lnTo>
                  <a:pt x="2" y="1583"/>
                </a:lnTo>
                <a:lnTo>
                  <a:pt x="0" y="1551"/>
                </a:lnTo>
                <a:lnTo>
                  <a:pt x="2" y="1520"/>
                </a:lnTo>
                <a:lnTo>
                  <a:pt x="10" y="1491"/>
                </a:lnTo>
                <a:lnTo>
                  <a:pt x="21" y="1463"/>
                </a:lnTo>
                <a:lnTo>
                  <a:pt x="37" y="1437"/>
                </a:lnTo>
                <a:lnTo>
                  <a:pt x="57" y="1414"/>
                </a:lnTo>
                <a:lnTo>
                  <a:pt x="80" y="1394"/>
                </a:lnTo>
                <a:lnTo>
                  <a:pt x="107" y="1378"/>
                </a:lnTo>
                <a:lnTo>
                  <a:pt x="366" y="1248"/>
                </a:lnTo>
                <a:lnTo>
                  <a:pt x="107" y="1119"/>
                </a:lnTo>
                <a:lnTo>
                  <a:pt x="80" y="1102"/>
                </a:lnTo>
                <a:lnTo>
                  <a:pt x="57" y="1083"/>
                </a:lnTo>
                <a:lnTo>
                  <a:pt x="37" y="1060"/>
                </a:lnTo>
                <a:lnTo>
                  <a:pt x="21" y="1034"/>
                </a:lnTo>
                <a:lnTo>
                  <a:pt x="10" y="1007"/>
                </a:lnTo>
                <a:lnTo>
                  <a:pt x="2" y="977"/>
                </a:lnTo>
                <a:lnTo>
                  <a:pt x="0" y="945"/>
                </a:lnTo>
                <a:lnTo>
                  <a:pt x="2" y="915"/>
                </a:lnTo>
                <a:lnTo>
                  <a:pt x="10" y="885"/>
                </a:lnTo>
                <a:lnTo>
                  <a:pt x="21" y="858"/>
                </a:lnTo>
                <a:lnTo>
                  <a:pt x="37" y="831"/>
                </a:lnTo>
                <a:lnTo>
                  <a:pt x="57" y="809"/>
                </a:lnTo>
                <a:lnTo>
                  <a:pt x="80" y="789"/>
                </a:lnTo>
                <a:lnTo>
                  <a:pt x="107" y="773"/>
                </a:lnTo>
                <a:lnTo>
                  <a:pt x="1572" y="40"/>
                </a:lnTo>
                <a:lnTo>
                  <a:pt x="1613" y="22"/>
                </a:lnTo>
                <a:lnTo>
                  <a:pt x="1655" y="10"/>
                </a:lnTo>
                <a:lnTo>
                  <a:pt x="1699" y="2"/>
                </a:lnTo>
                <a:lnTo>
                  <a:pt x="1743"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2" name="Google Shape;482;p87" descr="Elpære med massiv udfyldning"/>
          <p:cNvSpPr/>
          <p:nvPr/>
        </p:nvSpPr>
        <p:spPr>
          <a:xfrm>
            <a:off x="7637944" y="394016"/>
            <a:ext cx="697353" cy="697353"/>
          </a:xfrm>
          <a:prstGeom prst="rect">
            <a:avLst/>
          </a:prstGeom>
          <a:noFill/>
          <a:ln>
            <a:noFill/>
          </a:ln>
        </p:spPr>
        <p:txBody>
          <a:bodyPr/>
          <a:lstStyle/>
          <a:p>
            <a:endParaRPr lang="en-IE"/>
          </a:p>
        </p:txBody>
      </p:sp>
      <p:sp>
        <p:nvSpPr>
          <p:cNvPr id="483" name="Google Shape;483;p87"/>
          <p:cNvSpPr txBox="1"/>
          <p:nvPr/>
        </p:nvSpPr>
        <p:spPr>
          <a:xfrm>
            <a:off x="1419732" y="1398413"/>
            <a:ext cx="4590543" cy="4708941"/>
          </a:xfrm>
          <a:prstGeom prst="rect">
            <a:avLst/>
          </a:prstGeom>
          <a:noFill/>
          <a:ln w="28575">
            <a:solidFill>
              <a:schemeClr val="tx1"/>
            </a:solid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292668"/>
                </a:solidFill>
                <a:latin typeface="Calibri"/>
                <a:ea typeface="Calibri"/>
                <a:cs typeface="Calibri"/>
                <a:sym typeface="Calibri"/>
              </a:rPr>
              <a:t>    Positiva tecken (mer pålitliga)</a:t>
            </a:r>
            <a:endParaRPr dirty="0"/>
          </a:p>
          <a:p>
            <a:pPr marL="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rgbClr val="292668"/>
              </a:solidFill>
              <a:latin typeface="Calibri"/>
              <a:ea typeface="Calibri"/>
              <a:cs typeface="Calibri"/>
              <a:sym typeface="Calibri"/>
            </a:endParaRPr>
          </a:p>
          <a:p>
            <a:pPr marL="342900" marR="0" lvl="0" indent="-342900" algn="l" rtl="0">
              <a:lnSpc>
                <a:spcPct val="150000"/>
              </a:lnSpc>
              <a:spcBef>
                <a:spcPts val="0"/>
              </a:spcBef>
              <a:spcAft>
                <a:spcPts val="0"/>
              </a:spcAft>
              <a:buClr>
                <a:srgbClr val="000000"/>
              </a:buClr>
              <a:buSzPts val="2400"/>
              <a:buFont typeface="Wingdings"/>
              <a:buChar char="ü"/>
            </a:pPr>
            <a:r>
              <a:rPr lang="en-US" sz="2400" b="0" i="0" u="none" strike="noStrike" cap="none" dirty="0">
                <a:solidFill>
                  <a:srgbClr val="292668"/>
                </a:solidFill>
                <a:latin typeface="Calibri"/>
                <a:ea typeface="Calibri"/>
                <a:cs typeface="Calibri"/>
                <a:sym typeface="Calibri"/>
              </a:rPr>
              <a:t>Du vet vem som har utvecklat appen </a:t>
            </a:r>
            <a:endParaRPr dirty="0"/>
          </a:p>
          <a:p>
            <a:pPr marL="342900" marR="0" lvl="0" indent="-342900" algn="l" rtl="0">
              <a:lnSpc>
                <a:spcPct val="150000"/>
              </a:lnSpc>
              <a:spcBef>
                <a:spcPts val="0"/>
              </a:spcBef>
              <a:spcAft>
                <a:spcPts val="0"/>
              </a:spcAft>
              <a:buClr>
                <a:srgbClr val="000000"/>
              </a:buClr>
              <a:buSzPts val="2400"/>
              <a:buFont typeface="Wingdings"/>
              <a:buChar char="ü"/>
            </a:pPr>
            <a:r>
              <a:rPr lang="en-US" sz="2400" b="0" i="0" u="none" strike="noStrike" cap="none" dirty="0">
                <a:solidFill>
                  <a:srgbClr val="292668"/>
                </a:solidFill>
                <a:latin typeface="Calibri"/>
                <a:ea typeface="Calibri"/>
                <a:cs typeface="Calibri"/>
                <a:sym typeface="Calibri"/>
              </a:rPr>
              <a:t>Det förklaras hur dina uppgifter används </a:t>
            </a:r>
            <a:endParaRPr dirty="0"/>
          </a:p>
          <a:p>
            <a:pPr marL="342900" marR="0" lvl="0" indent="-342900" algn="l" rtl="0">
              <a:lnSpc>
                <a:spcPct val="150000"/>
              </a:lnSpc>
              <a:spcBef>
                <a:spcPts val="0"/>
              </a:spcBef>
              <a:spcAft>
                <a:spcPts val="0"/>
              </a:spcAft>
              <a:buClr>
                <a:srgbClr val="000000"/>
              </a:buClr>
              <a:buSzPts val="2400"/>
              <a:buFont typeface="Wingdings"/>
              <a:buChar char="ü"/>
            </a:pPr>
            <a:r>
              <a:rPr lang="en-US" sz="2400" b="0" i="0" u="none" strike="noStrike" cap="none" dirty="0">
                <a:solidFill>
                  <a:srgbClr val="292668"/>
                </a:solidFill>
                <a:latin typeface="Calibri"/>
                <a:ea typeface="Calibri"/>
                <a:cs typeface="Calibri"/>
                <a:sym typeface="Calibri"/>
              </a:rPr>
              <a:t>Du kan stänga av vissa funktioner </a:t>
            </a:r>
            <a:endParaRPr dirty="0"/>
          </a:p>
          <a:p>
            <a:pPr marL="342900" marR="0" lvl="0" indent="-342900" algn="l" rtl="0">
              <a:lnSpc>
                <a:spcPct val="150000"/>
              </a:lnSpc>
              <a:spcBef>
                <a:spcPts val="0"/>
              </a:spcBef>
              <a:spcAft>
                <a:spcPts val="0"/>
              </a:spcAft>
              <a:buClr>
                <a:srgbClr val="000000"/>
              </a:buClr>
              <a:buSzPts val="2400"/>
              <a:buFont typeface="Wingdings"/>
              <a:buChar char="ü"/>
            </a:pPr>
            <a:r>
              <a:rPr lang="en-US" sz="2400" b="0" i="0" u="none" strike="noStrike" cap="none" dirty="0">
                <a:solidFill>
                  <a:srgbClr val="292668"/>
                </a:solidFill>
                <a:latin typeface="Calibri"/>
                <a:ea typeface="Calibri"/>
                <a:cs typeface="Calibri"/>
                <a:sym typeface="Calibri"/>
              </a:rPr>
              <a:t>Den fungerar utan att lämna ut för mycket data</a:t>
            </a:r>
            <a:endParaRPr dirty="0"/>
          </a:p>
          <a:p>
            <a:pPr marL="342900" marR="0" lvl="0" indent="-342900" algn="l" rtl="0">
              <a:lnSpc>
                <a:spcPct val="150000"/>
              </a:lnSpc>
              <a:spcBef>
                <a:spcPts val="0"/>
              </a:spcBef>
              <a:spcAft>
                <a:spcPts val="0"/>
              </a:spcAft>
              <a:buClr>
                <a:srgbClr val="000000"/>
              </a:buClr>
              <a:buSzPts val="2400"/>
              <a:buFont typeface="Wingdings"/>
              <a:buChar char="ü"/>
            </a:pPr>
            <a:r>
              <a:rPr lang="en-US" sz="2400" b="0" i="0" u="none" strike="noStrike" cap="none" dirty="0">
                <a:solidFill>
                  <a:srgbClr val="292668"/>
                </a:solidFill>
                <a:latin typeface="Calibri"/>
                <a:ea typeface="Calibri"/>
                <a:cs typeface="Calibri"/>
                <a:sym typeface="Calibri"/>
              </a:rPr>
              <a:t>Den gör INGA medicinska påståenden</a:t>
            </a:r>
            <a:endParaRPr dirty="0"/>
          </a:p>
        </p:txBody>
      </p:sp>
      <p:sp>
        <p:nvSpPr>
          <p:cNvPr id="484" name="Google Shape;484;p87"/>
          <p:cNvSpPr txBox="1"/>
          <p:nvPr/>
        </p:nvSpPr>
        <p:spPr>
          <a:xfrm>
            <a:off x="6359553" y="1433292"/>
            <a:ext cx="4448120" cy="4662775"/>
          </a:xfrm>
          <a:prstGeom prst="rect">
            <a:avLst/>
          </a:prstGeom>
          <a:noFill/>
          <a:ln w="28575">
            <a:solidFill>
              <a:srgbClr val="FF0000"/>
            </a:solid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292668"/>
                </a:solidFill>
                <a:latin typeface="Calibri"/>
                <a:ea typeface="Calibri"/>
                <a:cs typeface="Calibri"/>
                <a:sym typeface="Calibri"/>
              </a:rPr>
              <a:t>    Varningssignaler (var försiktig)</a:t>
            </a:r>
            <a:endParaRPr dirty="0"/>
          </a:p>
          <a:p>
            <a:pPr marL="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rgbClr val="292668"/>
              </a:solidFill>
              <a:latin typeface="Calibri"/>
              <a:ea typeface="Calibri"/>
              <a:cs typeface="Calibri"/>
              <a:sym typeface="Calibri"/>
            </a:endParaRPr>
          </a:p>
          <a:p>
            <a:pPr marL="342900" marR="0" lvl="0" indent="-342900" algn="l" rtl="0">
              <a:lnSpc>
                <a:spcPct val="150000"/>
              </a:lnSpc>
              <a:spcBef>
                <a:spcPts val="0"/>
              </a:spcBef>
              <a:spcAft>
                <a:spcPts val="0"/>
              </a:spcAft>
              <a:buClr>
                <a:srgbClr val="000000"/>
              </a:buClr>
              <a:buSzPts val="2400"/>
              <a:buFont typeface="Wingdings"/>
              <a:buChar char="v"/>
            </a:pPr>
            <a:r>
              <a:rPr lang="en-US" sz="2400" b="0" i="0" u="none" strike="noStrike" cap="none" dirty="0">
                <a:solidFill>
                  <a:srgbClr val="292668"/>
                </a:solidFill>
                <a:latin typeface="Calibri"/>
                <a:ea typeface="Calibri"/>
                <a:cs typeface="Calibri"/>
                <a:sym typeface="Calibri"/>
              </a:rPr>
              <a:t>Begär för mycket information </a:t>
            </a:r>
            <a:endParaRPr dirty="0"/>
          </a:p>
          <a:p>
            <a:pPr marL="342900" marR="0" lvl="0" indent="-342900" algn="l" rtl="0">
              <a:spcBef>
                <a:spcPts val="0"/>
              </a:spcBef>
              <a:spcAft>
                <a:spcPts val="0"/>
              </a:spcAft>
              <a:buClr>
                <a:srgbClr val="000000"/>
              </a:buClr>
              <a:buSzPts val="2400"/>
              <a:buFont typeface="Wingdings"/>
              <a:buChar char="v"/>
            </a:pPr>
            <a:r>
              <a:rPr lang="en-US" sz="2400" b="0" i="0" u="none" strike="noStrike" cap="none" dirty="0">
                <a:solidFill>
                  <a:srgbClr val="292668"/>
                </a:solidFill>
                <a:latin typeface="Calibri"/>
                <a:ea typeface="Calibri"/>
                <a:cs typeface="Calibri"/>
                <a:sym typeface="Calibri"/>
              </a:rPr>
              <a:t>Använder dramatiskt språk</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(”Hög risk”, ”Fara”) </a:t>
            </a:r>
            <a:endParaRPr dirty="0"/>
          </a:p>
          <a:p>
            <a:pPr marL="342900" marR="0" lvl="0" indent="-342900" algn="l" rtl="0">
              <a:lnSpc>
                <a:spcPct val="150000"/>
              </a:lnSpc>
              <a:spcBef>
                <a:spcPts val="0"/>
              </a:spcBef>
              <a:spcAft>
                <a:spcPts val="0"/>
              </a:spcAft>
              <a:buClr>
                <a:srgbClr val="000000"/>
              </a:buClr>
              <a:buSzPts val="2400"/>
              <a:buFont typeface="Wingdings"/>
              <a:buChar char="v"/>
            </a:pPr>
            <a:r>
              <a:rPr lang="en-US" sz="2400" b="0" i="0" u="none" strike="noStrike" cap="none" dirty="0">
                <a:solidFill>
                  <a:srgbClr val="292668"/>
                </a:solidFill>
                <a:latin typeface="Calibri"/>
                <a:ea typeface="Calibri"/>
                <a:cs typeface="Calibri"/>
                <a:sym typeface="Calibri"/>
              </a:rPr>
              <a:t>Pressar dig att agera snabbt </a:t>
            </a:r>
            <a:endParaRPr dirty="0"/>
          </a:p>
          <a:p>
            <a:pPr marL="342900" marR="0" lvl="0" indent="-342900" algn="l" rtl="0">
              <a:lnSpc>
                <a:spcPct val="150000"/>
              </a:lnSpc>
              <a:spcBef>
                <a:spcPts val="0"/>
              </a:spcBef>
              <a:spcAft>
                <a:spcPts val="0"/>
              </a:spcAft>
              <a:buClr>
                <a:srgbClr val="000000"/>
              </a:buClr>
              <a:buSzPts val="2400"/>
              <a:buFont typeface="Wingdings"/>
              <a:buChar char="v"/>
            </a:pPr>
            <a:r>
              <a:rPr lang="en-US" sz="2400" b="0" i="0" u="none" strike="noStrike" cap="none" dirty="0">
                <a:solidFill>
                  <a:srgbClr val="292668"/>
                </a:solidFill>
                <a:latin typeface="Calibri"/>
                <a:ea typeface="Calibri"/>
                <a:cs typeface="Calibri"/>
                <a:sym typeface="Calibri"/>
              </a:rPr>
              <a:t>Du vet inte vem som har skapat det </a:t>
            </a:r>
            <a:endParaRPr dirty="0"/>
          </a:p>
          <a:p>
            <a:pPr marL="342900" marR="0" lvl="0" indent="-342900" algn="l" rtl="0">
              <a:lnSpc>
                <a:spcPct val="150000"/>
              </a:lnSpc>
              <a:spcBef>
                <a:spcPts val="0"/>
              </a:spcBef>
              <a:spcAft>
                <a:spcPts val="0"/>
              </a:spcAft>
              <a:buClr>
                <a:srgbClr val="000000"/>
              </a:buClr>
              <a:buSzPts val="2400"/>
              <a:buFont typeface="Wingdings"/>
              <a:buChar char="v"/>
            </a:pPr>
            <a:r>
              <a:rPr lang="en-US" sz="2400" b="0" i="0" u="none" strike="noStrike" cap="none" dirty="0">
                <a:solidFill>
                  <a:srgbClr val="292668"/>
                </a:solidFill>
                <a:latin typeface="Calibri"/>
                <a:ea typeface="Calibri"/>
                <a:cs typeface="Calibri"/>
                <a:sym typeface="Calibri"/>
              </a:rPr>
              <a:t>Den försöker ersätta en läkare</a:t>
            </a:r>
            <a:endParaRPr lang="en-US" sz="2400" b="0" i="0" u="none" strike="noStrike" cap="none" dirty="0">
              <a:solidFill>
                <a:srgbClr val="292668"/>
              </a:solidFill>
              <a:latin typeface="Calibri"/>
              <a:ea typeface="Calibri"/>
              <a:cs typeface="Calibri"/>
            </a:endParaRPr>
          </a:p>
          <a:p>
            <a:pPr marR="0" lvl="0" algn="l" rtl="0">
              <a:lnSpc>
                <a:spcPct val="150000"/>
              </a:lnSpc>
              <a:spcBef>
                <a:spcPts val="0"/>
              </a:spcBef>
              <a:spcAft>
                <a:spcPts val="0"/>
              </a:spcAft>
              <a:buClr>
                <a:srgbClr val="000000"/>
              </a:buClr>
              <a:buSzPts val="2400"/>
            </a:pPr>
            <a:endParaRPr lang="en-US" sz="2400" dirty="0">
              <a:solidFill>
                <a:srgbClr val="292668"/>
              </a:solidFill>
              <a:latin typeface="Calibri"/>
              <a:ea typeface="Calibri"/>
              <a:cs typeface="Calibri"/>
              <a:sym typeface="Calibri"/>
            </a:endParaRPr>
          </a:p>
          <a:p>
            <a:pPr marR="0" lvl="0" algn="l" rtl="0">
              <a:lnSpc>
                <a:spcPct val="150000"/>
              </a:lnSpc>
              <a:spcBef>
                <a:spcPts val="0"/>
              </a:spcBef>
              <a:spcAft>
                <a:spcPts val="0"/>
              </a:spcAft>
              <a:buClr>
                <a:srgbClr val="000000"/>
              </a:buClr>
              <a:buSzPts val="2400"/>
            </a:pPr>
            <a:endParaRPr dirty="0"/>
          </a:p>
        </p:txBody>
      </p:sp>
      <p:sp>
        <p:nvSpPr>
          <p:cNvPr id="485" name="Google Shape;485;p87" descr="Udråbstegn med massiv udfyldning"/>
          <p:cNvSpPr/>
          <p:nvPr/>
        </p:nvSpPr>
        <p:spPr>
          <a:xfrm>
            <a:off x="6305578" y="1363485"/>
            <a:ext cx="427893" cy="427893"/>
          </a:xfrm>
          <a:prstGeom prst="rect">
            <a:avLst/>
          </a:prstGeom>
          <a:noFill/>
          <a:ln>
            <a:noFill/>
          </a:ln>
        </p:spPr>
        <p:txBody>
          <a:bodyPr/>
          <a:lstStyle/>
          <a:p>
            <a:endParaRPr lang="en-IE"/>
          </a:p>
        </p:txBody>
      </p:sp>
      <p:sp>
        <p:nvSpPr>
          <p:cNvPr id="486" name="Google Shape;486;p87" descr="Afkrydsning kontur"/>
          <p:cNvSpPr/>
          <p:nvPr/>
        </p:nvSpPr>
        <p:spPr>
          <a:xfrm>
            <a:off x="1438302" y="1434539"/>
            <a:ext cx="356839" cy="356839"/>
          </a:xfrm>
          <a:prstGeom prst="rect">
            <a:avLst/>
          </a:prstGeom>
          <a:noFill/>
          <a:ln>
            <a:noFill/>
          </a:ln>
        </p:spPr>
        <p:txBody>
          <a:bodyPr/>
          <a:lstStyle/>
          <a:p>
            <a:endParaRPr lang="en-IE"/>
          </a:p>
        </p:txBody>
      </p:sp>
      <p:sp>
        <p:nvSpPr>
          <p:cNvPr id="475" name="Google Shape;475;p87"/>
          <p:cNvSpPr/>
          <p:nvPr/>
        </p:nvSpPr>
        <p:spPr>
          <a:xfrm>
            <a:off x="8529638" y="5451036"/>
            <a:ext cx="3065944" cy="1219458"/>
          </a:xfrm>
          <a:prstGeom prst="rect">
            <a:avLst/>
          </a:prstGeom>
          <a:solidFill>
            <a:srgbClr val="EBCB1F"/>
          </a:solidFill>
          <a:ln w="25400" cap="flat" cmpd="sng">
            <a:solidFill>
              <a:srgbClr val="EBCB1F"/>
            </a:solidFill>
            <a:prstDash val="solid"/>
            <a:round/>
            <a:headEnd type="none" w="sm" len="sm"/>
            <a:tailEnd type="none" w="sm" len="sm"/>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7" name="Google Shape;487;p87"/>
          <p:cNvSpPr txBox="1"/>
          <p:nvPr/>
        </p:nvSpPr>
        <p:spPr>
          <a:xfrm>
            <a:off x="8529638" y="5451036"/>
            <a:ext cx="3065944" cy="10772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292668"/>
                </a:solidFill>
                <a:latin typeface="Calibri"/>
                <a:ea typeface="Calibri"/>
                <a:cs typeface="Calibri"/>
                <a:sym typeface="Calibri"/>
              </a:rPr>
              <a:t>Appar du kan lita på:</a:t>
            </a:r>
            <a:endParaRPr sz="1400" b="0" i="0" u="none" strike="noStrike" cap="none">
              <a:solidFill>
                <a:srgbClr val="292668"/>
              </a:solidFill>
              <a:latin typeface="Arial"/>
              <a:ea typeface="Arial"/>
              <a:cs typeface="Arial"/>
              <a:sym typeface="Arial"/>
            </a:endParaRPr>
          </a:p>
          <a:p>
            <a:pPr marL="0" marR="0" lvl="0" indent="0" algn="ctr" rtl="0">
              <a:lnSpc>
                <a:spcPct val="100000"/>
              </a:lnSpc>
              <a:spcBef>
                <a:spcPts val="0"/>
              </a:spcBef>
              <a:spcAft>
                <a:spcPts val="0"/>
              </a:spcAft>
              <a:buNone/>
            </a:pPr>
            <a:r>
              <a:rPr lang="en-US" sz="2000" b="1" i="0" u="sng" strike="noStrike" cap="none">
                <a:solidFill>
                  <a:srgbClr val="292668"/>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Apple Health</a:t>
            </a:r>
            <a:endParaRPr sz="2000" b="1" i="0" u="none" strike="noStrike" cap="none">
              <a:solidFill>
                <a:srgbClr val="292668"/>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sng" strike="noStrike" cap="none">
                <a:solidFill>
                  <a:srgbClr val="292668"/>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Google Fit</a:t>
            </a:r>
            <a:endParaRPr sz="2000" b="1" i="0" u="none" strike="noStrike" cap="none">
              <a:solidFill>
                <a:srgbClr val="292668"/>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3">
          <a:extLst>
            <a:ext uri="{FF2B5EF4-FFF2-40B4-BE49-F238E27FC236}">
              <a16:creationId xmlns:a16="http://schemas.microsoft.com/office/drawing/2014/main" id="{4B4B6132-8780-9EF5-A543-D6F7B1C2204F}"/>
            </a:ext>
          </a:extLst>
        </p:cNvPr>
        <p:cNvGrpSpPr/>
        <p:nvPr/>
      </p:nvGrpSpPr>
      <p:grpSpPr>
        <a:xfrm>
          <a:off x="0" y="0"/>
          <a:ext cx="0" cy="0"/>
          <a:chOff x="0" y="0"/>
          <a:chExt cx="0" cy="0"/>
        </a:xfrm>
      </p:grpSpPr>
      <p:sp>
        <p:nvSpPr>
          <p:cNvPr id="344" name="Google Shape;344;p14">
            <a:extLst>
              <a:ext uri="{FF2B5EF4-FFF2-40B4-BE49-F238E27FC236}">
                <a16:creationId xmlns:a16="http://schemas.microsoft.com/office/drawing/2014/main" id="{64161569-AAD6-71CB-6795-153FF0623B66}"/>
              </a:ext>
            </a:extLst>
          </p:cNvPr>
          <p:cNvSpPr txBox="1">
            <a:spLocks noGrp="1"/>
          </p:cNvSpPr>
          <p:nvPr>
            <p:ph type="body" idx="1"/>
          </p:nvPr>
        </p:nvSpPr>
        <p:spPr>
          <a:xfrm>
            <a:off x="2505456" y="591995"/>
            <a:ext cx="8412480" cy="697353"/>
          </a:xfrm>
          <a:prstGeom prst="rect">
            <a:avLst/>
          </a:prstGeom>
          <a:noFill/>
          <a:ln>
            <a:noFill/>
          </a:ln>
        </p:spPr>
        <p:txBody>
          <a:bodyPr spcFirstLastPara="1" wrap="square" lIns="91425" tIns="45700" rIns="91425" bIns="45700" anchor="t" anchorCtr="0">
            <a:noAutofit/>
          </a:bodyPr>
          <a:lstStyle/>
          <a:p>
            <a:pPr marL="0" indent="0"/>
            <a:r>
              <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Varför är integritet viktigt i hälsoappar?</a:t>
            </a:r>
          </a:p>
          <a:p>
            <a:pPr marL="0" lvl="0" indent="0" algn="l" rtl="0">
              <a:lnSpc>
                <a:spcPct val="103333"/>
              </a:lnSpc>
              <a:spcBef>
                <a:spcPts val="0"/>
              </a:spcBef>
              <a:spcAft>
                <a:spcPts val="0"/>
              </a:spcAft>
              <a:buClr>
                <a:srgbClr val="242B62"/>
              </a:buClr>
              <a:buSzPts val="3600"/>
              <a:buNone/>
            </a:pPr>
            <a:endParaRPr dirty="0"/>
          </a:p>
        </p:txBody>
      </p:sp>
      <p:sp>
        <p:nvSpPr>
          <p:cNvPr id="4" name="Pladsholder til tekst 3">
            <a:extLst>
              <a:ext uri="{FF2B5EF4-FFF2-40B4-BE49-F238E27FC236}">
                <a16:creationId xmlns:a16="http://schemas.microsoft.com/office/drawing/2014/main" id="{1483E01C-9AE2-32A4-019C-B9783F5CA9F4}"/>
              </a:ext>
            </a:extLst>
          </p:cNvPr>
          <p:cNvSpPr>
            <a:spLocks noGrp="1"/>
          </p:cNvSpPr>
          <p:nvPr>
            <p:ph type="body" idx="2"/>
          </p:nvPr>
        </p:nvSpPr>
        <p:spPr>
          <a:xfrm>
            <a:off x="5648326" y="2107554"/>
            <a:ext cx="5595804" cy="4021291"/>
          </a:xfrm>
        </p:spPr>
        <p:txBody>
          <a:bodyPr/>
          <a:lstStyle/>
          <a:p>
            <a:pPr marL="0" indent="0"/>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Appar och bärbara enheter samlar in små mängder data varje gång du använder dem. </a:t>
            </a:r>
          </a:p>
          <a:p>
            <a:pPr marL="0" indent="0"/>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Det gör dem användbara – men det innebär också att du måste hålla koll på vem som har åtkomst och vad uppgifterna används till.</a:t>
            </a:r>
          </a:p>
          <a:p>
            <a:pPr marL="0" indent="0"/>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p>
          <a:p>
            <a:pPr marL="0" indent="0"/>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Som nämndes i </a:t>
            </a:r>
            <a:r>
              <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modul 1 </a:t>
            </a: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handlar integritet om kontroll: du måste kunna se, justera och begränsa åtkomsten efter dina egna behov.</a:t>
            </a:r>
          </a:p>
          <a:p>
            <a:pPr marL="0" indent="0"/>
            <a:endParaRPr lang="da-DK" dirty="0"/>
          </a:p>
        </p:txBody>
      </p:sp>
      <p:pic>
        <p:nvPicPr>
          <p:cNvPr id="8" name="Pladsholder til billede 7" descr="Et billede, der indeholder elektronik, Elektronisk enhed, gadget, Mobiltelefon&#10;&#10;AI-genereret indhold kan være ukorrekt.">
            <a:extLst>
              <a:ext uri="{FF2B5EF4-FFF2-40B4-BE49-F238E27FC236}">
                <a16:creationId xmlns:a16="http://schemas.microsoft.com/office/drawing/2014/main" id="{0CDD3088-F458-7880-5B3A-E7A82D374AEA}"/>
              </a:ext>
            </a:extLst>
          </p:cNvPr>
          <p:cNvPicPr>
            <a:picLocks noGrp="1" noChangeAspect="1"/>
          </p:cNvPicPr>
          <p:nvPr>
            <p:ph type="pic" idx="3"/>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026212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7" descr="Et billede, der indeholder elektronik, Elektronisk enhed, gadget, Mobiltelefon&#10;&#10;AI-genereret indhold kan være ukorrek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55461" y="2629572"/>
            <a:ext cx="2124448" cy="1949456"/>
          </a:xfrm>
          <a:prstGeom prst="rect">
            <a:avLst/>
          </a:prstGeom>
          <a:noFill/>
          <a:ln>
            <a:noFill/>
          </a:ln>
        </p:spPr>
      </p:pic>
      <p:pic>
        <p:nvPicPr>
          <p:cNvPr id="194" name="Google Shape;194;p7"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
        <p:nvSpPr>
          <p:cNvPr id="195" name="Google Shape;195;p7"/>
          <p:cNvSpPr txBox="1">
            <a:spLocks noGrp="1"/>
          </p:cNvSpPr>
          <p:nvPr>
            <p:ph type="body" idx="3"/>
          </p:nvPr>
        </p:nvSpPr>
        <p:spPr>
          <a:xfrm>
            <a:off x="4636007" y="1360209"/>
            <a:ext cx="7059169" cy="4893647"/>
          </a:xfrm>
          <a:prstGeom prst="rect">
            <a:avLst/>
          </a:prstGeom>
          <a:noFill/>
          <a:ln>
            <a:noFill/>
          </a:ln>
        </p:spPr>
        <p:txBody>
          <a:bodyPr spcFirstLastPara="1" wrap="square" lIns="91425" tIns="45700" rIns="91425" bIns="45700" anchor="ctr" anchorCtr="0">
            <a:spAutoFit/>
          </a:bodyPr>
          <a:lstStyle/>
          <a:p>
            <a:pPr marL="0" marR="0" lvl="0" indent="0" algn="just" rtl="0">
              <a:lnSpc>
                <a:spcPct val="100000"/>
              </a:lnSpc>
              <a:spcBef>
                <a:spcPts val="0"/>
              </a:spcBef>
              <a:spcAft>
                <a:spcPts val="0"/>
              </a:spcAft>
              <a:buClr>
                <a:srgbClr val="292668"/>
              </a:buClr>
              <a:buSzPts val="2400"/>
              <a:buFont typeface="Calibri"/>
              <a:buNone/>
            </a:pPr>
            <a:r>
              <a:rPr lang="en-US" b="0" i="0" u="none" strike="noStrike" cap="none" dirty="0">
                <a:solidFill>
                  <a:srgbClr val="292668"/>
                </a:solidFill>
                <a:latin typeface="Calibri"/>
                <a:ea typeface="Calibri"/>
                <a:cs typeface="Calibri"/>
                <a:sym typeface="Calibri"/>
              </a:rPr>
              <a:t>Att använda de digitala verktyg du redan har kan vara till stor hjälp i vardagen. En mobil, surfplatta eller smartklocka kan underlätta små vardagssysslor. När du använder de verktyg du redan har kan de hjälpa dig med små uppgifter, ge en snabb överblick, göra det enklare att hålla koll på vanor och välbefinnande – och därmed skapa mer sinnesro och klarhet. </a:t>
            </a:r>
            <a:endParaRPr dirty="0"/>
          </a:p>
          <a:p>
            <a:pPr marL="0" marR="0" lvl="0" indent="0" algn="just" rtl="0">
              <a:lnSpc>
                <a:spcPct val="100000"/>
              </a:lnSpc>
              <a:spcBef>
                <a:spcPts val="0"/>
              </a:spcBef>
              <a:spcAft>
                <a:spcPts val="0"/>
              </a:spcAft>
              <a:buClr>
                <a:srgbClr val="292668"/>
              </a:buClr>
              <a:buSzPts val="2400"/>
              <a:buFont typeface="Calibri"/>
              <a:buNone/>
            </a:pPr>
            <a:r>
              <a:rPr lang="en-US" b="0" i="0" u="none" strike="noStrike" cap="none" dirty="0">
                <a:solidFill>
                  <a:srgbClr val="292668"/>
                </a:solidFill>
                <a:latin typeface="Calibri"/>
                <a:ea typeface="Calibri"/>
                <a:cs typeface="Calibri"/>
                <a:sym typeface="Calibri"/>
              </a:rPr>
              <a:t>Digitala verktyg kan användas utan att man behöver ha avancerade tekniska kunskaper. När du väl har lärt dig de viktigaste funktionerna kan du själv avgöra vad som är användbart och vad du vill stänga av. Det handlar inte om att vara tekniskt kunnig – det handlar om att göra vardagen lite enklare.</a:t>
            </a:r>
            <a:endParaRPr dirty="0"/>
          </a:p>
          <a:p>
            <a:pPr marL="0" marR="0" lvl="0" indent="0" algn="just" rtl="0">
              <a:lnSpc>
                <a:spcPct val="100000"/>
              </a:lnSpc>
              <a:spcBef>
                <a:spcPts val="0"/>
              </a:spcBef>
              <a:spcAft>
                <a:spcPts val="0"/>
              </a:spcAft>
              <a:buClr>
                <a:srgbClr val="242B62"/>
              </a:buClr>
              <a:buSzPts val="2400"/>
              <a:buFont typeface="Calibri"/>
              <a:buNone/>
            </a:pPr>
            <a:endParaRPr b="0" i="0" u="none" strike="noStrike" cap="none" dirty="0">
              <a:solidFill>
                <a:srgbClr val="292668"/>
              </a:solidFill>
              <a:latin typeface="Calibri"/>
              <a:ea typeface="Calibri"/>
              <a:cs typeface="Calibri"/>
              <a:sym typeface="Calibri"/>
            </a:endParaRPr>
          </a:p>
        </p:txBody>
      </p:sp>
      <p:pic>
        <p:nvPicPr>
          <p:cNvPr id="196" name="Google Shape;196;p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423213" y="703016"/>
            <a:ext cx="1777175" cy="2045428"/>
          </a:xfrm>
          <a:prstGeom prst="rect">
            <a:avLst/>
          </a:prstGeom>
          <a:noFill/>
          <a:ln>
            <a:noFill/>
          </a:ln>
        </p:spPr>
      </p:pic>
      <p:pic>
        <p:nvPicPr>
          <p:cNvPr id="197" name="Google Shape;197;p7" descr="Et billede, der indeholder elektronik, Elektronisk enhed, gadget, Mobiltelefon&#10;&#10;AI-genereret indhold kan være ukorrekt."/>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55461" y="460950"/>
            <a:ext cx="2087288" cy="1949456"/>
          </a:xfrm>
          <a:prstGeom prst="rect">
            <a:avLst/>
          </a:prstGeom>
          <a:noFill/>
          <a:ln>
            <a:noFill/>
          </a:ln>
        </p:spPr>
      </p:pic>
      <p:pic>
        <p:nvPicPr>
          <p:cNvPr id="198" name="Google Shape;198;p7" descr="Et billede, der indeholder elektronik, Elektronisk enhed, gadget, Mobiltelefon&#10;&#10;AI-genereret indhold kan være ukorrekt."/>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23213" y="2940468"/>
            <a:ext cx="1857091" cy="2117180"/>
          </a:xfrm>
          <a:prstGeom prst="rect">
            <a:avLst/>
          </a:prstGeom>
          <a:noFill/>
          <a:ln>
            <a:noFill/>
          </a:ln>
        </p:spPr>
      </p:pic>
      <p:sp>
        <p:nvSpPr>
          <p:cNvPr id="199" name="Google Shape;199;p7"/>
          <p:cNvSpPr txBox="1"/>
          <p:nvPr/>
        </p:nvSpPr>
        <p:spPr>
          <a:xfrm>
            <a:off x="4636007" y="460950"/>
            <a:ext cx="6074183"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a:solidFill>
                  <a:srgbClr val="292668"/>
                </a:solidFill>
                <a:latin typeface="Calibri"/>
                <a:ea typeface="Calibri"/>
                <a:cs typeface="Calibri"/>
                <a:sym typeface="Calibri"/>
              </a:rPr>
              <a:t>Vad modul 5 handlar om</a:t>
            </a:r>
            <a:endParaRPr sz="3600" b="1" i="0" u="none" strike="noStrike" cap="none" dirty="0">
              <a:solidFill>
                <a:srgbClr val="292668"/>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pic>
        <p:nvPicPr>
          <p:cNvPr id="501" name="Google Shape;501;p89" descr="Et billede, der indeholder elektronik, Elektronisk enhed, gadget, Mobiltelefon&#10;&#10;AI-genereret indhold kan være ukorrekt."/>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388401" y="385460"/>
            <a:ext cx="3657708" cy="6087079"/>
          </a:xfrm>
          <a:prstGeom prst="rect">
            <a:avLst/>
          </a:prstGeom>
          <a:solidFill>
            <a:srgbClr val="BFBFBF"/>
          </a:solidFill>
          <a:ln>
            <a:noFill/>
          </a:ln>
        </p:spPr>
      </p:pic>
      <p:pic>
        <p:nvPicPr>
          <p:cNvPr id="502" name="Google Shape;502;p89"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
        <p:nvSpPr>
          <p:cNvPr id="4" name="Pladsholder til tekst 2">
            <a:extLst>
              <a:ext uri="{FF2B5EF4-FFF2-40B4-BE49-F238E27FC236}">
                <a16:creationId xmlns:a16="http://schemas.microsoft.com/office/drawing/2014/main" id="{C7C6EA60-FA21-94EB-D463-AB08C5DDB763}"/>
              </a:ext>
            </a:extLst>
          </p:cNvPr>
          <p:cNvSpPr txBox="1">
            <a:spLocks/>
          </p:cNvSpPr>
          <p:nvPr/>
        </p:nvSpPr>
        <p:spPr>
          <a:xfrm>
            <a:off x="4121581" y="547386"/>
            <a:ext cx="8048624" cy="617596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eaLnBrk="0" fontAlgn="base" hangingPunct="0">
              <a:lnSpc>
                <a:spcPct val="150000"/>
              </a:lnSpc>
              <a:spcBef>
                <a:spcPct val="0"/>
              </a:spcBef>
              <a:spcAft>
                <a:spcPct val="0"/>
              </a:spcAft>
              <a:buClrTx/>
              <a:buSzTx/>
            </a:pPr>
            <a:r>
              <a:rPr lang="da-DK" altLang="da-DK" b="1" dirty="0">
                <a:solidFill>
                  <a:srgbClr val="FF0000"/>
                </a:solidFill>
              </a:rPr>
              <a:t>       </a:t>
            </a:r>
            <a:r>
              <a:rPr lang="da-DK" altLang="da-DK" b="1" dirty="0">
                <a:solidFill>
                  <a:srgbClr val="292668"/>
                </a:solidFill>
              </a:rPr>
              <a:t>Vad hälsoappar och bärbara enheter bör GÖRA</a:t>
            </a:r>
          </a:p>
          <a:p>
            <a:pPr marL="342900" indent="-342900" eaLnBrk="0" fontAlgn="base" hangingPunct="0">
              <a:lnSpc>
                <a:spcPct val="100000"/>
              </a:lnSpc>
              <a:spcBef>
                <a:spcPct val="0"/>
              </a:spcBef>
              <a:spcAft>
                <a:spcPct val="0"/>
              </a:spcAft>
              <a:buClrTx/>
              <a:buSzTx/>
              <a:buFont typeface="Wingdings" panose="05000000000000000000" pitchFamily="2" charset="2"/>
              <a:buChar char="ü"/>
            </a:pPr>
            <a:r>
              <a:rPr lang="da-DK" altLang="da-DK" dirty="0">
                <a:solidFill>
                  <a:srgbClr val="292668"/>
                </a:solidFill>
              </a:rPr>
              <a:t>Be om behörigheter, så att </a:t>
            </a:r>
            <a:r>
              <a:rPr lang="da-DK" altLang="da-DK" dirty="0" err="1">
                <a:solidFill>
                  <a:srgbClr val="292668"/>
                </a:solidFill>
              </a:rPr>
              <a:t>du kan välja om </a:t>
            </a:r>
            <a:r>
              <a:rPr lang="da-DK" altLang="da-DK" dirty="0">
                <a:solidFill>
                  <a:srgbClr val="292668"/>
                </a:solidFill>
              </a:rPr>
              <a:t>du vill </a:t>
            </a:r>
            <a:r>
              <a:rPr lang="da-DK" altLang="da-DK" dirty="0" err="1">
                <a:solidFill>
                  <a:srgbClr val="292668"/>
                </a:solidFill>
              </a:rPr>
              <a:t>dela</a:t>
            </a:r>
            <a:endParaRPr lang="da-DK" altLang="da-DK">
              <a:solidFill>
                <a:srgbClr val="292668"/>
              </a:solidFill>
            </a:endParaRPr>
          </a:p>
          <a:p>
            <a:pPr marL="342900" indent="-342900" eaLnBrk="0" fontAlgn="base" hangingPunct="0">
              <a:lnSpc>
                <a:spcPct val="100000"/>
              </a:lnSpc>
              <a:spcBef>
                <a:spcPct val="0"/>
              </a:spcBef>
              <a:spcAft>
                <a:spcPct val="0"/>
              </a:spcAft>
              <a:buClrTx/>
              <a:buSzTx/>
              <a:buFont typeface="Wingdings" panose="05000000000000000000" pitchFamily="2" charset="2"/>
              <a:buChar char="ü"/>
            </a:pPr>
            <a:r>
              <a:rPr lang="da-DK" altLang="da-DK" dirty="0">
                <a:solidFill>
                  <a:srgbClr val="292668"/>
                </a:solidFill>
              </a:rPr>
              <a:t>Visa </a:t>
            </a:r>
            <a:r>
              <a:rPr lang="da-DK" altLang="da-DK" dirty="0" err="1">
                <a:solidFill>
                  <a:srgbClr val="292668"/>
                </a:solidFill>
              </a:rPr>
              <a:t>vilka </a:t>
            </a:r>
            <a:r>
              <a:rPr lang="da-DK" altLang="da-DK" dirty="0">
                <a:solidFill>
                  <a:srgbClr val="292668"/>
                </a:solidFill>
              </a:rPr>
              <a:t>data </a:t>
            </a:r>
            <a:r>
              <a:rPr lang="da-DK" altLang="da-DK" dirty="0" err="1">
                <a:solidFill>
                  <a:srgbClr val="292668"/>
                </a:solidFill>
              </a:rPr>
              <a:t>de använder </a:t>
            </a:r>
            <a:r>
              <a:rPr lang="da-DK" altLang="da-DK" dirty="0">
                <a:solidFill>
                  <a:srgbClr val="292668"/>
                </a:solidFill>
              </a:rPr>
              <a:t>(</a:t>
            </a:r>
            <a:r>
              <a:rPr lang="da-DK" altLang="da-DK" dirty="0" err="1">
                <a:solidFill>
                  <a:srgbClr val="292668"/>
                </a:solidFill>
              </a:rPr>
              <a:t>t.</a:t>
            </a:r>
            <a:r>
              <a:rPr lang="da-DK" altLang="da-DK" dirty="0">
                <a:solidFill>
                  <a:srgbClr val="292668"/>
                </a:solidFill>
              </a:rPr>
              <a:t>ex. steg eller hjärtfrekvens)</a:t>
            </a:r>
          </a:p>
          <a:p>
            <a:pPr marL="342900" indent="-342900" eaLnBrk="0" fontAlgn="base" hangingPunct="0">
              <a:lnSpc>
                <a:spcPct val="100000"/>
              </a:lnSpc>
              <a:spcBef>
                <a:spcPct val="0"/>
              </a:spcBef>
              <a:spcAft>
                <a:spcPct val="0"/>
              </a:spcAft>
              <a:buClrTx/>
              <a:buSzTx/>
              <a:buFont typeface="Wingdings" panose="05000000000000000000" pitchFamily="2" charset="2"/>
              <a:buChar char="ü"/>
            </a:pPr>
            <a:r>
              <a:rPr lang="da-DK" altLang="da-DK" dirty="0" err="1">
                <a:solidFill>
                  <a:srgbClr val="292668"/>
                </a:solidFill>
              </a:rPr>
              <a:t>Låta dig </a:t>
            </a:r>
            <a:r>
              <a:rPr lang="da-DK" altLang="da-DK" dirty="0">
                <a:solidFill>
                  <a:srgbClr val="292668"/>
                </a:solidFill>
              </a:rPr>
              <a:t>aktivera och </a:t>
            </a:r>
            <a:r>
              <a:rPr lang="da-DK" altLang="da-DK" dirty="0" err="1">
                <a:solidFill>
                  <a:srgbClr val="292668"/>
                </a:solidFill>
              </a:rPr>
              <a:t>inaktivera delningen</a:t>
            </a:r>
            <a:endParaRPr lang="da-DK" altLang="da-DK">
              <a:solidFill>
                <a:srgbClr val="292668"/>
              </a:solidFill>
            </a:endParaRPr>
          </a:p>
          <a:p>
            <a:pPr marL="342900" indent="-342900" eaLnBrk="0" fontAlgn="base" hangingPunct="0">
              <a:lnSpc>
                <a:spcPct val="100000"/>
              </a:lnSpc>
              <a:spcBef>
                <a:spcPct val="0"/>
              </a:spcBef>
              <a:spcAft>
                <a:spcPct val="0"/>
              </a:spcAft>
              <a:buClrTx/>
              <a:buSzTx/>
              <a:buFont typeface="Wingdings" panose="05000000000000000000" pitchFamily="2" charset="2"/>
              <a:buChar char="ü"/>
            </a:pPr>
            <a:r>
              <a:rPr lang="da-DK" altLang="da-DK" dirty="0">
                <a:solidFill>
                  <a:srgbClr val="292668"/>
                </a:solidFill>
              </a:rPr>
              <a:t>Lagra data </a:t>
            </a:r>
            <a:r>
              <a:rPr lang="da-DK" altLang="da-DK" dirty="0" err="1">
                <a:solidFill>
                  <a:srgbClr val="292668"/>
                </a:solidFill>
              </a:rPr>
              <a:t>lokalt </a:t>
            </a:r>
            <a:r>
              <a:rPr lang="da-DK" altLang="da-DK" dirty="0">
                <a:solidFill>
                  <a:srgbClr val="292668"/>
                </a:solidFill>
              </a:rPr>
              <a:t>eller i molnet, </a:t>
            </a:r>
            <a:r>
              <a:rPr lang="da-DK" altLang="da-DK" dirty="0" err="1">
                <a:solidFill>
                  <a:srgbClr val="292668"/>
                </a:solidFill>
              </a:rPr>
              <a:t>beroende </a:t>
            </a:r>
            <a:r>
              <a:rPr lang="da-DK" altLang="da-DK" dirty="0">
                <a:solidFill>
                  <a:srgbClr val="292668"/>
                </a:solidFill>
              </a:rPr>
              <a:t>på </a:t>
            </a:r>
            <a:r>
              <a:rPr lang="da-DK" altLang="da-DK" dirty="0" err="1">
                <a:solidFill>
                  <a:srgbClr val="292668"/>
                </a:solidFill>
              </a:rPr>
              <a:t>ditt val</a:t>
            </a:r>
            <a:endParaRPr lang="da-DK" altLang="da-DK">
              <a:solidFill>
                <a:srgbClr val="292668"/>
              </a:solidFill>
            </a:endParaRPr>
          </a:p>
          <a:p>
            <a:pPr marL="342900" indent="-342900" eaLnBrk="0" fontAlgn="base" hangingPunct="0">
              <a:lnSpc>
                <a:spcPct val="100000"/>
              </a:lnSpc>
              <a:spcBef>
                <a:spcPct val="0"/>
              </a:spcBef>
              <a:spcAft>
                <a:spcPct val="0"/>
              </a:spcAft>
              <a:buClrTx/>
              <a:buSzTx/>
              <a:buFont typeface="Wingdings" panose="05000000000000000000" pitchFamily="2" charset="2"/>
              <a:buChar char="ü"/>
            </a:pPr>
            <a:r>
              <a:rPr lang="da-DK" altLang="da-DK" dirty="0" err="1">
                <a:solidFill>
                  <a:srgbClr val="292668"/>
                </a:solidFill>
              </a:rPr>
              <a:t>Låta dig ändra sekretessinställningarna </a:t>
            </a:r>
            <a:r>
              <a:rPr lang="da-DK" altLang="da-DK" dirty="0">
                <a:solidFill>
                  <a:srgbClr val="292668"/>
                </a:solidFill>
              </a:rPr>
              <a:t>när </a:t>
            </a:r>
            <a:r>
              <a:rPr lang="da-DK" altLang="da-DK" dirty="0" err="1">
                <a:solidFill>
                  <a:srgbClr val="292668"/>
                </a:solidFill>
              </a:rPr>
              <a:t>som helst</a:t>
            </a:r>
          </a:p>
          <a:p>
            <a:pPr marL="171450" indent="-171450" eaLnBrk="0" fontAlgn="base" hangingPunct="0">
              <a:lnSpc>
                <a:spcPct val="150000"/>
              </a:lnSpc>
              <a:spcBef>
                <a:spcPct val="0"/>
              </a:spcBef>
              <a:spcAft>
                <a:spcPct val="0"/>
              </a:spcAft>
              <a:buClrTx/>
              <a:buSzTx/>
              <a:buFont typeface="Courier New"/>
              <a:buChar char="o"/>
            </a:pPr>
            <a:endParaRPr lang="da-DK" altLang="da-DK" sz="1000">
              <a:solidFill>
                <a:srgbClr val="292668"/>
              </a:solidFill>
              <a:latin typeface="Calibri" panose="020F0502020204030204" pitchFamily="34" charset="0"/>
              <a:ea typeface="Calibri" panose="020F0502020204030204" pitchFamily="34" charset="0"/>
              <a:cs typeface="Calibri" panose="020F0502020204030204" pitchFamily="34" charset="0"/>
            </a:endParaRPr>
          </a:p>
          <a:p>
            <a:pPr marL="0" indent="0" eaLnBrk="0" fontAlgn="base" hangingPunct="0">
              <a:lnSpc>
                <a:spcPct val="150000"/>
              </a:lnSpc>
              <a:spcBef>
                <a:spcPct val="0"/>
              </a:spcBef>
              <a:spcAft>
                <a:spcPct val="0"/>
              </a:spcAft>
              <a:buClrTx/>
              <a:buSzTx/>
            </a:pPr>
            <a:r>
              <a:rPr lang="da-DK" altLang="da-DK" b="1" dirty="0">
                <a:solidFill>
                  <a:srgbClr val="5696D0"/>
                </a:solidFill>
              </a:rPr>
              <a:t>️ </a:t>
            </a:r>
            <a:r>
              <a:rPr lang="da-DK" altLang="da-DK" b="1" dirty="0" err="1">
                <a:solidFill>
                  <a:srgbClr val="292668"/>
                </a:solidFill>
              </a:rPr>
              <a:t>      Vad de </a:t>
            </a:r>
            <a:r>
              <a:rPr lang="da-DK" altLang="da-DK" b="1" dirty="0">
                <a:solidFill>
                  <a:srgbClr val="292668"/>
                </a:solidFill>
              </a:rPr>
              <a:t>INTE gör</a:t>
            </a:r>
          </a:p>
          <a:p>
            <a:pPr marL="342900" indent="-342900" eaLnBrk="0" fontAlgn="base" hangingPunct="0">
              <a:lnSpc>
                <a:spcPct val="100000"/>
              </a:lnSpc>
              <a:spcBef>
                <a:spcPct val="0"/>
              </a:spcBef>
              <a:spcAft>
                <a:spcPct val="0"/>
              </a:spcAft>
              <a:buClrTx/>
              <a:buSzTx/>
              <a:buFont typeface="Wingdings" panose="05000000000000000000" pitchFamily="2" charset="2"/>
              <a:buChar char="v"/>
            </a:pPr>
            <a:r>
              <a:rPr lang="da-DK" altLang="da-DK" dirty="0" err="1">
                <a:solidFill>
                  <a:srgbClr val="292668"/>
                </a:solidFill>
              </a:rPr>
              <a:t>De </a:t>
            </a:r>
            <a:r>
              <a:rPr lang="da-DK" altLang="da-DK" dirty="0">
                <a:solidFill>
                  <a:srgbClr val="292668"/>
                </a:solidFill>
              </a:rPr>
              <a:t>får </a:t>
            </a:r>
            <a:r>
              <a:rPr lang="da-DK" altLang="da-DK" b="1" dirty="0">
                <a:solidFill>
                  <a:srgbClr val="292668"/>
                </a:solidFill>
              </a:rPr>
              <a:t>inte </a:t>
            </a:r>
            <a:r>
              <a:rPr lang="da-DK" altLang="da-DK" dirty="0" err="1">
                <a:solidFill>
                  <a:srgbClr val="292668"/>
                </a:solidFill>
              </a:rPr>
              <a:t>dela dina </a:t>
            </a:r>
            <a:r>
              <a:rPr lang="da-DK" altLang="da-DK" dirty="0">
                <a:solidFill>
                  <a:srgbClr val="292668"/>
                </a:solidFill>
              </a:rPr>
              <a:t>hälsouppgifter </a:t>
            </a:r>
            <a:r>
              <a:rPr lang="da-DK" altLang="da-DK" dirty="0" err="1">
                <a:solidFill>
                  <a:srgbClr val="292668"/>
                </a:solidFill>
              </a:rPr>
              <a:t>utan ditt samtycke</a:t>
            </a:r>
            <a:endParaRPr lang="da-DK" altLang="da-DK">
              <a:solidFill>
                <a:srgbClr val="292668"/>
              </a:solidFill>
            </a:endParaRPr>
          </a:p>
          <a:p>
            <a:pPr marL="342900" indent="-342900" eaLnBrk="0" fontAlgn="base" hangingPunct="0">
              <a:lnSpc>
                <a:spcPct val="100000"/>
              </a:lnSpc>
              <a:spcBef>
                <a:spcPct val="0"/>
              </a:spcBef>
              <a:spcAft>
                <a:spcPct val="0"/>
              </a:spcAft>
              <a:buClrTx/>
              <a:buSzTx/>
              <a:buFont typeface="Wingdings" panose="05000000000000000000" pitchFamily="2" charset="2"/>
              <a:buChar char="v"/>
            </a:pPr>
            <a:r>
              <a:rPr lang="da-DK" altLang="da-DK" dirty="0" err="1">
                <a:solidFill>
                  <a:srgbClr val="292668"/>
                </a:solidFill>
              </a:rPr>
              <a:t>De vet </a:t>
            </a:r>
            <a:r>
              <a:rPr lang="da-DK" altLang="da-DK" b="1" dirty="0">
                <a:solidFill>
                  <a:srgbClr val="292668"/>
                </a:solidFill>
              </a:rPr>
              <a:t>inte </a:t>
            </a:r>
            <a:r>
              <a:rPr lang="da-DK" altLang="da-DK" dirty="0" err="1">
                <a:solidFill>
                  <a:srgbClr val="292668"/>
                </a:solidFill>
              </a:rPr>
              <a:t>vem du är </a:t>
            </a:r>
            <a:r>
              <a:rPr lang="da-DK" altLang="da-DK" dirty="0">
                <a:solidFill>
                  <a:srgbClr val="292668"/>
                </a:solidFill>
              </a:rPr>
              <a:t>som person – </a:t>
            </a:r>
            <a:r>
              <a:rPr lang="da-DK" altLang="da-DK" dirty="0" err="1">
                <a:solidFill>
                  <a:srgbClr val="292668"/>
                </a:solidFill>
              </a:rPr>
              <a:t>bara dina siffror</a:t>
            </a:r>
            <a:endParaRPr lang="da-DK" altLang="da-DK">
              <a:solidFill>
                <a:srgbClr val="292668"/>
              </a:solidFill>
            </a:endParaRPr>
          </a:p>
          <a:p>
            <a:pPr marL="342900" indent="-342900" eaLnBrk="0" fontAlgn="base" hangingPunct="0">
              <a:lnSpc>
                <a:spcPct val="100000"/>
              </a:lnSpc>
              <a:spcBef>
                <a:spcPct val="0"/>
              </a:spcBef>
              <a:spcAft>
                <a:spcPct val="0"/>
              </a:spcAft>
              <a:buClrTx/>
              <a:buSzTx/>
              <a:buFont typeface="Wingdings" panose="05000000000000000000" pitchFamily="2" charset="2"/>
              <a:buChar char="v"/>
            </a:pPr>
            <a:r>
              <a:rPr lang="da-DK" altLang="da-DK" dirty="0" err="1">
                <a:solidFill>
                  <a:srgbClr val="292668"/>
                </a:solidFill>
              </a:rPr>
              <a:t>De läser </a:t>
            </a:r>
            <a:r>
              <a:rPr lang="da-DK" altLang="da-DK" b="1" dirty="0">
                <a:solidFill>
                  <a:srgbClr val="292668"/>
                </a:solidFill>
              </a:rPr>
              <a:t>inte </a:t>
            </a:r>
            <a:r>
              <a:rPr lang="da-DK" altLang="da-DK" dirty="0" err="1">
                <a:solidFill>
                  <a:srgbClr val="292668"/>
                </a:solidFill>
              </a:rPr>
              <a:t>dina </a:t>
            </a:r>
            <a:r>
              <a:rPr lang="da-DK" altLang="da-DK" dirty="0">
                <a:solidFill>
                  <a:srgbClr val="292668"/>
                </a:solidFill>
              </a:rPr>
              <a:t>meddelanden eller anteckningar</a:t>
            </a:r>
          </a:p>
          <a:p>
            <a:pPr marL="342900" indent="-342900" eaLnBrk="0" fontAlgn="base" hangingPunct="0">
              <a:lnSpc>
                <a:spcPct val="100000"/>
              </a:lnSpc>
              <a:spcBef>
                <a:spcPct val="0"/>
              </a:spcBef>
              <a:spcAft>
                <a:spcPct val="0"/>
              </a:spcAft>
              <a:buClrTx/>
              <a:buSzTx/>
              <a:buFont typeface="Wingdings" panose="05000000000000000000" pitchFamily="2" charset="2"/>
              <a:buChar char="v"/>
            </a:pPr>
            <a:r>
              <a:rPr lang="da-DK" altLang="da-DK" dirty="0" err="1">
                <a:solidFill>
                  <a:srgbClr val="292668"/>
                </a:solidFill>
              </a:rPr>
              <a:t>De </a:t>
            </a:r>
            <a:r>
              <a:rPr lang="da-DK" altLang="da-DK" dirty="0">
                <a:solidFill>
                  <a:srgbClr val="292668"/>
                </a:solidFill>
              </a:rPr>
              <a:t>ger </a:t>
            </a:r>
            <a:r>
              <a:rPr lang="da-DK" altLang="da-DK" b="1" dirty="0">
                <a:solidFill>
                  <a:srgbClr val="292668"/>
                </a:solidFill>
              </a:rPr>
              <a:t>inte </a:t>
            </a:r>
            <a:r>
              <a:rPr lang="da-DK" altLang="da-DK" dirty="0" err="1">
                <a:solidFill>
                  <a:srgbClr val="292668"/>
                </a:solidFill>
              </a:rPr>
              <a:t>automatiskt andra åtkomst</a:t>
            </a:r>
            <a:endParaRPr lang="da-DK" altLang="da-DK">
              <a:solidFill>
                <a:srgbClr val="292668"/>
              </a:solidFill>
            </a:endParaRPr>
          </a:p>
          <a:p>
            <a:pPr marL="342900" indent="-342900" eaLnBrk="0" fontAlgn="base" hangingPunct="0">
              <a:lnSpc>
                <a:spcPct val="100000"/>
              </a:lnSpc>
              <a:spcBef>
                <a:spcPct val="0"/>
              </a:spcBef>
              <a:spcAft>
                <a:spcPct val="0"/>
              </a:spcAft>
              <a:buClrTx/>
              <a:buSzTx/>
              <a:buFont typeface="Wingdings" panose="05000000000000000000" pitchFamily="2" charset="2"/>
              <a:buChar char="v"/>
            </a:pPr>
            <a:r>
              <a:rPr lang="da-DK" altLang="da-DK" dirty="0" err="1">
                <a:solidFill>
                  <a:srgbClr val="292668"/>
                </a:solidFill>
              </a:rPr>
              <a:t>De bedömer </a:t>
            </a:r>
            <a:r>
              <a:rPr lang="da-DK" altLang="da-DK" b="1" dirty="0">
                <a:solidFill>
                  <a:srgbClr val="292668"/>
                </a:solidFill>
              </a:rPr>
              <a:t>inte </a:t>
            </a:r>
            <a:r>
              <a:rPr lang="da-DK" altLang="da-DK" dirty="0" err="1">
                <a:solidFill>
                  <a:srgbClr val="292668"/>
                </a:solidFill>
              </a:rPr>
              <a:t>din hälsa </a:t>
            </a:r>
            <a:r>
              <a:rPr lang="da-DK" altLang="da-DK" dirty="0">
                <a:solidFill>
                  <a:srgbClr val="292668"/>
                </a:solidFill>
              </a:rPr>
              <a:t>utifrån </a:t>
            </a:r>
            <a:r>
              <a:rPr lang="da-DK" altLang="da-DK" dirty="0" err="1">
                <a:solidFill>
                  <a:srgbClr val="292668"/>
                </a:solidFill>
              </a:rPr>
              <a:t>dina </a:t>
            </a:r>
            <a:r>
              <a:rPr lang="da-DK" altLang="da-DK" dirty="0">
                <a:solidFill>
                  <a:srgbClr val="292668"/>
                </a:solidFill>
              </a:rPr>
              <a:t>data</a:t>
            </a:r>
          </a:p>
          <a:p>
            <a:pPr marL="0" indent="0" eaLnBrk="0" fontAlgn="base" hangingPunct="0">
              <a:lnSpc>
                <a:spcPct val="100000"/>
              </a:lnSpc>
              <a:spcBef>
                <a:spcPct val="0"/>
              </a:spcBef>
              <a:spcAft>
                <a:spcPct val="0"/>
              </a:spcAft>
              <a:buClrTx/>
              <a:buSzTx/>
            </a:pPr>
            <a:br>
              <a:rPr lang="da-DK" altLang="da-DK" b="1" dirty="0">
                <a:latin typeface="Calibri" panose="020F0502020204030204" pitchFamily="34" charset="0"/>
                <a:ea typeface="Calibri" panose="020F0502020204030204" pitchFamily="34" charset="0"/>
                <a:cs typeface="Calibri" panose="020F0502020204030204" pitchFamily="34" charset="0"/>
              </a:rPr>
            </a:br>
            <a:endParaRPr lang="da-DK" altLang="da-DK" b="1">
              <a:solidFill>
                <a:srgbClr val="292668"/>
              </a:solidFill>
              <a:latin typeface="Calibri" panose="020F0502020204030204" pitchFamily="34" charset="0"/>
              <a:ea typeface="Calibri" panose="020F0502020204030204" pitchFamily="34" charset="0"/>
              <a:cs typeface="Calibri" panose="020F0502020204030204" pitchFamily="34" charset="0"/>
            </a:endParaRPr>
          </a:p>
          <a:p>
            <a:pPr marL="0" indent="0" eaLnBrk="0" fontAlgn="base" hangingPunct="0">
              <a:lnSpc>
                <a:spcPct val="100000"/>
              </a:lnSpc>
              <a:spcBef>
                <a:spcPct val="0"/>
              </a:spcBef>
              <a:spcAft>
                <a:spcPct val="0"/>
              </a:spcAft>
              <a:buClrTx/>
              <a:buSzTx/>
            </a:pPr>
            <a:endPar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afik 1" descr="Afkrydsning med massiv udfyldning">
            <a:extLst>
              <a:ext uri="{FF2B5EF4-FFF2-40B4-BE49-F238E27FC236}">
                <a16:creationId xmlns:a16="http://schemas.microsoft.com/office/drawing/2014/main" id="{5CADFC1A-7A38-6C83-8E91-420D88CD48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48150" y="657225"/>
            <a:ext cx="447675" cy="447675"/>
          </a:xfrm>
          <a:prstGeom prst="rect">
            <a:avLst/>
          </a:prstGeom>
        </p:spPr>
      </p:pic>
      <p:pic>
        <p:nvPicPr>
          <p:cNvPr id="3" name="Grafik 2" descr="Luk med massiv udfyldning">
            <a:extLst>
              <a:ext uri="{FF2B5EF4-FFF2-40B4-BE49-F238E27FC236}">
                <a16:creationId xmlns:a16="http://schemas.microsoft.com/office/drawing/2014/main" id="{22B0279E-9015-FFDE-152B-F08B807469C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71950" y="3190875"/>
            <a:ext cx="523875" cy="47625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90"/>
          <p:cNvSpPr txBox="1">
            <a:spLocks noGrp="1"/>
          </p:cNvSpPr>
          <p:nvPr>
            <p:ph type="body" idx="1"/>
          </p:nvPr>
        </p:nvSpPr>
        <p:spPr>
          <a:xfrm>
            <a:off x="2940933" y="603055"/>
            <a:ext cx="7079367" cy="69735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600"/>
              <a:buNone/>
            </a:pPr>
            <a:r>
              <a:rPr lang="en-US" b="1" dirty="0">
                <a:solidFill>
                  <a:schemeClr val="lt1"/>
                </a:solidFill>
                <a:latin typeface="Calibri"/>
                <a:ea typeface="Calibri"/>
                <a:cs typeface="Calibri"/>
                <a:sym typeface="Calibri"/>
              </a:rPr>
              <a:t>Tips om etik, data och säkerhet</a:t>
            </a:r>
            <a:endParaRPr dirty="0"/>
          </a:p>
          <a:p>
            <a:pPr marL="0" lvl="0" indent="0" algn="l" rtl="0">
              <a:lnSpc>
                <a:spcPct val="100000"/>
              </a:lnSpc>
              <a:spcBef>
                <a:spcPts val="0"/>
              </a:spcBef>
              <a:spcAft>
                <a:spcPts val="0"/>
              </a:spcAft>
              <a:buClr>
                <a:schemeClr val="lt1"/>
              </a:buClr>
              <a:buSzPts val="3600"/>
              <a:buNone/>
            </a:pPr>
            <a:br>
              <a:rPr lang="en-US" b="1" dirty="0">
                <a:solidFill>
                  <a:schemeClr val="lt1"/>
                </a:solidFill>
                <a:latin typeface="Calibri"/>
                <a:ea typeface="Calibri"/>
                <a:cs typeface="Calibri"/>
                <a:sym typeface="Calibri"/>
              </a:rPr>
            </a:br>
            <a:endParaRPr b="1" dirty="0">
              <a:solidFill>
                <a:schemeClr val="lt1"/>
              </a:solidFill>
              <a:latin typeface="Calibri"/>
              <a:ea typeface="Calibri"/>
              <a:cs typeface="Calibri"/>
              <a:sym typeface="Calibri"/>
            </a:endParaRPr>
          </a:p>
          <a:p>
            <a:pPr marL="0" lvl="0" indent="0" algn="l" rtl="0">
              <a:lnSpc>
                <a:spcPct val="103333"/>
              </a:lnSpc>
              <a:spcBef>
                <a:spcPts val="0"/>
              </a:spcBef>
              <a:spcAft>
                <a:spcPts val="0"/>
              </a:spcAft>
              <a:buSzPts val="3600"/>
              <a:buNone/>
            </a:pPr>
            <a:endParaRPr b="1" dirty="0">
              <a:solidFill>
                <a:schemeClr val="lt1"/>
              </a:solidFill>
              <a:latin typeface="Calibri"/>
              <a:ea typeface="Calibri"/>
              <a:cs typeface="Calibri"/>
              <a:sym typeface="Calibri"/>
            </a:endParaRPr>
          </a:p>
          <a:p>
            <a:pPr marL="0" lvl="0" indent="0" algn="l" rtl="0">
              <a:lnSpc>
                <a:spcPct val="103333"/>
              </a:lnSpc>
              <a:spcBef>
                <a:spcPts val="0"/>
              </a:spcBef>
              <a:spcAft>
                <a:spcPts val="0"/>
              </a:spcAft>
              <a:buClr>
                <a:schemeClr val="lt1"/>
              </a:buClr>
              <a:buSzPts val="3600"/>
              <a:buNone/>
            </a:pPr>
            <a:endParaRPr dirty="0"/>
          </a:p>
        </p:txBody>
      </p:sp>
      <p:sp>
        <p:nvSpPr>
          <p:cNvPr id="509" name="Google Shape;509;p90"/>
          <p:cNvSpPr/>
          <p:nvPr/>
        </p:nvSpPr>
        <p:spPr>
          <a:xfrm>
            <a:off x="2131934" y="4924085"/>
            <a:ext cx="4253743" cy="1516655"/>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0" name="Google Shape;510;p90"/>
          <p:cNvSpPr/>
          <p:nvPr/>
        </p:nvSpPr>
        <p:spPr>
          <a:xfrm>
            <a:off x="5673476" y="2796659"/>
            <a:ext cx="4253743" cy="1516655"/>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1" name="Google Shape;511;p90"/>
          <p:cNvSpPr/>
          <p:nvPr/>
        </p:nvSpPr>
        <p:spPr>
          <a:xfrm>
            <a:off x="5781911" y="2388850"/>
            <a:ext cx="2508145" cy="645895"/>
          </a:xfrm>
          <a:custGeom>
            <a:avLst/>
            <a:gdLst/>
            <a:ahLst/>
            <a:cxnLst/>
            <a:rect l="l" t="t" r="r" b="b"/>
            <a:pathLst>
              <a:path w="4691" h="1209" extrusionOk="0">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2" name="Google Shape;512;p90"/>
          <p:cNvSpPr/>
          <p:nvPr/>
        </p:nvSpPr>
        <p:spPr>
          <a:xfrm>
            <a:off x="729048" y="2796659"/>
            <a:ext cx="4253743" cy="1516656"/>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3" name="Google Shape;513;p90"/>
          <p:cNvSpPr/>
          <p:nvPr/>
        </p:nvSpPr>
        <p:spPr>
          <a:xfrm>
            <a:off x="839840" y="2388850"/>
            <a:ext cx="2508145" cy="645895"/>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4" name="Google Shape;514;p90"/>
          <p:cNvSpPr/>
          <p:nvPr/>
        </p:nvSpPr>
        <p:spPr>
          <a:xfrm>
            <a:off x="6961182" y="4921053"/>
            <a:ext cx="4253743" cy="1516655"/>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5" name="Google Shape;515;p90"/>
          <p:cNvSpPr/>
          <p:nvPr/>
        </p:nvSpPr>
        <p:spPr>
          <a:xfrm>
            <a:off x="2240369" y="4516275"/>
            <a:ext cx="2508145" cy="645895"/>
          </a:xfrm>
          <a:custGeom>
            <a:avLst/>
            <a:gdLst/>
            <a:ahLst/>
            <a:cxnLst/>
            <a:rect l="l" t="t" r="r" b="b"/>
            <a:pathLst>
              <a:path w="4691" h="1209" extrusionOk="0">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6" name="Google Shape;516;p90"/>
          <p:cNvSpPr/>
          <p:nvPr/>
        </p:nvSpPr>
        <p:spPr>
          <a:xfrm>
            <a:off x="7281602" y="4515948"/>
            <a:ext cx="2508145" cy="645895"/>
          </a:xfrm>
          <a:custGeom>
            <a:avLst/>
            <a:gdLst/>
            <a:ahLst/>
            <a:cxnLst/>
            <a:rect l="l" t="t" r="r" b="b"/>
            <a:pathLst>
              <a:path w="4690" h="1208" extrusionOk="0">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7" name="Google Shape;517;p90"/>
          <p:cNvSpPr txBox="1"/>
          <p:nvPr/>
        </p:nvSpPr>
        <p:spPr>
          <a:xfrm>
            <a:off x="1060246" y="2509072"/>
            <a:ext cx="2508144"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 Datatips</a:t>
            </a: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p90"/>
          <p:cNvSpPr txBox="1"/>
          <p:nvPr/>
        </p:nvSpPr>
        <p:spPr>
          <a:xfrm>
            <a:off x="6017104" y="2481032"/>
            <a:ext cx="2272952"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1" i="0" u="none" strike="noStrike" cap="none" dirty="0">
                <a:solidFill>
                  <a:schemeClr val="lt1"/>
                </a:solidFill>
                <a:latin typeface="Calibri"/>
                <a:ea typeface="Calibri"/>
                <a:cs typeface="Calibri"/>
                <a:sym typeface="Calibri"/>
              </a:rPr>
              <a:t>🔒 </a:t>
            </a:r>
            <a:r>
              <a:rPr lang="en-US" sz="2200" b="1" i="0" u="none" strike="noStrike" cap="none" dirty="0" err="1">
                <a:solidFill>
                  <a:schemeClr val="lt1"/>
                </a:solidFill>
                <a:latin typeface="Calibri"/>
                <a:ea typeface="Calibri"/>
                <a:cs typeface="Calibri"/>
                <a:sym typeface="Calibri"/>
              </a:rPr>
              <a:t>Säkerhetstips</a:t>
            </a:r>
            <a:endParaRPr dirty="0"/>
          </a:p>
          <a:p>
            <a:pPr marL="0" marR="0" lvl="0" indent="0" algn="l" rtl="0">
              <a:lnSpc>
                <a:spcPct val="100000"/>
              </a:lnSpc>
              <a:spcBef>
                <a:spcPts val="0"/>
              </a:spcBef>
              <a:spcAft>
                <a:spcPts val="0"/>
              </a:spcAft>
              <a:buClr>
                <a:srgbClr val="000000"/>
              </a:buClr>
              <a:buSzPts val="2200"/>
              <a:buFont typeface="Arial"/>
              <a:buNone/>
            </a:pPr>
            <a:endParaRPr sz="2200" b="0" i="0" u="none" strike="noStrike" cap="none" dirty="0">
              <a:solidFill>
                <a:schemeClr val="lt1"/>
              </a:solidFill>
              <a:latin typeface="Arial"/>
              <a:ea typeface="Arial"/>
              <a:cs typeface="Arial"/>
              <a:sym typeface="Arial"/>
            </a:endParaRPr>
          </a:p>
        </p:txBody>
      </p:sp>
      <p:sp>
        <p:nvSpPr>
          <p:cNvPr id="519" name="Google Shape;519;p90"/>
          <p:cNvSpPr txBox="1"/>
          <p:nvPr/>
        </p:nvSpPr>
        <p:spPr>
          <a:xfrm>
            <a:off x="2622558" y="4582339"/>
            <a:ext cx="1934333"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lt1"/>
                </a:solidFill>
                <a:latin typeface="Calibri"/>
                <a:ea typeface="Calibri"/>
                <a:cs typeface="Calibri"/>
                <a:sym typeface="Calibri"/>
              </a:rPr>
              <a:t>⚖️ Etiskt tips</a:t>
            </a:r>
            <a:endParaRPr/>
          </a:p>
        </p:txBody>
      </p:sp>
      <p:sp>
        <p:nvSpPr>
          <p:cNvPr id="520" name="Google Shape;520;p90"/>
          <p:cNvSpPr txBox="1"/>
          <p:nvPr/>
        </p:nvSpPr>
        <p:spPr>
          <a:xfrm>
            <a:off x="7349963" y="4592068"/>
            <a:ext cx="2371421"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lt1"/>
                </a:solidFill>
                <a:latin typeface="Calibri"/>
                <a:ea typeface="Calibri"/>
                <a:cs typeface="Calibri"/>
                <a:sym typeface="Calibri"/>
              </a:rPr>
              <a:t>📍 Tips om plats</a:t>
            </a:r>
            <a:endParaRPr/>
          </a:p>
        </p:txBody>
      </p:sp>
      <p:sp>
        <p:nvSpPr>
          <p:cNvPr id="521" name="Google Shape;521;p90"/>
          <p:cNvSpPr/>
          <p:nvPr/>
        </p:nvSpPr>
        <p:spPr>
          <a:xfrm>
            <a:off x="943524" y="2947479"/>
            <a:ext cx="3857076"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Ge endast appar tillgång till exakt det de behöver. En stegräknare behöver till exempel inte tillgång till dina foton eller kontakter.</a:t>
            </a:r>
            <a:endParaRPr sz="1800" b="1" i="0" u="none" strike="noStrike" cap="none" dirty="0">
              <a:solidFill>
                <a:srgbClr val="292668"/>
              </a:solidFill>
              <a:latin typeface="Calibri"/>
              <a:ea typeface="Calibri"/>
              <a:cs typeface="Calibri"/>
              <a:sym typeface="Calibri"/>
            </a:endParaRPr>
          </a:p>
        </p:txBody>
      </p:sp>
      <p:sp>
        <p:nvSpPr>
          <p:cNvPr id="522" name="Google Shape;522;p90"/>
          <p:cNvSpPr/>
          <p:nvPr/>
        </p:nvSpPr>
        <p:spPr>
          <a:xfrm>
            <a:off x="5820396" y="3042604"/>
            <a:ext cx="3959902"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chemeClr val="lt1"/>
                </a:solidFill>
                <a:latin typeface="Calibri"/>
                <a:ea typeface="Calibri"/>
                <a:cs typeface="Calibri"/>
                <a:sym typeface="Calibri"/>
              </a:rPr>
              <a:t>Kontrollera dina ”behörigheter” ett par gånger om året. Vissa appar får ytterligare behörigheter efter uppdateringar.</a:t>
            </a:r>
            <a:endParaRPr sz="1800" b="1" i="0" u="none" strike="noStrike" cap="none" dirty="0">
              <a:solidFill>
                <a:schemeClr val="lt1"/>
              </a:solidFill>
              <a:latin typeface="Calibri"/>
              <a:ea typeface="Calibri"/>
              <a:cs typeface="Calibri"/>
              <a:sym typeface="Calibri"/>
            </a:endParaRPr>
          </a:p>
        </p:txBody>
      </p:sp>
      <p:sp>
        <p:nvSpPr>
          <p:cNvPr id="523" name="Google Shape;523;p90"/>
          <p:cNvSpPr/>
          <p:nvPr/>
        </p:nvSpPr>
        <p:spPr>
          <a:xfrm>
            <a:off x="2343150" y="5213916"/>
            <a:ext cx="3886200"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Det är etiskt korrekt att appar informerar dig om vad de använder dina data till. Om något är oklart är det helt okej att säga nej.</a:t>
            </a:r>
            <a:endParaRPr sz="1800" b="1" i="0" u="none" strike="noStrike" cap="none" dirty="0">
              <a:solidFill>
                <a:srgbClr val="292668"/>
              </a:solidFill>
              <a:latin typeface="Calibri"/>
              <a:ea typeface="Calibri"/>
              <a:cs typeface="Calibri"/>
              <a:sym typeface="Calibri"/>
            </a:endParaRPr>
          </a:p>
        </p:txBody>
      </p:sp>
      <p:sp>
        <p:nvSpPr>
          <p:cNvPr id="524" name="Google Shape;524;p90"/>
          <p:cNvSpPr/>
          <p:nvPr/>
        </p:nvSpPr>
        <p:spPr>
          <a:xfrm>
            <a:off x="7069618" y="5209172"/>
            <a:ext cx="4007957"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a:solidFill>
                  <a:schemeClr val="lt1"/>
                </a:solidFill>
                <a:latin typeface="Calibri"/>
                <a:ea typeface="Calibri"/>
                <a:cs typeface="Calibri"/>
                <a:sym typeface="Calibri"/>
              </a:rPr>
              <a:t>Många bärbara enheter vill veta var du befinner dig. Stäng av denna funktion om du inte använder funktioner som ruttuppföljning.</a:t>
            </a:r>
            <a:endParaRPr/>
          </a:p>
        </p:txBody>
      </p:sp>
      <p:pic>
        <p:nvPicPr>
          <p:cNvPr id="525" name="Google Shape;525;p90" descr="21 tusind Digital data in the safe royaltyfrie billeder, stock-fotos og  illustrationer | Shutterstock"/>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03444" y="275200"/>
            <a:ext cx="2321597" cy="1393709"/>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1" name="Google Shape;531;p91"/>
          <p:cNvSpPr txBox="1">
            <a:spLocks noGrp="1"/>
          </p:cNvSpPr>
          <p:nvPr>
            <p:ph type="body" idx="1"/>
          </p:nvPr>
        </p:nvSpPr>
        <p:spPr>
          <a:xfrm>
            <a:off x="278643" y="104623"/>
            <a:ext cx="5150621" cy="1188720"/>
          </a:xfrm>
          <a:prstGeom prst="rect">
            <a:avLst/>
          </a:prstGeom>
          <a:noFill/>
          <a:ln>
            <a:noFill/>
          </a:ln>
        </p:spPr>
        <p:txBody>
          <a:bodyPr spcFirstLastPara="1" wrap="square" lIns="91425" tIns="45700" rIns="91425" bIns="45700" anchor="t" anchorCtr="0">
            <a:normAutofit fontScale="62500" lnSpcReduction="20000"/>
          </a:bodyPr>
          <a:lstStyle/>
          <a:p>
            <a:pPr marL="0" lvl="0" indent="0" algn="ctr" rtl="0">
              <a:lnSpc>
                <a:spcPct val="103333"/>
              </a:lnSpc>
              <a:spcBef>
                <a:spcPts val="0"/>
              </a:spcBef>
              <a:spcAft>
                <a:spcPts val="0"/>
              </a:spcAft>
              <a:buSzPct val="106667"/>
              <a:buNone/>
            </a:pPr>
            <a:r>
              <a:rPr lang="en-US" sz="5400">
                <a:solidFill>
                  <a:schemeClr val="lt1"/>
                </a:solidFill>
                <a:latin typeface="Calibri"/>
                <a:ea typeface="Calibri"/>
                <a:cs typeface="Calibri"/>
                <a:sym typeface="Calibri"/>
              </a:rPr>
              <a:t>Scenarioövning 3</a:t>
            </a:r>
            <a:endParaRPr/>
          </a:p>
          <a:p>
            <a:pPr marL="0" lvl="0" indent="0" algn="ctr" rtl="0">
              <a:lnSpc>
                <a:spcPct val="103333"/>
              </a:lnSpc>
              <a:spcBef>
                <a:spcPts val="0"/>
              </a:spcBef>
              <a:spcAft>
                <a:spcPts val="0"/>
              </a:spcAft>
              <a:buSzPct val="106667"/>
              <a:buNone/>
            </a:pPr>
            <a:r>
              <a:rPr lang="en-US" sz="5400" b="1"/>
              <a:t>”John får ett popup-fönster”</a:t>
            </a:r>
            <a:endParaRPr sz="5400"/>
          </a:p>
          <a:p>
            <a:pPr marL="0" lvl="0" indent="0" algn="l" rtl="0">
              <a:lnSpc>
                <a:spcPct val="103333"/>
              </a:lnSpc>
              <a:spcBef>
                <a:spcPts val="0"/>
              </a:spcBef>
              <a:spcAft>
                <a:spcPts val="0"/>
              </a:spcAft>
              <a:buSzPct val="160000"/>
              <a:buNone/>
            </a:pPr>
            <a:endParaRPr/>
          </a:p>
        </p:txBody>
      </p:sp>
      <p:pic>
        <p:nvPicPr>
          <p:cNvPr id="532" name="Google Shape;532;p91"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3799337">
            <a:off x="3401034" y="4767931"/>
            <a:ext cx="3845287" cy="3119494"/>
          </a:xfrm>
          <a:prstGeom prst="rect">
            <a:avLst/>
          </a:prstGeom>
          <a:noFill/>
          <a:ln>
            <a:noFill/>
          </a:ln>
        </p:spPr>
      </p:pic>
      <p:sp>
        <p:nvSpPr>
          <p:cNvPr id="533" name="Google Shape;533;p91"/>
          <p:cNvSpPr txBox="1"/>
          <p:nvPr/>
        </p:nvSpPr>
        <p:spPr>
          <a:xfrm>
            <a:off x="243555" y="1293343"/>
            <a:ext cx="5646408"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rgbClr val="292668"/>
                </a:solidFill>
                <a:latin typeface="Calibri"/>
                <a:ea typeface="Calibri"/>
                <a:cs typeface="Calibri"/>
                <a:sym typeface="Calibri"/>
              </a:rPr>
              <a:t>Dataskydd och känslig hälsoinformation</a:t>
            </a: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chemeClr val="lt1"/>
                </a:solidFill>
                <a:latin typeface="Calibri"/>
                <a:ea typeface="Calibri"/>
                <a:cs typeface="Calibri"/>
                <a:sym typeface="Calibri"/>
              </a:rPr>
              <a:t>John, 78 år, får ett meddelande från en app:</a:t>
            </a:r>
            <a:endParaRPr dirty="0"/>
          </a:p>
          <a:p>
            <a:pPr marL="0" marR="0" lvl="0" indent="0" algn="l" rtl="0">
              <a:lnSpc>
                <a:spcPct val="100000"/>
              </a:lnSpc>
              <a:spcBef>
                <a:spcPts val="0"/>
              </a:spcBef>
              <a:spcAft>
                <a:spcPts val="0"/>
              </a:spcAft>
              <a:buClr>
                <a:srgbClr val="000000"/>
              </a:buClr>
              <a:buSzPts val="2000"/>
              <a:buFont typeface="Arial"/>
              <a:buNone/>
            </a:pPr>
            <a:r>
              <a:rPr lang="en-US" sz="2000" b="0" i="1" u="none" strike="noStrike" cap="none" dirty="0">
                <a:solidFill>
                  <a:schemeClr val="lt1"/>
                </a:solidFill>
                <a:latin typeface="Calibri"/>
                <a:ea typeface="Calibri"/>
                <a:cs typeface="Calibri"/>
                <a:sym typeface="Calibri"/>
              </a:rPr>
              <a:t>”Vi skulle vilja använda dina hälsouppgifter för att förbättra din upplevelse.”</a:t>
            </a: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chemeClr val="lt1"/>
                </a:solidFill>
                <a:latin typeface="Calibri"/>
                <a:ea typeface="Calibri"/>
                <a:cs typeface="Calibri"/>
                <a:sym typeface="Calibri"/>
              </a:rPr>
              <a:t>Han vet inte om han ska säga ja eller nej.</a:t>
            </a:r>
            <a:endParaRPr dirty="0"/>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chemeClr val="lt1"/>
                </a:solidFill>
                <a:latin typeface="Calibri"/>
                <a:ea typeface="Calibri"/>
                <a:cs typeface="Calibri"/>
                <a:sym typeface="Calibri"/>
              </a:rPr>
              <a:t>Han går in på </a:t>
            </a:r>
            <a:r>
              <a:rPr lang="en-US" sz="2000" b="0" i="1" u="none" strike="noStrike" cap="none" dirty="0">
                <a:solidFill>
                  <a:schemeClr val="lt1"/>
                </a:solidFill>
                <a:latin typeface="Calibri"/>
                <a:ea typeface="Calibri"/>
                <a:cs typeface="Calibri"/>
                <a:sym typeface="Calibri"/>
              </a:rPr>
              <a:t>Inställningar → Behörigheter </a:t>
            </a:r>
            <a:r>
              <a:rPr lang="en-US" sz="2000" b="0" i="0" u="none" strike="noStrike" cap="none" dirty="0">
                <a:solidFill>
                  <a:schemeClr val="lt1"/>
                </a:solidFill>
                <a:latin typeface="Calibri"/>
                <a:ea typeface="Calibri"/>
                <a:cs typeface="Calibri"/>
                <a:sym typeface="Calibri"/>
              </a:rPr>
              <a:t>och upptäcker att appen även hade tillgång till hans position, trots att han aldrig använder den funktionen. Han stänger av den och väljer ”Dela inte” på den nya förfrågan. Appen fungerar fortfarande utmärkt.</a:t>
            </a:r>
            <a:endParaRPr dirty="0"/>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292668"/>
                </a:solidFill>
                <a:latin typeface="Calibri"/>
                <a:ea typeface="Calibri"/>
                <a:cs typeface="Calibri"/>
                <a:sym typeface="Calibri"/>
              </a:rPr>
              <a:t>Frågor till scenariot:</a:t>
            </a:r>
            <a:endParaRPr dirty="0"/>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 Vilka uppgifter är ”nödvändiga” och vilka är bara </a:t>
            </a:r>
            <a:endParaRPr dirty="0"/>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   ”bra att ha” för appar?</a:t>
            </a:r>
            <a:endParaRPr dirty="0"/>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 Hur kan John avgöra om det känns säkert att dela?</a:t>
            </a:r>
            <a:endParaRPr dirty="0"/>
          </a:p>
        </p:txBody>
      </p:sp>
      <p:pic>
        <p:nvPicPr>
          <p:cNvPr id="4" name="Billede 3" descr="Et billede, der indeholder skærmbillede, Grafik, Farverigt, design&#10;&#10;AI-genereret indhold kan være ukorrekt.">
            <a:extLst>
              <a:ext uri="{FF2B5EF4-FFF2-40B4-BE49-F238E27FC236}">
                <a16:creationId xmlns:a16="http://schemas.microsoft.com/office/drawing/2014/main" id="{D43B9523-1750-BE81-4F34-D662A3F43059}"/>
              </a:ext>
            </a:extLst>
          </p:cNvPr>
          <p:cNvPicPr>
            <a:picLocks noChangeAspect="1"/>
          </p:cNvPicPr>
          <p:nvPr/>
        </p:nvPicPr>
        <p:blipFill>
          <a:blip r:embed="rId4"/>
          <a:stretch>
            <a:fillRect/>
          </a:stretch>
        </p:blipFill>
        <p:spPr>
          <a:xfrm>
            <a:off x="6538913" y="481013"/>
            <a:ext cx="2085975" cy="1952625"/>
          </a:xfrm>
          <a:prstGeom prst="rect">
            <a:avLst/>
          </a:prstGeom>
        </p:spPr>
      </p:pic>
      <p:pic>
        <p:nvPicPr>
          <p:cNvPr id="5" name="Billede 4" descr="Et billede, der indeholder skærmbillede, Grafik, Farverigt, design&#10;&#10;AI-genereret indhold kan være ukorrekt.">
            <a:extLst>
              <a:ext uri="{FF2B5EF4-FFF2-40B4-BE49-F238E27FC236}">
                <a16:creationId xmlns:a16="http://schemas.microsoft.com/office/drawing/2014/main" id="{2217EFEF-69D8-4D6A-B9E2-9C9B7E40E6E1}"/>
              </a:ext>
            </a:extLst>
          </p:cNvPr>
          <p:cNvPicPr>
            <a:picLocks noChangeAspect="1"/>
          </p:cNvPicPr>
          <p:nvPr/>
        </p:nvPicPr>
        <p:blipFill>
          <a:blip r:embed="rId5"/>
          <a:stretch>
            <a:fillRect/>
          </a:stretch>
        </p:blipFill>
        <p:spPr>
          <a:xfrm>
            <a:off x="9036957" y="480106"/>
            <a:ext cx="1905000" cy="2028825"/>
          </a:xfrm>
          <a:prstGeom prst="rect">
            <a:avLst/>
          </a:prstGeom>
        </p:spPr>
      </p:pic>
      <p:pic>
        <p:nvPicPr>
          <p:cNvPr id="6" name="Billede 5" descr="Et billede, der indeholder skærmbillede, symbol, design&#10;&#10;AI-genereret indhold kan være ukorrekt.">
            <a:extLst>
              <a:ext uri="{FF2B5EF4-FFF2-40B4-BE49-F238E27FC236}">
                <a16:creationId xmlns:a16="http://schemas.microsoft.com/office/drawing/2014/main" id="{AB1C04CF-4D4F-96C3-BD3C-09B19D964A39}"/>
              </a:ext>
            </a:extLst>
          </p:cNvPr>
          <p:cNvPicPr>
            <a:picLocks noChangeAspect="1"/>
          </p:cNvPicPr>
          <p:nvPr/>
        </p:nvPicPr>
        <p:blipFill>
          <a:blip r:embed="rId6"/>
          <a:stretch>
            <a:fillRect/>
          </a:stretch>
        </p:blipFill>
        <p:spPr>
          <a:xfrm>
            <a:off x="6463846" y="2687864"/>
            <a:ext cx="2228850" cy="2228850"/>
          </a:xfrm>
          <a:prstGeom prst="rect">
            <a:avLst/>
          </a:prstGeom>
        </p:spPr>
      </p:pic>
      <p:pic>
        <p:nvPicPr>
          <p:cNvPr id="7" name="Billede 6" descr="Et billede, der indeholder skærmbillede, design, smartphone&#10;&#10;AI-genereret indhold kan være ukorrekt.">
            <a:extLst>
              <a:ext uri="{FF2B5EF4-FFF2-40B4-BE49-F238E27FC236}">
                <a16:creationId xmlns:a16="http://schemas.microsoft.com/office/drawing/2014/main" id="{3F65F1D1-8394-1A6E-D702-9C1705152CA1}"/>
              </a:ext>
            </a:extLst>
          </p:cNvPr>
          <p:cNvPicPr>
            <a:picLocks noChangeAspect="1"/>
          </p:cNvPicPr>
          <p:nvPr/>
        </p:nvPicPr>
        <p:blipFill>
          <a:blip r:embed="rId7"/>
          <a:stretch>
            <a:fillRect/>
          </a:stretch>
        </p:blipFill>
        <p:spPr>
          <a:xfrm>
            <a:off x="9039225" y="3041650"/>
            <a:ext cx="2028825" cy="2038350"/>
          </a:xfrm>
          <a:prstGeom prst="rect">
            <a:avLst/>
          </a:prstGeom>
        </p:spPr>
      </p:pic>
      <p:pic>
        <p:nvPicPr>
          <p:cNvPr id="8" name="Billede 7" descr="Et billede, der indeholder gul, skærmbillede, symbol, Grafik&#10;&#10;AI-genereret indhold kan være ukorrekt.">
            <a:extLst>
              <a:ext uri="{FF2B5EF4-FFF2-40B4-BE49-F238E27FC236}">
                <a16:creationId xmlns:a16="http://schemas.microsoft.com/office/drawing/2014/main" id="{C17B08DD-8E54-F0CA-AEDC-6A0048FF90C9}"/>
              </a:ext>
            </a:extLst>
          </p:cNvPr>
          <p:cNvPicPr>
            <a:picLocks noChangeAspect="1"/>
          </p:cNvPicPr>
          <p:nvPr/>
        </p:nvPicPr>
        <p:blipFill>
          <a:blip r:embed="rId8"/>
          <a:stretch>
            <a:fillRect/>
          </a:stretch>
        </p:blipFill>
        <p:spPr>
          <a:xfrm>
            <a:off x="7830457" y="1458232"/>
            <a:ext cx="1885950" cy="1943100"/>
          </a:xfrm>
          <a:prstGeom prst="rect">
            <a:avLst/>
          </a:prstGeom>
        </p:spPr>
      </p:pic>
      <p:pic>
        <p:nvPicPr>
          <p:cNvPr id="2" name="Billede 1" descr="Et billede, der indeholder tekst, smil, Ansigt, ballon&#10;&#10;AI-genereret indhold kan være ukorrekt.">
            <a:extLst>
              <a:ext uri="{FF2B5EF4-FFF2-40B4-BE49-F238E27FC236}">
                <a16:creationId xmlns:a16="http://schemas.microsoft.com/office/drawing/2014/main" id="{80F1F204-9853-7544-8BC4-26EC475EA461}"/>
              </a:ext>
            </a:extLst>
          </p:cNvPr>
          <p:cNvPicPr>
            <a:picLocks noChangeAspect="1"/>
          </p:cNvPicPr>
          <p:nvPr/>
        </p:nvPicPr>
        <p:blipFill>
          <a:blip r:embed="rId9"/>
          <a:stretch>
            <a:fillRect/>
          </a:stretch>
        </p:blipFill>
        <p:spPr>
          <a:xfrm>
            <a:off x="10047514" y="5252811"/>
            <a:ext cx="1066800" cy="1504950"/>
          </a:xfrm>
          <a:prstGeom prst="rect">
            <a:avLst/>
          </a:prstGeom>
        </p:spPr>
      </p:pic>
      <p:grpSp>
        <p:nvGrpSpPr>
          <p:cNvPr id="3" name="Graphic 4">
            <a:extLst>
              <a:ext uri="{FF2B5EF4-FFF2-40B4-BE49-F238E27FC236}">
                <a16:creationId xmlns:a16="http://schemas.microsoft.com/office/drawing/2014/main" id="{609A47A0-9829-F288-7209-8DFB47760518}"/>
              </a:ext>
            </a:extLst>
          </p:cNvPr>
          <p:cNvGrpSpPr/>
          <p:nvPr/>
        </p:nvGrpSpPr>
        <p:grpSpPr>
          <a:xfrm rot="3928889">
            <a:off x="9351200" y="6001190"/>
            <a:ext cx="416813" cy="946356"/>
            <a:chOff x="4880804" y="6124557"/>
            <a:chExt cx="717140" cy="1386497"/>
          </a:xfrm>
          <a:solidFill>
            <a:srgbClr val="242B62"/>
          </a:solidFill>
        </p:grpSpPr>
        <p:grpSp>
          <p:nvGrpSpPr>
            <p:cNvPr id="9" name="Graphic 4">
              <a:extLst>
                <a:ext uri="{FF2B5EF4-FFF2-40B4-BE49-F238E27FC236}">
                  <a16:creationId xmlns:a16="http://schemas.microsoft.com/office/drawing/2014/main" id="{414FB86D-9DFB-F77A-FA79-D013B8DB3134}"/>
                </a:ext>
              </a:extLst>
            </p:cNvPr>
            <p:cNvGrpSpPr/>
            <p:nvPr/>
          </p:nvGrpSpPr>
          <p:grpSpPr>
            <a:xfrm>
              <a:off x="4911037" y="6124557"/>
              <a:ext cx="446280" cy="440141"/>
              <a:chOff x="4911037" y="6124557"/>
              <a:chExt cx="446280" cy="440141"/>
            </a:xfrm>
            <a:grpFill/>
          </p:grpSpPr>
          <p:sp>
            <p:nvSpPr>
              <p:cNvPr id="18" name="Freeform 21">
                <a:extLst>
                  <a:ext uri="{FF2B5EF4-FFF2-40B4-BE49-F238E27FC236}">
                    <a16:creationId xmlns:a16="http://schemas.microsoft.com/office/drawing/2014/main" id="{E946E4B4-C79A-3B90-C93D-6FE97CB4F928}"/>
                  </a:ext>
                </a:extLst>
              </p:cNvPr>
              <p:cNvSpPr/>
              <p:nvPr/>
            </p:nvSpPr>
            <p:spPr>
              <a:xfrm>
                <a:off x="4911037" y="6124557"/>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9" name="Freeform 22">
                <a:extLst>
                  <a:ext uri="{FF2B5EF4-FFF2-40B4-BE49-F238E27FC236}">
                    <a16:creationId xmlns:a16="http://schemas.microsoft.com/office/drawing/2014/main" id="{71A2EB36-5D3C-5A08-8253-5438FB33E0A0}"/>
                  </a:ext>
                </a:extLst>
              </p:cNvPr>
              <p:cNvSpPr/>
              <p:nvPr/>
            </p:nvSpPr>
            <p:spPr>
              <a:xfrm>
                <a:off x="4996730" y="6205577"/>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10" name="Graphic 4">
              <a:extLst>
                <a:ext uri="{FF2B5EF4-FFF2-40B4-BE49-F238E27FC236}">
                  <a16:creationId xmlns:a16="http://schemas.microsoft.com/office/drawing/2014/main" id="{C873F79A-2F81-22EE-8D31-8D561133EDE8}"/>
                </a:ext>
              </a:extLst>
            </p:cNvPr>
            <p:cNvGrpSpPr/>
            <p:nvPr/>
          </p:nvGrpSpPr>
          <p:grpSpPr>
            <a:xfrm>
              <a:off x="4880804" y="6299331"/>
              <a:ext cx="717140" cy="1211723"/>
              <a:chOff x="4880804" y="6299331"/>
              <a:chExt cx="717140" cy="1211723"/>
            </a:xfrm>
            <a:grpFill/>
          </p:grpSpPr>
          <p:sp>
            <p:nvSpPr>
              <p:cNvPr id="11" name="Freeform 14">
                <a:extLst>
                  <a:ext uri="{FF2B5EF4-FFF2-40B4-BE49-F238E27FC236}">
                    <a16:creationId xmlns:a16="http://schemas.microsoft.com/office/drawing/2014/main" id="{62C3D77C-184A-2B72-A2D1-6E829B4CC263}"/>
                  </a:ext>
                </a:extLst>
              </p:cNvPr>
              <p:cNvSpPr/>
              <p:nvPr/>
            </p:nvSpPr>
            <p:spPr>
              <a:xfrm>
                <a:off x="4880804" y="6686962"/>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5">
                <a:extLst>
                  <a:ext uri="{FF2B5EF4-FFF2-40B4-BE49-F238E27FC236}">
                    <a16:creationId xmlns:a16="http://schemas.microsoft.com/office/drawing/2014/main" id="{6030FF8E-E59D-52C3-69A2-872ABCE9AB6B}"/>
                  </a:ext>
                </a:extLst>
              </p:cNvPr>
              <p:cNvSpPr/>
              <p:nvPr/>
            </p:nvSpPr>
            <p:spPr>
              <a:xfrm>
                <a:off x="5434816" y="6741043"/>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16">
                <a:extLst>
                  <a:ext uri="{FF2B5EF4-FFF2-40B4-BE49-F238E27FC236}">
                    <a16:creationId xmlns:a16="http://schemas.microsoft.com/office/drawing/2014/main" id="{2CD79550-9BF0-0431-AE2F-75F62E9C474B}"/>
                  </a:ext>
                </a:extLst>
              </p:cNvPr>
              <p:cNvSpPr/>
              <p:nvPr/>
            </p:nvSpPr>
            <p:spPr>
              <a:xfrm>
                <a:off x="5297616" y="6686694"/>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17">
                <a:extLst>
                  <a:ext uri="{FF2B5EF4-FFF2-40B4-BE49-F238E27FC236}">
                    <a16:creationId xmlns:a16="http://schemas.microsoft.com/office/drawing/2014/main" id="{AA48C8B2-5A5D-16EE-A62D-61DE36813AB8}"/>
                  </a:ext>
                </a:extLst>
              </p:cNvPr>
              <p:cNvSpPr/>
              <p:nvPr/>
            </p:nvSpPr>
            <p:spPr>
              <a:xfrm>
                <a:off x="5183708" y="6641472"/>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18">
                <a:extLst>
                  <a:ext uri="{FF2B5EF4-FFF2-40B4-BE49-F238E27FC236}">
                    <a16:creationId xmlns:a16="http://schemas.microsoft.com/office/drawing/2014/main" id="{71CE126D-FD39-AA6B-44CB-0F7B6936A999}"/>
                  </a:ext>
                </a:extLst>
              </p:cNvPr>
              <p:cNvSpPr/>
              <p:nvPr/>
            </p:nvSpPr>
            <p:spPr>
              <a:xfrm>
                <a:off x="5064420" y="7257093"/>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19">
                <a:extLst>
                  <a:ext uri="{FF2B5EF4-FFF2-40B4-BE49-F238E27FC236}">
                    <a16:creationId xmlns:a16="http://schemas.microsoft.com/office/drawing/2014/main" id="{BF08A01F-E3E6-E517-EAB1-A41ACCB8EE10}"/>
                  </a:ext>
                </a:extLst>
              </p:cNvPr>
              <p:cNvSpPr/>
              <p:nvPr/>
            </p:nvSpPr>
            <p:spPr>
              <a:xfrm>
                <a:off x="5434331" y="6908469"/>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20">
                <a:extLst>
                  <a:ext uri="{FF2B5EF4-FFF2-40B4-BE49-F238E27FC236}">
                    <a16:creationId xmlns:a16="http://schemas.microsoft.com/office/drawing/2014/main" id="{42A7F1FE-3F3C-62F2-362B-366E074FE432}"/>
                  </a:ext>
                </a:extLst>
              </p:cNvPr>
              <p:cNvSpPr/>
              <p:nvPr/>
            </p:nvSpPr>
            <p:spPr>
              <a:xfrm>
                <a:off x="5036534" y="6299331"/>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0" name="Tekstfelt 19">
            <a:extLst>
              <a:ext uri="{FF2B5EF4-FFF2-40B4-BE49-F238E27FC236}">
                <a16:creationId xmlns:a16="http://schemas.microsoft.com/office/drawing/2014/main" id="{F4E3E971-734A-F09D-A36D-E6FBD9D31A9E}"/>
              </a:ext>
            </a:extLst>
          </p:cNvPr>
          <p:cNvSpPr txBox="1"/>
          <p:nvPr/>
        </p:nvSpPr>
        <p:spPr>
          <a:xfrm>
            <a:off x="6959600" y="6462486"/>
            <a:ext cx="227874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1800" b="0" i="0" u="none" strike="noStrike" baseline="0">
                <a:solidFill>
                  <a:srgbClr val="292668"/>
                </a:solidFill>
                <a:latin typeface="Calibri"/>
              </a:rPr>
              <a:t>Hitta svaret här</a:t>
            </a:r>
            <a:endParaRPr lang="da-DK"/>
          </a:p>
          <a:p>
            <a:pPr algn="ctr"/>
            <a:endParaRPr lang="da-DK"/>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92"/>
          <p:cNvSpPr txBox="1"/>
          <p:nvPr/>
        </p:nvSpPr>
        <p:spPr>
          <a:xfrm>
            <a:off x="897614" y="224395"/>
            <a:ext cx="4550975" cy="104998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103333"/>
              </a:lnSpc>
              <a:spcBef>
                <a:spcPts val="0"/>
              </a:spcBef>
              <a:spcAft>
                <a:spcPts val="0"/>
              </a:spcAft>
              <a:buClr>
                <a:srgbClr val="242B62"/>
              </a:buClr>
              <a:buSzPct val="100000"/>
              <a:buFont typeface="Arial"/>
              <a:buNone/>
            </a:pPr>
            <a:r>
              <a:rPr lang="en-US" sz="14400" b="1" i="0" u="none" strike="noStrike" cap="none" dirty="0">
                <a:solidFill>
                  <a:srgbClr val="292668"/>
                </a:solidFill>
                <a:latin typeface="Calibri"/>
                <a:ea typeface="Calibri"/>
                <a:cs typeface="Calibri"/>
                <a:sym typeface="Calibri"/>
              </a:rPr>
              <a:t>Steg-för-steg-övning</a:t>
            </a:r>
            <a:endParaRPr sz="3600" b="0" i="0" u="none" strike="noStrike" cap="none" dirty="0">
              <a:solidFill>
                <a:srgbClr val="292668"/>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3600"/>
              <a:buFont typeface="Arial"/>
              <a:buNone/>
            </a:pPr>
            <a:endParaRPr sz="3600" b="0" i="0" u="none" strike="noStrike" cap="none" dirty="0">
              <a:solidFill>
                <a:srgbClr val="292668"/>
              </a:solidFill>
              <a:latin typeface="Calibri"/>
              <a:ea typeface="Calibri"/>
              <a:cs typeface="Calibri"/>
              <a:sym typeface="Calibri"/>
            </a:endParaRPr>
          </a:p>
        </p:txBody>
      </p:sp>
      <p:pic>
        <p:nvPicPr>
          <p:cNvPr id="540" name="Google Shape;540;p92"/>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708392" y="1373925"/>
            <a:ext cx="2505456" cy="4336988"/>
          </a:xfrm>
          <a:prstGeom prst="rect">
            <a:avLst/>
          </a:prstGeom>
          <a:solidFill>
            <a:srgbClr val="D8D8D8"/>
          </a:solidFill>
          <a:ln>
            <a:noFill/>
          </a:ln>
        </p:spPr>
      </p:pic>
      <p:sp>
        <p:nvSpPr>
          <p:cNvPr id="541" name="Google Shape;541;p92"/>
          <p:cNvSpPr/>
          <p:nvPr/>
        </p:nvSpPr>
        <p:spPr>
          <a:xfrm>
            <a:off x="9454896" y="4178808"/>
            <a:ext cx="758952" cy="795528"/>
          </a:xfrm>
          <a:prstGeom prst="flowChartConnector">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42" name="Google Shape;542;p92"/>
          <p:cNvSpPr txBox="1"/>
          <p:nvPr/>
        </p:nvSpPr>
        <p:spPr>
          <a:xfrm>
            <a:off x="897614" y="1050713"/>
            <a:ext cx="6420346" cy="328354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1️⃣ Gå till Inställningar ⚙️</a:t>
            </a:r>
            <a:endParaRPr sz="2400" dirty="0">
              <a:solidFill>
                <a:srgbClr val="292668"/>
              </a:solidFill>
            </a:endParaRPr>
          </a:p>
          <a:p>
            <a:pPr marL="0" marR="0" lvl="0" indent="0" algn="l" rtl="0">
              <a:lnSpc>
                <a:spcPct val="100000"/>
              </a:lnSpc>
              <a:spcBef>
                <a:spcPts val="0"/>
              </a:spcBef>
              <a:spcAft>
                <a:spcPts val="0"/>
              </a:spcAft>
              <a:buNone/>
            </a:pPr>
            <a:endParaRPr sz="1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2️⃣ Leta reda på ”Appar” eller ”Sekretess”  </a:t>
            </a:r>
            <a:endParaRPr sz="2400" dirty="0">
              <a:solidFill>
                <a:srgbClr val="292668"/>
              </a:solidFill>
            </a:endParaRPr>
          </a:p>
          <a:p>
            <a:pPr marL="0" marR="0" lvl="0" indent="0" algn="l" rtl="0">
              <a:lnSpc>
                <a:spcPct val="100000"/>
              </a:lnSpc>
              <a:spcBef>
                <a:spcPts val="0"/>
              </a:spcBef>
              <a:spcAft>
                <a:spcPts val="0"/>
              </a:spcAft>
              <a:buNone/>
            </a:pPr>
            <a:endParaRPr sz="1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3️⃣ Välj en hälsoapp  </a:t>
            </a:r>
            <a:endParaRPr sz="2400" dirty="0">
              <a:solidFill>
                <a:srgbClr val="292668"/>
              </a:solidFill>
            </a:endParaRPr>
          </a:p>
          <a:p>
            <a:pPr marL="0" marR="0" lvl="0" indent="0" algn="l" rtl="0">
              <a:lnSpc>
                <a:spcPct val="100000"/>
              </a:lnSpc>
              <a:spcBef>
                <a:spcPts val="0"/>
              </a:spcBef>
              <a:spcAft>
                <a:spcPts val="0"/>
              </a:spcAft>
              <a:buNone/>
            </a:pPr>
            <a:endParaRPr sz="1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4️⃣ Titta på behörigheterna:</a:t>
            </a:r>
            <a:endParaRPr sz="2400" dirty="0">
              <a:solidFill>
                <a:srgbClr val="292668"/>
              </a:solidFil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     📍 Plats  </a:t>
            </a:r>
            <a:endParaRPr sz="2400" dirty="0">
              <a:solidFill>
                <a:srgbClr val="292668"/>
              </a:solidFil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      📷 Bilder  </a:t>
            </a:r>
            <a:endParaRPr sz="2400" dirty="0">
              <a:solidFill>
                <a:srgbClr val="292668"/>
              </a:solidFil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      👤 Kontakter  </a:t>
            </a:r>
            <a:endParaRPr sz="2400" dirty="0">
              <a:solidFill>
                <a:srgbClr val="292668"/>
              </a:solidFill>
            </a:endParaRPr>
          </a:p>
          <a:p>
            <a:pPr marL="0" marR="0" lvl="0" indent="0" algn="l" rtl="0">
              <a:lnSpc>
                <a:spcPct val="100000"/>
              </a:lnSpc>
              <a:spcBef>
                <a:spcPts val="0"/>
              </a:spcBef>
              <a:spcAft>
                <a:spcPts val="0"/>
              </a:spcAft>
              <a:buNone/>
            </a:pPr>
            <a:endParaRPr sz="1200" b="0" i="0" u="none" strike="noStrike" cap="none" dirty="0">
              <a:solidFill>
                <a:srgbClr val="5696D0"/>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0" i="0" u="none" strike="noStrike" cap="none" dirty="0">
                <a:solidFill>
                  <a:srgbClr val="5696D0"/>
                </a:solidFill>
                <a:latin typeface="Calibri"/>
                <a:ea typeface="Calibri"/>
                <a:cs typeface="Calibri"/>
                <a:sym typeface="Calibri"/>
              </a:rPr>
              <a:t>5️⃣ </a:t>
            </a:r>
            <a:r>
              <a:rPr lang="en-US" sz="2400" b="0" i="0" u="none" strike="noStrike" cap="none" dirty="0">
                <a:solidFill>
                  <a:srgbClr val="292668"/>
                </a:solidFill>
                <a:latin typeface="Calibri"/>
                <a:ea typeface="Calibri"/>
                <a:cs typeface="Calibri"/>
                <a:sym typeface="Calibri"/>
              </a:rPr>
              <a:t>Fråga dig själv:</a:t>
            </a:r>
            <a:endParaRPr sz="2400" dirty="0">
              <a:solidFill>
                <a:srgbClr val="292668"/>
              </a:solidFil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      👉 Behöver den här appen verkligen detta?</a:t>
            </a:r>
            <a:endParaRPr sz="2400" dirty="0">
              <a:solidFill>
                <a:srgbClr val="292668"/>
              </a:solidFill>
            </a:endParaRPr>
          </a:p>
          <a:p>
            <a:pPr marL="0" marR="0" lvl="0" indent="0" algn="l" rtl="0">
              <a:lnSpc>
                <a:spcPct val="100000"/>
              </a:lnSpc>
              <a:spcBef>
                <a:spcPts val="0"/>
              </a:spcBef>
              <a:spcAft>
                <a:spcPts val="0"/>
              </a:spcAft>
              <a:buNone/>
            </a:pPr>
            <a:endParaRPr sz="1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6️⃣ Stäng AV en behörighet som du inte </a:t>
            </a:r>
            <a:r>
              <a:rPr lang="en-US" sz="2400" b="0" i="0" u="none" strike="noStrike" cap="none" dirty="0">
                <a:solidFill>
                  <a:srgbClr val="5696D0"/>
                </a:solidFill>
                <a:latin typeface="Calibri"/>
                <a:ea typeface="Calibri"/>
                <a:cs typeface="Calibri"/>
                <a:sym typeface="Calibri"/>
              </a:rPr>
              <a:t>behöver❌</a:t>
            </a:r>
            <a:endParaRPr sz="2400" b="0" i="0" u="none" strike="noStrike" cap="none" dirty="0">
              <a:solidFill>
                <a:srgbClr val="5696D0"/>
              </a:solidFill>
              <a:latin typeface="Arial"/>
              <a:ea typeface="Arial"/>
              <a:cs typeface="Arial"/>
              <a:sym typeface="Arial"/>
            </a:endParaRPr>
          </a:p>
        </p:txBody>
      </p:sp>
      <p:cxnSp>
        <p:nvCxnSpPr>
          <p:cNvPr id="543" name="Google Shape;543;p92"/>
          <p:cNvCxnSpPr>
            <a:cxnSpLocks/>
          </p:cNvCxnSpPr>
          <p:nvPr/>
        </p:nvCxnSpPr>
        <p:spPr>
          <a:xfrm>
            <a:off x="3981450" y="1347421"/>
            <a:ext cx="5596890" cy="2884703"/>
          </a:xfrm>
          <a:prstGeom prst="straightConnector1">
            <a:avLst/>
          </a:prstGeom>
          <a:noFill/>
          <a:ln w="19050" cap="flat" cmpd="sng">
            <a:solidFill>
              <a:srgbClr val="292668"/>
            </a:solidFill>
            <a:prstDash val="solid"/>
            <a:round/>
            <a:headEnd type="none" w="sm" len="sm"/>
            <a:tailEnd type="triangle" w="med" len="med"/>
          </a:ln>
        </p:spPr>
      </p:cxnSp>
      <p:pic>
        <p:nvPicPr>
          <p:cNvPr id="8" name="Picture 7">
            <a:hlinkClick r:id="rId4"/>
            <a:extLst>
              <a:ext uri="{FF2B5EF4-FFF2-40B4-BE49-F238E27FC236}">
                <a16:creationId xmlns:a16="http://schemas.microsoft.com/office/drawing/2014/main" id="{2CDBEEEE-EB95-A585-69C2-FBFA40948A1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177115" y="5265870"/>
            <a:ext cx="1062553" cy="1502784"/>
          </a:xfrm>
          <a:prstGeom prst="rect">
            <a:avLst/>
          </a:prstGeom>
          <a:ln>
            <a:solidFill>
              <a:srgbClr val="002465"/>
            </a:solidFill>
          </a:ln>
        </p:spPr>
      </p:pic>
      <p:grpSp>
        <p:nvGrpSpPr>
          <p:cNvPr id="9" name="Graphic 4">
            <a:extLst>
              <a:ext uri="{FF2B5EF4-FFF2-40B4-BE49-F238E27FC236}">
                <a16:creationId xmlns:a16="http://schemas.microsoft.com/office/drawing/2014/main" id="{344C83A9-0AEE-F65F-65FB-FB0EF54D2463}"/>
              </a:ext>
            </a:extLst>
          </p:cNvPr>
          <p:cNvGrpSpPr/>
          <p:nvPr/>
        </p:nvGrpSpPr>
        <p:grpSpPr>
          <a:xfrm rot="3928889">
            <a:off x="6451713" y="5909501"/>
            <a:ext cx="416812" cy="946355"/>
            <a:chOff x="9129274" y="2719113"/>
            <a:chExt cx="717139" cy="1386497"/>
          </a:xfrm>
          <a:solidFill>
            <a:srgbClr val="242B62"/>
          </a:solidFill>
        </p:grpSpPr>
        <p:grpSp>
          <p:nvGrpSpPr>
            <p:cNvPr id="10" name="Graphic 4">
              <a:extLst>
                <a:ext uri="{FF2B5EF4-FFF2-40B4-BE49-F238E27FC236}">
                  <a16:creationId xmlns:a16="http://schemas.microsoft.com/office/drawing/2014/main" id="{B3152872-62D4-2EE2-894B-BBA3FCED8341}"/>
                </a:ext>
              </a:extLst>
            </p:cNvPr>
            <p:cNvGrpSpPr/>
            <p:nvPr/>
          </p:nvGrpSpPr>
          <p:grpSpPr>
            <a:xfrm>
              <a:off x="9159507" y="2719113"/>
              <a:ext cx="446280" cy="440141"/>
              <a:chOff x="9159507" y="2719113"/>
              <a:chExt cx="446280" cy="440141"/>
            </a:xfrm>
            <a:grpFill/>
          </p:grpSpPr>
          <p:sp>
            <p:nvSpPr>
              <p:cNvPr id="19" name="Freeform 21">
                <a:extLst>
                  <a:ext uri="{FF2B5EF4-FFF2-40B4-BE49-F238E27FC236}">
                    <a16:creationId xmlns:a16="http://schemas.microsoft.com/office/drawing/2014/main" id="{EE1A64E6-A8C7-D364-7740-0A3D8474479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endParaRPr lang="en-US" dirty="0"/>
              </a:p>
            </p:txBody>
          </p:sp>
          <p:sp>
            <p:nvSpPr>
              <p:cNvPr id="20" name="Freeform 22">
                <a:extLst>
                  <a:ext uri="{FF2B5EF4-FFF2-40B4-BE49-F238E27FC236}">
                    <a16:creationId xmlns:a16="http://schemas.microsoft.com/office/drawing/2014/main" id="{B6ADCE51-FEEE-3674-3DC3-F928768DF5E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endParaRPr lang="en-US" dirty="0"/>
              </a:p>
            </p:txBody>
          </p:sp>
        </p:grpSp>
        <p:grpSp>
          <p:nvGrpSpPr>
            <p:cNvPr id="11" name="Graphic 4">
              <a:extLst>
                <a:ext uri="{FF2B5EF4-FFF2-40B4-BE49-F238E27FC236}">
                  <a16:creationId xmlns:a16="http://schemas.microsoft.com/office/drawing/2014/main" id="{9A60B509-F01F-72B4-33D1-026E6D3DBCC6}"/>
                </a:ext>
              </a:extLst>
            </p:cNvPr>
            <p:cNvGrpSpPr/>
            <p:nvPr/>
          </p:nvGrpSpPr>
          <p:grpSpPr>
            <a:xfrm>
              <a:off x="9129274" y="2893887"/>
              <a:ext cx="717139" cy="1211724"/>
              <a:chOff x="9129274" y="2893887"/>
              <a:chExt cx="717139" cy="1211724"/>
            </a:xfrm>
            <a:grpFill/>
          </p:grpSpPr>
          <p:sp>
            <p:nvSpPr>
              <p:cNvPr id="12" name="Freeform 14">
                <a:extLst>
                  <a:ext uri="{FF2B5EF4-FFF2-40B4-BE49-F238E27FC236}">
                    <a16:creationId xmlns:a16="http://schemas.microsoft.com/office/drawing/2014/main" id="{8EAECBC0-CEE3-72E0-313E-F9C39A894B7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3" name="Freeform 15">
                <a:extLst>
                  <a:ext uri="{FF2B5EF4-FFF2-40B4-BE49-F238E27FC236}">
                    <a16:creationId xmlns:a16="http://schemas.microsoft.com/office/drawing/2014/main" id="{37C43BB2-F202-5662-6F73-1D5B24E891D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4" name="Freeform 16">
                <a:extLst>
                  <a:ext uri="{FF2B5EF4-FFF2-40B4-BE49-F238E27FC236}">
                    <a16:creationId xmlns:a16="http://schemas.microsoft.com/office/drawing/2014/main" id="{C3514B04-4C5C-6802-0926-5FD2E1BCFCB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5" name="Freeform 17">
                <a:extLst>
                  <a:ext uri="{FF2B5EF4-FFF2-40B4-BE49-F238E27FC236}">
                    <a16:creationId xmlns:a16="http://schemas.microsoft.com/office/drawing/2014/main" id="{590823BF-579A-00EB-560E-CEF2C2578B5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p>
            </p:txBody>
          </p:sp>
          <p:sp>
            <p:nvSpPr>
              <p:cNvPr id="16" name="Freeform 18">
                <a:extLst>
                  <a:ext uri="{FF2B5EF4-FFF2-40B4-BE49-F238E27FC236}">
                    <a16:creationId xmlns:a16="http://schemas.microsoft.com/office/drawing/2014/main" id="{C09AE1A9-6EA9-8AAA-BD02-92545A215628}"/>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7" name="Freeform 19">
                <a:extLst>
                  <a:ext uri="{FF2B5EF4-FFF2-40B4-BE49-F238E27FC236}">
                    <a16:creationId xmlns:a16="http://schemas.microsoft.com/office/drawing/2014/main" id="{4236F8B7-8D4F-AE7B-39D1-1DD9BC113F1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8" name="Freeform 20">
                <a:extLst>
                  <a:ext uri="{FF2B5EF4-FFF2-40B4-BE49-F238E27FC236}">
                    <a16:creationId xmlns:a16="http://schemas.microsoft.com/office/drawing/2014/main" id="{CEE53C77-06BB-E1AC-7B6E-A6FFC5A5AFA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1" name="TextBox 20">
            <a:extLst>
              <a:ext uri="{FF2B5EF4-FFF2-40B4-BE49-F238E27FC236}">
                <a16:creationId xmlns:a16="http://schemas.microsoft.com/office/drawing/2014/main" id="{A1D47059-3C4E-9C25-52D7-2483D520190F}"/>
              </a:ext>
            </a:extLst>
          </p:cNvPr>
          <p:cNvSpPr txBox="1"/>
          <p:nvPr/>
        </p:nvSpPr>
        <p:spPr>
          <a:xfrm>
            <a:off x="1791886" y="6114908"/>
            <a:ext cx="5143682" cy="397801"/>
          </a:xfrm>
          <a:prstGeom prst="rect">
            <a:avLst/>
          </a:prstGeom>
          <a:noFill/>
        </p:spPr>
        <p:txBody>
          <a:bodyPr wrap="square">
            <a:spAutoFit/>
          </a:bodyPr>
          <a:lstStyle/>
          <a:p>
            <a:pPr marL="228600" marR="0" lvl="0" indent="0" algn="l" defTabSz="914400" rtl="0" eaLnBrk="1" fontAlgn="auto" latinLnBrk="0" hangingPunct="1">
              <a:lnSpc>
                <a:spcPct val="103333"/>
              </a:lnSpc>
              <a:spcBef>
                <a:spcPts val="0"/>
              </a:spcBef>
              <a:spcAft>
                <a:spcPts val="0"/>
              </a:spcAft>
              <a:buClr>
                <a:srgbClr val="FFFFFF"/>
              </a:buClr>
              <a:buSzPts val="2400"/>
              <a:buFont typeface="Arial"/>
              <a:buNone/>
              <a:tabLst/>
              <a:defRPr/>
            </a:pPr>
            <a:r>
              <a:rPr kumimoji="0" lang="en-US" sz="2000" b="0" i="0" u="none" strike="noStrike" kern="0" cap="none" spc="0" normalizeH="0" baseline="0" noProof="0" dirty="0">
                <a:ln>
                  <a:noFill/>
                </a:ln>
                <a:solidFill>
                  <a:srgbClr val="615AA6"/>
                </a:solidFill>
                <a:effectLst/>
                <a:uLnTx/>
                <a:uFillTx/>
                <a:latin typeface="Calibri"/>
                <a:ea typeface="Calibri"/>
                <a:cs typeface="Calibri"/>
                <a:sym typeface="Calibri"/>
              </a:rPr>
              <a:t>Mer information finns här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1551E-E41B-AB99-EB4E-D4E158949C06}"/>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7147F91-54A0-C661-AF12-7B52FFF6D8B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238772" y="2626822"/>
            <a:ext cx="7708195" cy="3396829"/>
          </a:xfrm>
        </p:spPr>
      </p:pic>
      <p:sp>
        <p:nvSpPr>
          <p:cNvPr id="5" name="Text Placeholder 4">
            <a:extLst>
              <a:ext uri="{FF2B5EF4-FFF2-40B4-BE49-F238E27FC236}">
                <a16:creationId xmlns:a16="http://schemas.microsoft.com/office/drawing/2014/main" id="{FEE679E1-D426-CE8F-3C33-C8E1AF6E4B35}"/>
              </a:ext>
            </a:extLst>
          </p:cNvPr>
          <p:cNvSpPr>
            <a:spLocks noGrp="1"/>
          </p:cNvSpPr>
          <p:nvPr>
            <p:ph type="body" sz="quarter" idx="17"/>
          </p:nvPr>
        </p:nvSpPr>
        <p:spPr>
          <a:xfrm>
            <a:off x="7764874" y="730800"/>
            <a:ext cx="2066906" cy="582221"/>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04</a:t>
            </a:r>
          </a:p>
        </p:txBody>
      </p:sp>
      <p:sp>
        <p:nvSpPr>
          <p:cNvPr id="14" name="Rectangle 13">
            <a:extLst>
              <a:ext uri="{FF2B5EF4-FFF2-40B4-BE49-F238E27FC236}">
                <a16:creationId xmlns:a16="http://schemas.microsoft.com/office/drawing/2014/main" id="{1B620B0C-D129-AE7A-F0FD-27C17ECBC2F6}"/>
              </a:ext>
            </a:extLst>
          </p:cNvPr>
          <p:cNvSpPr/>
          <p:nvPr/>
        </p:nvSpPr>
        <p:spPr>
          <a:xfrm>
            <a:off x="4562475" y="3429000"/>
            <a:ext cx="5839958" cy="1737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529" b="0" i="0" u="none" strike="noStrike" kern="0" cap="none" spc="0" normalizeH="0" baseline="0" noProof="0" dirty="0">
              <a:ln>
                <a:noFill/>
              </a:ln>
              <a:solidFill>
                <a:srgbClr val="FFFFFF"/>
              </a:solidFill>
              <a:effectLst/>
              <a:uLnTx/>
              <a:uFillTx/>
              <a:latin typeface="Montserrat" panose="00000500000000000000" pitchFamily="50" charset="0"/>
              <a:ea typeface="+mn-ea"/>
              <a:cs typeface="+mn-cs"/>
              <a:sym typeface="Arial"/>
            </a:endParaRPr>
          </a:p>
        </p:txBody>
      </p:sp>
      <p:sp>
        <p:nvSpPr>
          <p:cNvPr id="15" name="TextBox 14">
            <a:extLst>
              <a:ext uri="{FF2B5EF4-FFF2-40B4-BE49-F238E27FC236}">
                <a16:creationId xmlns:a16="http://schemas.microsoft.com/office/drawing/2014/main" id="{397B7E2A-1C13-59D6-70E8-D85194918D25}"/>
              </a:ext>
            </a:extLst>
          </p:cNvPr>
          <p:cNvSpPr txBox="1"/>
          <p:nvPr/>
        </p:nvSpPr>
        <p:spPr>
          <a:xfrm>
            <a:off x="4733925" y="3481298"/>
            <a:ext cx="566850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normalizeH="0" baseline="0" noProof="0" dirty="0">
                <a:ln>
                  <a:noFill/>
                </a:ln>
                <a:solidFill>
                  <a:srgbClr val="242B62"/>
                </a:solidFill>
                <a:effectLst/>
                <a:uLnTx/>
                <a:uFillTx/>
                <a:latin typeface="Calibri" panose="020F0502020204030204" pitchFamily="34" charset="0"/>
                <a:cs typeface="Calibri" panose="020F0502020204030204" pitchFamily="34" charset="0"/>
                <a:sym typeface="Arial"/>
              </a:rPr>
              <a:t>RISKER, BEGRÄNSNINGAR OCH ETIK KRING AI INOM HÄLSOVÅRDEN</a:t>
            </a:r>
          </a:p>
        </p:txBody>
      </p:sp>
    </p:spTree>
    <p:extLst>
      <p:ext uri="{BB962C8B-B14F-4D97-AF65-F5344CB8AC3E}">
        <p14:creationId xmlns:p14="http://schemas.microsoft.com/office/powerpoint/2010/main" val="16570620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pic>
        <p:nvPicPr>
          <p:cNvPr id="559" name="Google Shape;559;p94"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3799337">
            <a:off x="-1316110" y="-549000"/>
            <a:ext cx="3845287" cy="3119494"/>
          </a:xfrm>
          <a:prstGeom prst="rect">
            <a:avLst/>
          </a:prstGeom>
          <a:noFill/>
          <a:ln>
            <a:noFill/>
          </a:ln>
        </p:spPr>
      </p:pic>
      <p:sp>
        <p:nvSpPr>
          <p:cNvPr id="560" name="Google Shape;560;p94"/>
          <p:cNvSpPr/>
          <p:nvPr/>
        </p:nvSpPr>
        <p:spPr>
          <a:xfrm>
            <a:off x="3474306" y="1239378"/>
            <a:ext cx="7812819" cy="5244472"/>
          </a:xfrm>
          <a:prstGeom prst="rect">
            <a:avLst/>
          </a:prstGeom>
          <a:noFill/>
          <a:ln>
            <a:noFill/>
          </a:ln>
        </p:spPr>
        <p:txBody>
          <a:bodyPr spcFirstLastPara="1" wrap="square" lIns="91425" tIns="45700" rIns="91425" bIns="45700" anchor="ctr" anchorCtr="0">
            <a:spAutoFit/>
          </a:bodyPr>
          <a:lstStyle/>
          <a:p>
            <a:pPr algn="just"/>
            <a:r>
              <a:rPr lang="en-US" sz="2100" b="0" i="0" u="none" strike="noStrike" cap="none" dirty="0">
                <a:solidFill>
                  <a:srgbClr val="292668"/>
                </a:solidFill>
                <a:ea typeface="Calibri"/>
                <a:sym typeface="Calibri"/>
              </a:rPr>
              <a:t>AI fungerar genom att identifiera mönster. Den märker till exempel att du </a:t>
            </a:r>
            <a:r>
              <a:rPr lang="en-US" sz="2100" dirty="0">
                <a:solidFill>
                  <a:srgbClr val="292668"/>
                </a:solidFill>
                <a:ea typeface="Calibri"/>
                <a:sym typeface="Calibri"/>
              </a:rPr>
              <a:t>tog färre steg </a:t>
            </a:r>
            <a:r>
              <a:rPr lang="en-US" sz="2100" b="0" i="0" u="none" strike="noStrike" cap="none" dirty="0">
                <a:solidFill>
                  <a:srgbClr val="292668"/>
                </a:solidFill>
                <a:ea typeface="Calibri"/>
                <a:sym typeface="Calibri"/>
              </a:rPr>
              <a:t>igår, eller att din puls </a:t>
            </a:r>
            <a:r>
              <a:rPr lang="en-US" sz="2100" dirty="0">
                <a:solidFill>
                  <a:srgbClr val="292668"/>
                </a:solidFill>
                <a:ea typeface="Calibri"/>
                <a:sym typeface="Calibri"/>
              </a:rPr>
              <a:t>steg </a:t>
            </a:r>
            <a:r>
              <a:rPr lang="en-US" sz="2100" b="0" i="0" u="none" strike="noStrike" cap="none" dirty="0">
                <a:solidFill>
                  <a:srgbClr val="292668"/>
                </a:solidFill>
                <a:ea typeface="Calibri"/>
                <a:sym typeface="Calibri"/>
              </a:rPr>
              <a:t>under några minuter. Detta kan vara användbart som en vänlig påminnelse i din vardag </a:t>
            </a:r>
            <a:r>
              <a:rPr lang="en-US" sz="2100" dirty="0">
                <a:solidFill>
                  <a:srgbClr val="292668"/>
                </a:solidFill>
                <a:ea typeface="Calibri"/>
                <a:sym typeface="Calibri"/>
              </a:rPr>
              <a:t>– </a:t>
            </a:r>
            <a:r>
              <a:rPr lang="en-US" sz="2100" b="0" i="0" u="none" strike="noStrike" cap="none" dirty="0">
                <a:solidFill>
                  <a:srgbClr val="292668"/>
                </a:solidFill>
                <a:ea typeface="Calibri"/>
                <a:sym typeface="Calibri"/>
              </a:rPr>
              <a:t>ett sätt att </a:t>
            </a:r>
            <a:r>
              <a:rPr lang="en-US" sz="2100" dirty="0">
                <a:solidFill>
                  <a:srgbClr val="292668"/>
                </a:solidFill>
                <a:ea typeface="Calibri"/>
                <a:sym typeface="Calibri"/>
              </a:rPr>
              <a:t>hålla </a:t>
            </a:r>
            <a:r>
              <a:rPr lang="en-US" sz="2100" b="0" i="0" u="none" strike="noStrike" cap="none" dirty="0">
                <a:solidFill>
                  <a:srgbClr val="292668"/>
                </a:solidFill>
                <a:ea typeface="Calibri"/>
                <a:sym typeface="Calibri"/>
              </a:rPr>
              <a:t>koll </a:t>
            </a:r>
            <a:r>
              <a:rPr lang="en-US" sz="2100" dirty="0">
                <a:solidFill>
                  <a:srgbClr val="292668"/>
                </a:solidFill>
                <a:ea typeface="Calibri"/>
                <a:sym typeface="Calibri"/>
              </a:rPr>
              <a:t>på </a:t>
            </a:r>
            <a:r>
              <a:rPr lang="en-US" sz="2100" b="0" i="0" u="none" strike="noStrike" cap="none" dirty="0">
                <a:solidFill>
                  <a:srgbClr val="292668"/>
                </a:solidFill>
                <a:ea typeface="Calibri"/>
                <a:sym typeface="Calibri"/>
              </a:rPr>
              <a:t>dina rytmer och vanor utan att behöva göra det manuellt.</a:t>
            </a:r>
            <a:endParaRPr lang="da-DK" sz="2100" dirty="0">
              <a:sym typeface="Calibri"/>
            </a:endParaRPr>
          </a:p>
          <a:p>
            <a:pPr algn="just"/>
            <a:endParaRPr lang="en-US" sz="2100" dirty="0">
              <a:solidFill>
                <a:srgbClr val="292668"/>
              </a:solidFill>
              <a:ea typeface="Calibri"/>
              <a:sym typeface="Calibri"/>
            </a:endParaRPr>
          </a:p>
          <a:p>
            <a:pPr algn="just"/>
            <a:r>
              <a:rPr lang="en-US" sz="2100" dirty="0">
                <a:solidFill>
                  <a:srgbClr val="292668"/>
                </a:solidFill>
                <a:ea typeface="Calibri"/>
                <a:sym typeface="Calibri"/>
              </a:rPr>
              <a:t>Även om </a:t>
            </a:r>
            <a:r>
              <a:rPr lang="en-US" sz="2100" b="0" i="0" u="none" strike="noStrike" cap="none" dirty="0">
                <a:solidFill>
                  <a:srgbClr val="292668"/>
                </a:solidFill>
                <a:ea typeface="Calibri"/>
                <a:sym typeface="Calibri"/>
              </a:rPr>
              <a:t>AI kan upptäcka </a:t>
            </a:r>
            <a:r>
              <a:rPr lang="en-US" sz="2100" b="0" i="1" u="none" strike="noStrike" cap="none" dirty="0">
                <a:solidFill>
                  <a:srgbClr val="292668"/>
                </a:solidFill>
                <a:ea typeface="Calibri"/>
                <a:sym typeface="Calibri"/>
              </a:rPr>
              <a:t>förändringar </a:t>
            </a:r>
            <a:r>
              <a:rPr lang="en-US" sz="2100" b="0" i="0" u="none" strike="noStrike" cap="none" dirty="0">
                <a:solidFill>
                  <a:srgbClr val="292668"/>
                </a:solidFill>
                <a:ea typeface="Calibri"/>
                <a:sym typeface="Calibri"/>
              </a:rPr>
              <a:t>kan den inte veta varför.</a:t>
            </a:r>
            <a:r>
              <a:rPr lang="en-US" sz="2100" dirty="0">
                <a:solidFill>
                  <a:srgbClr val="292668"/>
                </a:solidFill>
                <a:ea typeface="Calibri"/>
                <a:sym typeface="Calibri"/>
              </a:rPr>
              <a:t> </a:t>
            </a:r>
            <a:endParaRPr lang="en-US" sz="2100" dirty="0">
              <a:sym typeface="Calibri"/>
            </a:endParaRPr>
          </a:p>
          <a:p>
            <a:pPr algn="just"/>
            <a:r>
              <a:rPr lang="en-US" sz="2100" b="0" i="0" u="none" strike="noStrike" cap="none" dirty="0">
                <a:solidFill>
                  <a:srgbClr val="292668"/>
                </a:solidFill>
                <a:ea typeface="Calibri"/>
                <a:sym typeface="Calibri"/>
              </a:rPr>
              <a:t>Den vet inte </a:t>
            </a:r>
            <a:r>
              <a:rPr lang="en-US" sz="2100" dirty="0">
                <a:solidFill>
                  <a:srgbClr val="292668"/>
                </a:solidFill>
                <a:ea typeface="Calibri"/>
                <a:sym typeface="Calibri"/>
              </a:rPr>
              <a:t>om </a:t>
            </a:r>
            <a:r>
              <a:rPr lang="en-US" sz="2100" b="0" i="0" u="none" strike="noStrike" cap="none" dirty="0">
                <a:solidFill>
                  <a:srgbClr val="292668"/>
                </a:solidFill>
                <a:ea typeface="Calibri"/>
                <a:sym typeface="Calibri"/>
              </a:rPr>
              <a:t>din puls </a:t>
            </a:r>
            <a:r>
              <a:rPr lang="en-US" sz="2100" dirty="0">
                <a:solidFill>
                  <a:srgbClr val="292668"/>
                </a:solidFill>
                <a:ea typeface="Calibri"/>
                <a:sym typeface="Calibri"/>
              </a:rPr>
              <a:t>steg </a:t>
            </a:r>
            <a:r>
              <a:rPr lang="en-US" sz="2100" b="0" i="0" u="none" strike="noStrike" cap="none" dirty="0">
                <a:solidFill>
                  <a:srgbClr val="292668"/>
                </a:solidFill>
                <a:ea typeface="Calibri"/>
                <a:sym typeface="Calibri"/>
              </a:rPr>
              <a:t>för att du gick i trappor, blev skrämd, skrattade, sov dåligt eller om </a:t>
            </a:r>
            <a:r>
              <a:rPr lang="en-US" sz="2100" dirty="0">
                <a:solidFill>
                  <a:srgbClr val="292668"/>
                </a:solidFill>
                <a:ea typeface="Calibri"/>
                <a:sym typeface="Calibri"/>
              </a:rPr>
              <a:t>din </a:t>
            </a:r>
            <a:r>
              <a:rPr lang="en-US" sz="2100" b="0" i="0" u="none" strike="noStrike" cap="none" dirty="0">
                <a:solidFill>
                  <a:srgbClr val="292668"/>
                </a:solidFill>
                <a:ea typeface="Calibri"/>
                <a:sym typeface="Calibri"/>
              </a:rPr>
              <a:t>klocka </a:t>
            </a:r>
            <a:r>
              <a:rPr lang="en-US" sz="2100" dirty="0">
                <a:solidFill>
                  <a:srgbClr val="292668"/>
                </a:solidFill>
                <a:ea typeface="Calibri"/>
                <a:sym typeface="Calibri"/>
              </a:rPr>
              <a:t>satt löst</a:t>
            </a:r>
            <a:r>
              <a:rPr lang="en-US" sz="2100" b="0" i="0" u="none" strike="noStrike" cap="none" dirty="0">
                <a:solidFill>
                  <a:srgbClr val="292668"/>
                </a:solidFill>
                <a:ea typeface="Calibri"/>
                <a:sym typeface="Calibri"/>
              </a:rPr>
              <a:t>. Den kan bara se siffran i sig, inte sammanhanget </a:t>
            </a:r>
            <a:r>
              <a:rPr lang="en-US" sz="2100" dirty="0">
                <a:solidFill>
                  <a:srgbClr val="292668"/>
                </a:solidFill>
                <a:ea typeface="Calibri"/>
                <a:sym typeface="Calibri"/>
              </a:rPr>
              <a:t>där </a:t>
            </a:r>
            <a:r>
              <a:rPr lang="en-US" sz="2100" b="0" i="0" u="none" strike="noStrike" cap="none" dirty="0">
                <a:solidFill>
                  <a:srgbClr val="292668"/>
                </a:solidFill>
                <a:ea typeface="Calibri"/>
                <a:sym typeface="Calibri"/>
              </a:rPr>
              <a:t>den </a:t>
            </a:r>
            <a:r>
              <a:rPr lang="en-US" sz="2100" dirty="0">
                <a:solidFill>
                  <a:srgbClr val="292668"/>
                </a:solidFill>
                <a:ea typeface="Calibri"/>
                <a:sym typeface="Calibri"/>
              </a:rPr>
              <a:t>uppstår</a:t>
            </a:r>
            <a:r>
              <a:rPr lang="en-US" sz="2100" b="0" i="0" u="none" strike="noStrike" cap="none" dirty="0">
                <a:solidFill>
                  <a:srgbClr val="292668"/>
                </a:solidFill>
                <a:ea typeface="Calibri"/>
                <a:sym typeface="Calibri"/>
              </a:rPr>
              <a:t>.</a:t>
            </a:r>
            <a:r>
              <a:rPr lang="en-US" sz="2100" dirty="0">
                <a:solidFill>
                  <a:srgbClr val="292668"/>
                </a:solidFill>
                <a:ea typeface="Calibri"/>
                <a:sym typeface="Calibri"/>
              </a:rPr>
              <a:t> </a:t>
            </a:r>
            <a:endParaRPr lang="en-US" sz="2100" dirty="0">
              <a:sym typeface="Calibri"/>
            </a:endParaRPr>
          </a:p>
          <a:p>
            <a:pPr algn="just"/>
            <a:endParaRPr lang="en-US" sz="2100" dirty="0">
              <a:solidFill>
                <a:srgbClr val="292668"/>
              </a:solidFill>
              <a:ea typeface="Calibri"/>
            </a:endParaRPr>
          </a:p>
          <a:p>
            <a:pPr algn="just"/>
            <a:r>
              <a:rPr lang="en-US" sz="2100" b="0" i="0" u="none" strike="noStrike" cap="none" dirty="0">
                <a:solidFill>
                  <a:srgbClr val="292668"/>
                </a:solidFill>
                <a:ea typeface="Calibri"/>
                <a:sym typeface="Calibri"/>
              </a:rPr>
              <a:t>Förståelse, bedömning och diagnos ligger alltid hos människor </a:t>
            </a:r>
            <a:r>
              <a:rPr lang="en-US" sz="2100" dirty="0">
                <a:solidFill>
                  <a:srgbClr val="292668"/>
                </a:solidFill>
                <a:ea typeface="Calibri"/>
                <a:sym typeface="Calibri"/>
              </a:rPr>
              <a:t>– </a:t>
            </a:r>
            <a:r>
              <a:rPr lang="en-US" sz="2100" b="0" i="0" u="none" strike="noStrike" cap="none" dirty="0">
                <a:solidFill>
                  <a:srgbClr val="292668"/>
                </a:solidFill>
                <a:ea typeface="Calibri"/>
                <a:sym typeface="Calibri"/>
              </a:rPr>
              <a:t>hos dig och hos vårdpersonal. </a:t>
            </a:r>
            <a:endParaRPr lang="en-US" sz="2100" dirty="0">
              <a:sym typeface="Calibri"/>
            </a:endParaRPr>
          </a:p>
          <a:p>
            <a:pPr algn="just"/>
            <a:r>
              <a:rPr lang="en-US" sz="2100" b="1" i="0" u="none" strike="noStrike" cap="none" dirty="0">
                <a:solidFill>
                  <a:srgbClr val="292668"/>
                </a:solidFill>
                <a:ea typeface="Calibri"/>
                <a:sym typeface="Calibri"/>
              </a:rPr>
              <a:t>AI är en termometer, inte en läkare: den visar något, men </a:t>
            </a:r>
            <a:r>
              <a:rPr lang="en-US" sz="2100" b="1" dirty="0">
                <a:solidFill>
                  <a:srgbClr val="292668"/>
                </a:solidFill>
                <a:ea typeface="Calibri"/>
                <a:sym typeface="Calibri"/>
              </a:rPr>
              <a:t>den bedömer ingenting</a:t>
            </a:r>
            <a:r>
              <a:rPr lang="en-US" sz="2100" b="1" i="0" u="none" strike="noStrike" cap="none" dirty="0">
                <a:solidFill>
                  <a:srgbClr val="292668"/>
                </a:solidFill>
                <a:ea typeface="Calibri"/>
                <a:sym typeface="Calibri"/>
              </a:rPr>
              <a:t>.</a:t>
            </a:r>
            <a:r>
              <a:rPr lang="en-US" sz="2100" dirty="0">
                <a:solidFill>
                  <a:srgbClr val="292668"/>
                </a:solidFill>
                <a:ea typeface="Calibri"/>
                <a:sym typeface="Calibri"/>
              </a:rPr>
              <a:t> </a:t>
            </a:r>
            <a:endParaRPr lang="en-US" sz="2100" dirty="0">
              <a:sym typeface="Calibri"/>
            </a:endParaRPr>
          </a:p>
          <a:p>
            <a:pPr marL="0" marR="0" lvl="0" indent="0" algn="just">
              <a:lnSpc>
                <a:spcPct val="90000"/>
              </a:lnSpc>
              <a:spcBef>
                <a:spcPts val="0"/>
              </a:spcBef>
              <a:spcAft>
                <a:spcPts val="0"/>
              </a:spcAft>
              <a:buNone/>
            </a:pPr>
            <a:endParaRPr lang="en-US" sz="2200" dirty="0">
              <a:solidFill>
                <a:srgbClr val="292668"/>
              </a:solidFill>
              <a:latin typeface="Calibri"/>
              <a:ea typeface="Calibri"/>
              <a:cs typeface="Calibri"/>
            </a:endParaRPr>
          </a:p>
        </p:txBody>
      </p:sp>
      <p:sp>
        <p:nvSpPr>
          <p:cNvPr id="561" name="Google Shape;561;p94"/>
          <p:cNvSpPr txBox="1"/>
          <p:nvPr/>
        </p:nvSpPr>
        <p:spPr>
          <a:xfrm>
            <a:off x="1966523" y="583810"/>
            <a:ext cx="8893193"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1" i="0" u="none" strike="noStrike" cap="none" dirty="0">
                <a:solidFill>
                  <a:srgbClr val="292668"/>
                </a:solidFill>
                <a:latin typeface="Calibri"/>
                <a:ea typeface="Calibri"/>
                <a:cs typeface="Calibri"/>
                <a:sym typeface="Calibri"/>
              </a:rPr>
              <a:t>AI kan mäta, men den kan inte förstå</a:t>
            </a:r>
            <a:endParaRPr dirty="0"/>
          </a:p>
          <a:p>
            <a:pPr marL="0" marR="0" lvl="0" indent="0" algn="ctr" rtl="0">
              <a:lnSpc>
                <a:spcPct val="100000"/>
              </a:lnSpc>
              <a:spcBef>
                <a:spcPts val="0"/>
              </a:spcBef>
              <a:spcAft>
                <a:spcPts val="0"/>
              </a:spcAft>
              <a:buNone/>
            </a:pPr>
            <a:endParaRPr sz="3600" b="0" i="0" u="none" strike="noStrike" cap="none" dirty="0">
              <a:solidFill>
                <a:srgbClr val="292668"/>
              </a:solidFill>
              <a:latin typeface="Arial"/>
              <a:ea typeface="Arial"/>
              <a:cs typeface="Arial"/>
              <a:sym typeface="Arial"/>
            </a:endParaRPr>
          </a:p>
        </p:txBody>
      </p:sp>
      <p:pic>
        <p:nvPicPr>
          <p:cNvPr id="562" name="Google Shape;562;p94" descr="Et billede, der indeholder elektronik, Elektronisk enhed, gadget, Mobiltelefon&#10;&#10;AI-genereret indhold kan være ukorrek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06533" y="2923040"/>
            <a:ext cx="2797524" cy="2612793"/>
          </a:xfrm>
          <a:prstGeom prst="rect">
            <a:avLst/>
          </a:prstGeom>
          <a:noFill/>
          <a:ln>
            <a:noFill/>
          </a:ln>
        </p:spPr>
      </p:pic>
      <p:sp>
        <p:nvSpPr>
          <p:cNvPr id="563" name="Google Shape;563;p94" descr="Spørgsmålstegn med massiv udfyldning"/>
          <p:cNvSpPr/>
          <p:nvPr/>
        </p:nvSpPr>
        <p:spPr>
          <a:xfrm rot="729432">
            <a:off x="577907" y="2761034"/>
            <a:ext cx="2777233" cy="2777233"/>
          </a:xfrm>
          <a:prstGeom prst="rect">
            <a:avLst/>
          </a:prstGeom>
          <a:noFill/>
          <a:ln>
            <a:noFill/>
          </a:ln>
        </p:spPr>
        <p:txBody>
          <a:bodyPr/>
          <a:lstStyle/>
          <a:p>
            <a:endParaRPr lang="en-IE"/>
          </a:p>
        </p:txBody>
      </p:sp>
      <p:pic>
        <p:nvPicPr>
          <p:cNvPr id="2" name="Grafik 7" descr="Spørgsmålstegn med massiv udfyldning">
            <a:extLst>
              <a:ext uri="{FF2B5EF4-FFF2-40B4-BE49-F238E27FC236}">
                <a16:creationId xmlns:a16="http://schemas.microsoft.com/office/drawing/2014/main" id="{458D60A4-E7FF-F687-1180-17C971D65D9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729432">
            <a:off x="333123" y="2665434"/>
            <a:ext cx="3540696" cy="3540696"/>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pic>
        <p:nvPicPr>
          <p:cNvPr id="568" name="Google Shape;568;p95" descr="710 tusind Fejl royaltyfrie billeder, stock-fotos og illustrationer |  Shutterstock"/>
          <p:cNvPicPr preferRelativeResize="0"/>
          <p:nvPr/>
        </p:nvPicPr>
        <p:blipFill rotWithShape="1">
          <a:blip r:embed="rId3" cstate="email">
            <a:alphaModFix/>
            <a:extLst>
              <a:ext uri="{28A0092B-C50C-407E-A947-70E740481C1C}">
                <a14:useLocalDpi xmlns:a14="http://schemas.microsoft.com/office/drawing/2010/main"/>
              </a:ext>
            </a:extLst>
          </a:blip>
          <a:srcRect/>
          <a:stretch>
            <a:fillRect/>
          </a:stretch>
        </p:blipFill>
        <p:spPr>
          <a:xfrm rot="2340701">
            <a:off x="9407239" y="959487"/>
            <a:ext cx="2833440" cy="1637739"/>
          </a:xfrm>
          <a:prstGeom prst="rect">
            <a:avLst/>
          </a:prstGeom>
          <a:noFill/>
          <a:ln>
            <a:noFill/>
          </a:ln>
        </p:spPr>
      </p:pic>
      <p:pic>
        <p:nvPicPr>
          <p:cNvPr id="569" name="Google Shape;569;p95"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1316110" y="-549000"/>
            <a:ext cx="3845287" cy="3119494"/>
          </a:xfrm>
          <a:prstGeom prst="rect">
            <a:avLst/>
          </a:prstGeom>
          <a:noFill/>
          <a:ln>
            <a:noFill/>
          </a:ln>
        </p:spPr>
      </p:pic>
      <p:sp>
        <p:nvSpPr>
          <p:cNvPr id="570" name="Google Shape;570;p95"/>
          <p:cNvSpPr/>
          <p:nvPr/>
        </p:nvSpPr>
        <p:spPr>
          <a:xfrm>
            <a:off x="2033492" y="1168901"/>
            <a:ext cx="7590663" cy="156966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400"/>
              <a:buFont typeface="Arial"/>
              <a:buNone/>
            </a:pPr>
            <a:r>
              <a:rPr lang="en-US" sz="2400" b="0" i="0" u="none" strike="noStrike" cap="none">
                <a:solidFill>
                  <a:srgbClr val="292668"/>
                </a:solidFill>
                <a:latin typeface="Calibri"/>
                <a:ea typeface="Calibri"/>
                <a:cs typeface="Calibri"/>
                <a:sym typeface="Calibri"/>
              </a:rPr>
              <a:t>AI baserar sina förslag på tidigare avläsningar och mönster, vilket innebär att systemet ibland tolkar situationen fel. Om avläsningen är felaktig på grund av…</a:t>
            </a:r>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292668"/>
              </a:solidFill>
              <a:latin typeface="Calibri"/>
              <a:ea typeface="Calibri"/>
              <a:cs typeface="Calibri"/>
              <a:sym typeface="Calibri"/>
            </a:endParaRPr>
          </a:p>
        </p:txBody>
      </p:sp>
      <p:sp>
        <p:nvSpPr>
          <p:cNvPr id="571" name="Google Shape;571;p95"/>
          <p:cNvSpPr txBox="1"/>
          <p:nvPr/>
        </p:nvSpPr>
        <p:spPr>
          <a:xfrm>
            <a:off x="2373279" y="478462"/>
            <a:ext cx="7741049"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1" i="0" u="none" strike="noStrike" cap="none">
                <a:solidFill>
                  <a:srgbClr val="292668"/>
                </a:solidFill>
                <a:latin typeface="Calibri"/>
                <a:ea typeface="Calibri"/>
                <a:cs typeface="Calibri"/>
                <a:sym typeface="Calibri"/>
              </a:rPr>
              <a:t>Varför AI ibland har fel</a:t>
            </a:r>
            <a:endParaRPr sz="3600" b="1" i="0" u="none" strike="noStrike" cap="none">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endParaRPr sz="3600" b="0" i="0" u="none" strike="noStrike" cap="none">
              <a:solidFill>
                <a:srgbClr val="292668"/>
              </a:solidFill>
              <a:latin typeface="Arial"/>
              <a:ea typeface="Arial"/>
              <a:cs typeface="Arial"/>
              <a:sym typeface="Arial"/>
            </a:endParaRPr>
          </a:p>
        </p:txBody>
      </p:sp>
      <p:sp>
        <p:nvSpPr>
          <p:cNvPr id="572" name="Google Shape;572;p95"/>
          <p:cNvSpPr txBox="1"/>
          <p:nvPr/>
        </p:nvSpPr>
        <p:spPr>
          <a:xfrm>
            <a:off x="606533" y="2601401"/>
            <a:ext cx="10643853" cy="544760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600"/>
              </a:spcAft>
              <a:buNone/>
            </a:pPr>
            <a:r>
              <a:rPr lang="en-US" sz="2200" b="0" i="0" u="none" strike="noStrike" cap="none" dirty="0">
                <a:solidFill>
                  <a:srgbClr val="292668"/>
                </a:solidFill>
                <a:latin typeface="Calibri"/>
                <a:ea typeface="Calibri"/>
                <a:cs typeface="Calibri"/>
                <a:sym typeface="Calibri"/>
              </a:rPr>
              <a:t>Du har rört på armen, ljuset träffar sensorn i fel vinkel eller batteriet är svagt – då kan AI:n ge råd som inte stämmer med verkligheten.   Det betyder inte att det är något fel på dig. – Det betyder bara att tekniken inte är perfekt. </a:t>
            </a:r>
            <a:endParaRPr sz="2200" dirty="0"/>
          </a:p>
          <a:p>
            <a:pPr marL="0" marR="0" lvl="0" indent="0" algn="just" rtl="0">
              <a:lnSpc>
                <a:spcPct val="100000"/>
              </a:lnSpc>
              <a:spcBef>
                <a:spcPts val="0"/>
              </a:spcBef>
              <a:spcAft>
                <a:spcPts val="600"/>
              </a:spcAft>
              <a:buNone/>
            </a:pPr>
            <a:r>
              <a:rPr lang="en-US" sz="2200" b="0" i="0" u="none" strike="noStrike" cap="none" dirty="0">
                <a:solidFill>
                  <a:srgbClr val="292668"/>
                </a:solidFill>
                <a:latin typeface="Calibri"/>
                <a:ea typeface="Calibri"/>
                <a:cs typeface="Calibri"/>
                <a:sym typeface="Calibri"/>
              </a:rPr>
              <a:t>De flesta hälsoappar är utformade för vardagsbruk – inte för medicinsk diagnos.   De kan ge dig en bild av hur din dag ser ut, men de kan inte säga om något är medicinskt allvarligt.</a:t>
            </a:r>
            <a:endParaRPr sz="2200" b="0" i="0" u="none" strike="noStrike" cap="none" dirty="0">
              <a:solidFill>
                <a:srgbClr val="292668"/>
              </a:solidFill>
              <a:latin typeface="Calibri"/>
              <a:ea typeface="Calibri"/>
              <a:cs typeface="Calibri"/>
              <a:sym typeface="Calibri"/>
            </a:endParaRPr>
          </a:p>
          <a:p>
            <a:pPr marL="0" marR="0" lvl="0" indent="0" algn="just" rtl="0">
              <a:lnSpc>
                <a:spcPct val="100000"/>
              </a:lnSpc>
              <a:spcBef>
                <a:spcPts val="0"/>
              </a:spcBef>
              <a:spcAft>
                <a:spcPts val="600"/>
              </a:spcAft>
              <a:buNone/>
            </a:pPr>
            <a:r>
              <a:rPr lang="en-US" sz="2200" b="0" i="0" u="none" strike="noStrike" cap="none" dirty="0">
                <a:solidFill>
                  <a:srgbClr val="292668"/>
                </a:solidFill>
                <a:latin typeface="Calibri"/>
                <a:ea typeface="Calibri"/>
                <a:cs typeface="Calibri"/>
                <a:sym typeface="Calibri"/>
              </a:rPr>
              <a:t>När AI:n gör fel är det därför inte ett tecken på fara, utan en signal om att tekniken har sina begränsningar.  Detta är helt normalt – och något som alla måste lära sig att </a:t>
            </a:r>
            <a:r>
              <a:rPr lang="en-US" sz="2200" b="0" i="0" u="none" strike="noStrike" cap="none" dirty="0" err="1">
                <a:solidFill>
                  <a:srgbClr val="292668"/>
                </a:solidFill>
                <a:latin typeface="Calibri"/>
                <a:ea typeface="Calibri"/>
                <a:cs typeface="Calibri"/>
                <a:sym typeface="Calibri"/>
              </a:rPr>
              <a:t>känna igen</a:t>
            </a:r>
            <a:r>
              <a:rPr lang="en-US" sz="2200" b="0" i="0" u="none" strike="noStrike" cap="none" dirty="0">
                <a:solidFill>
                  <a:srgbClr val="292668"/>
                </a:solidFill>
                <a:latin typeface="Calibri"/>
                <a:ea typeface="Calibri"/>
                <a:cs typeface="Calibri"/>
                <a:sym typeface="Calibri"/>
              </a:rPr>
              <a:t>, så att AI kan användas säkert och med avslappnad tillit.</a:t>
            </a:r>
            <a:endParaRPr sz="2200" dirty="0"/>
          </a:p>
          <a:p>
            <a:pPr marL="0" marR="0" lvl="0" indent="0" algn="l" rtl="0">
              <a:lnSpc>
                <a:spcPct val="100000"/>
              </a:lnSpc>
              <a:spcBef>
                <a:spcPts val="0"/>
              </a:spcBef>
              <a:spcAft>
                <a:spcPts val="600"/>
              </a:spcAft>
              <a:buNone/>
            </a:pPr>
            <a:endParaRPr sz="2200" b="0" i="0" u="none" strike="noStrike" cap="none" dirty="0">
              <a:solidFill>
                <a:srgbClr val="292668"/>
              </a:solidFill>
              <a:latin typeface="Arial"/>
              <a:ea typeface="Arial"/>
              <a:cs typeface="Arial"/>
              <a:sym typeface="Arial"/>
            </a:endParaRPr>
          </a:p>
          <a:p>
            <a:pPr marL="0" marR="0" lvl="0" indent="0" algn="just" rtl="0">
              <a:lnSpc>
                <a:spcPct val="100000"/>
              </a:lnSpc>
              <a:spcBef>
                <a:spcPts val="0"/>
              </a:spcBef>
              <a:spcAft>
                <a:spcPts val="600"/>
              </a:spcAft>
              <a:buNone/>
            </a:pPr>
            <a:endParaRPr sz="2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600"/>
              </a:spcAft>
              <a:buNone/>
            </a:pPr>
            <a:endParaRPr sz="22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600"/>
              </a:spcAft>
              <a:buNone/>
            </a:pPr>
            <a:endParaRPr sz="2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600"/>
              </a:spcAft>
              <a:buNone/>
            </a:pPr>
            <a:endParaRPr sz="2200" b="0" i="0" u="none" strike="noStrike" cap="none" dirty="0">
              <a:solidFill>
                <a:srgbClr val="292668"/>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pic>
        <p:nvPicPr>
          <p:cNvPr id="577" name="Google Shape;577;p96"/>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115050" y="0"/>
            <a:ext cx="5503385" cy="6858000"/>
          </a:xfrm>
          <a:prstGeom prst="rect">
            <a:avLst/>
          </a:prstGeom>
          <a:solidFill>
            <a:srgbClr val="D8D8D8"/>
          </a:solidFill>
          <a:ln>
            <a:noFill/>
          </a:ln>
        </p:spPr>
      </p:pic>
      <p:sp>
        <p:nvSpPr>
          <p:cNvPr id="578" name="Google Shape;578;p96"/>
          <p:cNvSpPr txBox="1">
            <a:spLocks noGrp="1"/>
          </p:cNvSpPr>
          <p:nvPr>
            <p:ph type="body" idx="1"/>
          </p:nvPr>
        </p:nvSpPr>
        <p:spPr>
          <a:xfrm>
            <a:off x="290058" y="3236687"/>
            <a:ext cx="4644923" cy="697353"/>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00000"/>
              </a:lnSpc>
              <a:spcBef>
                <a:spcPts val="0"/>
              </a:spcBef>
              <a:spcAft>
                <a:spcPts val="0"/>
              </a:spcAft>
              <a:buClr>
                <a:schemeClr val="dk1"/>
              </a:buClr>
              <a:buSzPct val="100000"/>
              <a:buNone/>
            </a:pPr>
            <a:r>
              <a:rPr lang="en-US" b="1">
                <a:solidFill>
                  <a:schemeClr val="dk1"/>
                </a:solidFill>
                <a:latin typeface="Calibri"/>
                <a:ea typeface="Calibri"/>
                <a:cs typeface="Calibri"/>
                <a:sym typeface="Calibri"/>
              </a:rPr>
              <a:t>✖️ </a:t>
            </a:r>
            <a:r>
              <a:rPr lang="en-US" b="1">
                <a:solidFill>
                  <a:schemeClr val="lt1"/>
                </a:solidFill>
                <a:latin typeface="Calibri"/>
                <a:ea typeface="Calibri"/>
                <a:cs typeface="Calibri"/>
                <a:sym typeface="Calibri"/>
              </a:rPr>
              <a:t>Vad AI </a:t>
            </a:r>
            <a:r>
              <a:rPr lang="en-US" b="1" u="sng">
                <a:solidFill>
                  <a:schemeClr val="lt1"/>
                </a:solidFill>
                <a:latin typeface="Calibri"/>
                <a:ea typeface="Calibri"/>
                <a:cs typeface="Calibri"/>
                <a:sym typeface="Calibri"/>
              </a:rPr>
              <a:t>INTE KAN </a:t>
            </a:r>
            <a:r>
              <a:rPr lang="en-US" b="1">
                <a:solidFill>
                  <a:schemeClr val="lt1"/>
                </a:solidFill>
                <a:latin typeface="Calibri"/>
                <a:ea typeface="Calibri"/>
                <a:cs typeface="Calibri"/>
                <a:sym typeface="Calibri"/>
              </a:rPr>
              <a:t>göra</a:t>
            </a:r>
            <a:endParaRPr/>
          </a:p>
        </p:txBody>
      </p:sp>
      <p:sp>
        <p:nvSpPr>
          <p:cNvPr id="579" name="Google Shape;579;p96"/>
          <p:cNvSpPr txBox="1">
            <a:spLocks noGrp="1"/>
          </p:cNvSpPr>
          <p:nvPr>
            <p:ph type="body" idx="3"/>
          </p:nvPr>
        </p:nvSpPr>
        <p:spPr>
          <a:xfrm>
            <a:off x="290057" y="4007856"/>
            <a:ext cx="6089449" cy="2683595"/>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lt1"/>
              </a:buClr>
              <a:buSzPts val="2400"/>
              <a:buFont typeface="Wingdings" panose="020B0604020202020204" pitchFamily="34" charset="0"/>
              <a:buChar char="v"/>
            </a:pPr>
            <a:r>
              <a:rPr lang="en-US" sz="2200" b="1" dirty="0">
                <a:solidFill>
                  <a:schemeClr val="lt1"/>
                </a:solidFill>
                <a:highlight>
                  <a:srgbClr val="CA7BB3"/>
                </a:highlight>
                <a:latin typeface="Calibri"/>
                <a:ea typeface="Calibri"/>
                <a:cs typeface="Calibri"/>
                <a:sym typeface="Calibri"/>
              </a:rPr>
              <a:t>Ställa en klinisk diagnos eller bedöma en sjukdom</a:t>
            </a:r>
            <a:endParaRPr lang="da-DK" sz="2200" dirty="0">
              <a:highlight>
                <a:srgbClr val="CA7BB3"/>
              </a:highlight>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Wingdings" panose="020B0604020202020204" pitchFamily="34" charset="0"/>
              <a:buChar char="v"/>
            </a:pPr>
            <a:r>
              <a:rPr lang="en-US" sz="2200" b="1" dirty="0">
                <a:solidFill>
                  <a:schemeClr val="lt1"/>
                </a:solidFill>
                <a:highlight>
                  <a:srgbClr val="CA7BB3"/>
                </a:highlight>
                <a:latin typeface="Calibri"/>
                <a:ea typeface="Calibri"/>
                <a:cs typeface="Calibri"/>
                <a:sym typeface="Calibri"/>
              </a:rPr>
              <a:t>Förstå din kropp eller din livssituation</a:t>
            </a:r>
            <a:endParaRPr sz="2200" dirty="0">
              <a:solidFill>
                <a:schemeClr val="lt1"/>
              </a:solidFill>
              <a:highlight>
                <a:srgbClr val="CA7BB3"/>
              </a:highlight>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Wingdings" panose="020B0604020202020204" pitchFamily="34" charset="0"/>
              <a:buChar char="v"/>
            </a:pPr>
            <a:r>
              <a:rPr lang="en-US" sz="2200" b="1" dirty="0">
                <a:solidFill>
                  <a:schemeClr val="lt1"/>
                </a:solidFill>
                <a:highlight>
                  <a:srgbClr val="CA7BB3"/>
                </a:highlight>
                <a:latin typeface="Calibri"/>
                <a:ea typeface="Calibri"/>
                <a:cs typeface="Calibri"/>
                <a:sym typeface="Calibri"/>
              </a:rPr>
              <a:t>Ersätta en vårdpersonal</a:t>
            </a:r>
            <a:endParaRPr sz="2200" dirty="0">
              <a:solidFill>
                <a:schemeClr val="lt1"/>
              </a:solidFill>
              <a:highlight>
                <a:srgbClr val="CA7BB3"/>
              </a:highlight>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Wingdings" panose="020B0604020202020204" pitchFamily="34" charset="0"/>
              <a:buChar char="v"/>
            </a:pPr>
            <a:r>
              <a:rPr lang="en-US" sz="2200" b="1" dirty="0">
                <a:solidFill>
                  <a:schemeClr val="lt1"/>
                </a:solidFill>
                <a:highlight>
                  <a:srgbClr val="CA7BB3"/>
                </a:highlight>
                <a:latin typeface="Calibri"/>
                <a:ea typeface="Calibri"/>
                <a:cs typeface="Calibri"/>
                <a:sym typeface="Calibri"/>
              </a:rPr>
              <a:t>Förutse framtida hälsoproblem</a:t>
            </a:r>
            <a:endParaRPr sz="2200" dirty="0">
              <a:solidFill>
                <a:schemeClr val="lt1"/>
              </a:solidFill>
              <a:highlight>
                <a:srgbClr val="CA7BB3"/>
              </a:highlight>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Wingdings" panose="020B0604020202020204" pitchFamily="34" charset="0"/>
              <a:buChar char="v"/>
            </a:pPr>
            <a:r>
              <a:rPr lang="en-US" sz="2200" b="1" dirty="0">
                <a:solidFill>
                  <a:schemeClr val="lt1"/>
                </a:solidFill>
                <a:highlight>
                  <a:srgbClr val="CA7BB3"/>
                </a:highlight>
                <a:latin typeface="Calibri"/>
                <a:ea typeface="Calibri"/>
                <a:cs typeface="Calibri"/>
                <a:sym typeface="Calibri"/>
              </a:rPr>
              <a:t>Avgöra vad som är </a:t>
            </a:r>
            <a:r>
              <a:rPr lang="en-US" sz="2200" b="1" i="1" dirty="0">
                <a:solidFill>
                  <a:schemeClr val="lt1"/>
                </a:solidFill>
                <a:highlight>
                  <a:srgbClr val="CA7BB3"/>
                </a:highlight>
                <a:latin typeface="Calibri"/>
                <a:ea typeface="Calibri"/>
                <a:cs typeface="Calibri"/>
                <a:sym typeface="Calibri"/>
              </a:rPr>
              <a:t>normalt </a:t>
            </a:r>
            <a:r>
              <a:rPr lang="en-US" sz="2200" b="1" dirty="0">
                <a:solidFill>
                  <a:schemeClr val="lt1"/>
                </a:solidFill>
                <a:highlight>
                  <a:srgbClr val="CA7BB3"/>
                </a:highlight>
                <a:latin typeface="Calibri"/>
                <a:ea typeface="Calibri"/>
                <a:cs typeface="Calibri"/>
                <a:sym typeface="Calibri"/>
              </a:rPr>
              <a:t>för dig</a:t>
            </a:r>
            <a:endParaRPr sz="2200" dirty="0">
              <a:solidFill>
                <a:schemeClr val="lt1"/>
              </a:solidFill>
              <a:highlight>
                <a:srgbClr val="CA7BB3"/>
              </a:highlight>
              <a:latin typeface="Calibri"/>
              <a:ea typeface="Calibri"/>
              <a:cs typeface="Calibri"/>
            </a:endParaRPr>
          </a:p>
        </p:txBody>
      </p:sp>
      <p:pic>
        <p:nvPicPr>
          <p:cNvPr id="580" name="Google Shape;580;p96"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3801084" y="5008425"/>
            <a:ext cx="3845287" cy="3119494"/>
          </a:xfrm>
          <a:prstGeom prst="rect">
            <a:avLst/>
          </a:prstGeom>
          <a:noFill/>
          <a:ln>
            <a:noFill/>
          </a:ln>
        </p:spPr>
      </p:pic>
      <p:sp>
        <p:nvSpPr>
          <p:cNvPr id="581" name="Google Shape;581;p96"/>
          <p:cNvSpPr txBox="1"/>
          <p:nvPr/>
        </p:nvSpPr>
        <p:spPr>
          <a:xfrm>
            <a:off x="290058" y="289828"/>
            <a:ext cx="4644923" cy="697353"/>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chemeClr val="lt1"/>
              </a:buClr>
              <a:buSzPts val="3600"/>
              <a:buFont typeface="Arial"/>
              <a:buNone/>
            </a:pPr>
            <a:r>
              <a:rPr lang="en-US" sz="3600" b="1" i="0" u="none" strike="noStrike" cap="none">
                <a:solidFill>
                  <a:schemeClr val="lt1"/>
                </a:solidFill>
                <a:latin typeface="Calibri"/>
                <a:ea typeface="Calibri"/>
                <a:cs typeface="Calibri"/>
                <a:sym typeface="Calibri"/>
              </a:rPr>
              <a:t>✔️ Vad AI </a:t>
            </a:r>
            <a:r>
              <a:rPr lang="en-US" sz="3600" b="1" i="0" u="sng" strike="noStrike" cap="none">
                <a:solidFill>
                  <a:schemeClr val="lt1"/>
                </a:solidFill>
                <a:latin typeface="Calibri"/>
                <a:ea typeface="Calibri"/>
                <a:cs typeface="Calibri"/>
                <a:sym typeface="Calibri"/>
              </a:rPr>
              <a:t>kan </a:t>
            </a:r>
            <a:r>
              <a:rPr lang="en-US" sz="3600" b="1" i="0" u="none" strike="noStrike" cap="none">
                <a:solidFill>
                  <a:schemeClr val="lt1"/>
                </a:solidFill>
                <a:latin typeface="Calibri"/>
                <a:ea typeface="Calibri"/>
                <a:cs typeface="Calibri"/>
                <a:sym typeface="Calibri"/>
              </a:rPr>
              <a:t>göra</a:t>
            </a:r>
            <a:endParaRPr/>
          </a:p>
        </p:txBody>
      </p:sp>
      <p:sp>
        <p:nvSpPr>
          <p:cNvPr id="582" name="Google Shape;582;p96"/>
          <p:cNvSpPr txBox="1"/>
          <p:nvPr/>
        </p:nvSpPr>
        <p:spPr>
          <a:xfrm>
            <a:off x="219075" y="1034432"/>
            <a:ext cx="6160432" cy="1785064"/>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lt1"/>
              </a:buClr>
              <a:buSzPts val="2400"/>
              <a:buFont typeface="Wingdings" panose="020B0604020202020204" pitchFamily="34" charset="0"/>
              <a:buChar char="ü"/>
            </a:pPr>
            <a:r>
              <a:rPr lang="en-US" sz="2200" b="1" i="0" u="none" strike="noStrike" cap="none" dirty="0" err="1">
                <a:solidFill>
                  <a:schemeClr val="lt1"/>
                </a:solidFill>
                <a:latin typeface="Calibri"/>
                <a:ea typeface="Calibri"/>
                <a:cs typeface="Calibri"/>
                <a:sym typeface="Calibri"/>
              </a:rPr>
              <a:t>Analysera </a:t>
            </a:r>
            <a:r>
              <a:rPr lang="en-US" sz="2200" b="1" i="0" u="none" strike="noStrike" cap="none" dirty="0">
                <a:solidFill>
                  <a:schemeClr val="lt1"/>
                </a:solidFill>
                <a:latin typeface="Calibri"/>
                <a:ea typeface="Calibri"/>
                <a:cs typeface="Calibri"/>
                <a:sym typeface="Calibri"/>
              </a:rPr>
              <a:t>mönster i siffror</a:t>
            </a:r>
            <a:endParaRPr lang="da-DK" sz="2200" b="0" i="0" u="none" strike="noStrike" cap="none" dirty="0">
              <a:solidFill>
                <a:schemeClr val="lt1"/>
              </a:solidFill>
              <a:latin typeface="Calibri"/>
              <a:ea typeface="Calibri"/>
              <a:cs typeface="Calibri"/>
            </a:endParaRPr>
          </a:p>
          <a:p>
            <a:pPr marL="342900" marR="0" lvl="0" indent="-342900" algn="l" rtl="0">
              <a:lnSpc>
                <a:spcPct val="100000"/>
              </a:lnSpc>
              <a:spcBef>
                <a:spcPts val="0"/>
              </a:spcBef>
              <a:spcAft>
                <a:spcPts val="0"/>
              </a:spcAft>
              <a:buClr>
                <a:schemeClr val="lt1"/>
              </a:buClr>
              <a:buSzPts val="2400"/>
              <a:buFont typeface="Wingdings" panose="020B0604020202020204" pitchFamily="34" charset="0"/>
              <a:buChar char="ü"/>
            </a:pPr>
            <a:r>
              <a:rPr lang="en-US" sz="2200" b="1" i="0" u="none" strike="noStrike" cap="none" dirty="0">
                <a:solidFill>
                  <a:schemeClr val="lt1"/>
                </a:solidFill>
                <a:latin typeface="Calibri"/>
                <a:ea typeface="Calibri"/>
                <a:cs typeface="Calibri"/>
                <a:sym typeface="Calibri"/>
              </a:rPr>
              <a:t>Föreslå allmänna vanor </a:t>
            </a:r>
            <a:r>
              <a:rPr lang="en-US" sz="2200" b="0" i="0" u="none" strike="noStrike" cap="none" dirty="0">
                <a:solidFill>
                  <a:schemeClr val="lt1"/>
                </a:solidFill>
                <a:latin typeface="Calibri"/>
                <a:ea typeface="Calibri"/>
                <a:cs typeface="Calibri"/>
                <a:sym typeface="Calibri"/>
              </a:rPr>
              <a:t>(t.ex. ”gå en promenad”)</a:t>
            </a:r>
            <a:endParaRPr sz="2200" dirty="0"/>
          </a:p>
          <a:p>
            <a:pPr marL="342900" marR="0" lvl="0" indent="-342900" algn="l" rtl="0">
              <a:lnSpc>
                <a:spcPct val="100000"/>
              </a:lnSpc>
              <a:spcBef>
                <a:spcPts val="0"/>
              </a:spcBef>
              <a:spcAft>
                <a:spcPts val="0"/>
              </a:spcAft>
              <a:buClr>
                <a:schemeClr val="lt1"/>
              </a:buClr>
              <a:buSzPts val="2400"/>
              <a:buFont typeface="Wingdings" panose="020B0604020202020204" pitchFamily="34" charset="0"/>
              <a:buChar char="ü"/>
            </a:pPr>
            <a:r>
              <a:rPr lang="en-US" sz="2200" b="1" i="0" u="none" strike="noStrike" cap="none" dirty="0">
                <a:solidFill>
                  <a:schemeClr val="lt1"/>
                </a:solidFill>
                <a:latin typeface="Calibri"/>
                <a:ea typeface="Calibri"/>
                <a:cs typeface="Calibri"/>
                <a:sym typeface="Calibri"/>
              </a:rPr>
              <a:t>Följa upp förändringar över tid</a:t>
            </a:r>
            <a:endParaRPr lang="en-US" sz="2200" dirty="0">
              <a:solidFill>
                <a:schemeClr val="lt1"/>
              </a:solidFill>
              <a:latin typeface="Calibri"/>
              <a:ea typeface="Calibri"/>
              <a:cs typeface="Calibri"/>
            </a:endParaRPr>
          </a:p>
          <a:p>
            <a:pPr marL="342900" marR="0" lvl="0" indent="-342900" algn="l" rtl="0">
              <a:lnSpc>
                <a:spcPct val="100000"/>
              </a:lnSpc>
              <a:spcBef>
                <a:spcPts val="0"/>
              </a:spcBef>
              <a:spcAft>
                <a:spcPts val="0"/>
              </a:spcAft>
              <a:buClr>
                <a:schemeClr val="lt1"/>
              </a:buClr>
              <a:buSzPts val="2400"/>
              <a:buFont typeface="Wingdings" panose="020B0604020202020204" pitchFamily="34" charset="0"/>
              <a:buChar char="ü"/>
            </a:pPr>
            <a:r>
              <a:rPr lang="en-US" sz="2200" b="1" i="0" u="none" strike="noStrike" cap="none" dirty="0">
                <a:solidFill>
                  <a:schemeClr val="lt1"/>
                </a:solidFill>
                <a:latin typeface="Calibri"/>
                <a:ea typeface="Calibri"/>
                <a:cs typeface="Calibri"/>
                <a:sym typeface="Calibri"/>
              </a:rPr>
              <a:t>Varna dig vid oväntade värden</a:t>
            </a:r>
            <a:endParaRPr sz="2200" b="0" i="0" u="none" strike="noStrike" cap="none" dirty="0">
              <a:solidFill>
                <a:schemeClr val="lt1"/>
              </a:solidFill>
              <a:latin typeface="Calibri"/>
              <a:ea typeface="Calibri"/>
              <a:cs typeface="Calibri"/>
            </a:endParaRPr>
          </a:p>
          <a:p>
            <a:pPr marL="342900" marR="0" lvl="0" indent="-342900" algn="l" rtl="0">
              <a:lnSpc>
                <a:spcPct val="100000"/>
              </a:lnSpc>
              <a:spcBef>
                <a:spcPts val="0"/>
              </a:spcBef>
              <a:spcAft>
                <a:spcPts val="0"/>
              </a:spcAft>
              <a:buClr>
                <a:schemeClr val="lt1"/>
              </a:buClr>
              <a:buSzPts val="2400"/>
              <a:buFont typeface="Wingdings" panose="020B0604020202020204" pitchFamily="34" charset="0"/>
              <a:buChar char="ü"/>
            </a:pPr>
            <a:r>
              <a:rPr lang="en-US" sz="2200" b="1" i="0" u="none" strike="noStrike" cap="none" dirty="0">
                <a:solidFill>
                  <a:schemeClr val="lt1"/>
                </a:solidFill>
                <a:latin typeface="Calibri"/>
                <a:ea typeface="Calibri"/>
                <a:cs typeface="Calibri"/>
                <a:sym typeface="Calibri"/>
              </a:rPr>
              <a:t>Hjälpa dig att tolka dina data</a:t>
            </a:r>
            <a:endParaRPr sz="22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97"/>
          <p:cNvSpPr txBox="1">
            <a:spLocks noGrp="1"/>
          </p:cNvSpPr>
          <p:nvPr>
            <p:ph type="body" idx="1"/>
          </p:nvPr>
        </p:nvSpPr>
        <p:spPr>
          <a:xfrm>
            <a:off x="2031436" y="541962"/>
            <a:ext cx="7684502" cy="8036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4400"/>
              <a:buNone/>
            </a:pPr>
            <a:r>
              <a:rPr lang="en-US" sz="4400">
                <a:solidFill>
                  <a:schemeClr val="lt1"/>
                </a:solidFill>
                <a:latin typeface="Calibri"/>
                <a:ea typeface="Calibri"/>
                <a:cs typeface="Calibri"/>
                <a:sym typeface="Calibri"/>
              </a:rPr>
              <a:t>Tips om etik, data och säkerhet</a:t>
            </a:r>
            <a:endParaRPr/>
          </a:p>
        </p:txBody>
      </p:sp>
      <p:sp>
        <p:nvSpPr>
          <p:cNvPr id="588" name="Google Shape;588;p97"/>
          <p:cNvSpPr/>
          <p:nvPr/>
        </p:nvSpPr>
        <p:spPr>
          <a:xfrm>
            <a:off x="193137" y="2302405"/>
            <a:ext cx="2965279" cy="2801614"/>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89" name="Google Shape;589;p97"/>
          <p:cNvSpPr/>
          <p:nvPr/>
        </p:nvSpPr>
        <p:spPr>
          <a:xfrm>
            <a:off x="253865" y="2363132"/>
            <a:ext cx="2965279" cy="2953043"/>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0" name="Google Shape;590;p97"/>
          <p:cNvSpPr/>
          <p:nvPr/>
        </p:nvSpPr>
        <p:spPr>
          <a:xfrm>
            <a:off x="317124" y="2423861"/>
            <a:ext cx="2965279" cy="2801614"/>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1" name="Google Shape;591;p97"/>
          <p:cNvSpPr/>
          <p:nvPr/>
        </p:nvSpPr>
        <p:spPr>
          <a:xfrm>
            <a:off x="2303163" y="2198663"/>
            <a:ext cx="928634" cy="928632"/>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 Säkerhetstips</a:t>
            </a:r>
            <a:endParaRPr/>
          </a:p>
        </p:txBody>
      </p:sp>
      <p:sp>
        <p:nvSpPr>
          <p:cNvPr id="592" name="Google Shape;592;p97"/>
          <p:cNvSpPr/>
          <p:nvPr/>
        </p:nvSpPr>
        <p:spPr>
          <a:xfrm>
            <a:off x="2250027" y="2145525"/>
            <a:ext cx="1032377" cy="1032377"/>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3" name="Google Shape;593;p97"/>
          <p:cNvSpPr/>
          <p:nvPr/>
        </p:nvSpPr>
        <p:spPr>
          <a:xfrm>
            <a:off x="2919646" y="3519418"/>
            <a:ext cx="2965279" cy="2825449"/>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4" name="Google Shape;594;p97"/>
          <p:cNvSpPr/>
          <p:nvPr/>
        </p:nvSpPr>
        <p:spPr>
          <a:xfrm>
            <a:off x="2980374" y="3580146"/>
            <a:ext cx="2965279" cy="2825449"/>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5" name="Google Shape;595;p97"/>
          <p:cNvSpPr/>
          <p:nvPr/>
        </p:nvSpPr>
        <p:spPr>
          <a:xfrm>
            <a:off x="3043631" y="3640874"/>
            <a:ext cx="2965279" cy="2825449"/>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6" name="Google Shape;596;p97"/>
          <p:cNvSpPr/>
          <p:nvPr/>
        </p:nvSpPr>
        <p:spPr>
          <a:xfrm>
            <a:off x="4683006" y="2768398"/>
            <a:ext cx="926103" cy="928632"/>
          </a:xfrm>
          <a:custGeom>
            <a:avLst/>
            <a:gdLst/>
            <a:ahLst/>
            <a:cxnLst/>
            <a:rect l="l" t="t" r="r" b="b"/>
            <a:pathLst>
              <a:path w="1616" h="1618" extrusionOk="0">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1" i="0" u="none" strike="noStrike" cap="none">
              <a:solidFill>
                <a:schemeClr val="lt1"/>
              </a:solidFill>
              <a:latin typeface="Calibri"/>
              <a:ea typeface="Calibri"/>
              <a:cs typeface="Calibri"/>
              <a:sym typeface="Calibri"/>
            </a:endParaRPr>
          </a:p>
        </p:txBody>
      </p:sp>
      <p:sp>
        <p:nvSpPr>
          <p:cNvPr id="597" name="Google Shape;597;p97"/>
          <p:cNvSpPr/>
          <p:nvPr/>
        </p:nvSpPr>
        <p:spPr>
          <a:xfrm>
            <a:off x="4622278" y="2715260"/>
            <a:ext cx="1032377" cy="1032377"/>
          </a:xfrm>
          <a:custGeom>
            <a:avLst/>
            <a:gdLst/>
            <a:ahLst/>
            <a:cxnLst/>
            <a:rect l="l" t="t" r="r" b="b"/>
            <a:pathLst>
              <a:path w="1798" h="1799" extrusionOk="0">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8" name="Google Shape;598;p97"/>
          <p:cNvSpPr/>
          <p:nvPr/>
        </p:nvSpPr>
        <p:spPr>
          <a:xfrm>
            <a:off x="5829116" y="2369272"/>
            <a:ext cx="2965278" cy="2825448"/>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9" name="Google Shape;599;p97"/>
          <p:cNvSpPr/>
          <p:nvPr/>
        </p:nvSpPr>
        <p:spPr>
          <a:xfrm>
            <a:off x="5889844" y="2429999"/>
            <a:ext cx="2965278" cy="2933595"/>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0" name="Google Shape;600;p97"/>
          <p:cNvSpPr/>
          <p:nvPr/>
        </p:nvSpPr>
        <p:spPr>
          <a:xfrm>
            <a:off x="5950572" y="2490728"/>
            <a:ext cx="2965278" cy="2825448"/>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1" name="Google Shape;601;p97"/>
          <p:cNvSpPr/>
          <p:nvPr/>
        </p:nvSpPr>
        <p:spPr>
          <a:xfrm>
            <a:off x="7997592" y="2266291"/>
            <a:ext cx="928634" cy="928632"/>
          </a:xfrm>
          <a:custGeom>
            <a:avLst/>
            <a:gdLst/>
            <a:ahLst/>
            <a:cxnLst/>
            <a:rect l="l" t="t" r="r" b="b"/>
            <a:pathLst>
              <a:path w="1617" h="1617" extrusionOk="0">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2" name="Google Shape;602;p97"/>
          <p:cNvSpPr/>
          <p:nvPr/>
        </p:nvSpPr>
        <p:spPr>
          <a:xfrm>
            <a:off x="7934334" y="2190539"/>
            <a:ext cx="1032377" cy="1032377"/>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3" name="Google Shape;603;p97"/>
          <p:cNvSpPr/>
          <p:nvPr/>
        </p:nvSpPr>
        <p:spPr>
          <a:xfrm>
            <a:off x="8670409" y="3479407"/>
            <a:ext cx="2973337" cy="2859480"/>
          </a:xfrm>
          <a:custGeom>
            <a:avLst/>
            <a:gdLst/>
            <a:ahLst/>
            <a:cxnLst/>
            <a:rect l="l" t="t" r="r" b="b"/>
            <a:pathLst>
              <a:path w="3925" h="3925" extrusionOk="0">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4" name="Google Shape;604;p97"/>
          <p:cNvSpPr/>
          <p:nvPr/>
        </p:nvSpPr>
        <p:spPr>
          <a:xfrm>
            <a:off x="8731137" y="3540135"/>
            <a:ext cx="2973337" cy="2859480"/>
          </a:xfrm>
          <a:custGeom>
            <a:avLst/>
            <a:gdLst/>
            <a:ahLst/>
            <a:cxnLst/>
            <a:rect l="l" t="t" r="r" b="b"/>
            <a:pathLst>
              <a:path w="3924" h="3925" extrusionOk="0">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5" name="Google Shape;605;p97"/>
          <p:cNvSpPr/>
          <p:nvPr/>
        </p:nvSpPr>
        <p:spPr>
          <a:xfrm>
            <a:off x="8794394" y="3600863"/>
            <a:ext cx="2973337" cy="2859480"/>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6" name="Google Shape;606;p97"/>
          <p:cNvSpPr/>
          <p:nvPr/>
        </p:nvSpPr>
        <p:spPr>
          <a:xfrm>
            <a:off x="10427923" y="2749762"/>
            <a:ext cx="928632" cy="928632"/>
          </a:xfrm>
          <a:custGeom>
            <a:avLst/>
            <a:gdLst/>
            <a:ahLst/>
            <a:cxnLst/>
            <a:rect l="l" t="t" r="r" b="b"/>
            <a:pathLst>
              <a:path w="1618" h="1618" extrusionOk="0">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7" name="Google Shape;607;p97"/>
          <p:cNvSpPr/>
          <p:nvPr/>
        </p:nvSpPr>
        <p:spPr>
          <a:xfrm>
            <a:off x="10364286" y="2709888"/>
            <a:ext cx="1032377" cy="1032377"/>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8" name="Google Shape;608;p97"/>
          <p:cNvSpPr txBox="1"/>
          <p:nvPr/>
        </p:nvSpPr>
        <p:spPr>
          <a:xfrm>
            <a:off x="646645" y="3058018"/>
            <a:ext cx="2304557"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chemeClr val="lt1"/>
                </a:solidFill>
                <a:latin typeface="Calibri"/>
                <a:ea typeface="Calibri"/>
                <a:cs typeface="Calibri"/>
                <a:sym typeface="Calibri"/>
              </a:rPr>
              <a:t>Ta </a:t>
            </a:r>
            <a:r>
              <a:rPr lang="en-US" sz="1800" b="1" i="0" u="none" strike="noStrike" cap="none" dirty="0">
                <a:solidFill>
                  <a:schemeClr val="lt1"/>
                </a:solidFill>
                <a:latin typeface="Calibri"/>
                <a:ea typeface="Calibri"/>
                <a:cs typeface="Calibri"/>
                <a:sym typeface="Calibri"/>
              </a:rPr>
              <a:t>aldrig </a:t>
            </a:r>
            <a:r>
              <a:rPr lang="en-US" sz="1800" b="0" i="0" u="none" strike="noStrike" cap="none" dirty="0">
                <a:solidFill>
                  <a:schemeClr val="lt1"/>
                </a:solidFill>
                <a:latin typeface="Calibri"/>
                <a:ea typeface="Calibri"/>
                <a:cs typeface="Calibri"/>
                <a:sym typeface="Calibri"/>
              </a:rPr>
              <a:t>allvarliga hälsoråd från en app. Om du känner dig osäker eller orolig → kontakta en expert.</a:t>
            </a:r>
            <a:endParaRPr sz="1800" b="1" i="0" u="none" strike="noStrike" cap="none" dirty="0">
              <a:solidFill>
                <a:schemeClr val="lt1"/>
              </a:solidFill>
              <a:latin typeface="Calibri"/>
              <a:ea typeface="Calibri"/>
              <a:cs typeface="Calibri"/>
              <a:sym typeface="Calibri"/>
            </a:endParaRPr>
          </a:p>
        </p:txBody>
      </p:sp>
      <p:sp>
        <p:nvSpPr>
          <p:cNvPr id="609" name="Google Shape;609;p97"/>
          <p:cNvSpPr txBox="1"/>
          <p:nvPr/>
        </p:nvSpPr>
        <p:spPr>
          <a:xfrm>
            <a:off x="3151630" y="3979955"/>
            <a:ext cx="2651608" cy="17542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AI-system </a:t>
            </a:r>
            <a:endParaRPr dirty="0"/>
          </a:p>
          <a:p>
            <a:pPr marL="0" marR="0" lvl="0" indent="0" algn="ctr" rtl="0">
              <a:lnSpc>
                <a:spcPct val="100000"/>
              </a:lnSpc>
              <a:spcBef>
                <a:spcPts val="0"/>
              </a:spcBef>
              <a:spcAft>
                <a:spcPts val="0"/>
              </a:spcAft>
              <a:buNone/>
            </a:pPr>
            <a:r>
              <a:rPr lang="en-US" sz="1800" b="0" i="0" u="none" strike="noStrike" cap="none" dirty="0" err="1">
                <a:solidFill>
                  <a:srgbClr val="292668"/>
                </a:solidFill>
                <a:latin typeface="Calibri"/>
                <a:ea typeface="Calibri"/>
                <a:cs typeface="Calibri"/>
                <a:sym typeface="Calibri"/>
              </a:rPr>
              <a:t>kan</a:t>
            </a:r>
            <a:r>
              <a:rPr lang="en-US" sz="1800" b="0" i="0" u="none" strike="noStrike" cap="none" dirty="0">
                <a:solidFill>
                  <a:srgbClr val="292668"/>
                </a:solidFill>
                <a:latin typeface="Calibri"/>
                <a:ea typeface="Calibri"/>
                <a:cs typeface="Calibri"/>
                <a:sym typeface="Calibri"/>
              </a:rPr>
              <a:t> </a:t>
            </a:r>
            <a:r>
              <a:rPr lang="en-US" sz="1800" b="0" i="0" u="none" strike="noStrike" cap="none" dirty="0" err="1">
                <a:solidFill>
                  <a:srgbClr val="292668"/>
                </a:solidFill>
                <a:latin typeface="Calibri"/>
                <a:ea typeface="Calibri"/>
                <a:cs typeface="Calibri"/>
                <a:sym typeface="Calibri"/>
              </a:rPr>
              <a:t>verka</a:t>
            </a:r>
            <a:r>
              <a:rPr lang="en-US" sz="1800" b="0" i="0" u="none" strike="noStrike" cap="none" dirty="0">
                <a:solidFill>
                  <a:srgbClr val="292668"/>
                </a:solidFill>
                <a:latin typeface="Calibri"/>
                <a:ea typeface="Calibri"/>
                <a:cs typeface="Calibri"/>
                <a:sym typeface="Calibri"/>
              </a:rPr>
              <a:t> </a:t>
            </a:r>
            <a:r>
              <a:rPr lang="en-US" sz="1800" b="0" i="0" u="none" strike="noStrike" cap="none" dirty="0" err="1">
                <a:solidFill>
                  <a:srgbClr val="292668"/>
                </a:solidFill>
                <a:latin typeface="Calibri"/>
                <a:ea typeface="Calibri"/>
                <a:cs typeface="Calibri"/>
                <a:sym typeface="Calibri"/>
              </a:rPr>
              <a:t>mycket</a:t>
            </a:r>
            <a:r>
              <a:rPr lang="en-US" sz="1800" b="0" i="0" u="none" strike="noStrike" cap="none" dirty="0">
                <a:solidFill>
                  <a:srgbClr val="292668"/>
                </a:solidFill>
                <a:latin typeface="Calibri"/>
                <a:ea typeface="Calibri"/>
                <a:cs typeface="Calibri"/>
                <a:sym typeface="Calibri"/>
              </a:rPr>
              <a:t> </a:t>
            </a:r>
            <a:endParaRPr dirty="0"/>
          </a:p>
          <a:p>
            <a:pPr marL="0" marR="0" lvl="0" indent="0" algn="ctr" rtl="0">
              <a:lnSpc>
                <a:spcPct val="100000"/>
              </a:lnSpc>
              <a:spcBef>
                <a:spcPts val="0"/>
              </a:spcBef>
              <a:spcAft>
                <a:spcPts val="0"/>
              </a:spcAft>
              <a:buNone/>
            </a:pPr>
            <a:r>
              <a:rPr lang="en-US" sz="1800" b="0" i="0" u="none" strike="noStrike" cap="none" dirty="0" err="1">
                <a:solidFill>
                  <a:srgbClr val="292668"/>
                </a:solidFill>
                <a:latin typeface="Calibri"/>
                <a:ea typeface="Calibri"/>
                <a:cs typeface="Calibri"/>
                <a:sym typeface="Calibri"/>
              </a:rPr>
              <a:t>självsäkra</a:t>
            </a:r>
            <a:r>
              <a:rPr lang="en-US" sz="1800" b="0" i="0" u="none" strike="noStrike" cap="none" dirty="0">
                <a:solidFill>
                  <a:srgbClr val="292668"/>
                </a:solidFill>
                <a:latin typeface="Calibri"/>
                <a:ea typeface="Calibri"/>
                <a:cs typeface="Calibri"/>
                <a:sym typeface="Calibri"/>
              </a:rPr>
              <a:t>, men de </a:t>
            </a:r>
            <a:r>
              <a:rPr lang="en-US" sz="1800" b="0" i="0" u="none" strike="noStrike" cap="none" dirty="0" err="1">
                <a:solidFill>
                  <a:srgbClr val="292668"/>
                </a:solidFill>
                <a:latin typeface="Calibri"/>
                <a:ea typeface="Calibri"/>
                <a:cs typeface="Calibri"/>
                <a:sym typeface="Calibri"/>
              </a:rPr>
              <a:t>saknar</a:t>
            </a:r>
            <a:r>
              <a:rPr lang="en-US" sz="1800" b="0" i="0" u="none" strike="noStrike" cap="none" dirty="0">
                <a:solidFill>
                  <a:srgbClr val="292668"/>
                </a:solidFill>
                <a:latin typeface="Calibri"/>
                <a:ea typeface="Calibri"/>
                <a:cs typeface="Calibri"/>
                <a:sym typeface="Calibri"/>
              </a:rPr>
              <a:t> </a:t>
            </a:r>
            <a:r>
              <a:rPr lang="en-US" sz="1800" b="0" i="0" u="none" strike="noStrike" cap="none" dirty="0" err="1">
                <a:solidFill>
                  <a:srgbClr val="292668"/>
                </a:solidFill>
                <a:latin typeface="Calibri"/>
                <a:ea typeface="Calibri"/>
                <a:cs typeface="Calibri"/>
                <a:sym typeface="Calibri"/>
              </a:rPr>
              <a:t>mänskligt</a:t>
            </a:r>
            <a:r>
              <a:rPr lang="en-US" sz="1800" b="0" i="0" u="none" strike="noStrike" cap="none" dirty="0">
                <a:solidFill>
                  <a:srgbClr val="292668"/>
                </a:solidFill>
                <a:latin typeface="Calibri"/>
                <a:ea typeface="Calibri"/>
                <a:cs typeface="Calibri"/>
                <a:sym typeface="Calibri"/>
              </a:rPr>
              <a:t> </a:t>
            </a:r>
            <a:r>
              <a:rPr lang="en-US" sz="1800" b="0" i="0" u="none" strike="noStrike" cap="none" dirty="0" err="1">
                <a:solidFill>
                  <a:srgbClr val="292668"/>
                </a:solidFill>
                <a:latin typeface="Calibri"/>
                <a:ea typeface="Calibri"/>
                <a:cs typeface="Calibri"/>
                <a:sym typeface="Calibri"/>
              </a:rPr>
              <a:t>omdöme</a:t>
            </a:r>
            <a:r>
              <a:rPr lang="en-US" sz="1800" b="0" i="0" u="none" strike="noStrike" cap="none" dirty="0">
                <a:solidFill>
                  <a:srgbClr val="292668"/>
                </a:solidFill>
                <a:latin typeface="Calibri"/>
                <a:ea typeface="Calibri"/>
                <a:cs typeface="Calibri"/>
                <a:sym typeface="Calibri"/>
              </a:rPr>
              <a:t>. </a:t>
            </a:r>
            <a:r>
              <a:rPr lang="en-US" sz="1800" b="0" i="0" u="none" strike="noStrike" cap="none" dirty="0" err="1">
                <a:solidFill>
                  <a:srgbClr val="292668"/>
                </a:solidFill>
                <a:latin typeface="Calibri"/>
                <a:ea typeface="Calibri"/>
                <a:cs typeface="Calibri"/>
                <a:sym typeface="Calibri"/>
              </a:rPr>
              <a:t>Använd</a:t>
            </a:r>
            <a:r>
              <a:rPr lang="en-US" sz="1800" b="0" i="0" u="none" strike="noStrike" cap="none" dirty="0">
                <a:solidFill>
                  <a:srgbClr val="292668"/>
                </a:solidFill>
                <a:latin typeface="Calibri"/>
                <a:ea typeface="Calibri"/>
                <a:cs typeface="Calibri"/>
                <a:sym typeface="Calibri"/>
              </a:rPr>
              <a:t> </a:t>
            </a:r>
            <a:r>
              <a:rPr lang="en-US" sz="1800" b="0" i="0" u="none" strike="noStrike" cap="none" dirty="0" err="1">
                <a:solidFill>
                  <a:srgbClr val="292668"/>
                </a:solidFill>
                <a:latin typeface="Calibri"/>
                <a:ea typeface="Calibri"/>
                <a:cs typeface="Calibri"/>
                <a:sym typeface="Calibri"/>
              </a:rPr>
              <a:t>systemen</a:t>
            </a:r>
            <a:r>
              <a:rPr lang="en-US" sz="1800" b="0" i="0" u="none" strike="noStrike" cap="none" dirty="0">
                <a:solidFill>
                  <a:srgbClr val="292668"/>
                </a:solidFill>
                <a:latin typeface="Calibri"/>
                <a:ea typeface="Calibri"/>
                <a:cs typeface="Calibri"/>
                <a:sym typeface="Calibri"/>
              </a:rPr>
              <a:t> </a:t>
            </a:r>
            <a:r>
              <a:rPr lang="en-US" sz="1800" b="0" i="0" u="none" strike="noStrike" cap="none" dirty="0" err="1">
                <a:solidFill>
                  <a:srgbClr val="292668"/>
                </a:solidFill>
                <a:latin typeface="Calibri"/>
                <a:ea typeface="Calibri"/>
                <a:cs typeface="Calibri"/>
                <a:sym typeface="Calibri"/>
              </a:rPr>
              <a:t>som</a:t>
            </a:r>
            <a:r>
              <a:rPr lang="en-US" sz="1800" b="0" i="0" u="none" strike="noStrike" cap="none" dirty="0">
                <a:solidFill>
                  <a:srgbClr val="292668"/>
                </a:solidFill>
                <a:latin typeface="Calibri"/>
                <a:ea typeface="Calibri"/>
                <a:cs typeface="Calibri"/>
                <a:sym typeface="Calibri"/>
              </a:rPr>
              <a:t> </a:t>
            </a:r>
            <a:r>
              <a:rPr lang="en-US" sz="1800" b="0" i="0" u="none" strike="noStrike" cap="none" dirty="0" err="1">
                <a:solidFill>
                  <a:srgbClr val="292668"/>
                </a:solidFill>
                <a:latin typeface="Calibri"/>
                <a:ea typeface="Calibri"/>
                <a:cs typeface="Calibri"/>
                <a:sym typeface="Calibri"/>
              </a:rPr>
              <a:t>stöd</a:t>
            </a:r>
            <a:r>
              <a:rPr lang="en-US" sz="1800" b="0" i="0" u="none" strike="noStrike" cap="none" dirty="0">
                <a:solidFill>
                  <a:srgbClr val="292668"/>
                </a:solidFill>
                <a:latin typeface="Calibri"/>
                <a:ea typeface="Calibri"/>
                <a:cs typeface="Calibri"/>
                <a:sym typeface="Calibri"/>
              </a:rPr>
              <a:t> — </a:t>
            </a:r>
            <a:r>
              <a:rPr lang="en-US" sz="1800" b="0" i="0" u="none" strike="noStrike" cap="none" dirty="0" err="1">
                <a:solidFill>
                  <a:srgbClr val="292668"/>
                </a:solidFill>
                <a:latin typeface="Calibri"/>
                <a:ea typeface="Calibri"/>
                <a:cs typeface="Calibri"/>
                <a:sym typeface="Calibri"/>
              </a:rPr>
              <a:t>inte</a:t>
            </a:r>
            <a:r>
              <a:rPr lang="en-US" sz="1800" b="0" i="0" u="none" strike="noStrike" cap="none" dirty="0">
                <a:solidFill>
                  <a:srgbClr val="292668"/>
                </a:solidFill>
                <a:latin typeface="Calibri"/>
                <a:ea typeface="Calibri"/>
                <a:cs typeface="Calibri"/>
                <a:sym typeface="Calibri"/>
              </a:rPr>
              <a:t> för </a:t>
            </a:r>
            <a:r>
              <a:rPr lang="en-US" sz="1800" b="0" i="0" u="none" strike="noStrike" cap="none" dirty="0" err="1">
                <a:solidFill>
                  <a:srgbClr val="292668"/>
                </a:solidFill>
                <a:latin typeface="Calibri"/>
                <a:ea typeface="Calibri"/>
                <a:cs typeface="Calibri"/>
                <a:sym typeface="Calibri"/>
              </a:rPr>
              <a:t>att</a:t>
            </a:r>
            <a:r>
              <a:rPr lang="en-US" sz="1800" b="0" i="0" u="none" strike="noStrike" cap="none" dirty="0">
                <a:solidFill>
                  <a:srgbClr val="292668"/>
                </a:solidFill>
                <a:latin typeface="Calibri"/>
                <a:ea typeface="Calibri"/>
                <a:cs typeface="Calibri"/>
                <a:sym typeface="Calibri"/>
              </a:rPr>
              <a:t> </a:t>
            </a:r>
            <a:r>
              <a:rPr lang="en-US" sz="1800" b="0" i="0" u="none" strike="noStrike" cap="none" dirty="0" err="1">
                <a:solidFill>
                  <a:srgbClr val="292668"/>
                </a:solidFill>
                <a:latin typeface="Calibri"/>
                <a:ea typeface="Calibri"/>
                <a:cs typeface="Calibri"/>
                <a:sym typeface="Calibri"/>
              </a:rPr>
              <a:t>fatta</a:t>
            </a:r>
            <a:r>
              <a:rPr lang="en-US" sz="1800" b="0" i="0" u="none" strike="noStrike" cap="none" dirty="0">
                <a:solidFill>
                  <a:srgbClr val="292668"/>
                </a:solidFill>
                <a:latin typeface="Calibri"/>
                <a:ea typeface="Calibri"/>
                <a:cs typeface="Calibri"/>
                <a:sym typeface="Calibri"/>
              </a:rPr>
              <a:t>.</a:t>
            </a:r>
            <a:endParaRPr sz="1800" b="1" i="0" u="none" strike="noStrike" cap="none" dirty="0">
              <a:solidFill>
                <a:srgbClr val="292668"/>
              </a:solidFill>
              <a:latin typeface="Calibri"/>
              <a:ea typeface="Calibri"/>
              <a:cs typeface="Calibri"/>
              <a:sym typeface="Calibri"/>
            </a:endParaRPr>
          </a:p>
        </p:txBody>
      </p:sp>
      <p:sp>
        <p:nvSpPr>
          <p:cNvPr id="610" name="Google Shape;610;p97"/>
          <p:cNvSpPr txBox="1"/>
          <p:nvPr/>
        </p:nvSpPr>
        <p:spPr>
          <a:xfrm>
            <a:off x="5949908" y="2774209"/>
            <a:ext cx="2959081" cy="17542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a:solidFill>
                  <a:schemeClr val="lt1"/>
                </a:solidFill>
                <a:latin typeface="Calibri"/>
                <a:ea typeface="Calibri"/>
                <a:cs typeface="Calibri"/>
                <a:sym typeface="Calibri"/>
              </a:rPr>
              <a:t>AI-funktioner </a:t>
            </a:r>
            <a:endParaRPr dirty="0"/>
          </a:p>
          <a:p>
            <a:pPr marL="0" marR="0" lvl="0" indent="0" algn="ctr" rtl="0">
              <a:lnSpc>
                <a:spcPct val="100000"/>
              </a:lnSpc>
              <a:spcBef>
                <a:spcPts val="0"/>
              </a:spcBef>
              <a:spcAft>
                <a:spcPts val="0"/>
              </a:spcAft>
              <a:buNone/>
            </a:pPr>
            <a:r>
              <a:rPr lang="en-US" sz="1800" b="0" i="0" u="none" strike="noStrike" cap="none" dirty="0">
                <a:solidFill>
                  <a:schemeClr val="lt1"/>
                </a:solidFill>
                <a:latin typeface="Calibri"/>
                <a:ea typeface="Calibri"/>
                <a:cs typeface="Calibri"/>
                <a:sym typeface="Calibri"/>
              </a:rPr>
              <a:t>använder dina mätvärden för att </a:t>
            </a:r>
            <a:r>
              <a:rPr lang="en-US" sz="1800" b="1" i="1" u="none" strike="noStrike" cap="none" dirty="0">
                <a:solidFill>
                  <a:schemeClr val="lt1"/>
                </a:solidFill>
                <a:latin typeface="Calibri"/>
                <a:ea typeface="Calibri"/>
                <a:cs typeface="Calibri"/>
                <a:sym typeface="Calibri"/>
              </a:rPr>
              <a:t>lära sig</a:t>
            </a:r>
            <a:r>
              <a:rPr lang="en-US" sz="1800" b="0" i="0" u="none" strike="noStrike" cap="none" dirty="0">
                <a:solidFill>
                  <a:schemeClr val="lt1"/>
                </a:solidFill>
                <a:latin typeface="Calibri"/>
                <a:ea typeface="Calibri"/>
                <a:cs typeface="Calibri"/>
                <a:sym typeface="Calibri"/>
              </a:rPr>
              <a:t>. Se till att du endast delar data som du känner dig bekväm med att dela, och kontrollera vem som </a:t>
            </a:r>
            <a:endParaRPr dirty="0"/>
          </a:p>
          <a:p>
            <a:pPr marL="0" marR="0" lvl="0" indent="0" algn="ctr" rtl="0">
              <a:lnSpc>
                <a:spcPct val="100000"/>
              </a:lnSpc>
              <a:spcBef>
                <a:spcPts val="0"/>
              </a:spcBef>
              <a:spcAft>
                <a:spcPts val="0"/>
              </a:spcAft>
              <a:buNone/>
            </a:pPr>
            <a:r>
              <a:rPr lang="en-US" sz="1800" b="0" i="0" u="none" strike="noStrike" cap="none" dirty="0">
                <a:solidFill>
                  <a:schemeClr val="lt1"/>
                </a:solidFill>
                <a:latin typeface="Calibri"/>
                <a:ea typeface="Calibri"/>
                <a:cs typeface="Calibri"/>
                <a:sym typeface="Calibri"/>
              </a:rPr>
              <a:t>får tillgång till den.</a:t>
            </a:r>
            <a:endParaRPr sz="1800" b="1" i="0" u="none" strike="noStrike" cap="none" dirty="0">
              <a:solidFill>
                <a:schemeClr val="lt1"/>
              </a:solidFill>
              <a:latin typeface="Calibri"/>
              <a:ea typeface="Calibri"/>
              <a:cs typeface="Calibri"/>
              <a:sym typeface="Calibri"/>
            </a:endParaRPr>
          </a:p>
        </p:txBody>
      </p:sp>
      <p:sp>
        <p:nvSpPr>
          <p:cNvPr id="611" name="Google Shape;611;p97"/>
          <p:cNvSpPr txBox="1"/>
          <p:nvPr/>
        </p:nvSpPr>
        <p:spPr>
          <a:xfrm>
            <a:off x="8982452" y="3790952"/>
            <a:ext cx="2531140" cy="230828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Om en app </a:t>
            </a:r>
            <a:endParaRPr dirty="0"/>
          </a:p>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förvirrar dig med dramatiska påståenden eller siffror, stanna upp och tänk efter. </a:t>
            </a:r>
            <a:endParaRPr dirty="0"/>
          </a:p>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Tekniken kan misstolka situationer – det betyder inte </a:t>
            </a:r>
            <a:endParaRPr dirty="0"/>
          </a:p>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att du har fel.</a:t>
            </a:r>
            <a:endParaRPr dirty="0"/>
          </a:p>
        </p:txBody>
      </p:sp>
      <p:sp>
        <p:nvSpPr>
          <p:cNvPr id="612" name="Google Shape;612;p97"/>
          <p:cNvSpPr txBox="1"/>
          <p:nvPr/>
        </p:nvSpPr>
        <p:spPr>
          <a:xfrm>
            <a:off x="4702942" y="2797350"/>
            <a:ext cx="944122" cy="104644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 Etiskt tips</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3" name="Google Shape;613;p97"/>
          <p:cNvSpPr txBox="1"/>
          <p:nvPr/>
        </p:nvSpPr>
        <p:spPr>
          <a:xfrm>
            <a:off x="7876693" y="2402868"/>
            <a:ext cx="1170432"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 </a:t>
            </a:r>
            <a:endParaRPr/>
          </a:p>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Datatips</a:t>
            </a:r>
            <a:endParaRPr/>
          </a:p>
          <a:p>
            <a:pPr marL="0" marR="0" lvl="0" indent="0" algn="l" rtl="0">
              <a:lnSpc>
                <a:spcPct val="100000"/>
              </a:lnSpc>
              <a:spcBef>
                <a:spcPts val="0"/>
              </a:spcBef>
              <a:spcAft>
                <a:spcPts val="0"/>
              </a:spcAft>
              <a:buNone/>
            </a:pPr>
            <a:endParaRPr sz="1600" b="0" i="0" u="none" strike="noStrike" cap="none">
              <a:solidFill>
                <a:srgbClr val="000000"/>
              </a:solidFill>
              <a:latin typeface="Arial"/>
              <a:ea typeface="Arial"/>
              <a:cs typeface="Arial"/>
              <a:sym typeface="Arial"/>
            </a:endParaRPr>
          </a:p>
        </p:txBody>
      </p:sp>
      <p:sp>
        <p:nvSpPr>
          <p:cNvPr id="614" name="Google Shape;614;p97"/>
          <p:cNvSpPr txBox="1"/>
          <p:nvPr/>
        </p:nvSpPr>
        <p:spPr>
          <a:xfrm>
            <a:off x="10293182" y="2787662"/>
            <a:ext cx="1170433" cy="98484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dirty="0">
                <a:solidFill>
                  <a:schemeClr val="lt1"/>
                </a:solidFill>
                <a:latin typeface="Calibri"/>
                <a:ea typeface="Calibri"/>
                <a:cs typeface="Calibri"/>
                <a:sym typeface="Calibri"/>
              </a:rPr>
              <a:t>🧩 </a:t>
            </a:r>
            <a:endParaRPr dirty="0"/>
          </a:p>
          <a:p>
            <a:pPr marL="0" marR="0" lvl="0" indent="0" algn="ctr" rtl="0">
              <a:lnSpc>
                <a:spcPct val="100000"/>
              </a:lnSpc>
              <a:spcBef>
                <a:spcPts val="0"/>
              </a:spcBef>
              <a:spcAft>
                <a:spcPts val="0"/>
              </a:spcAft>
              <a:buNone/>
            </a:pPr>
            <a:r>
              <a:rPr lang="en-US" b="1" i="0" u="none" strike="noStrike" cap="none" dirty="0" err="1">
                <a:solidFill>
                  <a:schemeClr val="lt1"/>
                </a:solidFill>
                <a:latin typeface="Calibri"/>
                <a:ea typeface="Calibri"/>
                <a:cs typeface="Calibri"/>
                <a:sym typeface="Calibri"/>
              </a:rPr>
              <a:t>Hjälpsamma</a:t>
            </a:r>
            <a:r>
              <a:rPr lang="en-US" b="1" i="0" u="none" strike="noStrike" cap="none" dirty="0">
                <a:solidFill>
                  <a:schemeClr val="lt1"/>
                </a:solidFill>
                <a:latin typeface="Calibri"/>
                <a:ea typeface="Calibri"/>
                <a:cs typeface="Calibri"/>
                <a:sym typeface="Calibri"/>
              </a:rPr>
              <a:t> </a:t>
            </a:r>
            <a:endParaRPr dirty="0"/>
          </a:p>
          <a:p>
            <a:pPr marL="0" marR="0" lvl="0" indent="0" algn="ctr" rtl="0">
              <a:lnSpc>
                <a:spcPct val="100000"/>
              </a:lnSpc>
              <a:spcBef>
                <a:spcPts val="0"/>
              </a:spcBef>
              <a:spcAft>
                <a:spcPts val="0"/>
              </a:spcAft>
              <a:buNone/>
            </a:pPr>
            <a:r>
              <a:rPr lang="en-US" b="1" i="0" u="none" strike="noStrike" cap="none" dirty="0">
                <a:solidFill>
                  <a:schemeClr val="lt1"/>
                </a:solidFill>
                <a:latin typeface="Calibri"/>
                <a:ea typeface="Calibri"/>
                <a:cs typeface="Calibri"/>
                <a:sym typeface="Calibri"/>
              </a:rPr>
              <a:t>tips</a:t>
            </a:r>
            <a:endParaRPr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98"/>
          <p:cNvSpPr txBox="1">
            <a:spLocks noGrp="1"/>
          </p:cNvSpPr>
          <p:nvPr>
            <p:ph type="body" idx="1"/>
          </p:nvPr>
        </p:nvSpPr>
        <p:spPr>
          <a:xfrm>
            <a:off x="-132183" y="0"/>
            <a:ext cx="6397881" cy="1336776"/>
          </a:xfrm>
          <a:prstGeom prst="rect">
            <a:avLst/>
          </a:prstGeom>
          <a:noFill/>
          <a:ln>
            <a:noFill/>
          </a:ln>
        </p:spPr>
        <p:txBody>
          <a:bodyPr spcFirstLastPara="1" wrap="square" lIns="91425" tIns="45700" rIns="91425" bIns="45700" anchor="t" anchorCtr="0">
            <a:noAutofit/>
          </a:bodyPr>
          <a:lstStyle/>
          <a:p>
            <a:pPr marL="0" lvl="0" indent="0" algn="ctr" rtl="0">
              <a:lnSpc>
                <a:spcPct val="103333"/>
              </a:lnSpc>
              <a:spcBef>
                <a:spcPts val="0"/>
              </a:spcBef>
              <a:spcAft>
                <a:spcPts val="0"/>
              </a:spcAft>
              <a:buSzPts val="3600"/>
              <a:buNone/>
            </a:pPr>
            <a:r>
              <a:rPr lang="en-US" sz="3400" dirty="0">
                <a:solidFill>
                  <a:schemeClr val="lt1"/>
                </a:solidFill>
                <a:latin typeface="Calibri"/>
                <a:ea typeface="Calibri"/>
                <a:cs typeface="Calibri"/>
                <a:sym typeface="Calibri"/>
              </a:rPr>
              <a:t>Scenarioövning 4</a:t>
            </a:r>
            <a:endParaRPr dirty="0"/>
          </a:p>
          <a:p>
            <a:pPr marL="0" lvl="0" indent="0" algn="ctr" rtl="0">
              <a:lnSpc>
                <a:spcPct val="103333"/>
              </a:lnSpc>
              <a:spcBef>
                <a:spcPts val="0"/>
              </a:spcBef>
              <a:spcAft>
                <a:spcPts val="0"/>
              </a:spcAft>
              <a:buSzPts val="3600"/>
              <a:buNone/>
            </a:pPr>
            <a:r>
              <a:rPr lang="en-US" sz="3200" b="1" dirty="0"/>
              <a:t>Klockan visar </a:t>
            </a:r>
            <a:r>
              <a:rPr lang="en-US" sz="3200" b="1" i="1" dirty="0"/>
              <a:t>”Möjlig stress”</a:t>
            </a:r>
            <a:endParaRPr sz="3200" i="1" dirty="0"/>
          </a:p>
          <a:p>
            <a:pPr marL="0" lvl="0" indent="0" algn="l" rtl="0">
              <a:lnSpc>
                <a:spcPct val="103333"/>
              </a:lnSpc>
              <a:spcBef>
                <a:spcPts val="0"/>
              </a:spcBef>
              <a:spcAft>
                <a:spcPts val="0"/>
              </a:spcAft>
              <a:buSzPts val="3600"/>
              <a:buNone/>
            </a:pPr>
            <a:endParaRPr sz="3400" dirty="0"/>
          </a:p>
        </p:txBody>
      </p:sp>
      <p:pic>
        <p:nvPicPr>
          <p:cNvPr id="620" name="Google Shape;620;p98"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3799337">
            <a:off x="3401034" y="4767931"/>
            <a:ext cx="3845287" cy="3119494"/>
          </a:xfrm>
          <a:prstGeom prst="rect">
            <a:avLst/>
          </a:prstGeom>
          <a:noFill/>
          <a:ln>
            <a:noFill/>
          </a:ln>
        </p:spPr>
      </p:pic>
      <p:sp>
        <p:nvSpPr>
          <p:cNvPr id="621" name="Google Shape;621;p98"/>
          <p:cNvSpPr txBox="1"/>
          <p:nvPr/>
        </p:nvSpPr>
        <p:spPr>
          <a:xfrm>
            <a:off x="303633" y="1157032"/>
            <a:ext cx="5569552" cy="5170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1" i="0" u="none" strike="noStrike" cap="none" dirty="0">
                <a:solidFill>
                  <a:srgbClr val="292668"/>
                </a:solidFill>
                <a:latin typeface="Calibri"/>
                <a:ea typeface="Calibri"/>
                <a:cs typeface="Calibri"/>
                <a:sym typeface="Calibri"/>
              </a:rPr>
              <a:t>Risker, begränsningar och etik kring AI inom hälso- och sjukvården</a:t>
            </a:r>
            <a:endParaRPr sz="2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dirty="0">
                <a:solidFill>
                  <a:schemeClr val="lt1"/>
                </a:solidFill>
                <a:latin typeface="Calibri"/>
                <a:ea typeface="Calibri"/>
                <a:cs typeface="Calibri"/>
                <a:sym typeface="Calibri"/>
              </a:rPr>
              <a:t>Under en kaffepaus på eftermiddagen ser 79-åriga Anna ett meddelande på sin klocka:</a:t>
            </a:r>
            <a:endParaRPr dirty="0"/>
          </a:p>
          <a:p>
            <a:pPr marL="0" marR="0" lvl="0" indent="0" algn="l" rtl="0">
              <a:lnSpc>
                <a:spcPct val="100000"/>
              </a:lnSpc>
              <a:spcBef>
                <a:spcPts val="0"/>
              </a:spcBef>
              <a:spcAft>
                <a:spcPts val="0"/>
              </a:spcAft>
              <a:buClr>
                <a:srgbClr val="000000"/>
              </a:buClr>
              <a:buSzPts val="2200"/>
              <a:buFont typeface="Arial"/>
              <a:buNone/>
            </a:pPr>
            <a:r>
              <a:rPr lang="en-US" sz="2200" b="0" i="1" u="none" strike="noStrike" cap="none" dirty="0">
                <a:solidFill>
                  <a:schemeClr val="lt1"/>
                </a:solidFill>
                <a:latin typeface="Calibri"/>
                <a:ea typeface="Calibri"/>
                <a:cs typeface="Calibri"/>
                <a:sym typeface="Calibri"/>
              </a:rPr>
              <a:t>”Din puls är förhöjd. Möjlig stress.”</a:t>
            </a:r>
            <a:endParaRPr sz="22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dirty="0">
                <a:solidFill>
                  <a:schemeClr val="lt1"/>
                </a:solidFill>
                <a:latin typeface="Calibri"/>
                <a:ea typeface="Calibri"/>
                <a:cs typeface="Calibri"/>
                <a:sym typeface="Calibri"/>
              </a:rPr>
              <a:t>Anna är osäker men kollar igen efter fem minuter – hennes puls är normal. </a:t>
            </a:r>
            <a:endParaRPr dirty="0"/>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dirty="0">
                <a:solidFill>
                  <a:schemeClr val="lt1"/>
                </a:solidFill>
                <a:latin typeface="Calibri"/>
                <a:ea typeface="Calibri"/>
                <a:cs typeface="Calibri"/>
                <a:sym typeface="Calibri"/>
              </a:rPr>
              <a:t>Hon </a:t>
            </a:r>
            <a:r>
              <a:rPr lang="en-US" sz="2200" b="0" i="0" u="none" strike="noStrike" cap="none" dirty="0" err="1">
                <a:solidFill>
                  <a:schemeClr val="lt1"/>
                </a:solidFill>
                <a:latin typeface="Calibri"/>
                <a:ea typeface="Calibri"/>
                <a:cs typeface="Calibri"/>
                <a:sym typeface="Calibri"/>
              </a:rPr>
              <a:t>inser att </a:t>
            </a:r>
            <a:r>
              <a:rPr lang="en-US" sz="2200" b="0" i="0" u="none" strike="noStrike" cap="none" dirty="0">
                <a:solidFill>
                  <a:schemeClr val="lt1"/>
                </a:solidFill>
                <a:latin typeface="Calibri"/>
                <a:ea typeface="Calibri"/>
                <a:cs typeface="Calibri"/>
                <a:sym typeface="Calibri"/>
              </a:rPr>
              <a:t>hon just hade gått snabbt uppför trappan.</a:t>
            </a:r>
            <a:endParaRPr dirty="0"/>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dirty="0">
                <a:solidFill>
                  <a:schemeClr val="lt1"/>
                </a:solidFill>
                <a:latin typeface="Calibri"/>
                <a:ea typeface="Calibri"/>
                <a:cs typeface="Calibri"/>
                <a:sym typeface="Calibri"/>
              </a:rPr>
              <a:t>Nu förstår hon: AI ser bara siffran, inte situationen.</a:t>
            </a:r>
            <a:endParaRPr dirty="0"/>
          </a:p>
          <a:p>
            <a:pPr marL="0" marR="0" lvl="0" indent="0" algn="l" rtl="0">
              <a:lnSpc>
                <a:spcPct val="100000"/>
              </a:lnSpc>
              <a:spcBef>
                <a:spcPts val="0"/>
              </a:spcBef>
              <a:spcAft>
                <a:spcPts val="0"/>
              </a:spcAft>
              <a:buClr>
                <a:srgbClr val="000000"/>
              </a:buClr>
              <a:buSzPts val="2200"/>
              <a:buFont typeface="Arial"/>
              <a:buNone/>
            </a:pPr>
            <a:endParaRPr sz="1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dirty="0">
                <a:solidFill>
                  <a:srgbClr val="292668"/>
                </a:solidFill>
                <a:latin typeface="Calibri"/>
                <a:ea typeface="Calibri"/>
                <a:cs typeface="Calibri"/>
                <a:sym typeface="Calibri"/>
              </a:rPr>
              <a:t>Frågor till scenariot:</a:t>
            </a:r>
            <a:endParaRPr dirty="0"/>
          </a:p>
          <a:p>
            <a:pPr marL="0" marR="0" lvl="0" indent="0" algn="l" rtl="0">
              <a:lnSpc>
                <a:spcPct val="100000"/>
              </a:lnSpc>
              <a:spcBef>
                <a:spcPts val="0"/>
              </a:spcBef>
              <a:spcAft>
                <a:spcPts val="0"/>
              </a:spcAft>
              <a:buNone/>
            </a:pPr>
            <a:r>
              <a:rPr lang="en-US" sz="2200" b="0" i="0" u="none" strike="noStrike" cap="none" dirty="0">
                <a:solidFill>
                  <a:schemeClr val="lt1"/>
                </a:solidFill>
                <a:latin typeface="Calibri"/>
                <a:ea typeface="Calibri"/>
                <a:cs typeface="Calibri"/>
                <a:sym typeface="Calibri"/>
              </a:rPr>
              <a:t>- Varför hade AI:n fel här?</a:t>
            </a:r>
            <a:endParaRPr dirty="0"/>
          </a:p>
          <a:p>
            <a:pPr marL="0" marR="0" lvl="0" indent="0" algn="l" rtl="0">
              <a:lnSpc>
                <a:spcPct val="100000"/>
              </a:lnSpc>
              <a:spcBef>
                <a:spcPts val="0"/>
              </a:spcBef>
              <a:spcAft>
                <a:spcPts val="0"/>
              </a:spcAft>
              <a:buNone/>
            </a:pPr>
            <a:r>
              <a:rPr lang="en-US" sz="2200" b="0" i="0" u="none" strike="noStrike" cap="none" dirty="0">
                <a:solidFill>
                  <a:schemeClr val="lt1"/>
                </a:solidFill>
                <a:latin typeface="Calibri"/>
                <a:ea typeface="Calibri"/>
                <a:cs typeface="Calibri"/>
                <a:sym typeface="Calibri"/>
              </a:rPr>
              <a:t>- Vad kan Anna göra för att bedöma meddelandet på ett lugnt sätt?</a:t>
            </a:r>
            <a:endParaRPr dirty="0"/>
          </a:p>
        </p:txBody>
      </p:sp>
      <p:pic>
        <p:nvPicPr>
          <p:cNvPr id="2" name="Billede 1" descr="Et billede, der indeholder ur, se&#10;&#10;AI-genereret indhold kan være ukorrekt.">
            <a:extLst>
              <a:ext uri="{FF2B5EF4-FFF2-40B4-BE49-F238E27FC236}">
                <a16:creationId xmlns:a16="http://schemas.microsoft.com/office/drawing/2014/main" id="{6147C3AC-CE07-356F-EB15-2866E93BAFD2}"/>
              </a:ext>
            </a:extLst>
          </p:cNvPr>
          <p:cNvPicPr>
            <a:picLocks noChangeAspect="1"/>
          </p:cNvPicPr>
          <p:nvPr/>
        </p:nvPicPr>
        <p:blipFill>
          <a:blip r:embed="rId4"/>
          <a:stretch>
            <a:fillRect/>
          </a:stretch>
        </p:blipFill>
        <p:spPr>
          <a:xfrm>
            <a:off x="7481888" y="2652713"/>
            <a:ext cx="2876550" cy="2971800"/>
          </a:xfrm>
          <a:prstGeom prst="rect">
            <a:avLst/>
          </a:prstGeom>
        </p:spPr>
      </p:pic>
      <p:pic>
        <p:nvPicPr>
          <p:cNvPr id="3" name="Billede 2" descr="Resting heart rate and why it's important. - Barry Monaghan Performance -  Triathlon and Cycling Coaching in Newry, Northern Ireland">
            <a:extLst>
              <a:ext uri="{FF2B5EF4-FFF2-40B4-BE49-F238E27FC236}">
                <a16:creationId xmlns:a16="http://schemas.microsoft.com/office/drawing/2014/main" id="{D6FE46B7-DC24-E746-E674-870391C1F50F}"/>
              </a:ext>
            </a:extLst>
          </p:cNvPr>
          <p:cNvPicPr>
            <a:picLocks noChangeAspect="1"/>
          </p:cNvPicPr>
          <p:nvPr/>
        </p:nvPicPr>
        <p:blipFill>
          <a:blip r:embed="rId5"/>
          <a:stretch>
            <a:fillRect/>
          </a:stretch>
        </p:blipFill>
        <p:spPr>
          <a:xfrm>
            <a:off x="6862763" y="1009650"/>
            <a:ext cx="4114800" cy="1647825"/>
          </a:xfrm>
          <a:prstGeom prst="rect">
            <a:avLst/>
          </a:prstGeom>
        </p:spPr>
      </p:pic>
      <p:pic>
        <p:nvPicPr>
          <p:cNvPr id="4" name="Billede 3" descr="Et billede, der indeholder tekst, smil, Ansigt, ballon&#10;&#10;AI-genereret indhold kan være ukorrekt.">
            <a:extLst>
              <a:ext uri="{FF2B5EF4-FFF2-40B4-BE49-F238E27FC236}">
                <a16:creationId xmlns:a16="http://schemas.microsoft.com/office/drawing/2014/main" id="{A6EC667E-BD75-6676-CDB1-F1716BA96A16}"/>
              </a:ext>
            </a:extLst>
          </p:cNvPr>
          <p:cNvPicPr>
            <a:picLocks noChangeAspect="1"/>
          </p:cNvPicPr>
          <p:nvPr/>
        </p:nvPicPr>
        <p:blipFill>
          <a:blip r:embed="rId6"/>
          <a:stretch>
            <a:fillRect/>
          </a:stretch>
        </p:blipFill>
        <p:spPr>
          <a:xfrm>
            <a:off x="10069286" y="5151211"/>
            <a:ext cx="1066800" cy="1504950"/>
          </a:xfrm>
          <a:prstGeom prst="rect">
            <a:avLst/>
          </a:prstGeom>
        </p:spPr>
      </p:pic>
      <p:grpSp>
        <p:nvGrpSpPr>
          <p:cNvPr id="5" name="Graphic 4">
            <a:extLst>
              <a:ext uri="{FF2B5EF4-FFF2-40B4-BE49-F238E27FC236}">
                <a16:creationId xmlns:a16="http://schemas.microsoft.com/office/drawing/2014/main" id="{C6E2AA34-7EF1-6987-0B83-70E1801634A3}"/>
              </a:ext>
            </a:extLst>
          </p:cNvPr>
          <p:cNvGrpSpPr/>
          <p:nvPr/>
        </p:nvGrpSpPr>
        <p:grpSpPr>
          <a:xfrm rot="3928889">
            <a:off x="9452800" y="5856047"/>
            <a:ext cx="416813" cy="946356"/>
            <a:chOff x="4880804" y="6124557"/>
            <a:chExt cx="717140" cy="1386497"/>
          </a:xfrm>
          <a:solidFill>
            <a:srgbClr val="242B62"/>
          </a:solidFill>
        </p:grpSpPr>
        <p:grpSp>
          <p:nvGrpSpPr>
            <p:cNvPr id="6" name="Graphic 4">
              <a:extLst>
                <a:ext uri="{FF2B5EF4-FFF2-40B4-BE49-F238E27FC236}">
                  <a16:creationId xmlns:a16="http://schemas.microsoft.com/office/drawing/2014/main" id="{E335AFBB-F1AF-64B3-1C68-7512337BF028}"/>
                </a:ext>
              </a:extLst>
            </p:cNvPr>
            <p:cNvGrpSpPr/>
            <p:nvPr/>
          </p:nvGrpSpPr>
          <p:grpSpPr>
            <a:xfrm>
              <a:off x="4911037" y="6124557"/>
              <a:ext cx="446280" cy="440141"/>
              <a:chOff x="4911037" y="6124557"/>
              <a:chExt cx="446280" cy="440141"/>
            </a:xfrm>
            <a:grpFill/>
          </p:grpSpPr>
          <p:sp>
            <p:nvSpPr>
              <p:cNvPr id="15" name="Freeform 21">
                <a:extLst>
                  <a:ext uri="{FF2B5EF4-FFF2-40B4-BE49-F238E27FC236}">
                    <a16:creationId xmlns:a16="http://schemas.microsoft.com/office/drawing/2014/main" id="{A9D9BC0C-D76D-528B-0156-06C922B68730}"/>
                  </a:ext>
                </a:extLst>
              </p:cNvPr>
              <p:cNvSpPr/>
              <p:nvPr/>
            </p:nvSpPr>
            <p:spPr>
              <a:xfrm>
                <a:off x="4911037" y="6124557"/>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6" name="Freeform 22">
                <a:extLst>
                  <a:ext uri="{FF2B5EF4-FFF2-40B4-BE49-F238E27FC236}">
                    <a16:creationId xmlns:a16="http://schemas.microsoft.com/office/drawing/2014/main" id="{502E9FCF-DBD4-0560-98B5-07E04A14BBDF}"/>
                  </a:ext>
                </a:extLst>
              </p:cNvPr>
              <p:cNvSpPr/>
              <p:nvPr/>
            </p:nvSpPr>
            <p:spPr>
              <a:xfrm>
                <a:off x="4996730" y="6205577"/>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7" name="Graphic 4">
              <a:extLst>
                <a:ext uri="{FF2B5EF4-FFF2-40B4-BE49-F238E27FC236}">
                  <a16:creationId xmlns:a16="http://schemas.microsoft.com/office/drawing/2014/main" id="{6347B466-B6D0-DCCC-40A4-F8EFB28F5A10}"/>
                </a:ext>
              </a:extLst>
            </p:cNvPr>
            <p:cNvGrpSpPr/>
            <p:nvPr/>
          </p:nvGrpSpPr>
          <p:grpSpPr>
            <a:xfrm>
              <a:off x="4880804" y="6299331"/>
              <a:ext cx="717140" cy="1211723"/>
              <a:chOff x="4880804" y="6299331"/>
              <a:chExt cx="717140" cy="1211723"/>
            </a:xfrm>
            <a:grpFill/>
          </p:grpSpPr>
          <p:sp>
            <p:nvSpPr>
              <p:cNvPr id="8" name="Freeform 14">
                <a:extLst>
                  <a:ext uri="{FF2B5EF4-FFF2-40B4-BE49-F238E27FC236}">
                    <a16:creationId xmlns:a16="http://schemas.microsoft.com/office/drawing/2014/main" id="{B2AD16F9-0993-BA1A-48CE-4CAEE7255A92}"/>
                  </a:ext>
                </a:extLst>
              </p:cNvPr>
              <p:cNvSpPr/>
              <p:nvPr/>
            </p:nvSpPr>
            <p:spPr>
              <a:xfrm>
                <a:off x="4880804" y="6686962"/>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15">
                <a:extLst>
                  <a:ext uri="{FF2B5EF4-FFF2-40B4-BE49-F238E27FC236}">
                    <a16:creationId xmlns:a16="http://schemas.microsoft.com/office/drawing/2014/main" id="{9AF7F140-CEFE-0A2A-BA47-1AA305FB3B8A}"/>
                  </a:ext>
                </a:extLst>
              </p:cNvPr>
              <p:cNvSpPr/>
              <p:nvPr/>
            </p:nvSpPr>
            <p:spPr>
              <a:xfrm>
                <a:off x="5434816" y="6741043"/>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16">
                <a:extLst>
                  <a:ext uri="{FF2B5EF4-FFF2-40B4-BE49-F238E27FC236}">
                    <a16:creationId xmlns:a16="http://schemas.microsoft.com/office/drawing/2014/main" id="{3CF65D53-C455-36B9-8530-045101ED40C9}"/>
                  </a:ext>
                </a:extLst>
              </p:cNvPr>
              <p:cNvSpPr/>
              <p:nvPr/>
            </p:nvSpPr>
            <p:spPr>
              <a:xfrm>
                <a:off x="5297616" y="6686694"/>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17">
                <a:extLst>
                  <a:ext uri="{FF2B5EF4-FFF2-40B4-BE49-F238E27FC236}">
                    <a16:creationId xmlns:a16="http://schemas.microsoft.com/office/drawing/2014/main" id="{501D982F-C3FD-9760-AA24-ACC90608786E}"/>
                  </a:ext>
                </a:extLst>
              </p:cNvPr>
              <p:cNvSpPr/>
              <p:nvPr/>
            </p:nvSpPr>
            <p:spPr>
              <a:xfrm>
                <a:off x="5183708" y="6641472"/>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8">
                <a:extLst>
                  <a:ext uri="{FF2B5EF4-FFF2-40B4-BE49-F238E27FC236}">
                    <a16:creationId xmlns:a16="http://schemas.microsoft.com/office/drawing/2014/main" id="{003668E1-78DC-2304-D9B8-3DEA5EE71A51}"/>
                  </a:ext>
                </a:extLst>
              </p:cNvPr>
              <p:cNvSpPr/>
              <p:nvPr/>
            </p:nvSpPr>
            <p:spPr>
              <a:xfrm>
                <a:off x="5064420" y="7257093"/>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19">
                <a:extLst>
                  <a:ext uri="{FF2B5EF4-FFF2-40B4-BE49-F238E27FC236}">
                    <a16:creationId xmlns:a16="http://schemas.microsoft.com/office/drawing/2014/main" id="{EB2DC7B5-4E09-B124-DD2B-AAEF3BFC0074}"/>
                  </a:ext>
                </a:extLst>
              </p:cNvPr>
              <p:cNvSpPr/>
              <p:nvPr/>
            </p:nvSpPr>
            <p:spPr>
              <a:xfrm>
                <a:off x="5434331" y="6908469"/>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20">
                <a:extLst>
                  <a:ext uri="{FF2B5EF4-FFF2-40B4-BE49-F238E27FC236}">
                    <a16:creationId xmlns:a16="http://schemas.microsoft.com/office/drawing/2014/main" id="{860D2E5B-44BD-0404-4D11-41863A1A4FB1}"/>
                  </a:ext>
                </a:extLst>
              </p:cNvPr>
              <p:cNvSpPr/>
              <p:nvPr/>
            </p:nvSpPr>
            <p:spPr>
              <a:xfrm>
                <a:off x="5036534" y="6299331"/>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17" name="Tekstfelt 16">
            <a:extLst>
              <a:ext uri="{FF2B5EF4-FFF2-40B4-BE49-F238E27FC236}">
                <a16:creationId xmlns:a16="http://schemas.microsoft.com/office/drawing/2014/main" id="{3E479E5D-9B9C-D945-8E04-23A5C8FCA7AF}"/>
              </a:ext>
            </a:extLst>
          </p:cNvPr>
          <p:cNvSpPr txBox="1"/>
          <p:nvPr/>
        </p:nvSpPr>
        <p:spPr>
          <a:xfrm>
            <a:off x="7075714" y="6324600"/>
            <a:ext cx="2300515"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1800" b="0" i="0" u="none" strike="noStrike" baseline="0">
                <a:solidFill>
                  <a:srgbClr val="292668"/>
                </a:solidFill>
                <a:latin typeface="Calibri"/>
              </a:rPr>
              <a:t>Hitta svaret här</a:t>
            </a:r>
            <a:endParaRPr lang="da-DK"/>
          </a:p>
          <a:p>
            <a:pPr algn="ctr"/>
            <a:endParaRPr lang="da-DK"/>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
          <p:cNvSpPr txBox="1">
            <a:spLocks noGrp="1"/>
          </p:cNvSpPr>
          <p:nvPr>
            <p:ph type="body" idx="1"/>
          </p:nvPr>
        </p:nvSpPr>
        <p:spPr>
          <a:xfrm>
            <a:off x="1285875" y="496405"/>
            <a:ext cx="9906000" cy="697353"/>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3333"/>
              </a:lnSpc>
              <a:spcBef>
                <a:spcPts val="0"/>
              </a:spcBef>
              <a:spcAft>
                <a:spcPts val="0"/>
              </a:spcAft>
              <a:buClr>
                <a:srgbClr val="242B62"/>
              </a:buClr>
              <a:buSzPts val="3600"/>
              <a:buFont typeface="Arial"/>
              <a:buNone/>
            </a:pPr>
            <a:r>
              <a:rPr lang="en-US" b="1" dirty="0"/>
              <a:t>Modul 5 – LÄRANDEMÅL </a:t>
            </a:r>
            <a:endParaRPr dirty="0"/>
          </a:p>
        </p:txBody>
      </p:sp>
      <p:pic>
        <p:nvPicPr>
          <p:cNvPr id="205" name="Google Shape;205;p3"/>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966760" y="2884487"/>
            <a:ext cx="3896842" cy="3973513"/>
          </a:xfrm>
          <a:prstGeom prst="rect">
            <a:avLst/>
          </a:prstGeom>
          <a:solidFill>
            <a:srgbClr val="D9D9D9"/>
          </a:solidFill>
          <a:ln>
            <a:noFill/>
          </a:ln>
        </p:spPr>
      </p:pic>
      <p:sp>
        <p:nvSpPr>
          <p:cNvPr id="206" name="Google Shape;206;p3"/>
          <p:cNvSpPr txBox="1">
            <a:spLocks noGrp="1"/>
          </p:cNvSpPr>
          <p:nvPr>
            <p:ph type="body" idx="3"/>
          </p:nvPr>
        </p:nvSpPr>
        <p:spPr>
          <a:xfrm>
            <a:off x="933450" y="1231858"/>
            <a:ext cx="5743575" cy="4021291"/>
          </a:xfrm>
          <a:prstGeom prst="rect">
            <a:avLst/>
          </a:prstGeom>
          <a:noFill/>
          <a:ln>
            <a:noFill/>
          </a:ln>
        </p:spPr>
        <p:txBody>
          <a:bodyPr spcFirstLastPara="1" wrap="square" lIns="91425" tIns="45700" rIns="91425" bIns="45700" anchor="t" anchorCtr="0">
            <a:noAutofit/>
          </a:bodyPr>
          <a:lstStyle/>
          <a:p>
            <a:pPr lvl="0" indent="0"/>
            <a:r>
              <a:rPr lang="en-US" dirty="0">
                <a:solidFill>
                  <a:srgbClr val="292668"/>
                </a:solidFill>
              </a:rPr>
              <a:t>I den här modulen får du vägledning om vad du bör och inte bör göra, med fokus på smarta åtgärder och fallgropar att undvika.</a:t>
            </a:r>
          </a:p>
          <a:p>
            <a:pPr lvl="0" indent="0"/>
            <a:r>
              <a:rPr lang="en-US" b="1" dirty="0"/>
              <a:t>I den här modulen lär du dig hur du:</a:t>
            </a:r>
            <a:endParaRPr dirty="0"/>
          </a:p>
          <a:p>
            <a:pPr marL="799200" lvl="0" indent="-342900" algn="l" rtl="0">
              <a:lnSpc>
                <a:spcPct val="103333"/>
              </a:lnSpc>
              <a:spcBef>
                <a:spcPts val="0"/>
              </a:spcBef>
              <a:spcAft>
                <a:spcPts val="0"/>
              </a:spcAft>
              <a:buSzPts val="2400"/>
              <a:buFont typeface="Arial"/>
              <a:buChar char="•"/>
            </a:pPr>
            <a:r>
              <a:rPr lang="en-US" b="1" i="1" dirty="0"/>
              <a:t>Använda </a:t>
            </a:r>
            <a:r>
              <a:rPr lang="en-US" dirty="0"/>
              <a:t>digitala verktyg för grundläggande </a:t>
            </a:r>
            <a:r>
              <a:rPr lang="en-US" dirty="0" err="1"/>
              <a:t>hälsoorganisation</a:t>
            </a:r>
            <a:r>
              <a:rPr lang="en-US" dirty="0"/>
              <a:t>, påminnelser och aktivitetsuppföljning</a:t>
            </a:r>
            <a:endParaRPr dirty="0"/>
          </a:p>
          <a:p>
            <a:pPr marL="800100" lvl="0" indent="-342900" algn="l" rtl="0">
              <a:lnSpc>
                <a:spcPct val="103333"/>
              </a:lnSpc>
              <a:spcBef>
                <a:spcPts val="0"/>
              </a:spcBef>
              <a:spcAft>
                <a:spcPts val="0"/>
              </a:spcAft>
              <a:buSzPts val="2400"/>
              <a:buFont typeface="Arial"/>
              <a:buChar char="•"/>
            </a:pPr>
            <a:r>
              <a:rPr lang="en-US" b="1" i="1" dirty="0" err="1"/>
              <a:t>Inse </a:t>
            </a:r>
            <a:r>
              <a:rPr lang="en-US" dirty="0"/>
              <a:t>begränsningarna och de etiska övervägandena kring AI i hälsosammanhang </a:t>
            </a:r>
            <a:endParaRPr dirty="0"/>
          </a:p>
          <a:p>
            <a:pPr marL="800100" lvl="0" indent="-342900" algn="l" rtl="0">
              <a:lnSpc>
                <a:spcPct val="103333"/>
              </a:lnSpc>
              <a:spcBef>
                <a:spcPts val="0"/>
              </a:spcBef>
              <a:spcAft>
                <a:spcPts val="0"/>
              </a:spcAft>
              <a:buSzPts val="2400"/>
              <a:buFont typeface="Arial"/>
              <a:buChar char="•"/>
            </a:pPr>
            <a:r>
              <a:rPr lang="en-US" b="1" i="1" dirty="0"/>
              <a:t>Kritiskt bedöma </a:t>
            </a:r>
            <a:r>
              <a:rPr lang="en-US" dirty="0"/>
              <a:t>hälsorelaterad information och veta när professionell rådgivning krävs.</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sp>
        <p:nvSpPr>
          <p:cNvPr id="628" name="Google Shape;628;p99"/>
          <p:cNvSpPr txBox="1"/>
          <p:nvPr/>
        </p:nvSpPr>
        <p:spPr>
          <a:xfrm>
            <a:off x="982521" y="391734"/>
            <a:ext cx="4550975" cy="104998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103333"/>
              </a:lnSpc>
              <a:spcBef>
                <a:spcPts val="0"/>
              </a:spcBef>
              <a:spcAft>
                <a:spcPts val="0"/>
              </a:spcAft>
              <a:buClr>
                <a:srgbClr val="242B62"/>
              </a:buClr>
              <a:buSzPct val="100000"/>
              <a:buFont typeface="Arial"/>
              <a:buNone/>
            </a:pPr>
            <a:r>
              <a:rPr lang="en-US" sz="14400" b="1" i="0" u="none" strike="noStrike" cap="none">
                <a:solidFill>
                  <a:srgbClr val="292668"/>
                </a:solidFill>
                <a:latin typeface="Calibri"/>
                <a:ea typeface="Calibri"/>
                <a:cs typeface="Calibri"/>
                <a:sym typeface="Calibri"/>
              </a:rPr>
              <a:t>Steg-för-steg-övning</a:t>
            </a:r>
            <a:endParaRPr sz="3600" b="0" i="0" u="none" strike="noStrike" cap="none">
              <a:solidFill>
                <a:srgbClr val="292668"/>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3600"/>
              <a:buFont typeface="Arial"/>
              <a:buNone/>
            </a:pPr>
            <a:endParaRPr sz="3600" b="0" i="0" u="none" strike="noStrike" cap="none">
              <a:solidFill>
                <a:srgbClr val="292668"/>
              </a:solidFill>
              <a:latin typeface="Calibri"/>
              <a:ea typeface="Calibri"/>
              <a:cs typeface="Calibri"/>
              <a:sym typeface="Calibri"/>
            </a:endParaRPr>
          </a:p>
        </p:txBody>
      </p:sp>
      <p:pic>
        <p:nvPicPr>
          <p:cNvPr id="629" name="Google Shape;629;p99"/>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630" name="Google Shape;630;p99"/>
          <p:cNvSpPr txBox="1"/>
          <p:nvPr/>
        </p:nvSpPr>
        <p:spPr>
          <a:xfrm>
            <a:off x="1150774" y="1373925"/>
            <a:ext cx="5269076" cy="328354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Du läser följande meddelande på din enhet:</a:t>
            </a:r>
            <a:endParaRPr sz="24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8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1" i="1"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”Din puls är </a:t>
            </a:r>
            <a:r>
              <a:rPr lang="en-US" sz="2400" b="0" i="1"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hög”</a:t>
            </a:r>
            <a:endParaRPr sz="24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20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Fråga dig nu:</a:t>
            </a:r>
            <a:endParaRPr sz="2400" b="1"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1️⃣Vad gjorde jag just?  </a:t>
            </a:r>
            <a:endParaRPr sz="24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      Gå – springa – sitta still</a:t>
            </a:r>
            <a:endParaRPr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2️⃣Kan det finnas någon annan förklaring?  </a:t>
            </a:r>
            <a:endParaRPr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3️⃣Mår jag dåligt?  </a:t>
            </a:r>
            <a:endParaRPr sz="24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12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Beslut:</a:t>
            </a:r>
            <a:endParaRPr sz="2400" b="1"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       Ignorera / kontrollera igen / agera</a:t>
            </a:r>
            <a:endParaRPr sz="24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EFDA4-BFF6-0C1B-F917-EAD1901C0F40}"/>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A50178E-88DD-AE68-1E0D-3AC3BAB8AE38}"/>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r="-204"/>
          <a:stretch>
            <a:fillRect/>
          </a:stretch>
        </p:blipFill>
        <p:spPr>
          <a:xfrm>
            <a:off x="238772" y="2626822"/>
            <a:ext cx="7708195" cy="3396829"/>
          </a:xfrm>
        </p:spPr>
      </p:pic>
      <p:sp>
        <p:nvSpPr>
          <p:cNvPr id="5" name="Text Placeholder 4">
            <a:extLst>
              <a:ext uri="{FF2B5EF4-FFF2-40B4-BE49-F238E27FC236}">
                <a16:creationId xmlns:a16="http://schemas.microsoft.com/office/drawing/2014/main" id="{E476D0C7-51D9-A119-DA55-BAE0B2EEF8A6}"/>
              </a:ext>
            </a:extLst>
          </p:cNvPr>
          <p:cNvSpPr>
            <a:spLocks noGrp="1"/>
          </p:cNvSpPr>
          <p:nvPr>
            <p:ph type="body" sz="quarter" idx="17"/>
          </p:nvPr>
        </p:nvSpPr>
        <p:spPr>
          <a:xfrm>
            <a:off x="7764874" y="730800"/>
            <a:ext cx="2066906" cy="582221"/>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05</a:t>
            </a:r>
          </a:p>
        </p:txBody>
      </p:sp>
      <p:sp>
        <p:nvSpPr>
          <p:cNvPr id="14" name="Rectangle 13">
            <a:extLst>
              <a:ext uri="{FF2B5EF4-FFF2-40B4-BE49-F238E27FC236}">
                <a16:creationId xmlns:a16="http://schemas.microsoft.com/office/drawing/2014/main" id="{8EC8F987-2DD0-0868-A9DD-BB2A99755B5D}"/>
              </a:ext>
            </a:extLst>
          </p:cNvPr>
          <p:cNvSpPr/>
          <p:nvPr/>
        </p:nvSpPr>
        <p:spPr>
          <a:xfrm>
            <a:off x="4230477" y="3788961"/>
            <a:ext cx="6459428" cy="22346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8156F166-FE6F-37C4-8F3A-0518B0A556C8}"/>
              </a:ext>
            </a:extLst>
          </p:cNvPr>
          <p:cNvSpPr txBox="1"/>
          <p:nvPr/>
        </p:nvSpPr>
        <p:spPr>
          <a:xfrm>
            <a:off x="4330662" y="3841260"/>
            <a:ext cx="6359243" cy="1754326"/>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ATT VETA NÄR MAN SKA LITA PÅ AI OCH NÄR MAN SKA SÖKA PROFESSIONELL RÅDGIVNING</a:t>
            </a:r>
          </a:p>
        </p:txBody>
      </p:sp>
    </p:spTree>
    <p:extLst>
      <p:ext uri="{BB962C8B-B14F-4D97-AF65-F5344CB8AC3E}">
        <p14:creationId xmlns:p14="http://schemas.microsoft.com/office/powerpoint/2010/main" val="32510709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102"/>
          <p:cNvSpPr txBox="1">
            <a:spLocks noGrp="1"/>
          </p:cNvSpPr>
          <p:nvPr>
            <p:ph type="body" idx="1"/>
          </p:nvPr>
        </p:nvSpPr>
        <p:spPr>
          <a:xfrm>
            <a:off x="1889759" y="353518"/>
            <a:ext cx="8412481" cy="1006909"/>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b="1">
                <a:solidFill>
                  <a:srgbClr val="292668"/>
                </a:solidFill>
                <a:latin typeface="Calibri"/>
                <a:ea typeface="Calibri"/>
                <a:cs typeface="Calibri"/>
                <a:sym typeface="Calibri"/>
              </a:rPr>
              <a:t>Beslut kräver mänskligt omdöme</a:t>
            </a:r>
            <a:endParaRPr/>
          </a:p>
        </p:txBody>
      </p:sp>
      <p:sp>
        <p:nvSpPr>
          <p:cNvPr id="662" name="Google Shape;662;p102"/>
          <p:cNvSpPr txBox="1">
            <a:spLocks noGrp="1"/>
          </p:cNvSpPr>
          <p:nvPr>
            <p:ph type="body" idx="2"/>
          </p:nvPr>
        </p:nvSpPr>
        <p:spPr>
          <a:xfrm>
            <a:off x="666833" y="2046296"/>
            <a:ext cx="8323860" cy="3793939"/>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242B62"/>
              </a:buClr>
              <a:buSzPts val="2000"/>
              <a:buNone/>
            </a:pPr>
            <a:endParaRPr sz="2000" dirty="0">
              <a:solidFill>
                <a:srgbClr val="292668"/>
              </a:solidFill>
              <a:latin typeface="Calibri"/>
              <a:ea typeface="Calibri"/>
              <a:cs typeface="Calibri"/>
              <a:sym typeface="Calibri"/>
            </a:endParaRPr>
          </a:p>
          <a:p>
            <a:pPr marL="0" lvl="0" indent="0" algn="l" rtl="0">
              <a:lnSpc>
                <a:spcPct val="100000"/>
              </a:lnSpc>
              <a:spcBef>
                <a:spcPts val="0"/>
              </a:spcBef>
              <a:spcAft>
                <a:spcPts val="0"/>
              </a:spcAft>
              <a:buClr>
                <a:srgbClr val="292668"/>
              </a:buClr>
              <a:buSzPts val="2000"/>
              <a:buNone/>
            </a:pPr>
            <a:r>
              <a:rPr lang="en-US" sz="2000" dirty="0">
                <a:solidFill>
                  <a:srgbClr val="292668"/>
                </a:solidFill>
                <a:latin typeface="Calibri"/>
                <a:ea typeface="Calibri"/>
                <a:cs typeface="Calibri"/>
                <a:sym typeface="Calibri"/>
              </a:rPr>
              <a:t>Men sådana meddelanden </a:t>
            </a:r>
            <a:r>
              <a:rPr lang="en-US" sz="2000" b="1" dirty="0">
                <a:solidFill>
                  <a:srgbClr val="292668"/>
                </a:solidFill>
                <a:latin typeface="Calibri"/>
                <a:ea typeface="Calibri"/>
                <a:cs typeface="Calibri"/>
                <a:sym typeface="Calibri"/>
              </a:rPr>
              <a:t>baseras på algoritmer</a:t>
            </a:r>
            <a:r>
              <a:rPr lang="en-US" sz="2000" dirty="0">
                <a:solidFill>
                  <a:srgbClr val="292668"/>
                </a:solidFill>
                <a:latin typeface="Calibri"/>
                <a:ea typeface="Calibri"/>
                <a:cs typeface="Calibri"/>
                <a:sym typeface="Calibri"/>
              </a:rPr>
              <a:t>, inte på medicinsk kunskap eller </a:t>
            </a:r>
            <a:endParaRPr dirty="0"/>
          </a:p>
          <a:p>
            <a:pPr marL="0" lvl="0" indent="0" algn="l" rtl="0">
              <a:lnSpc>
                <a:spcPct val="100000"/>
              </a:lnSpc>
              <a:spcBef>
                <a:spcPts val="0"/>
              </a:spcBef>
              <a:spcAft>
                <a:spcPts val="0"/>
              </a:spcAft>
              <a:buClr>
                <a:srgbClr val="292668"/>
              </a:buClr>
              <a:buSzPts val="2000"/>
              <a:buNone/>
            </a:pPr>
            <a:r>
              <a:rPr lang="en-US" sz="2000" dirty="0">
                <a:solidFill>
                  <a:srgbClr val="292668"/>
                </a:solidFill>
                <a:latin typeface="Calibri"/>
                <a:ea typeface="Calibri"/>
                <a:cs typeface="Calibri"/>
                <a:sym typeface="Calibri"/>
              </a:rPr>
              <a:t>mänskligt omdöme. </a:t>
            </a:r>
            <a:r>
              <a:rPr lang="en-US" sz="2000" b="1" dirty="0">
                <a:solidFill>
                  <a:srgbClr val="292668"/>
                </a:solidFill>
                <a:latin typeface="Calibri"/>
                <a:ea typeface="Calibri"/>
                <a:cs typeface="Calibri"/>
                <a:sym typeface="Calibri"/>
              </a:rPr>
              <a:t>De är inte farliga – bara automatiserade. </a:t>
            </a:r>
            <a:endParaRPr b="1" dirty="0"/>
          </a:p>
          <a:p>
            <a:pPr marL="0" lvl="0" indent="0" algn="l" rtl="0">
              <a:lnSpc>
                <a:spcPct val="100000"/>
              </a:lnSpc>
              <a:spcBef>
                <a:spcPts val="0"/>
              </a:spcBef>
              <a:spcAft>
                <a:spcPts val="0"/>
              </a:spcAft>
              <a:buClr>
                <a:srgbClr val="292668"/>
              </a:buClr>
              <a:buSzPts val="2000"/>
              <a:buNone/>
            </a:pPr>
            <a:r>
              <a:rPr lang="en-US" sz="2000" dirty="0">
                <a:solidFill>
                  <a:srgbClr val="292668"/>
                </a:solidFill>
                <a:latin typeface="Calibri"/>
                <a:ea typeface="Calibri"/>
                <a:cs typeface="Calibri"/>
                <a:sym typeface="Calibri"/>
              </a:rPr>
              <a:t>Det är helt naturligt att känna tvivel om en app säger något oväntat.</a:t>
            </a:r>
            <a:endParaRPr dirty="0"/>
          </a:p>
          <a:p>
            <a:pPr marL="342900" lvl="0" indent="-342900" algn="l" rtl="0">
              <a:lnSpc>
                <a:spcPct val="100000"/>
              </a:lnSpc>
              <a:spcBef>
                <a:spcPts val="0"/>
              </a:spcBef>
              <a:spcAft>
                <a:spcPts val="0"/>
              </a:spcAft>
              <a:buClr>
                <a:srgbClr val="292668"/>
              </a:buClr>
              <a:buSzPts val="2000"/>
              <a:buFont typeface="Arial"/>
              <a:buChar char="•"/>
            </a:pPr>
            <a:r>
              <a:rPr lang="en-US" sz="2000" dirty="0">
                <a:solidFill>
                  <a:srgbClr val="292668"/>
                </a:solidFill>
                <a:latin typeface="Calibri"/>
                <a:ea typeface="Calibri"/>
                <a:cs typeface="Calibri"/>
                <a:sym typeface="Calibri"/>
              </a:rPr>
              <a:t>Tvivel bör alltid leda till lugn eftertanke, inte panik.</a:t>
            </a:r>
            <a:endParaRPr dirty="0"/>
          </a:p>
          <a:p>
            <a:pPr marL="342900" lvl="0" indent="-342900" algn="l" rtl="0">
              <a:lnSpc>
                <a:spcPct val="100000"/>
              </a:lnSpc>
              <a:spcBef>
                <a:spcPts val="0"/>
              </a:spcBef>
              <a:spcAft>
                <a:spcPts val="0"/>
              </a:spcAft>
              <a:buClr>
                <a:srgbClr val="292668"/>
              </a:buClr>
              <a:buSzPts val="2000"/>
              <a:buFont typeface="Arial"/>
              <a:buChar char="•"/>
            </a:pPr>
            <a:r>
              <a:rPr lang="en-US" sz="2000" dirty="0">
                <a:solidFill>
                  <a:srgbClr val="292668"/>
                </a:solidFill>
                <a:latin typeface="Calibri"/>
                <a:ea typeface="Calibri"/>
                <a:cs typeface="Calibri"/>
                <a:sym typeface="Calibri"/>
              </a:rPr>
              <a:t>AI är inte utformad för att upptäcka sjukdomar eller akuta situationer – den är utformad för att </a:t>
            </a:r>
            <a:endParaRPr dirty="0"/>
          </a:p>
          <a:p>
            <a:pPr marL="0" lvl="0" indent="0" algn="l" rtl="0">
              <a:lnSpc>
                <a:spcPct val="100000"/>
              </a:lnSpc>
              <a:spcBef>
                <a:spcPts val="0"/>
              </a:spcBef>
              <a:spcAft>
                <a:spcPts val="0"/>
              </a:spcAft>
              <a:buClr>
                <a:srgbClr val="292668"/>
              </a:buClr>
              <a:buSzPts val="2000"/>
              <a:buNone/>
            </a:pPr>
            <a:r>
              <a:rPr lang="en-US" sz="2000" dirty="0">
                <a:solidFill>
                  <a:srgbClr val="292668"/>
                </a:solidFill>
                <a:latin typeface="Calibri"/>
                <a:ea typeface="Calibri"/>
                <a:cs typeface="Calibri"/>
                <a:sym typeface="Calibri"/>
              </a:rPr>
              <a:t>      stödja dig i din vardag.</a:t>
            </a:r>
            <a:endParaRPr dirty="0"/>
          </a:p>
          <a:p>
            <a:pPr marL="342900" lvl="0" indent="-342900" algn="l" rtl="0">
              <a:lnSpc>
                <a:spcPct val="100000"/>
              </a:lnSpc>
              <a:spcBef>
                <a:spcPts val="0"/>
              </a:spcBef>
              <a:spcAft>
                <a:spcPts val="0"/>
              </a:spcAft>
              <a:buClr>
                <a:srgbClr val="292668"/>
              </a:buClr>
              <a:buSzPts val="2000"/>
              <a:buFont typeface="Arial"/>
              <a:buChar char="•"/>
            </a:pPr>
            <a:r>
              <a:rPr lang="en-US" sz="2000" dirty="0">
                <a:solidFill>
                  <a:srgbClr val="292668"/>
                </a:solidFill>
                <a:latin typeface="Calibri"/>
                <a:ea typeface="Calibri"/>
                <a:cs typeface="Calibri"/>
                <a:sym typeface="Calibri"/>
              </a:rPr>
              <a:t>När det gäller hälsa, symtom eller oro måste en vårdpersonal </a:t>
            </a:r>
            <a:endParaRPr dirty="0"/>
          </a:p>
          <a:p>
            <a:pPr marL="0" lvl="0" indent="0" algn="l" rtl="0">
              <a:lnSpc>
                <a:spcPct val="100000"/>
              </a:lnSpc>
              <a:spcBef>
                <a:spcPts val="0"/>
              </a:spcBef>
              <a:spcAft>
                <a:spcPts val="0"/>
              </a:spcAft>
              <a:buClr>
                <a:srgbClr val="292668"/>
              </a:buClr>
              <a:buSzPts val="2000"/>
              <a:buNone/>
            </a:pPr>
            <a:r>
              <a:rPr lang="en-US" sz="2000" dirty="0">
                <a:solidFill>
                  <a:srgbClr val="292668"/>
                </a:solidFill>
                <a:latin typeface="Calibri"/>
                <a:ea typeface="Calibri"/>
                <a:cs typeface="Calibri"/>
                <a:sym typeface="Calibri"/>
              </a:rPr>
              <a:t>      vårdpersonal. </a:t>
            </a:r>
            <a:endParaRPr dirty="0"/>
          </a:p>
          <a:p>
            <a:pPr marL="0" lvl="0" indent="0" algn="l" rtl="0">
              <a:lnSpc>
                <a:spcPct val="100000"/>
              </a:lnSpc>
              <a:spcBef>
                <a:spcPts val="0"/>
              </a:spcBef>
              <a:spcAft>
                <a:spcPts val="0"/>
              </a:spcAft>
              <a:buClr>
                <a:srgbClr val="292668"/>
              </a:buClr>
              <a:buSzPts val="2000"/>
              <a:buNone/>
            </a:pPr>
            <a:endParaRPr lang="en-US" sz="2000" dirty="0">
              <a:solidFill>
                <a:srgbClr val="292668"/>
              </a:solidFill>
            </a:endParaRPr>
          </a:p>
          <a:p>
            <a:pPr marL="0" lvl="0" indent="0" algn="l" rtl="0">
              <a:lnSpc>
                <a:spcPct val="100000"/>
              </a:lnSpc>
              <a:spcBef>
                <a:spcPts val="0"/>
              </a:spcBef>
              <a:spcAft>
                <a:spcPts val="0"/>
              </a:spcAft>
              <a:buClr>
                <a:srgbClr val="242B62"/>
              </a:buClr>
              <a:buSzPts val="2000"/>
              <a:buNone/>
            </a:pPr>
            <a:endParaRPr sz="1200" dirty="0">
              <a:solidFill>
                <a:srgbClr val="292668"/>
              </a:solidFill>
              <a:latin typeface="Calibri"/>
              <a:ea typeface="Calibri"/>
              <a:cs typeface="Calibri"/>
              <a:sym typeface="Calibri"/>
            </a:endParaRPr>
          </a:p>
          <a:p>
            <a:pPr marL="0" lvl="0" indent="0" algn="l" rtl="0">
              <a:lnSpc>
                <a:spcPct val="100000"/>
              </a:lnSpc>
              <a:spcBef>
                <a:spcPts val="0"/>
              </a:spcBef>
              <a:spcAft>
                <a:spcPts val="0"/>
              </a:spcAft>
              <a:buClr>
                <a:srgbClr val="292668"/>
              </a:buClr>
              <a:buSzPts val="2000"/>
              <a:buNone/>
            </a:pPr>
            <a:r>
              <a:rPr lang="en-US" sz="2000" b="1" dirty="0">
                <a:solidFill>
                  <a:srgbClr val="292668"/>
                </a:solidFill>
                <a:latin typeface="Calibri"/>
                <a:ea typeface="Calibri"/>
                <a:cs typeface="Calibri"/>
                <a:sym typeface="Calibri"/>
              </a:rPr>
              <a:t>			AI tillhandahåller data</a:t>
            </a:r>
            <a:endParaRPr dirty="0"/>
          </a:p>
          <a:p>
            <a:pPr marL="0" lvl="0" indent="0" algn="l" rtl="0">
              <a:lnSpc>
                <a:spcPct val="100000"/>
              </a:lnSpc>
              <a:spcBef>
                <a:spcPts val="0"/>
              </a:spcBef>
              <a:spcAft>
                <a:spcPts val="0"/>
              </a:spcAft>
              <a:buClr>
                <a:srgbClr val="292668"/>
              </a:buClr>
              <a:buSzPts val="2000"/>
              <a:buNone/>
            </a:pPr>
            <a:r>
              <a:rPr lang="en-US" sz="2000" b="1" dirty="0">
                <a:solidFill>
                  <a:srgbClr val="292668"/>
                </a:solidFill>
                <a:latin typeface="Calibri"/>
                <a:ea typeface="Calibri"/>
                <a:cs typeface="Calibri"/>
                <a:sym typeface="Calibri"/>
              </a:rPr>
              <a:t>		               </a:t>
            </a:r>
            <a:r>
              <a:rPr lang="en-US" sz="2000" b="1" dirty="0" err="1">
                <a:solidFill>
                  <a:srgbClr val="292668"/>
                </a:solidFill>
                <a:latin typeface="Calibri"/>
                <a:ea typeface="Calibri"/>
                <a:cs typeface="Calibri"/>
                <a:sym typeface="Calibri"/>
              </a:rPr>
              <a:t>Människor</a:t>
            </a:r>
            <a:r>
              <a:rPr lang="en-US" sz="2000" b="1" dirty="0">
                <a:solidFill>
                  <a:srgbClr val="292668"/>
                </a:solidFill>
                <a:latin typeface="Calibri"/>
                <a:ea typeface="Calibri"/>
                <a:cs typeface="Calibri"/>
                <a:sym typeface="Calibri"/>
              </a:rPr>
              <a:t> ger trygghet</a:t>
            </a:r>
            <a:endParaRPr sz="2000" dirty="0">
              <a:solidFill>
                <a:srgbClr val="292668"/>
              </a:solidFill>
            </a:endParaRPr>
          </a:p>
        </p:txBody>
      </p:sp>
      <p:pic>
        <p:nvPicPr>
          <p:cNvPr id="663" name="Google Shape;663;p10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149951" y="2399281"/>
            <a:ext cx="2875839" cy="3952076"/>
          </a:xfrm>
          <a:prstGeom prst="rect">
            <a:avLst/>
          </a:prstGeom>
          <a:noFill/>
          <a:ln>
            <a:noFill/>
          </a:ln>
        </p:spPr>
      </p:pic>
      <p:sp>
        <p:nvSpPr>
          <p:cNvPr id="664" name="Google Shape;664;p102"/>
          <p:cNvSpPr txBox="1"/>
          <p:nvPr/>
        </p:nvSpPr>
        <p:spPr>
          <a:xfrm>
            <a:off x="1657023" y="1179152"/>
            <a:ext cx="8085978"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När du får ett meddelande från en app kan det verka mycket auktoritativt: </a:t>
            </a:r>
            <a:r>
              <a:rPr lang="en-US" sz="2000" b="0" i="1" u="none" strike="noStrike" cap="none" dirty="0">
                <a:solidFill>
                  <a:srgbClr val="292668"/>
                </a:solidFill>
                <a:latin typeface="Calibri"/>
                <a:ea typeface="Calibri"/>
                <a:cs typeface="Calibri"/>
                <a:sym typeface="Calibri"/>
              </a:rPr>
              <a:t>”Din puls är hög.” ”Du sov dåligt.” ”Du var mindre aktiv idag.”</a:t>
            </a:r>
            <a:endParaRPr dirty="0"/>
          </a:p>
          <a:p>
            <a:pPr marL="0" marR="0" lvl="0" indent="0" algn="l" rtl="0">
              <a:lnSpc>
                <a:spcPct val="100000"/>
              </a:lnSpc>
              <a:spcBef>
                <a:spcPts val="0"/>
              </a:spcBef>
              <a:spcAft>
                <a:spcPts val="0"/>
              </a:spcAft>
              <a:buNone/>
            </a:pPr>
            <a:endParaRPr sz="2000" b="0" i="0" u="none" strike="noStrike" cap="none" dirty="0">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103"/>
          <p:cNvSpPr txBox="1">
            <a:spLocks noGrp="1"/>
          </p:cNvSpPr>
          <p:nvPr>
            <p:ph type="body" idx="2"/>
          </p:nvPr>
        </p:nvSpPr>
        <p:spPr>
          <a:xfrm>
            <a:off x="195943" y="2100419"/>
            <a:ext cx="4555000" cy="4616608"/>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cap="none" dirty="0">
                <a:solidFill>
                  <a:schemeClr val="dk1"/>
                </a:solidFill>
                <a:latin typeface="Calibri"/>
                <a:ea typeface="Calibri"/>
                <a:cs typeface="Calibri"/>
                <a:sym typeface="Calibri"/>
              </a:rPr>
              <a:t>✔️ </a:t>
            </a:r>
            <a:r>
              <a:rPr lang="en-US" b="1" i="0" u="none" strike="noStrike" cap="none" dirty="0">
                <a:solidFill>
                  <a:srgbClr val="CA7BB3"/>
                </a:solidFill>
                <a:latin typeface="Calibri"/>
                <a:ea typeface="Calibri"/>
                <a:cs typeface="Calibri"/>
                <a:sym typeface="Calibri"/>
              </a:rPr>
              <a:t>När man kan lita på AI</a:t>
            </a:r>
            <a:endParaRPr dirty="0"/>
          </a:p>
          <a:p>
            <a:pPr marL="0" marR="0" lvl="0" indent="0" algn="l" rtl="0">
              <a:lnSpc>
                <a:spcPct val="100000"/>
              </a:lnSpc>
              <a:spcBef>
                <a:spcPts val="0"/>
              </a:spcBef>
              <a:spcAft>
                <a:spcPts val="0"/>
              </a:spcAft>
              <a:buClr>
                <a:srgbClr val="242B62"/>
              </a:buClr>
              <a:buSzPts val="1800"/>
              <a:buFont typeface="Calibri"/>
              <a:buNone/>
            </a:pPr>
            <a:endParaRPr sz="1800" b="0" i="0" u="none" strike="noStrike" cap="none" dirty="0">
              <a:solidFill>
                <a:srgbClr val="292668"/>
              </a:solidFill>
              <a:latin typeface="Calibri"/>
              <a:ea typeface="Calibri"/>
              <a:cs typeface="Calibri"/>
              <a:sym typeface="Calibri"/>
            </a:endParaRPr>
          </a:p>
          <a:p>
            <a:pPr marL="0" lvl="0" indent="0">
              <a:lnSpc>
                <a:spcPct val="100000"/>
              </a:lnSpc>
              <a:buClr>
                <a:srgbClr val="00B050"/>
              </a:buClr>
              <a:buSzPct val="197000"/>
            </a:pPr>
            <a:r>
              <a:rPr lang="en-US" sz="1800" dirty="0">
                <a:solidFill>
                  <a:srgbClr val="292668"/>
                </a:solidFill>
              </a:rPr>
              <a:t>🟢 </a:t>
            </a:r>
            <a:r>
              <a:rPr lang="en-US" sz="1800" b="1" i="0" u="none" strike="noStrike" cap="none" dirty="0">
                <a:solidFill>
                  <a:srgbClr val="292668"/>
                </a:solidFill>
                <a:latin typeface="Calibri"/>
                <a:ea typeface="Calibri"/>
                <a:cs typeface="Calibri"/>
                <a:sym typeface="Calibri"/>
              </a:rPr>
              <a:t>Allmänna råd</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”Gå en promenad”</a:t>
            </a:r>
            <a:endParaRPr dirty="0"/>
          </a:p>
          <a:p>
            <a:pPr marL="32400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”Drick vatten”</a:t>
            </a:r>
            <a:endParaRPr dirty="0"/>
          </a:p>
          <a:p>
            <a:pPr marL="32400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”Ta en paus”</a:t>
            </a:r>
            <a:endParaRPr lang="en-IE" dirty="0"/>
          </a:p>
          <a:p>
            <a:pPr marL="0" lvl="0" indent="0">
              <a:lnSpc>
                <a:spcPct val="100000"/>
              </a:lnSpc>
              <a:buClr>
                <a:srgbClr val="00B050"/>
              </a:buClr>
              <a:buSzPct val="200000"/>
            </a:pPr>
            <a:r>
              <a:rPr lang="en-US" sz="1800" dirty="0">
                <a:solidFill>
                  <a:srgbClr val="292668"/>
                </a:solidFill>
              </a:rPr>
              <a:t>🟢 </a:t>
            </a:r>
            <a:r>
              <a:rPr lang="en-IE" sz="1800" b="1" i="0" u="none" strike="noStrike" cap="none" dirty="0">
                <a:solidFill>
                  <a:srgbClr val="292668"/>
                </a:solidFill>
                <a:latin typeface="Calibri"/>
                <a:ea typeface="Calibri"/>
                <a:cs typeface="Calibri"/>
                <a:sym typeface="Calibri"/>
              </a:rPr>
              <a:t>Dataöversikt</a:t>
            </a:r>
            <a:endParaRPr lang="en-IE"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Antal steg</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Genomsnittlig puls</a:t>
            </a:r>
            <a:endParaRPr dirty="0"/>
          </a:p>
          <a:p>
            <a:pPr marL="32400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Sömnlängd</a:t>
            </a:r>
            <a:endParaRPr sz="1800" b="0" i="0" u="none" strike="noStrike" cap="none" dirty="0">
              <a:solidFill>
                <a:srgbClr val="292668"/>
              </a:solidFill>
              <a:latin typeface="Calibri"/>
              <a:ea typeface="Calibri"/>
              <a:cs typeface="Calibri"/>
              <a:sym typeface="Calibri"/>
            </a:endParaRPr>
          </a:p>
          <a:p>
            <a:pPr marL="0" lvl="0" indent="0">
              <a:lnSpc>
                <a:spcPct val="100000"/>
              </a:lnSpc>
              <a:buClr>
                <a:srgbClr val="00B050"/>
              </a:buClr>
              <a:buSzPct val="200000"/>
            </a:pPr>
            <a:r>
              <a:rPr lang="en-US" sz="1800" dirty="0">
                <a:solidFill>
                  <a:srgbClr val="292668"/>
                </a:solidFill>
              </a:rPr>
              <a:t>🟢 </a:t>
            </a:r>
            <a:r>
              <a:rPr lang="en-US" sz="1800" b="1" i="0" u="none" strike="noStrike" cap="none" dirty="0">
                <a:solidFill>
                  <a:srgbClr val="292668"/>
                </a:solidFill>
                <a:latin typeface="Calibri"/>
                <a:ea typeface="Calibri"/>
                <a:cs typeface="Calibri"/>
                <a:sym typeface="Calibri"/>
              </a:rPr>
              <a:t>Dagliga mönster</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None/>
            </a:pPr>
            <a:r>
              <a:rPr lang="en-US" sz="1800" b="0" i="0" u="none" strike="noStrike" cap="none" dirty="0">
                <a:solidFill>
                  <a:srgbClr val="292668"/>
                </a:solidFill>
                <a:latin typeface="Calibri"/>
                <a:ea typeface="Calibri"/>
                <a:cs typeface="Calibri"/>
                <a:sym typeface="Calibri"/>
              </a:rPr>
              <a:t>Aktivitet på morgonen</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None/>
            </a:pPr>
            <a:r>
              <a:rPr lang="en-US" sz="1800" b="0" i="0" u="none" strike="noStrike" cap="none" dirty="0">
                <a:solidFill>
                  <a:srgbClr val="292668"/>
                </a:solidFill>
                <a:latin typeface="Calibri"/>
                <a:ea typeface="Calibri"/>
                <a:cs typeface="Calibri"/>
                <a:sym typeface="Calibri"/>
              </a:rPr>
              <a:t>Mindre rörelse på helgen</a:t>
            </a:r>
            <a:endParaRPr dirty="0"/>
          </a:p>
          <a:p>
            <a:pPr marL="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 </a:t>
            </a:r>
            <a:r>
              <a:rPr lang="en-US" sz="1800" b="1" i="0" u="none" strike="noStrike" cap="none" dirty="0">
                <a:solidFill>
                  <a:srgbClr val="292668"/>
                </a:solidFill>
                <a:latin typeface="Calibri"/>
                <a:ea typeface="Calibri"/>
                <a:cs typeface="Calibri"/>
                <a:sym typeface="Calibri"/>
              </a:rPr>
              <a:t>Enkla påminnelser</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Calibri"/>
              <a:buNone/>
            </a:pPr>
            <a:r>
              <a:rPr lang="en-US" sz="1800" b="0" i="0" u="none" strike="noStrike" cap="none" dirty="0">
                <a:solidFill>
                  <a:srgbClr val="292668"/>
                </a:solidFill>
                <a:latin typeface="Calibri"/>
                <a:ea typeface="Calibri"/>
                <a:cs typeface="Calibri"/>
                <a:sym typeface="Calibri"/>
              </a:rPr>
              <a:t>Medicinering, läkarbesök, träning</a:t>
            </a:r>
            <a:endParaRPr sz="18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rgbClr val="242B62"/>
              </a:buClr>
              <a:buSzPts val="1800"/>
              <a:buFont typeface="Calibri"/>
              <a:buNone/>
            </a:pPr>
            <a:endParaRPr sz="1800" b="0" i="0" u="none" strike="noStrike" cap="none" dirty="0">
              <a:solidFill>
                <a:schemeClr val="dk1"/>
              </a:solidFill>
              <a:latin typeface="Calibri"/>
              <a:ea typeface="Calibri"/>
              <a:cs typeface="Calibri"/>
              <a:sym typeface="Calibri"/>
            </a:endParaRPr>
          </a:p>
        </p:txBody>
      </p:sp>
      <p:sp>
        <p:nvSpPr>
          <p:cNvPr id="670" name="Google Shape;670;p103"/>
          <p:cNvSpPr txBox="1"/>
          <p:nvPr/>
        </p:nvSpPr>
        <p:spPr>
          <a:xfrm>
            <a:off x="7441059" y="2220556"/>
            <a:ext cx="4478798" cy="4062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Arial"/>
              <a:buNone/>
            </a:pPr>
            <a:r>
              <a:rPr lang="en-US" sz="1800" b="1" i="0" u="none" strike="noStrike" cap="none" dirty="0">
                <a:solidFill>
                  <a:schemeClr val="dk1"/>
                </a:solidFill>
                <a:latin typeface="Calibri"/>
                <a:ea typeface="Calibri"/>
                <a:cs typeface="Calibri"/>
                <a:sym typeface="Calibri"/>
              </a:rPr>
              <a:t>✖️ </a:t>
            </a:r>
            <a:r>
              <a:rPr lang="en-US" sz="2400" b="1" i="0" u="none" strike="noStrike" cap="none" dirty="0">
                <a:solidFill>
                  <a:srgbClr val="CA7BB3"/>
                </a:solidFill>
                <a:latin typeface="Calibri"/>
                <a:ea typeface="Calibri"/>
                <a:cs typeface="Calibri"/>
                <a:sym typeface="Calibri"/>
              </a:rPr>
              <a:t>När du INTE bör lita på AI</a:t>
            </a:r>
            <a:endParaRPr sz="2400" dirty="0"/>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Arial"/>
              <a:buNone/>
            </a:pPr>
            <a:r>
              <a:rPr lang="en-US" sz="1800" b="0" i="0" u="none" strike="noStrike" cap="none" dirty="0">
                <a:solidFill>
                  <a:schemeClr val="dk1"/>
                </a:solidFill>
                <a:latin typeface="Calibri"/>
                <a:ea typeface="Calibri"/>
                <a:cs typeface="Calibri"/>
                <a:sym typeface="Calibri"/>
              </a:rPr>
              <a:t>🔴 </a:t>
            </a:r>
            <a:r>
              <a:rPr lang="en-US" sz="1800" b="1" i="0" u="none" strike="noStrike" cap="none" dirty="0">
                <a:solidFill>
                  <a:srgbClr val="292668"/>
                </a:solidFill>
                <a:latin typeface="Calibri"/>
                <a:ea typeface="Calibri"/>
                <a:cs typeface="Calibri"/>
                <a:sym typeface="Calibri"/>
              </a:rPr>
              <a:t>Diagnoser</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”Du löper hög risk att insjukna”</a:t>
            </a:r>
            <a:endParaRPr dirty="0"/>
          </a:p>
          <a:p>
            <a:pPr marL="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 </a:t>
            </a:r>
            <a:r>
              <a:rPr lang="en-US" sz="1800" b="1" i="0" u="none" strike="noStrike" cap="none" dirty="0">
                <a:solidFill>
                  <a:srgbClr val="292668"/>
                </a:solidFill>
                <a:latin typeface="Calibri"/>
                <a:ea typeface="Calibri"/>
                <a:cs typeface="Calibri"/>
                <a:sym typeface="Calibri"/>
              </a:rPr>
              <a:t>Varningsmeddelanden</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”Farligt hög puls” utan medicinsk mätning</a:t>
            </a:r>
            <a:endParaRPr dirty="0"/>
          </a:p>
          <a:p>
            <a:pPr marL="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 </a:t>
            </a:r>
            <a:r>
              <a:rPr lang="en-US" sz="1800" b="1" i="0" u="none" strike="noStrike" cap="none" dirty="0">
                <a:solidFill>
                  <a:srgbClr val="292668"/>
                </a:solidFill>
                <a:latin typeface="Calibri"/>
                <a:ea typeface="Calibri"/>
                <a:cs typeface="Calibri"/>
                <a:sym typeface="Calibri"/>
              </a:rPr>
              <a:t>Personliga hälsobedömningar</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”Du är stressad”, ”Du är sjuk”</a:t>
            </a:r>
            <a:endParaRPr dirty="0"/>
          </a:p>
          <a:p>
            <a:pPr marL="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 </a:t>
            </a:r>
            <a:r>
              <a:rPr lang="en-US" sz="1800" b="1" i="0" u="none" strike="noStrike" cap="none" dirty="0">
                <a:solidFill>
                  <a:srgbClr val="292668"/>
                </a:solidFill>
                <a:latin typeface="Calibri"/>
                <a:ea typeface="Calibri"/>
                <a:cs typeface="Calibri"/>
                <a:sym typeface="Calibri"/>
              </a:rPr>
              <a:t>Förslag som orsakar ångest</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Om du blir orolig → sök råd hos en människa</a:t>
            </a:r>
            <a:endParaRPr sz="18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 </a:t>
            </a:r>
            <a:r>
              <a:rPr lang="en-US" sz="1800" b="1" i="0" u="none" strike="noStrike" cap="none" dirty="0">
                <a:solidFill>
                  <a:srgbClr val="292668"/>
                </a:solidFill>
                <a:latin typeface="Calibri"/>
                <a:ea typeface="Calibri"/>
                <a:cs typeface="Calibri"/>
                <a:sym typeface="Calibri"/>
              </a:rPr>
              <a:t>Vid tveksamhet</a:t>
            </a:r>
            <a:endParaRPr sz="1800" b="0" i="0" u="none" strike="noStrike" cap="none" dirty="0">
              <a:solidFill>
                <a:srgbClr val="292668"/>
              </a:solidFill>
              <a:latin typeface="Calibri"/>
              <a:ea typeface="Calibri"/>
              <a:cs typeface="Calibri"/>
              <a:sym typeface="Calibri"/>
            </a:endParaRPr>
          </a:p>
          <a:p>
            <a:pPr marL="324000" marR="0" lvl="0" indent="0" algn="l" rtl="0">
              <a:lnSpc>
                <a:spcPct val="100000"/>
              </a:lnSpc>
              <a:spcBef>
                <a:spcPts val="0"/>
              </a:spcBef>
              <a:spcAft>
                <a:spcPts val="0"/>
              </a:spcAft>
              <a:buClr>
                <a:srgbClr val="292668"/>
              </a:buClr>
              <a:buSzPts val="1800"/>
              <a:buFont typeface="Arial"/>
              <a:buNone/>
            </a:pPr>
            <a:r>
              <a:rPr lang="en-US" sz="1800" b="0" i="0" u="none" strike="noStrike" cap="none" dirty="0">
                <a:solidFill>
                  <a:srgbClr val="292668"/>
                </a:solidFill>
                <a:latin typeface="Calibri"/>
                <a:ea typeface="Calibri"/>
                <a:cs typeface="Calibri"/>
                <a:sym typeface="Calibri"/>
              </a:rPr>
              <a:t>Tvivel = kontakta en expert</a:t>
            </a:r>
            <a:endParaRPr sz="1800" b="0" i="0" u="none" strike="noStrike" cap="none" dirty="0">
              <a:solidFill>
                <a:srgbClr val="292668"/>
              </a:solidFill>
              <a:latin typeface="Arial"/>
              <a:ea typeface="Arial"/>
              <a:cs typeface="Arial"/>
              <a:sym typeface="Arial"/>
            </a:endParaRPr>
          </a:p>
        </p:txBody>
      </p:sp>
      <p:sp>
        <p:nvSpPr>
          <p:cNvPr id="671" name="Google Shape;671;p103"/>
          <p:cNvSpPr txBox="1">
            <a:spLocks noGrp="1"/>
          </p:cNvSpPr>
          <p:nvPr>
            <p:ph type="body" idx="1"/>
          </p:nvPr>
        </p:nvSpPr>
        <p:spPr>
          <a:xfrm>
            <a:off x="3060356" y="298573"/>
            <a:ext cx="5897245" cy="1200329"/>
          </a:xfrm>
          <a:prstGeom prst="rect">
            <a:avLst/>
          </a:prstGeom>
          <a:noFill/>
          <a:ln>
            <a:noFill/>
          </a:ln>
        </p:spPr>
        <p:txBody>
          <a:bodyPr spcFirstLastPara="1" wrap="square" lIns="91425" tIns="45700" rIns="91425" bIns="45700" anchor="ctr" anchorCtr="0">
            <a:spAutoFit/>
          </a:bodyPr>
          <a:lstStyle/>
          <a:p>
            <a:pPr marL="0" lvl="0" indent="0" algn="l" rtl="0">
              <a:lnSpc>
                <a:spcPct val="100000"/>
              </a:lnSpc>
              <a:spcBef>
                <a:spcPts val="0"/>
              </a:spcBef>
              <a:spcAft>
                <a:spcPts val="0"/>
              </a:spcAft>
              <a:buClr>
                <a:schemeClr val="lt1"/>
              </a:buClr>
              <a:buSzPts val="3600"/>
              <a:buNone/>
            </a:pPr>
            <a:r>
              <a:rPr lang="en-US" b="1">
                <a:solidFill>
                  <a:schemeClr val="lt1"/>
                </a:solidFill>
                <a:latin typeface="Calibri"/>
                <a:ea typeface="Calibri"/>
                <a:cs typeface="Calibri"/>
                <a:sym typeface="Calibri"/>
              </a:rPr>
              <a:t>När kan du lita på AI, och när bör du inte lita på AI</a:t>
            </a:r>
            <a:endParaRPr>
              <a:solidFill>
                <a:schemeClr val="lt1"/>
              </a:solidFill>
              <a:latin typeface="Calibri"/>
              <a:ea typeface="Calibri"/>
              <a:cs typeface="Calibri"/>
              <a:sym typeface="Calibri"/>
            </a:endParaRPr>
          </a:p>
        </p:txBody>
      </p:sp>
      <p:pic>
        <p:nvPicPr>
          <p:cNvPr id="672" name="Google Shape;672;p10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086029" y="2220556"/>
            <a:ext cx="3284525" cy="4105656"/>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104"/>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a:t> </a:t>
            </a:r>
            <a:endParaRPr/>
          </a:p>
        </p:txBody>
      </p:sp>
      <p:sp>
        <p:nvSpPr>
          <p:cNvPr id="678" name="Google Shape;678;p104"/>
          <p:cNvSpPr/>
          <p:nvPr/>
        </p:nvSpPr>
        <p:spPr>
          <a:xfrm>
            <a:off x="981090" y="2417655"/>
            <a:ext cx="2116635" cy="4021291"/>
          </a:xfrm>
          <a:custGeom>
            <a:avLst/>
            <a:gdLst/>
            <a:ahLst/>
            <a:cxnLst/>
            <a:rect l="l" t="t" r="r" b="b"/>
            <a:pathLst>
              <a:path w="3427" h="5179" extrusionOk="0">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9" name="Google Shape;679;p104"/>
          <p:cNvSpPr/>
          <p:nvPr/>
        </p:nvSpPr>
        <p:spPr>
          <a:xfrm>
            <a:off x="3510288" y="2417656"/>
            <a:ext cx="2104683" cy="4021290"/>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80" name="Google Shape;680;p104"/>
          <p:cNvSpPr/>
          <p:nvPr/>
        </p:nvSpPr>
        <p:spPr>
          <a:xfrm>
            <a:off x="3449165" y="2417656"/>
            <a:ext cx="2224624" cy="559868"/>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81" name="Google Shape;681;p104"/>
          <p:cNvSpPr/>
          <p:nvPr/>
        </p:nvSpPr>
        <p:spPr>
          <a:xfrm>
            <a:off x="6096000" y="2508358"/>
            <a:ext cx="2165806" cy="3930588"/>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82" name="Google Shape;682;p104"/>
          <p:cNvSpPr/>
          <p:nvPr/>
        </p:nvSpPr>
        <p:spPr>
          <a:xfrm>
            <a:off x="8730880" y="2405059"/>
            <a:ext cx="2180319" cy="4021291"/>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1"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83" name="Google Shape;683;p104"/>
          <p:cNvSpPr txBox="1"/>
          <p:nvPr/>
        </p:nvSpPr>
        <p:spPr>
          <a:xfrm>
            <a:off x="1034409" y="2841319"/>
            <a:ext cx="2063316" cy="28622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a:solidFill>
                  <a:srgbClr val="292668"/>
                </a:solidFill>
                <a:latin typeface="Calibri"/>
                <a:ea typeface="Calibri"/>
                <a:cs typeface="Calibri"/>
                <a:sym typeface="Calibri"/>
              </a:rPr>
              <a:t>Om ett råd gäller din hälsa, symtom eller något allvarligt → kontakta vårdpersonal.</a:t>
            </a:r>
            <a:endParaRPr/>
          </a:p>
          <a:p>
            <a:pPr marL="0" marR="0" lvl="0" indent="0" algn="ctr" rtl="0">
              <a:lnSpc>
                <a:spcPct val="100000"/>
              </a:lnSpc>
              <a:spcBef>
                <a:spcPts val="0"/>
              </a:spcBef>
              <a:spcAft>
                <a:spcPts val="0"/>
              </a:spcAft>
              <a:buNone/>
            </a:pPr>
            <a:r>
              <a:rPr lang="en-US" sz="1800" b="0" i="1" u="none" strike="noStrike" cap="none">
                <a:solidFill>
                  <a:srgbClr val="292668"/>
                </a:solidFill>
                <a:latin typeface="Calibri"/>
                <a:ea typeface="Calibri"/>
                <a:cs typeface="Calibri"/>
                <a:sym typeface="Calibri"/>
              </a:rPr>
              <a:t>AI bör aldrig vara den enda grunden för ett beslut som rör hälsan</a:t>
            </a:r>
            <a:endParaRPr sz="1800" b="0" i="0" u="none" strike="noStrike" cap="none">
              <a:solidFill>
                <a:srgbClr val="292668"/>
              </a:solidFill>
              <a:latin typeface="Calibri"/>
              <a:ea typeface="Calibri"/>
              <a:cs typeface="Calibri"/>
              <a:sym typeface="Calibri"/>
            </a:endParaRPr>
          </a:p>
        </p:txBody>
      </p:sp>
      <p:sp>
        <p:nvSpPr>
          <p:cNvPr id="684" name="Google Shape;684;p104"/>
          <p:cNvSpPr txBox="1"/>
          <p:nvPr/>
        </p:nvSpPr>
        <p:spPr>
          <a:xfrm>
            <a:off x="3566799" y="2977524"/>
            <a:ext cx="1977203" cy="230828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AI kan ge förslag, men får aldrig sätta press på dig.</a:t>
            </a:r>
            <a:endParaRPr dirty="0"/>
          </a:p>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Om en app får dig att känna att du </a:t>
            </a:r>
            <a:r>
              <a:rPr lang="en-US" sz="1800" b="1" i="1" u="none" strike="noStrike" cap="none" dirty="0">
                <a:solidFill>
                  <a:srgbClr val="292668"/>
                </a:solidFill>
                <a:latin typeface="Calibri"/>
                <a:ea typeface="Calibri"/>
                <a:cs typeface="Calibri"/>
                <a:sym typeface="Calibri"/>
              </a:rPr>
              <a:t>måste </a:t>
            </a:r>
            <a:r>
              <a:rPr lang="en-US" sz="1800" b="0" i="0" u="none" strike="noStrike" cap="none" dirty="0">
                <a:solidFill>
                  <a:srgbClr val="292668"/>
                </a:solidFill>
                <a:latin typeface="Calibri"/>
                <a:ea typeface="Calibri"/>
                <a:cs typeface="Calibri"/>
                <a:sym typeface="Calibri"/>
              </a:rPr>
              <a:t>göra något, stäng av aviseringarna.</a:t>
            </a:r>
            <a:endParaRPr dirty="0"/>
          </a:p>
        </p:txBody>
      </p:sp>
      <p:sp>
        <p:nvSpPr>
          <p:cNvPr id="685" name="Google Shape;685;p104"/>
          <p:cNvSpPr txBox="1"/>
          <p:nvPr/>
        </p:nvSpPr>
        <p:spPr>
          <a:xfrm>
            <a:off x="6222558" y="2997569"/>
            <a:ext cx="1900733" cy="230828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Om en app ger hälsoråd, leta efter texten:</a:t>
            </a:r>
            <a:br>
              <a:rPr lang="en-US" sz="1800" b="0" i="0" u="none" strike="noStrike" cap="none" dirty="0">
                <a:solidFill>
                  <a:srgbClr val="292668"/>
                </a:solidFill>
                <a:latin typeface="Calibri"/>
                <a:ea typeface="Calibri"/>
                <a:cs typeface="Calibri"/>
                <a:sym typeface="Calibri"/>
              </a:rPr>
            </a:br>
            <a:r>
              <a:rPr lang="en-US" sz="1800" b="0" i="0" u="none" strike="noStrike" cap="none" dirty="0">
                <a:solidFill>
                  <a:srgbClr val="292668"/>
                </a:solidFill>
                <a:latin typeface="Calibri"/>
                <a:ea typeface="Calibri"/>
                <a:cs typeface="Calibri"/>
                <a:sym typeface="Calibri"/>
              </a:rPr>
              <a:t>”Detta är inte en medicinteknisk produkt.”</a:t>
            </a:r>
            <a:br>
              <a:rPr lang="en-US" sz="1800" b="0" i="0" u="none" strike="noStrike" cap="none" dirty="0">
                <a:solidFill>
                  <a:srgbClr val="292668"/>
                </a:solidFill>
                <a:latin typeface="Calibri"/>
                <a:ea typeface="Calibri"/>
                <a:cs typeface="Calibri"/>
                <a:sym typeface="Calibri"/>
              </a:rPr>
            </a:br>
            <a:r>
              <a:rPr lang="en-US" sz="1800" b="0" i="0" u="none" strike="noStrike" cap="none" dirty="0">
                <a:solidFill>
                  <a:srgbClr val="292668"/>
                </a:solidFill>
                <a:latin typeface="Calibri"/>
                <a:ea typeface="Calibri"/>
                <a:cs typeface="Calibri"/>
                <a:sym typeface="Calibri"/>
              </a:rPr>
              <a:t>Det står ofta med liten text i appen.</a:t>
            </a:r>
            <a:endParaRPr sz="1800" b="0" i="0" u="none" strike="noStrike" cap="none" dirty="0">
              <a:solidFill>
                <a:srgbClr val="292668"/>
              </a:solidFill>
              <a:latin typeface="Calibri"/>
              <a:ea typeface="Calibri"/>
              <a:cs typeface="Calibri"/>
              <a:sym typeface="Calibri"/>
            </a:endParaRPr>
          </a:p>
        </p:txBody>
      </p:sp>
      <p:sp>
        <p:nvSpPr>
          <p:cNvPr id="686" name="Google Shape;686;p104"/>
          <p:cNvSpPr txBox="1"/>
          <p:nvPr/>
        </p:nvSpPr>
        <p:spPr>
          <a:xfrm>
            <a:off x="8684017" y="3012851"/>
            <a:ext cx="2312214" cy="230828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a:solidFill>
                  <a:schemeClr val="lt1"/>
                </a:solidFill>
                <a:latin typeface="Calibri"/>
                <a:ea typeface="Calibri"/>
                <a:cs typeface="Calibri"/>
                <a:sym typeface="Calibri"/>
              </a:rPr>
              <a:t>Om ett mätvärde verkar konstigt:</a:t>
            </a:r>
            <a:endParaRPr/>
          </a:p>
          <a:p>
            <a:pPr marL="0" marR="0" lvl="0" indent="0" algn="ctr" rtl="0">
              <a:lnSpc>
                <a:spcPct val="100000"/>
              </a:lnSpc>
              <a:spcBef>
                <a:spcPts val="0"/>
              </a:spcBef>
              <a:spcAft>
                <a:spcPts val="0"/>
              </a:spcAft>
              <a:buNone/>
            </a:pPr>
            <a:r>
              <a:rPr lang="en-US" sz="1800" b="0" i="0" u="none" strike="noStrike" cap="none">
                <a:solidFill>
                  <a:schemeClr val="lt1"/>
                </a:solidFill>
                <a:latin typeface="Calibri"/>
                <a:ea typeface="Calibri"/>
                <a:cs typeface="Calibri"/>
                <a:sym typeface="Calibri"/>
              </a:rPr>
              <a:t>Gör en ny mätning</a:t>
            </a:r>
            <a:endParaRPr/>
          </a:p>
          <a:p>
            <a:pPr marL="0" marR="0" lvl="0" indent="0" algn="ctr" rtl="0">
              <a:lnSpc>
                <a:spcPct val="100000"/>
              </a:lnSpc>
              <a:spcBef>
                <a:spcPts val="0"/>
              </a:spcBef>
              <a:spcAft>
                <a:spcPts val="0"/>
              </a:spcAft>
              <a:buNone/>
            </a:pPr>
            <a:r>
              <a:rPr lang="en-US" sz="1800" b="0" i="0" u="none" strike="noStrike" cap="none">
                <a:solidFill>
                  <a:schemeClr val="lt1"/>
                </a:solidFill>
                <a:latin typeface="Calibri"/>
                <a:ea typeface="Calibri"/>
                <a:cs typeface="Calibri"/>
                <a:sym typeface="Calibri"/>
              </a:rPr>
              <a:t>Kontrollera att enheten är korrekt monterad</a:t>
            </a:r>
            <a:endParaRPr/>
          </a:p>
          <a:p>
            <a:pPr marL="0" marR="0" lvl="0" indent="0" algn="ctr" rtl="0">
              <a:lnSpc>
                <a:spcPct val="100000"/>
              </a:lnSpc>
              <a:spcBef>
                <a:spcPts val="0"/>
              </a:spcBef>
              <a:spcAft>
                <a:spcPts val="0"/>
              </a:spcAft>
              <a:buNone/>
            </a:pPr>
            <a:r>
              <a:rPr lang="en-US" sz="1800" b="0" i="1" u="none" strike="noStrike" cap="none">
                <a:solidFill>
                  <a:schemeClr val="lt1"/>
                </a:solidFill>
                <a:latin typeface="Calibri"/>
                <a:ea typeface="Calibri"/>
                <a:cs typeface="Calibri"/>
                <a:sym typeface="Calibri"/>
              </a:rPr>
              <a:t>Ofta är felet </a:t>
            </a:r>
            <a:endParaRPr/>
          </a:p>
          <a:p>
            <a:pPr marL="0" marR="0" lvl="0" indent="0" algn="ctr" rtl="0">
              <a:lnSpc>
                <a:spcPct val="100000"/>
              </a:lnSpc>
              <a:spcBef>
                <a:spcPts val="0"/>
              </a:spcBef>
              <a:spcAft>
                <a:spcPts val="0"/>
              </a:spcAft>
              <a:buNone/>
            </a:pPr>
            <a:r>
              <a:rPr lang="en-US" sz="1800" b="0" i="1" u="none" strike="noStrike" cap="none">
                <a:solidFill>
                  <a:schemeClr val="lt1"/>
                </a:solidFill>
                <a:latin typeface="Calibri"/>
                <a:ea typeface="Calibri"/>
                <a:cs typeface="Calibri"/>
                <a:sym typeface="Calibri"/>
              </a:rPr>
              <a:t>tekniskt – inte hälsorelaterat.</a:t>
            </a:r>
            <a:endParaRPr sz="1800" b="0" i="0" u="none" strike="noStrike" cap="none">
              <a:solidFill>
                <a:schemeClr val="lt1"/>
              </a:solidFill>
              <a:latin typeface="Calibri"/>
              <a:ea typeface="Calibri"/>
              <a:cs typeface="Calibri"/>
              <a:sym typeface="Calibri"/>
            </a:endParaRPr>
          </a:p>
        </p:txBody>
      </p:sp>
      <p:sp>
        <p:nvSpPr>
          <p:cNvPr id="687" name="Google Shape;687;p104"/>
          <p:cNvSpPr txBox="1"/>
          <p:nvPr/>
        </p:nvSpPr>
        <p:spPr>
          <a:xfrm>
            <a:off x="483566" y="1898933"/>
            <a:ext cx="2543654"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292668"/>
                </a:solidFill>
                <a:latin typeface="Calibri"/>
                <a:ea typeface="Calibri"/>
                <a:cs typeface="Calibri"/>
                <a:sym typeface="Calibri"/>
              </a:rPr>
              <a:t>⚕️ Säkerhetstips</a:t>
            </a:r>
            <a:endParaRPr/>
          </a:p>
        </p:txBody>
      </p:sp>
      <p:sp>
        <p:nvSpPr>
          <p:cNvPr id="688" name="Google Shape;688;p104"/>
          <p:cNvSpPr/>
          <p:nvPr/>
        </p:nvSpPr>
        <p:spPr>
          <a:xfrm>
            <a:off x="969133" y="2405060"/>
            <a:ext cx="2177761" cy="559868"/>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89" name="Google Shape;689;p104"/>
          <p:cNvSpPr/>
          <p:nvPr/>
        </p:nvSpPr>
        <p:spPr>
          <a:xfrm>
            <a:off x="6084045" y="2405060"/>
            <a:ext cx="2177761" cy="559868"/>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90" name="Google Shape;690;p104"/>
          <p:cNvSpPr/>
          <p:nvPr/>
        </p:nvSpPr>
        <p:spPr>
          <a:xfrm>
            <a:off x="8684017" y="2405060"/>
            <a:ext cx="2224624" cy="559868"/>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91" name="Google Shape;691;p104"/>
          <p:cNvSpPr txBox="1"/>
          <p:nvPr/>
        </p:nvSpPr>
        <p:spPr>
          <a:xfrm>
            <a:off x="3530675" y="1908078"/>
            <a:ext cx="203512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92668"/>
              </a:buClr>
              <a:buSzPts val="2400"/>
              <a:buFont typeface="Arial"/>
              <a:buNone/>
            </a:pPr>
            <a:r>
              <a:rPr lang="en-US" sz="2400" b="1" i="0" u="none" strike="noStrike" cap="none">
                <a:solidFill>
                  <a:srgbClr val="292668"/>
                </a:solidFill>
                <a:latin typeface="Calibri"/>
                <a:ea typeface="Calibri"/>
                <a:cs typeface="Calibri"/>
                <a:sym typeface="Calibri"/>
              </a:rPr>
              <a:t>🧭 Etiskt tips</a:t>
            </a:r>
            <a:endParaRPr sz="2400" b="0" i="0" u="none" strike="noStrike" cap="none">
              <a:solidFill>
                <a:srgbClr val="292668"/>
              </a:solidFill>
              <a:latin typeface="Calibri"/>
              <a:ea typeface="Calibri"/>
              <a:cs typeface="Calibri"/>
              <a:sym typeface="Calibri"/>
            </a:endParaRPr>
          </a:p>
        </p:txBody>
      </p:sp>
      <p:sp>
        <p:nvSpPr>
          <p:cNvPr id="692" name="Google Shape;692;p104"/>
          <p:cNvSpPr txBox="1"/>
          <p:nvPr/>
        </p:nvSpPr>
        <p:spPr>
          <a:xfrm>
            <a:off x="6266935" y="1863977"/>
            <a:ext cx="182237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92668"/>
              </a:buClr>
              <a:buSzPts val="2400"/>
              <a:buFont typeface="Arial"/>
              <a:buNone/>
            </a:pPr>
            <a:r>
              <a:rPr lang="en-US" sz="2400" b="1" i="0" u="none" strike="noStrike" cap="none">
                <a:solidFill>
                  <a:srgbClr val="292668"/>
                </a:solidFill>
                <a:latin typeface="Calibri"/>
                <a:ea typeface="Calibri"/>
                <a:cs typeface="Calibri"/>
                <a:sym typeface="Calibri"/>
              </a:rPr>
              <a:t>🔍 Datatips</a:t>
            </a:r>
            <a:endParaRPr sz="2400" b="0" i="0" u="none" strike="noStrike" cap="none">
              <a:solidFill>
                <a:srgbClr val="292668"/>
              </a:solidFill>
              <a:latin typeface="Calibri"/>
              <a:ea typeface="Calibri"/>
              <a:cs typeface="Calibri"/>
              <a:sym typeface="Calibri"/>
            </a:endParaRPr>
          </a:p>
        </p:txBody>
      </p:sp>
      <p:sp>
        <p:nvSpPr>
          <p:cNvPr id="693" name="Google Shape;693;p104"/>
          <p:cNvSpPr txBox="1"/>
          <p:nvPr/>
        </p:nvSpPr>
        <p:spPr>
          <a:xfrm>
            <a:off x="8507491" y="1861388"/>
            <a:ext cx="297818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292668"/>
                </a:solidFill>
                <a:latin typeface="Calibri"/>
                <a:ea typeface="Calibri"/>
                <a:cs typeface="Calibri"/>
                <a:sym typeface="Calibri"/>
              </a:rPr>
              <a:t>🫰 Säkerhetstips</a:t>
            </a:r>
            <a:endParaRPr sz="2400" b="0" i="0" u="none" strike="noStrike" cap="none">
              <a:solidFill>
                <a:srgbClr val="292668"/>
              </a:solidFill>
              <a:latin typeface="Calibri"/>
              <a:ea typeface="Calibri"/>
              <a:cs typeface="Calibri"/>
              <a:sym typeface="Calibri"/>
            </a:endParaRPr>
          </a:p>
        </p:txBody>
      </p:sp>
      <p:sp>
        <p:nvSpPr>
          <p:cNvPr id="694" name="Google Shape;694;p104"/>
          <p:cNvSpPr txBox="1">
            <a:spLocks noGrp="1"/>
          </p:cNvSpPr>
          <p:nvPr>
            <p:ph type="body" idx="1"/>
          </p:nvPr>
        </p:nvSpPr>
        <p:spPr>
          <a:xfrm>
            <a:off x="2955366" y="677420"/>
            <a:ext cx="5801588" cy="646331"/>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292668"/>
              </a:buClr>
              <a:buSzPts val="3600"/>
              <a:buFont typeface="Calibri"/>
              <a:buNone/>
            </a:pPr>
            <a:r>
              <a:rPr lang="en-US" b="1" i="0" u="none" strike="noStrike" cap="none">
                <a:solidFill>
                  <a:srgbClr val="292668"/>
                </a:solidFill>
                <a:latin typeface="Calibri"/>
                <a:ea typeface="Calibri"/>
                <a:cs typeface="Calibri"/>
                <a:sym typeface="Calibri"/>
              </a:rPr>
              <a:t>Tips om etik, data och säkerhet</a:t>
            </a:r>
            <a:endParaRPr b="0" i="0" u="none" strike="noStrike" cap="none">
              <a:solidFill>
                <a:srgbClr val="292668"/>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27">
          <a:extLst>
            <a:ext uri="{FF2B5EF4-FFF2-40B4-BE49-F238E27FC236}">
              <a16:creationId xmlns:a16="http://schemas.microsoft.com/office/drawing/2014/main" id="{5836ED12-9D62-010E-B3C9-A3D7888381FE}"/>
            </a:ext>
          </a:extLst>
        </p:cNvPr>
        <p:cNvGrpSpPr/>
        <p:nvPr/>
      </p:nvGrpSpPr>
      <p:grpSpPr>
        <a:xfrm>
          <a:off x="0" y="0"/>
          <a:ext cx="0" cy="0"/>
          <a:chOff x="0" y="0"/>
          <a:chExt cx="0" cy="0"/>
        </a:xfrm>
      </p:grpSpPr>
      <p:sp>
        <p:nvSpPr>
          <p:cNvPr id="328" name="Google Shape;328;p12">
            <a:extLst>
              <a:ext uri="{FF2B5EF4-FFF2-40B4-BE49-F238E27FC236}">
                <a16:creationId xmlns:a16="http://schemas.microsoft.com/office/drawing/2014/main" id="{D534A400-C03A-648A-F78F-19BC22641B2D}"/>
              </a:ext>
            </a:extLst>
          </p:cNvPr>
          <p:cNvSpPr txBox="1">
            <a:spLocks noGrp="1"/>
          </p:cNvSpPr>
          <p:nvPr>
            <p:ph type="body" idx="1"/>
          </p:nvPr>
        </p:nvSpPr>
        <p:spPr>
          <a:xfrm>
            <a:off x="231354" y="270879"/>
            <a:ext cx="6289344" cy="1188720"/>
          </a:xfrm>
          <a:prstGeom prst="rect">
            <a:avLst/>
          </a:prstGeom>
          <a:noFill/>
          <a:ln>
            <a:noFill/>
          </a:ln>
        </p:spPr>
        <p:txBody>
          <a:bodyPr spcFirstLastPara="1" wrap="square" lIns="91425" tIns="45700" rIns="91425" bIns="45700" anchor="t" anchorCtr="0">
            <a:normAutofit fontScale="40000" lnSpcReduction="20000"/>
          </a:bodyPr>
          <a:lstStyle/>
          <a:p>
            <a:pPr marL="0" indent="0"/>
            <a:r>
              <a:rPr lang="da-DK" sz="9600" dirty="0">
                <a:solidFill>
                  <a:schemeClr val="bg1"/>
                </a:solidFill>
                <a:latin typeface="Calibri" panose="020F0502020204030204" pitchFamily="34" charset="0"/>
                <a:ea typeface="Calibri" panose="020F0502020204030204" pitchFamily="34" charset="0"/>
                <a:cs typeface="Calibri" panose="020F0502020204030204" pitchFamily="34" charset="0"/>
              </a:rPr>
              <a:t>Scenarioövning</a:t>
            </a:r>
            <a:r>
              <a:rPr lang="da-DK" altLang="da-DK" sz="9000" b="1" dirty="0">
                <a:solidFill>
                  <a:schemeClr val="bg1"/>
                </a:solidFill>
                <a:latin typeface="Calibri" panose="020F0502020204030204" pitchFamily="34" charset="0"/>
                <a:ea typeface="Calibri" panose="020F0502020204030204" pitchFamily="34" charset="0"/>
                <a:cs typeface="Calibri" panose="020F0502020204030204" pitchFamily="34" charset="0"/>
              </a:rPr>
              <a:t> 5  </a:t>
            </a:r>
          </a:p>
          <a:p>
            <a:pPr marL="0" indent="0"/>
            <a:r>
              <a:rPr lang="en-US" sz="7000" b="1" dirty="0">
                <a:latin typeface="Calibri" panose="020F0502020204030204" pitchFamily="34" charset="0"/>
                <a:ea typeface="Calibri" panose="020F0502020204030204" pitchFamily="34" charset="0"/>
                <a:cs typeface="Calibri" panose="020F0502020204030204" pitchFamily="34" charset="0"/>
              </a:rPr>
              <a:t>Sömnrapporten som </a:t>
            </a:r>
            <a:r>
              <a:rPr lang="da-DK" altLang="da-DK" sz="7000" b="1" dirty="0">
                <a:solidFill>
                  <a:schemeClr val="bg1"/>
                </a:solidFill>
                <a:latin typeface="Calibri" panose="020F0502020204030204" pitchFamily="34" charset="0"/>
                <a:ea typeface="Calibri" panose="020F0502020204030204" pitchFamily="34" charset="0"/>
                <a:cs typeface="Calibri" panose="020F0502020204030204" pitchFamily="34" charset="0"/>
              </a:rPr>
              <a:t>oroar </a:t>
            </a:r>
            <a:r>
              <a:rPr lang="en-US" sz="7000" b="1" dirty="0">
                <a:latin typeface="Calibri" panose="020F0502020204030204" pitchFamily="34" charset="0"/>
                <a:ea typeface="Calibri" panose="020F0502020204030204" pitchFamily="34" charset="0"/>
                <a:cs typeface="Calibri" panose="020F0502020204030204" pitchFamily="34" charset="0"/>
              </a:rPr>
              <a:t>David</a:t>
            </a:r>
            <a:endParaRPr lang="en-US" sz="7000" dirty="0">
              <a:latin typeface="Calibri" panose="020F0502020204030204" pitchFamily="34" charset="0"/>
              <a:ea typeface="Calibri" panose="020F0502020204030204" pitchFamily="34" charset="0"/>
              <a:cs typeface="Calibri" panose="020F0502020204030204" pitchFamily="34" charset="0"/>
            </a:endParaRPr>
          </a:p>
          <a:p>
            <a:pPr marL="0" lvl="0" indent="0"/>
            <a:endParaRPr dirty="0"/>
          </a:p>
        </p:txBody>
      </p:sp>
      <p:sp>
        <p:nvSpPr>
          <p:cNvPr id="4" name="Tekstfelt 3">
            <a:extLst>
              <a:ext uri="{FF2B5EF4-FFF2-40B4-BE49-F238E27FC236}">
                <a16:creationId xmlns:a16="http://schemas.microsoft.com/office/drawing/2014/main" id="{3A6266F7-038A-DAE0-1290-E7F5D7D01E0C}"/>
              </a:ext>
            </a:extLst>
          </p:cNvPr>
          <p:cNvSpPr txBox="1"/>
          <p:nvPr/>
        </p:nvSpPr>
        <p:spPr>
          <a:xfrm>
            <a:off x="324701" y="1195117"/>
            <a:ext cx="5731117" cy="5232202"/>
          </a:xfrm>
          <a:prstGeom prst="rect">
            <a:avLst/>
          </a:prstGeom>
          <a:noFill/>
        </p:spPr>
        <p:txBody>
          <a:bodyPr wrap="square">
            <a:spAutoFit/>
          </a:bodyPr>
          <a:lstStyle/>
          <a:p>
            <a:pPr>
              <a:buNone/>
            </a:pPr>
            <a:r>
              <a:rPr lang="en-US" sz="2000" b="1" dirty="0">
                <a:solidFill>
                  <a:srgbClr val="292668"/>
                </a:solidFill>
                <a:latin typeface="Calibri" panose="020F0502020204030204" pitchFamily="34" charset="0"/>
                <a:ea typeface="Calibri" panose="020F0502020204030204" pitchFamily="34" charset="0"/>
                <a:cs typeface="Calibri" panose="020F0502020204030204" pitchFamily="34" charset="0"/>
              </a:rPr>
              <a:t>Att veta när man ska lita på AI och när man ska söka råd</a:t>
            </a:r>
          </a:p>
          <a:p>
            <a:pPr>
              <a:buNone/>
            </a:pP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David, 75 år, får ett meddelande från sin app: </a:t>
            </a:r>
            <a:r>
              <a:rPr lang="en-US" sz="2000" i="1" dirty="0">
                <a:solidFill>
                  <a:schemeClr val="bg1"/>
                </a:solidFill>
                <a:latin typeface="Calibri" panose="020F0502020204030204" pitchFamily="34" charset="0"/>
                <a:ea typeface="Calibri" panose="020F0502020204030204" pitchFamily="34" charset="0"/>
                <a:cs typeface="Calibri" panose="020F0502020204030204" pitchFamily="34" charset="0"/>
              </a:rPr>
              <a:t>”Du sov dåligt i natt. Risk för trötthet hela dagen.” </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Men han mår alldeles utmärkt. Han tänker: </a:t>
            </a:r>
            <a:r>
              <a:rPr lang="en-US" sz="2000" i="1" dirty="0">
                <a:solidFill>
                  <a:schemeClr val="bg1"/>
                </a:solidFill>
                <a:latin typeface="Calibri" panose="020F0502020204030204" pitchFamily="34" charset="0"/>
                <a:ea typeface="Calibri" panose="020F0502020204030204" pitchFamily="34" charset="0"/>
                <a:cs typeface="Calibri" panose="020F0502020204030204" pitchFamily="34" charset="0"/>
              </a:rPr>
              <a:t>Ska jag ta detta på allvar?</a:t>
            </a:r>
          </a:p>
          <a:p>
            <a:pPr>
              <a:buNone/>
            </a:pPr>
            <a:endParaRPr lang="en-US" sz="8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buNone/>
            </a:pPr>
            <a:r>
              <a:rPr lang="en-US" sz="1800" b="1" dirty="0">
                <a:solidFill>
                  <a:schemeClr val="bg1"/>
                </a:solidFill>
                <a:latin typeface="Calibri" panose="020F0502020204030204" pitchFamily="34" charset="0"/>
                <a:ea typeface="Calibri" panose="020F0502020204030204" pitchFamily="34" charset="0"/>
                <a:cs typeface="Calibri" panose="020F0502020204030204" pitchFamily="34" charset="0"/>
              </a:rPr>
              <a:t>Han använder 1-2-3-regeln:</a:t>
            </a:r>
          </a:p>
          <a:p>
            <a:r>
              <a:rPr lang="en-US" sz="1800" b="1" dirty="0">
                <a:solidFill>
                  <a:schemeClr val="bg1"/>
                </a:solidFill>
                <a:latin typeface="Calibri" panose="020F0502020204030204" pitchFamily="34" charset="0"/>
                <a:ea typeface="Calibri" panose="020F0502020204030204" pitchFamily="34" charset="0"/>
                <a:cs typeface="Calibri" panose="020F0502020204030204" pitchFamily="34" charset="0"/>
              </a:rPr>
              <a:t>1. Allmänt råd? — Nej.</a:t>
            </a:r>
          </a:p>
          <a:p>
            <a:r>
              <a:rPr lang="en-US" sz="1800" b="1" dirty="0">
                <a:solidFill>
                  <a:schemeClr val="bg1"/>
                </a:solidFill>
                <a:latin typeface="Calibri" panose="020F0502020204030204" pitchFamily="34" charset="0"/>
                <a:ea typeface="Calibri" panose="020F0502020204030204" pitchFamily="34" charset="0"/>
                <a:cs typeface="Calibri" panose="020F0502020204030204" pitchFamily="34" charset="0"/>
              </a:rPr>
              <a:t>2. Hälsorelaterat? — Ja, men ofarligt.</a:t>
            </a:r>
          </a:p>
          <a:p>
            <a:r>
              <a:rPr lang="en-US" sz="1800" b="1" dirty="0">
                <a:solidFill>
                  <a:schemeClr val="bg1"/>
                </a:solidFill>
                <a:latin typeface="Calibri" panose="020F0502020204030204" pitchFamily="34" charset="0"/>
                <a:ea typeface="Calibri" panose="020F0502020204030204" pitchFamily="34" charset="0"/>
                <a:cs typeface="Calibri" panose="020F0502020204030204" pitchFamily="34" charset="0"/>
              </a:rPr>
              <a:t>3. Allvarligt? — Nej.</a:t>
            </a:r>
          </a:p>
          <a:p>
            <a:endParaRPr lang="en-US" sz="8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Han väljer att ignorera det och kontakta sin läkare </a:t>
            </a:r>
            <a:r>
              <a:rPr lang="en-US" sz="2000" i="1" dirty="0">
                <a:solidFill>
                  <a:schemeClr val="bg1"/>
                </a:solidFill>
                <a:latin typeface="Calibri" panose="020F0502020204030204" pitchFamily="34" charset="0"/>
                <a:ea typeface="Calibri" panose="020F0502020204030204" pitchFamily="34" charset="0"/>
                <a:cs typeface="Calibri" panose="020F0502020204030204" pitchFamily="34" charset="0"/>
              </a:rPr>
              <a:t>endast </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om han upplever symtom – inte för att en app föreslog det</a:t>
            </a:r>
            <a:r>
              <a:rPr lang="en-US" sz="18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endParaRPr lang="en-US" sz="8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1800" b="1" dirty="0">
                <a:solidFill>
                  <a:srgbClr val="292668"/>
                </a:solidFill>
                <a:latin typeface="Calibri" panose="020F0502020204030204" pitchFamily="34" charset="0"/>
                <a:ea typeface="Calibri" panose="020F0502020204030204" pitchFamily="34" charset="0"/>
                <a:cs typeface="Calibri" panose="020F0502020204030204" pitchFamily="34" charset="0"/>
              </a:rPr>
              <a:t>Frågor till eleverna:</a:t>
            </a:r>
          </a:p>
          <a:p>
            <a:pPr marL="285750" indent="-285750">
              <a:buClr>
                <a:srgbClr val="292668"/>
              </a:buClr>
              <a:buFont typeface="Arial" panose="020B0604020202020204" pitchFamily="34" charset="0"/>
              <a:buChar char="•"/>
            </a:pP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När är det rimligt att följa råd från AI?</a:t>
            </a:r>
          </a:p>
          <a:p>
            <a:pPr marL="285750" indent="-285750">
              <a:buClr>
                <a:srgbClr val="292668"/>
              </a:buClr>
              <a:buFont typeface="Arial" panose="020B0604020202020204" pitchFamily="34" charset="0"/>
              <a:buChar char="•"/>
            </a:pP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När är det rätt att rådfråga en expert?</a:t>
            </a:r>
          </a:p>
        </p:txBody>
      </p:sp>
      <p:pic>
        <p:nvPicPr>
          <p:cNvPr id="331" name="Google Shape;331;p12" descr="A colorful circles with white lines and dots&#10;&#10;AI-generated content may be incorrect.">
            <a:extLst>
              <a:ext uri="{FF2B5EF4-FFF2-40B4-BE49-F238E27FC236}">
                <a16:creationId xmlns:a16="http://schemas.microsoft.com/office/drawing/2014/main" id="{DA8095E0-8D74-3D7F-B645-4C4649CFB9BC}"/>
              </a:ext>
            </a:extLst>
          </p:cNvPr>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3799337">
            <a:off x="5258006" y="3953750"/>
            <a:ext cx="3845287" cy="3119494"/>
          </a:xfrm>
          <a:prstGeom prst="rect">
            <a:avLst/>
          </a:prstGeom>
          <a:noFill/>
          <a:ln>
            <a:noFill/>
          </a:ln>
        </p:spPr>
      </p:pic>
      <p:pic>
        <p:nvPicPr>
          <p:cNvPr id="6" name="Billede 5" descr="Et billede, der indeholder tekst, gadget, skærmbillede, Mobilenhed&#10;&#10;AI-genereret indhold kan være ukorrekt.">
            <a:extLst>
              <a:ext uri="{FF2B5EF4-FFF2-40B4-BE49-F238E27FC236}">
                <a16:creationId xmlns:a16="http://schemas.microsoft.com/office/drawing/2014/main" id="{2B61C26F-196C-36B3-C4E4-D5897E426E6F}"/>
              </a:ext>
            </a:extLst>
          </p:cNvPr>
          <p:cNvPicPr>
            <a:picLocks noChangeAspect="1"/>
          </p:cNvPicPr>
          <p:nvPr/>
        </p:nvPicPr>
        <p:blipFill>
          <a:blip r:embed="rId4"/>
          <a:stretch>
            <a:fillRect/>
          </a:stretch>
        </p:blipFill>
        <p:spPr>
          <a:xfrm>
            <a:off x="6738938" y="271463"/>
            <a:ext cx="2076450" cy="4086225"/>
          </a:xfrm>
          <a:prstGeom prst="rect">
            <a:avLst/>
          </a:prstGeom>
        </p:spPr>
      </p:pic>
      <p:pic>
        <p:nvPicPr>
          <p:cNvPr id="9" name="Billede 8" descr="Track your sleep on Apple Watch and use Sleep on iPhone - Apple Support (BN)">
            <a:extLst>
              <a:ext uri="{FF2B5EF4-FFF2-40B4-BE49-F238E27FC236}">
                <a16:creationId xmlns:a16="http://schemas.microsoft.com/office/drawing/2014/main" id="{C3B9C79D-3C44-8172-1513-916D312DDB4A}"/>
              </a:ext>
            </a:extLst>
          </p:cNvPr>
          <p:cNvPicPr>
            <a:picLocks noChangeAspect="1"/>
          </p:cNvPicPr>
          <p:nvPr/>
        </p:nvPicPr>
        <p:blipFill>
          <a:blip r:embed="rId5"/>
          <a:stretch>
            <a:fillRect/>
          </a:stretch>
        </p:blipFill>
        <p:spPr>
          <a:xfrm>
            <a:off x="9312956" y="863146"/>
            <a:ext cx="1962150" cy="3971925"/>
          </a:xfrm>
          <a:prstGeom prst="rect">
            <a:avLst/>
          </a:prstGeom>
        </p:spPr>
      </p:pic>
      <p:pic>
        <p:nvPicPr>
          <p:cNvPr id="2" name="Billede 1" descr="Et billede, der indeholder tekst, smil, Ansigt, ballon&#10;&#10;AI-genereret indhold kan være ukorrekt.">
            <a:extLst>
              <a:ext uri="{FF2B5EF4-FFF2-40B4-BE49-F238E27FC236}">
                <a16:creationId xmlns:a16="http://schemas.microsoft.com/office/drawing/2014/main" id="{653D15BF-91D8-ABFA-8777-0D7555E6A6C7}"/>
              </a:ext>
            </a:extLst>
          </p:cNvPr>
          <p:cNvPicPr>
            <a:picLocks noChangeAspect="1"/>
          </p:cNvPicPr>
          <p:nvPr/>
        </p:nvPicPr>
        <p:blipFill>
          <a:blip r:embed="rId6"/>
          <a:stretch>
            <a:fillRect/>
          </a:stretch>
        </p:blipFill>
        <p:spPr>
          <a:xfrm>
            <a:off x="10642600" y="4926239"/>
            <a:ext cx="1066800" cy="1504950"/>
          </a:xfrm>
          <a:prstGeom prst="rect">
            <a:avLst/>
          </a:prstGeom>
        </p:spPr>
      </p:pic>
      <p:grpSp>
        <p:nvGrpSpPr>
          <p:cNvPr id="3" name="Graphic 4">
            <a:extLst>
              <a:ext uri="{FF2B5EF4-FFF2-40B4-BE49-F238E27FC236}">
                <a16:creationId xmlns:a16="http://schemas.microsoft.com/office/drawing/2014/main" id="{0E80B3F3-2CBA-25D7-BF3C-A4757CB8DA8F}"/>
              </a:ext>
            </a:extLst>
          </p:cNvPr>
          <p:cNvGrpSpPr/>
          <p:nvPr/>
        </p:nvGrpSpPr>
        <p:grpSpPr>
          <a:xfrm rot="3928889">
            <a:off x="10091429" y="5587533"/>
            <a:ext cx="416813" cy="946356"/>
            <a:chOff x="4880804" y="6124557"/>
            <a:chExt cx="717140" cy="1386497"/>
          </a:xfrm>
          <a:solidFill>
            <a:srgbClr val="242B62"/>
          </a:solidFill>
        </p:grpSpPr>
        <p:grpSp>
          <p:nvGrpSpPr>
            <p:cNvPr id="5" name="Graphic 4">
              <a:extLst>
                <a:ext uri="{FF2B5EF4-FFF2-40B4-BE49-F238E27FC236}">
                  <a16:creationId xmlns:a16="http://schemas.microsoft.com/office/drawing/2014/main" id="{C319EAF4-3EEE-97C5-E5D4-60175FEAD2AA}"/>
                </a:ext>
              </a:extLst>
            </p:cNvPr>
            <p:cNvGrpSpPr/>
            <p:nvPr/>
          </p:nvGrpSpPr>
          <p:grpSpPr>
            <a:xfrm>
              <a:off x="4911037" y="6124557"/>
              <a:ext cx="446280" cy="440141"/>
              <a:chOff x="4911037" y="6124557"/>
              <a:chExt cx="446280" cy="440141"/>
            </a:xfrm>
            <a:grpFill/>
          </p:grpSpPr>
          <p:sp>
            <p:nvSpPr>
              <p:cNvPr id="16" name="Freeform 21">
                <a:extLst>
                  <a:ext uri="{FF2B5EF4-FFF2-40B4-BE49-F238E27FC236}">
                    <a16:creationId xmlns:a16="http://schemas.microsoft.com/office/drawing/2014/main" id="{F36BDF06-0DB1-F7C5-D46A-036E80B85F75}"/>
                  </a:ext>
                </a:extLst>
              </p:cNvPr>
              <p:cNvSpPr/>
              <p:nvPr/>
            </p:nvSpPr>
            <p:spPr>
              <a:xfrm>
                <a:off x="4911037" y="6124557"/>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7" name="Freeform 22">
                <a:extLst>
                  <a:ext uri="{FF2B5EF4-FFF2-40B4-BE49-F238E27FC236}">
                    <a16:creationId xmlns:a16="http://schemas.microsoft.com/office/drawing/2014/main" id="{7A56EB77-2236-28C3-2C06-E196777BE2F1}"/>
                  </a:ext>
                </a:extLst>
              </p:cNvPr>
              <p:cNvSpPr/>
              <p:nvPr/>
            </p:nvSpPr>
            <p:spPr>
              <a:xfrm>
                <a:off x="4996730" y="6205577"/>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7" name="Graphic 4">
              <a:extLst>
                <a:ext uri="{FF2B5EF4-FFF2-40B4-BE49-F238E27FC236}">
                  <a16:creationId xmlns:a16="http://schemas.microsoft.com/office/drawing/2014/main" id="{777DA15B-2D42-4157-0A28-A61B6EFF852B}"/>
                </a:ext>
              </a:extLst>
            </p:cNvPr>
            <p:cNvGrpSpPr/>
            <p:nvPr/>
          </p:nvGrpSpPr>
          <p:grpSpPr>
            <a:xfrm>
              <a:off x="4880804" y="6299331"/>
              <a:ext cx="717140" cy="1211723"/>
              <a:chOff x="4880804" y="6299331"/>
              <a:chExt cx="717140" cy="1211723"/>
            </a:xfrm>
            <a:grpFill/>
          </p:grpSpPr>
          <p:sp>
            <p:nvSpPr>
              <p:cNvPr id="8" name="Freeform 14">
                <a:extLst>
                  <a:ext uri="{FF2B5EF4-FFF2-40B4-BE49-F238E27FC236}">
                    <a16:creationId xmlns:a16="http://schemas.microsoft.com/office/drawing/2014/main" id="{98CBCAF3-AE0A-6E1B-2FE3-BDF25B1B6C79}"/>
                  </a:ext>
                </a:extLst>
              </p:cNvPr>
              <p:cNvSpPr/>
              <p:nvPr/>
            </p:nvSpPr>
            <p:spPr>
              <a:xfrm>
                <a:off x="4880804" y="6686962"/>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15">
                <a:extLst>
                  <a:ext uri="{FF2B5EF4-FFF2-40B4-BE49-F238E27FC236}">
                    <a16:creationId xmlns:a16="http://schemas.microsoft.com/office/drawing/2014/main" id="{7E8878C2-6430-D8E2-EA9F-347F13C6445C}"/>
                  </a:ext>
                </a:extLst>
              </p:cNvPr>
              <p:cNvSpPr/>
              <p:nvPr/>
            </p:nvSpPr>
            <p:spPr>
              <a:xfrm>
                <a:off x="5434816" y="6741043"/>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16">
                <a:extLst>
                  <a:ext uri="{FF2B5EF4-FFF2-40B4-BE49-F238E27FC236}">
                    <a16:creationId xmlns:a16="http://schemas.microsoft.com/office/drawing/2014/main" id="{7868B4B2-233C-1B8E-DE4C-D7BD538603A5}"/>
                  </a:ext>
                </a:extLst>
              </p:cNvPr>
              <p:cNvSpPr/>
              <p:nvPr/>
            </p:nvSpPr>
            <p:spPr>
              <a:xfrm>
                <a:off x="5297616" y="6686694"/>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7">
                <a:extLst>
                  <a:ext uri="{FF2B5EF4-FFF2-40B4-BE49-F238E27FC236}">
                    <a16:creationId xmlns:a16="http://schemas.microsoft.com/office/drawing/2014/main" id="{971DA32A-F1DC-B2B7-1C5F-9DA7F2BF6CF8}"/>
                  </a:ext>
                </a:extLst>
              </p:cNvPr>
              <p:cNvSpPr/>
              <p:nvPr/>
            </p:nvSpPr>
            <p:spPr>
              <a:xfrm>
                <a:off x="5183708" y="6641472"/>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18">
                <a:extLst>
                  <a:ext uri="{FF2B5EF4-FFF2-40B4-BE49-F238E27FC236}">
                    <a16:creationId xmlns:a16="http://schemas.microsoft.com/office/drawing/2014/main" id="{50F0E30F-6E69-B2BC-8126-4E13A9C80D4F}"/>
                  </a:ext>
                </a:extLst>
              </p:cNvPr>
              <p:cNvSpPr/>
              <p:nvPr/>
            </p:nvSpPr>
            <p:spPr>
              <a:xfrm>
                <a:off x="5064420" y="7257093"/>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19">
                <a:extLst>
                  <a:ext uri="{FF2B5EF4-FFF2-40B4-BE49-F238E27FC236}">
                    <a16:creationId xmlns:a16="http://schemas.microsoft.com/office/drawing/2014/main" id="{1F0F5BEA-E3C2-E95B-D9AF-FE5357FB4B46}"/>
                  </a:ext>
                </a:extLst>
              </p:cNvPr>
              <p:cNvSpPr/>
              <p:nvPr/>
            </p:nvSpPr>
            <p:spPr>
              <a:xfrm>
                <a:off x="5434331" y="6908469"/>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20">
                <a:extLst>
                  <a:ext uri="{FF2B5EF4-FFF2-40B4-BE49-F238E27FC236}">
                    <a16:creationId xmlns:a16="http://schemas.microsoft.com/office/drawing/2014/main" id="{33C19F79-4AA1-1F2E-326E-EAB1CB5BFD8A}"/>
                  </a:ext>
                </a:extLst>
              </p:cNvPr>
              <p:cNvSpPr/>
              <p:nvPr/>
            </p:nvSpPr>
            <p:spPr>
              <a:xfrm>
                <a:off x="5036534" y="6299331"/>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18" name="Tekstfelt 17">
            <a:extLst>
              <a:ext uri="{FF2B5EF4-FFF2-40B4-BE49-F238E27FC236}">
                <a16:creationId xmlns:a16="http://schemas.microsoft.com/office/drawing/2014/main" id="{18451EC7-5347-C665-10F2-D08BF361CD7A}"/>
              </a:ext>
            </a:extLst>
          </p:cNvPr>
          <p:cNvSpPr txBox="1"/>
          <p:nvPr/>
        </p:nvSpPr>
        <p:spPr>
          <a:xfrm>
            <a:off x="8563428" y="6426200"/>
            <a:ext cx="225697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1800" b="0" i="0" u="none" strike="noStrike" baseline="0">
                <a:solidFill>
                  <a:srgbClr val="292668"/>
                </a:solidFill>
                <a:latin typeface="Calibri"/>
              </a:rPr>
              <a:t>Hitta svaret här</a:t>
            </a:r>
            <a:endParaRPr lang="da-DK"/>
          </a:p>
          <a:p>
            <a:pPr algn="ctr"/>
            <a:endParaRPr lang="da-DK"/>
          </a:p>
        </p:txBody>
      </p:sp>
    </p:spTree>
    <p:extLst>
      <p:ext uri="{BB962C8B-B14F-4D97-AF65-F5344CB8AC3E}">
        <p14:creationId xmlns:p14="http://schemas.microsoft.com/office/powerpoint/2010/main" val="973590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106"/>
          <p:cNvSpPr txBox="1"/>
          <p:nvPr/>
        </p:nvSpPr>
        <p:spPr>
          <a:xfrm>
            <a:off x="982521" y="391734"/>
            <a:ext cx="4550975" cy="104998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103333"/>
              </a:lnSpc>
              <a:spcBef>
                <a:spcPts val="0"/>
              </a:spcBef>
              <a:spcAft>
                <a:spcPts val="0"/>
              </a:spcAft>
              <a:buClr>
                <a:srgbClr val="242B62"/>
              </a:buClr>
              <a:buSzPct val="100000"/>
              <a:buFont typeface="Arial"/>
              <a:buNone/>
            </a:pPr>
            <a:r>
              <a:rPr lang="en-US" sz="14400" b="1" i="0" u="none" strike="noStrike" cap="none">
                <a:solidFill>
                  <a:srgbClr val="292668"/>
                </a:solidFill>
                <a:latin typeface="Calibri"/>
                <a:ea typeface="Calibri"/>
                <a:cs typeface="Calibri"/>
                <a:sym typeface="Calibri"/>
              </a:rPr>
              <a:t>Steg-för-steg-övning</a:t>
            </a:r>
            <a:endParaRPr sz="3600" b="0" i="0" u="none" strike="noStrike" cap="none">
              <a:solidFill>
                <a:srgbClr val="292668"/>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3600"/>
              <a:buFont typeface="Arial"/>
              <a:buNone/>
            </a:pPr>
            <a:endParaRPr sz="3600" b="0" i="0" u="none" strike="noStrike" cap="none">
              <a:solidFill>
                <a:srgbClr val="292668"/>
              </a:solidFill>
              <a:latin typeface="Calibri"/>
              <a:ea typeface="Calibri"/>
              <a:cs typeface="Calibri"/>
              <a:sym typeface="Calibri"/>
            </a:endParaRPr>
          </a:p>
        </p:txBody>
      </p:sp>
      <p:pic>
        <p:nvPicPr>
          <p:cNvPr id="710" name="Google Shape;710;p106"/>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711" name="Google Shape;711;p106"/>
          <p:cNvSpPr txBox="1"/>
          <p:nvPr/>
        </p:nvSpPr>
        <p:spPr>
          <a:xfrm>
            <a:off x="1102768" y="1441715"/>
            <a:ext cx="4545176" cy="328354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1"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Läs:</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1"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”Du sov dåligt”</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Fråga:</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1️⃣ Är detta ett allmänt råd?  </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2️⃣ Mår jag dåligt?  </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3️⃣ Är jag orolig?</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 Om JA → prata med någon👩‍⚕️</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 Om NEJ → strunta i det✔️</a:t>
            </a:r>
            <a:endParaRPr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00">
          <a:extLst>
            <a:ext uri="{FF2B5EF4-FFF2-40B4-BE49-F238E27FC236}">
              <a16:creationId xmlns:a16="http://schemas.microsoft.com/office/drawing/2014/main" id="{BB65CE2A-5E9F-2DB8-8044-328F715B96F4}"/>
            </a:ext>
          </a:extLst>
        </p:cNvPr>
        <p:cNvGrpSpPr/>
        <p:nvPr/>
      </p:nvGrpSpPr>
      <p:grpSpPr>
        <a:xfrm>
          <a:off x="0" y="0"/>
          <a:ext cx="0" cy="0"/>
          <a:chOff x="0" y="0"/>
          <a:chExt cx="0" cy="0"/>
        </a:xfrm>
      </p:grpSpPr>
      <p:pic>
        <p:nvPicPr>
          <p:cNvPr id="2" name="Billede 1" descr="Et billede, der indeholder person, indendørs, tøj, Ansigt&#10;&#10;AI-genereret indhold kan være ukorrekt.">
            <a:extLst>
              <a:ext uri="{FF2B5EF4-FFF2-40B4-BE49-F238E27FC236}">
                <a16:creationId xmlns:a16="http://schemas.microsoft.com/office/drawing/2014/main" id="{089DF8B1-2B2A-D51B-F34D-27117C4F937D}"/>
              </a:ext>
            </a:extLst>
          </p:cNvPr>
          <p:cNvPicPr>
            <a:picLocks noChangeAspect="1"/>
          </p:cNvPicPr>
          <p:nvPr/>
        </p:nvPicPr>
        <p:blipFill>
          <a:blip r:embed="rId3"/>
          <a:stretch>
            <a:fillRect/>
          </a:stretch>
        </p:blipFill>
        <p:spPr>
          <a:xfrm>
            <a:off x="280988" y="352425"/>
            <a:ext cx="4505325" cy="4838700"/>
          </a:xfrm>
          <a:prstGeom prst="rect">
            <a:avLst/>
          </a:prstGeom>
        </p:spPr>
      </p:pic>
      <p:pic>
        <p:nvPicPr>
          <p:cNvPr id="502" name="Google Shape;502;p89" descr="A colorful circles with white lines and dots&#10;&#10;AI-generated content may be incorrect.">
            <a:extLst>
              <a:ext uri="{FF2B5EF4-FFF2-40B4-BE49-F238E27FC236}">
                <a16:creationId xmlns:a16="http://schemas.microsoft.com/office/drawing/2014/main" id="{42DB482A-8849-FD18-4F6E-714ECDEC3BCF}"/>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
        <p:nvSpPr>
          <p:cNvPr id="4" name="Pladsholder til tekst 2">
            <a:extLst>
              <a:ext uri="{FF2B5EF4-FFF2-40B4-BE49-F238E27FC236}">
                <a16:creationId xmlns:a16="http://schemas.microsoft.com/office/drawing/2014/main" id="{9DA1E3CD-5280-0D51-258C-BAEBA4E77FD5}"/>
              </a:ext>
            </a:extLst>
          </p:cNvPr>
          <p:cNvSpPr txBox="1">
            <a:spLocks/>
          </p:cNvSpPr>
          <p:nvPr/>
        </p:nvSpPr>
        <p:spPr>
          <a:xfrm>
            <a:off x="4635931" y="976011"/>
            <a:ext cx="6810374" cy="461386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da-DK" b="1" i="1" dirty="0"/>
              <a:t>AI är </a:t>
            </a:r>
            <a:r>
              <a:rPr lang="da-DK" b="1" i="1" dirty="0" err="1"/>
              <a:t>bra </a:t>
            </a:r>
            <a:r>
              <a:rPr lang="da-DK" b="1" i="1" dirty="0"/>
              <a:t>på </a:t>
            </a:r>
            <a:r>
              <a:rPr lang="da-DK" b="1" i="1" dirty="0" err="1"/>
              <a:t>att hjälpa </a:t>
            </a:r>
            <a:r>
              <a:rPr lang="da-DK" b="1" i="1" dirty="0"/>
              <a:t>till med </a:t>
            </a:r>
            <a:r>
              <a:rPr lang="da-DK" b="1" i="1" dirty="0" err="1"/>
              <a:t>vardagliga </a:t>
            </a:r>
            <a:r>
              <a:rPr lang="da-DK" b="1" i="1" dirty="0"/>
              <a:t>sysslor när</a:t>
            </a:r>
          </a:p>
          <a:p>
            <a:r>
              <a:rPr lang="da-DK" b="1" i="1" dirty="0" err="1"/>
              <a:t>konsekvenserna </a:t>
            </a:r>
            <a:r>
              <a:rPr lang="da-DK" b="1" i="1" dirty="0"/>
              <a:t>av </a:t>
            </a:r>
            <a:r>
              <a:rPr lang="da-DK" b="1" i="1" dirty="0" err="1"/>
              <a:t>misstag är små</a:t>
            </a:r>
            <a:r>
              <a:rPr lang="da-DK" b="1" i="1" dirty="0"/>
              <a:t>.</a:t>
            </a:r>
            <a:endParaRPr lang="da-DK" b="1" i="1"/>
          </a:p>
          <a:p>
            <a:endParaRPr lang="da-DK" sz="2200" dirty="0"/>
          </a:p>
          <a:p>
            <a:r>
              <a:rPr lang="da-DK" sz="2200" dirty="0" err="1"/>
              <a:t>Exempel</a:t>
            </a:r>
            <a:endParaRPr lang="da-DK" sz="2200" dirty="0"/>
          </a:p>
          <a:p>
            <a:r>
              <a:rPr lang="da-DK" sz="2200" dirty="0"/>
              <a:t>✅ Påminnelser om </a:t>
            </a:r>
            <a:r>
              <a:rPr lang="da-DK" sz="2200" dirty="0" err="1"/>
              <a:t>medicinering </a:t>
            </a:r>
            <a:r>
              <a:rPr lang="da-DK" sz="2200" dirty="0"/>
              <a:t>eller </a:t>
            </a:r>
            <a:r>
              <a:rPr lang="da-DK" sz="2200" dirty="0" err="1"/>
              <a:t>läkartider</a:t>
            </a:r>
            <a:endParaRPr lang="da-DK" sz="2200" dirty="0"/>
          </a:p>
          <a:p>
            <a:r>
              <a:rPr lang="da-DK" sz="2200" dirty="0"/>
              <a:t>✅ Översikt över steg, </a:t>
            </a:r>
            <a:r>
              <a:rPr lang="da-DK" sz="2200" dirty="0" err="1"/>
              <a:t>sömn </a:t>
            </a:r>
            <a:r>
              <a:rPr lang="da-DK" sz="2200" dirty="0"/>
              <a:t>och </a:t>
            </a:r>
            <a:r>
              <a:rPr lang="da-DK" sz="2200" dirty="0" err="1"/>
              <a:t>aktivitet</a:t>
            </a:r>
            <a:endParaRPr lang="da-DK" sz="2200" dirty="0"/>
          </a:p>
          <a:p>
            <a:r>
              <a:rPr lang="da-DK" sz="2200" dirty="0"/>
              <a:t>✅ Allmänna förslag </a:t>
            </a:r>
            <a:r>
              <a:rPr lang="da-DK" sz="2200" dirty="0" err="1"/>
              <a:t>som </a:t>
            </a:r>
            <a:r>
              <a:rPr lang="da-DK" sz="2200" dirty="0"/>
              <a:t>till exempel:</a:t>
            </a:r>
          </a:p>
          <a:p>
            <a:pPr marL="800100" lvl="1" indent="-342900" algn="l">
              <a:buFont typeface="Wingdings"/>
              <a:buChar char="q"/>
            </a:pPr>
            <a:r>
              <a:rPr lang="da-DK" sz="2200" dirty="0">
                <a:solidFill>
                  <a:srgbClr val="242B62"/>
                </a:solidFill>
              </a:rPr>
              <a:t>”Ta en paus”</a:t>
            </a:r>
          </a:p>
          <a:p>
            <a:pPr marL="800100" lvl="1" indent="-342900" algn="l">
              <a:buFont typeface="Wingdings"/>
              <a:buChar char="q"/>
            </a:pPr>
            <a:r>
              <a:rPr lang="da-DK" sz="2200" dirty="0">
                <a:solidFill>
                  <a:srgbClr val="242B62"/>
                </a:solidFill>
              </a:rPr>
              <a:t>”Drick vatten”</a:t>
            </a:r>
          </a:p>
          <a:p>
            <a:pPr marL="800100" lvl="1" indent="-342900" algn="l">
              <a:buFont typeface="Wingdings"/>
              <a:buChar char="q"/>
            </a:pPr>
            <a:r>
              <a:rPr lang="da-DK" sz="2200" dirty="0">
                <a:solidFill>
                  <a:srgbClr val="242B62"/>
                </a:solidFill>
              </a:rPr>
              <a:t>”Gå en </a:t>
            </a:r>
            <a:r>
              <a:rPr lang="da-DK" sz="2200" dirty="0" err="1">
                <a:solidFill>
                  <a:srgbClr val="242B62"/>
                </a:solidFill>
              </a:rPr>
              <a:t>promenad</a:t>
            </a:r>
            <a:r>
              <a:rPr lang="da-DK" sz="2200" dirty="0">
                <a:solidFill>
                  <a:srgbClr val="242B62"/>
                </a:solidFill>
              </a:rPr>
              <a:t>”</a:t>
            </a:r>
          </a:p>
          <a:p>
            <a:pPr marL="800100" lvl="1" indent="-342900">
              <a:buFont typeface="Wingdings"/>
              <a:buChar char="q"/>
            </a:pPr>
            <a:endParaRPr lang="da-DK" sz="2200" dirty="0"/>
          </a:p>
          <a:p>
            <a:pPr marL="0" indent="0"/>
            <a:r>
              <a:rPr lang="da-DK" sz="2200" dirty="0"/>
              <a:t>    ✅ </a:t>
            </a:r>
            <a:r>
              <a:rPr lang="da-DK" sz="2200" dirty="0" err="1"/>
              <a:t>Att upptäcka </a:t>
            </a:r>
            <a:r>
              <a:rPr lang="da-DK" sz="2200" dirty="0"/>
              <a:t>mönster i </a:t>
            </a:r>
            <a:r>
              <a:rPr lang="da-DK" sz="2200" dirty="0" err="1"/>
              <a:t>vardagen</a:t>
            </a:r>
            <a:endParaRPr lang="da-DK" dirty="0" err="1"/>
          </a:p>
          <a:p>
            <a:pPr marL="0" indent="0">
              <a:lnSpc>
                <a:spcPct val="100000"/>
              </a:lnSpc>
            </a:pPr>
            <a:endParaRPr lang="da-DK" sz="2200" b="1" dirty="0"/>
          </a:p>
          <a:p>
            <a:pPr marL="0" indent="0"/>
            <a:endParaRPr lang="da-DK" sz="2200" b="1" u="sng" dirty="0"/>
          </a:p>
        </p:txBody>
      </p:sp>
      <p:sp>
        <p:nvSpPr>
          <p:cNvPr id="3" name="Google Shape;628;p99">
            <a:extLst>
              <a:ext uri="{FF2B5EF4-FFF2-40B4-BE49-F238E27FC236}">
                <a16:creationId xmlns:a16="http://schemas.microsoft.com/office/drawing/2014/main" id="{B88B0845-1E70-E4E2-C6FD-00944FD5B816}"/>
              </a:ext>
            </a:extLst>
          </p:cNvPr>
          <p:cNvSpPr txBox="1"/>
          <p:nvPr/>
        </p:nvSpPr>
        <p:spPr>
          <a:xfrm>
            <a:off x="4944921" y="248859"/>
            <a:ext cx="7370375" cy="726131"/>
          </a:xfrm>
          <a:prstGeom prst="rect">
            <a:avLst/>
          </a:prstGeom>
          <a:noFill/>
          <a:ln>
            <a:noFill/>
          </a:ln>
        </p:spPr>
        <p:txBody>
          <a:bodyPr spcFirstLastPara="1" wrap="square" lIns="91425" tIns="45700" rIns="91425" bIns="45700" anchor="t" anchorCtr="0">
            <a:noAutofit/>
          </a:bodyPr>
          <a:lstStyle/>
          <a:p>
            <a:pPr>
              <a:lnSpc>
                <a:spcPct val="103333"/>
              </a:lnSpc>
            </a:pPr>
            <a:r>
              <a:rPr lang="da-DK" sz="3600" b="1" dirty="0" err="1">
                <a:solidFill>
                  <a:srgbClr val="242B62"/>
                </a:solidFill>
                <a:latin typeface="Calibri"/>
                <a:ea typeface="Calibri"/>
                <a:cs typeface="Calibri"/>
                <a:sym typeface="Calibri"/>
              </a:rPr>
              <a:t>När kan </a:t>
            </a:r>
            <a:r>
              <a:rPr lang="da-DK" sz="3600" b="1" dirty="0">
                <a:solidFill>
                  <a:srgbClr val="242B62"/>
                </a:solidFill>
                <a:latin typeface="Calibri"/>
                <a:ea typeface="Calibri"/>
                <a:cs typeface="Calibri"/>
                <a:sym typeface="Calibri"/>
              </a:rPr>
              <a:t>jag lita på AI?</a:t>
            </a:r>
            <a:endParaRPr lang="da-DK" sz="3600" dirty="0"/>
          </a:p>
        </p:txBody>
      </p:sp>
      <p:sp>
        <p:nvSpPr>
          <p:cNvPr id="11" name="Tekstfelt 10">
            <a:extLst>
              <a:ext uri="{FF2B5EF4-FFF2-40B4-BE49-F238E27FC236}">
                <a16:creationId xmlns:a16="http://schemas.microsoft.com/office/drawing/2014/main" id="{9DD785A0-6748-C77D-17BF-FC9D6EA096D9}"/>
              </a:ext>
            </a:extLst>
          </p:cNvPr>
          <p:cNvSpPr txBox="1"/>
          <p:nvPr/>
        </p:nvSpPr>
        <p:spPr>
          <a:xfrm>
            <a:off x="3309777" y="5594365"/>
            <a:ext cx="8546155" cy="11235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228600">
              <a:lnSpc>
                <a:spcPct val="103333"/>
              </a:lnSpc>
            </a:pPr>
            <a:r>
              <a:rPr lang="da-DK" sz="2200" b="1" u="sng" dirty="0" err="1">
                <a:solidFill>
                  <a:srgbClr val="242B62"/>
                </a:solidFill>
                <a:latin typeface="Calibri"/>
                <a:ea typeface="Calibri"/>
                <a:cs typeface="Calibri"/>
              </a:rPr>
              <a:t>Kom ihåg</a:t>
            </a:r>
            <a:r>
              <a:rPr lang="da-DK" sz="2200" b="1" u="sng" dirty="0">
                <a:solidFill>
                  <a:srgbClr val="242B62"/>
                </a:solidFill>
                <a:latin typeface="Calibri"/>
                <a:ea typeface="Calibri"/>
                <a:cs typeface="Calibri"/>
              </a:rPr>
              <a:t>:</a:t>
            </a:r>
            <a:endParaRPr lang="da-DK" dirty="0">
              <a:ea typeface="Calibri"/>
            </a:endParaRPr>
          </a:p>
          <a:p>
            <a:pPr marL="457200" indent="-228600">
              <a:lnSpc>
                <a:spcPct val="103333"/>
              </a:lnSpc>
            </a:pPr>
            <a:r>
              <a:rPr lang="da-DK" sz="2200" b="1" dirty="0">
                <a:solidFill>
                  <a:srgbClr val="242B62"/>
                </a:solidFill>
                <a:latin typeface="Calibri"/>
                <a:ea typeface="Calibri"/>
                <a:cs typeface="Calibri"/>
              </a:rPr>
              <a:t>AI ger information – </a:t>
            </a:r>
            <a:r>
              <a:rPr lang="da-DK" sz="2200" b="1" dirty="0" err="1">
                <a:solidFill>
                  <a:srgbClr val="242B62"/>
                </a:solidFill>
                <a:latin typeface="Calibri"/>
                <a:ea typeface="Calibri"/>
                <a:cs typeface="Calibri"/>
              </a:rPr>
              <a:t>du fattar </a:t>
            </a:r>
            <a:r>
              <a:rPr lang="da-DK" sz="2200" b="1" dirty="0">
                <a:solidFill>
                  <a:srgbClr val="242B62"/>
                </a:solidFill>
                <a:latin typeface="Calibri"/>
                <a:ea typeface="Calibri"/>
                <a:cs typeface="Calibri"/>
              </a:rPr>
              <a:t>beslutet.</a:t>
            </a:r>
            <a:endParaRPr lang="da-DK"/>
          </a:p>
          <a:p>
            <a:pPr marL="457200" indent="-228600">
              <a:lnSpc>
                <a:spcPct val="103333"/>
              </a:lnSpc>
            </a:pPr>
            <a:r>
              <a:rPr lang="da-DK" sz="2200" dirty="0">
                <a:solidFill>
                  <a:srgbClr val="242B62"/>
                </a:solidFill>
                <a:latin typeface="Calibri"/>
                <a:ea typeface="Calibri"/>
                <a:cs typeface="Calibri"/>
              </a:rPr>
              <a:t>📱 Data → 🤖 AI </a:t>
            </a:r>
            <a:r>
              <a:rPr lang="da-DK" sz="2200" err="1">
                <a:solidFill>
                  <a:srgbClr val="242B62"/>
                </a:solidFill>
                <a:latin typeface="Calibri"/>
                <a:ea typeface="Calibri"/>
                <a:cs typeface="Calibri"/>
              </a:rPr>
              <a:t>analyserar </a:t>
            </a:r>
            <a:r>
              <a:rPr lang="da-DK" sz="2200" dirty="0">
                <a:solidFill>
                  <a:srgbClr val="242B62"/>
                </a:solidFill>
                <a:latin typeface="Calibri"/>
                <a:ea typeface="Calibri"/>
                <a:cs typeface="Calibri"/>
              </a:rPr>
              <a:t>→ 💡 Förslag → 🧠 </a:t>
            </a:r>
            <a:r>
              <a:rPr lang="da-DK" sz="2200" b="1" err="1">
                <a:solidFill>
                  <a:srgbClr val="242B62"/>
                </a:solidFill>
                <a:latin typeface="Calibri"/>
                <a:ea typeface="Calibri"/>
                <a:cs typeface="Calibri"/>
              </a:rPr>
              <a:t>Du bestämmer</a:t>
            </a:r>
            <a:endParaRPr lang="da-DK" b="1"/>
          </a:p>
        </p:txBody>
      </p:sp>
    </p:spTree>
    <p:extLst>
      <p:ext uri="{BB962C8B-B14F-4D97-AF65-F5344CB8AC3E}">
        <p14:creationId xmlns:p14="http://schemas.microsoft.com/office/powerpoint/2010/main" val="40958226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00">
          <a:extLst>
            <a:ext uri="{FF2B5EF4-FFF2-40B4-BE49-F238E27FC236}">
              <a16:creationId xmlns:a16="http://schemas.microsoft.com/office/drawing/2014/main" id="{92B96041-C8DF-EED3-6A04-2A54D30F100C}"/>
            </a:ext>
          </a:extLst>
        </p:cNvPr>
        <p:cNvGrpSpPr/>
        <p:nvPr/>
      </p:nvGrpSpPr>
      <p:grpSpPr>
        <a:xfrm>
          <a:off x="0" y="0"/>
          <a:ext cx="0" cy="0"/>
          <a:chOff x="0" y="0"/>
          <a:chExt cx="0" cy="0"/>
        </a:xfrm>
      </p:grpSpPr>
      <p:pic>
        <p:nvPicPr>
          <p:cNvPr id="10" name="Billede 9" descr="Et billede, der indeholder person, briller, kaffekop, indendørs&#10;&#10;AI-genereret indhold kan være ukorrekt.">
            <a:extLst>
              <a:ext uri="{FF2B5EF4-FFF2-40B4-BE49-F238E27FC236}">
                <a16:creationId xmlns:a16="http://schemas.microsoft.com/office/drawing/2014/main" id="{67A9A1D9-1D19-ED8C-608E-9153F1E5FD3C}"/>
              </a:ext>
            </a:extLst>
          </p:cNvPr>
          <p:cNvPicPr>
            <a:picLocks noChangeAspect="1"/>
          </p:cNvPicPr>
          <p:nvPr/>
        </p:nvPicPr>
        <p:blipFill>
          <a:blip r:embed="rId3"/>
          <a:stretch>
            <a:fillRect/>
          </a:stretch>
        </p:blipFill>
        <p:spPr>
          <a:xfrm>
            <a:off x="171450" y="414338"/>
            <a:ext cx="4505325" cy="4914900"/>
          </a:xfrm>
          <a:prstGeom prst="rect">
            <a:avLst/>
          </a:prstGeom>
        </p:spPr>
      </p:pic>
      <p:pic>
        <p:nvPicPr>
          <p:cNvPr id="502" name="Google Shape;502;p89" descr="A colorful circles with white lines and dots&#10;&#10;AI-generated content may be incorrect.">
            <a:extLst>
              <a:ext uri="{FF2B5EF4-FFF2-40B4-BE49-F238E27FC236}">
                <a16:creationId xmlns:a16="http://schemas.microsoft.com/office/drawing/2014/main" id="{3602BAF9-03CC-7790-3CA5-C5E7AE12C56F}"/>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
        <p:nvSpPr>
          <p:cNvPr id="4" name="Pladsholder til tekst 2">
            <a:extLst>
              <a:ext uri="{FF2B5EF4-FFF2-40B4-BE49-F238E27FC236}">
                <a16:creationId xmlns:a16="http://schemas.microsoft.com/office/drawing/2014/main" id="{8FB29818-F13E-72F1-4B3A-9F47F9E87607}"/>
              </a:ext>
            </a:extLst>
          </p:cNvPr>
          <p:cNvSpPr txBox="1">
            <a:spLocks/>
          </p:cNvSpPr>
          <p:nvPr/>
        </p:nvSpPr>
        <p:spPr>
          <a:xfrm>
            <a:off x="4530394" y="527246"/>
            <a:ext cx="7362824" cy="575788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lang="da-DK" sz="2000" dirty="0"/>
          </a:p>
          <a:p>
            <a:r>
              <a:rPr lang="da-DK" sz="2100" b="1" i="1" dirty="0">
                <a:solidFill>
                  <a:srgbClr val="292668"/>
                </a:solidFill>
              </a:rPr>
              <a:t>Ju allvarligare konsekvenserna av ett misstag skulle kunna bli</a:t>
            </a:r>
            <a:endParaRPr lang="da-DK" sz="2100" b="1" i="1" dirty="0"/>
          </a:p>
          <a:p>
            <a:r>
              <a:rPr lang="da-DK" sz="2100" b="1" i="1" dirty="0">
                <a:solidFill>
                  <a:srgbClr val="292668"/>
                </a:solidFill>
              </a:rPr>
              <a:t>vara, desto mindre bör du förlita dig enbart på AI.</a:t>
            </a:r>
            <a:endParaRPr lang="da-DK" sz="2100" b="1" i="1" dirty="0"/>
          </a:p>
          <a:p>
            <a:endParaRPr lang="da-DK" sz="2100" dirty="0">
              <a:solidFill>
                <a:srgbClr val="292668"/>
              </a:solidFill>
            </a:endParaRPr>
          </a:p>
          <a:p>
            <a:r>
              <a:rPr lang="da-DK" sz="2100" b="1" dirty="0"/>
              <a:t>Var extra kritisk när AI:</a:t>
            </a:r>
          </a:p>
          <a:p>
            <a:r>
              <a:rPr lang="da-DK" sz="2100" dirty="0">
                <a:solidFill>
                  <a:srgbClr val="292668"/>
                </a:solidFill>
              </a:rPr>
              <a:t>❌ Bedömer sjukdomar eller symtom</a:t>
            </a:r>
            <a:endParaRPr lang="da-DK" sz="2100" dirty="0"/>
          </a:p>
          <a:p>
            <a:r>
              <a:rPr lang="da-DK" sz="2100" dirty="0">
                <a:solidFill>
                  <a:srgbClr val="292668"/>
                </a:solidFill>
              </a:rPr>
              <a:t>❌ skickar alarmerande meddelanden</a:t>
            </a:r>
            <a:endParaRPr lang="da-DK" sz="2100" dirty="0"/>
          </a:p>
          <a:p>
            <a:r>
              <a:rPr lang="da-DK" sz="2100" dirty="0">
                <a:solidFill>
                  <a:srgbClr val="292668"/>
                </a:solidFill>
              </a:rPr>
              <a:t>❌ Säger att du är sjuk, stressad eller i fara</a:t>
            </a:r>
            <a:endParaRPr lang="da-DK" sz="2100" dirty="0"/>
          </a:p>
          <a:p>
            <a:r>
              <a:rPr lang="da-DK" sz="2100" dirty="0">
                <a:solidFill>
                  <a:srgbClr val="292668"/>
                </a:solidFill>
              </a:rPr>
              <a:t>❌ Får dig att känna dig orolig eller osäker</a:t>
            </a:r>
            <a:endParaRPr lang="da-DK" sz="2100" dirty="0"/>
          </a:p>
          <a:p>
            <a:endParaRPr lang="da-DK" sz="2100" dirty="0">
              <a:solidFill>
                <a:srgbClr val="292668"/>
              </a:solidFill>
            </a:endParaRPr>
          </a:p>
          <a:p>
            <a:r>
              <a:rPr lang="da-DK" sz="2100" b="1" dirty="0"/>
              <a:t>Ställ dig tre frågor</a:t>
            </a:r>
          </a:p>
          <a:p>
            <a:pPr marL="685800" indent="-457200">
              <a:buAutoNum type="arabicParenR"/>
            </a:pPr>
            <a:r>
              <a:rPr lang="da-DK" sz="2100" dirty="0">
                <a:solidFill>
                  <a:srgbClr val="292668"/>
                </a:solidFill>
              </a:rPr>
              <a:t>Är det bara en påminnelse eller ett allmänt råd?</a:t>
            </a:r>
            <a:endParaRPr lang="da-DK" sz="2100" dirty="0"/>
          </a:p>
          <a:p>
            <a:pPr marL="685800" indent="-457200">
              <a:buAutoNum type="arabicParenR"/>
            </a:pPr>
            <a:r>
              <a:rPr lang="da-DK" sz="2100" dirty="0">
                <a:solidFill>
                  <a:srgbClr val="292668"/>
                </a:solidFill>
              </a:rPr>
              <a:t>Handlar det om min hälsa eller mina symtom?</a:t>
            </a:r>
            <a:endParaRPr lang="da-DK" sz="2100" dirty="0"/>
          </a:p>
          <a:p>
            <a:pPr marL="685800" indent="-457200">
              <a:buAutoNum type="arabicParenR"/>
            </a:pPr>
            <a:r>
              <a:rPr lang="da-DK" sz="2100" dirty="0">
                <a:solidFill>
                  <a:srgbClr val="292668"/>
                </a:solidFill>
              </a:rPr>
              <a:t>Kan det få allvarliga konsekvenser om AI:n har </a:t>
            </a:r>
            <a:r>
              <a:rPr lang="da-DK" sz="2100" dirty="0" err="1">
                <a:solidFill>
                  <a:srgbClr val="292668"/>
                </a:solidFill>
              </a:rPr>
              <a:t>fel</a:t>
            </a:r>
            <a:r>
              <a:rPr lang="da-DK" sz="2100" dirty="0">
                <a:solidFill>
                  <a:srgbClr val="292668"/>
                </a:solidFill>
              </a:rPr>
              <a:t>?</a:t>
            </a:r>
            <a:endParaRPr lang="da-DK" sz="2100" dirty="0"/>
          </a:p>
          <a:p>
            <a:pPr marL="228600" indent="0"/>
            <a:r>
              <a:rPr lang="da-DK" sz="2100" dirty="0">
                <a:solidFill>
                  <a:srgbClr val="292668"/>
                </a:solidFill>
              </a:rPr>
              <a:t>Om svaret är </a:t>
            </a:r>
            <a:r>
              <a:rPr lang="da-DK" sz="2100" b="1" dirty="0">
                <a:solidFill>
                  <a:srgbClr val="292668"/>
                </a:solidFill>
              </a:rPr>
              <a:t>ja </a:t>
            </a:r>
            <a:r>
              <a:rPr lang="da-DK" sz="2100" dirty="0">
                <a:solidFill>
                  <a:srgbClr val="292668"/>
                </a:solidFill>
              </a:rPr>
              <a:t>på fråga 2 eller 3:</a:t>
            </a:r>
            <a:endParaRPr lang="da-DK" sz="2100" dirty="0"/>
          </a:p>
          <a:p>
            <a:pPr indent="0"/>
            <a:endParaRPr lang="da-DK" sz="2100" dirty="0">
              <a:solidFill>
                <a:srgbClr val="292668"/>
              </a:solidFill>
            </a:endParaRPr>
          </a:p>
          <a:p>
            <a:r>
              <a:rPr lang="da-DK" sz="2100" dirty="0">
                <a:solidFill>
                  <a:srgbClr val="292668"/>
                </a:solidFill>
              </a:rPr>
              <a:t>👩‍⚕️ </a:t>
            </a:r>
            <a:r>
              <a:rPr lang="da-DK" sz="2100" b="1" dirty="0">
                <a:solidFill>
                  <a:srgbClr val="292668"/>
                </a:solidFill>
              </a:rPr>
              <a:t>Tala med vårdpersonal</a:t>
            </a:r>
            <a:endParaRPr lang="da-DK" sz="2100" dirty="0"/>
          </a:p>
          <a:p>
            <a:r>
              <a:rPr lang="da-DK" sz="2100" b="1" dirty="0">
                <a:solidFill>
                  <a:srgbClr val="292668"/>
                </a:solidFill>
              </a:rPr>
              <a:t>AI kan mäta – men det är människor som måste tolka och fatta beslut.</a:t>
            </a:r>
            <a:endParaRPr lang="da-DK" sz="2100" dirty="0"/>
          </a:p>
          <a:p>
            <a:pPr marL="0" indent="0">
              <a:lnSpc>
                <a:spcPct val="150000"/>
              </a:lnSpc>
              <a:spcBef>
                <a:spcPct val="0"/>
              </a:spcBef>
              <a:spcAft>
                <a:spcPct val="0"/>
              </a:spcAft>
              <a:buClrTx/>
              <a:buSzTx/>
            </a:pPr>
            <a:endParaRPr lang="da-DK" alt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628;p99">
            <a:extLst>
              <a:ext uri="{FF2B5EF4-FFF2-40B4-BE49-F238E27FC236}">
                <a16:creationId xmlns:a16="http://schemas.microsoft.com/office/drawing/2014/main" id="{9F9F5C6B-58A3-422E-7A0F-A1335A567414}"/>
              </a:ext>
            </a:extLst>
          </p:cNvPr>
          <p:cNvSpPr txBox="1"/>
          <p:nvPr/>
        </p:nvSpPr>
        <p:spPr>
          <a:xfrm>
            <a:off x="4687746" y="210759"/>
            <a:ext cx="7370375" cy="726131"/>
          </a:xfrm>
          <a:prstGeom prst="rect">
            <a:avLst/>
          </a:prstGeom>
          <a:noFill/>
          <a:ln>
            <a:noFill/>
          </a:ln>
        </p:spPr>
        <p:txBody>
          <a:bodyPr spcFirstLastPara="1" wrap="square" lIns="91425" tIns="45700" rIns="91425" bIns="45700" anchor="t" anchorCtr="0">
            <a:noAutofit/>
          </a:bodyPr>
          <a:lstStyle/>
          <a:p>
            <a:pPr>
              <a:lnSpc>
                <a:spcPct val="103333"/>
              </a:lnSpc>
            </a:pPr>
            <a:r>
              <a:rPr lang="da-DK" sz="3600" b="1" dirty="0">
                <a:solidFill>
                  <a:srgbClr val="242B62"/>
                </a:solidFill>
                <a:latin typeface="Calibri"/>
                <a:ea typeface="Calibri"/>
                <a:cs typeface="Calibri"/>
                <a:sym typeface="Calibri"/>
              </a:rPr>
              <a:t>När bör jag inte förlita mig på AI?</a:t>
            </a:r>
            <a:endParaRPr lang="da-DK" sz="3600" b="1" dirty="0">
              <a:latin typeface="Calibri"/>
              <a:ea typeface="Calibri"/>
              <a:cs typeface="Calibri"/>
            </a:endParaRPr>
          </a:p>
        </p:txBody>
      </p:sp>
    </p:spTree>
    <p:extLst>
      <p:ext uri="{BB962C8B-B14F-4D97-AF65-F5344CB8AC3E}">
        <p14:creationId xmlns:p14="http://schemas.microsoft.com/office/powerpoint/2010/main" val="5038166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107"/>
          <p:cNvSpPr txBox="1">
            <a:spLocks noGrp="1"/>
          </p:cNvSpPr>
          <p:nvPr>
            <p:ph type="body" idx="1"/>
          </p:nvPr>
        </p:nvSpPr>
        <p:spPr>
          <a:xfrm>
            <a:off x="3141441" y="172735"/>
            <a:ext cx="6128571" cy="869262"/>
          </a:xfrm>
          <a:prstGeom prst="rect">
            <a:avLst/>
          </a:prstGeom>
          <a:noFill/>
          <a:ln>
            <a:noFill/>
          </a:ln>
        </p:spPr>
        <p:txBody>
          <a:bodyPr spcFirstLastPara="1" wrap="square" lIns="91425" tIns="45700" rIns="91425" bIns="45700" anchor="ctr" anchorCtr="0">
            <a:normAutofit/>
          </a:bodyPr>
          <a:lstStyle/>
          <a:p>
            <a:pPr marL="0" lvl="0" indent="0" algn="ctr" rtl="0">
              <a:lnSpc>
                <a:spcPct val="103333"/>
              </a:lnSpc>
              <a:spcBef>
                <a:spcPts val="0"/>
              </a:spcBef>
              <a:spcAft>
                <a:spcPts val="0"/>
              </a:spcAft>
              <a:buSzPts val="3000"/>
              <a:buNone/>
            </a:pPr>
            <a:r>
              <a:rPr lang="en-US" sz="3600" b="1" dirty="0">
                <a:solidFill>
                  <a:srgbClr val="292668"/>
                </a:solidFill>
              </a:rPr>
              <a:t>Gyllene regler</a:t>
            </a:r>
            <a:endParaRPr sz="3600" b="1" dirty="0">
              <a:solidFill>
                <a:srgbClr val="292668"/>
              </a:solidFill>
            </a:endParaRPr>
          </a:p>
        </p:txBody>
      </p:sp>
      <p:sp>
        <p:nvSpPr>
          <p:cNvPr id="717" name="Google Shape;717;p107"/>
          <p:cNvSpPr txBox="1">
            <a:spLocks noGrp="1"/>
          </p:cNvSpPr>
          <p:nvPr>
            <p:ph type="body" idx="2"/>
          </p:nvPr>
        </p:nvSpPr>
        <p:spPr>
          <a:xfrm>
            <a:off x="3306033" y="1335024"/>
            <a:ext cx="6128571" cy="2950219"/>
          </a:xfrm>
          <a:prstGeom prst="rect">
            <a:avLst/>
          </a:prstGeom>
          <a:noFill/>
          <a:ln>
            <a:noFill/>
          </a:ln>
        </p:spPr>
        <p:txBody>
          <a:bodyPr spcFirstLastPara="1" wrap="square" lIns="91425" tIns="45700" rIns="91425" bIns="45700" anchor="t" anchorCtr="0">
            <a:noAutofit/>
          </a:bodyPr>
          <a:lstStyle/>
          <a:p>
            <a:pPr marL="457200" lvl="0" indent="-457200" algn="ctr" rtl="0">
              <a:lnSpc>
                <a:spcPct val="200000"/>
              </a:lnSpc>
              <a:spcBef>
                <a:spcPts val="0"/>
              </a:spcBef>
              <a:spcAft>
                <a:spcPts val="0"/>
              </a:spcAft>
              <a:buSzPts val="2400"/>
              <a:buFont typeface="Noto Sans Symbols"/>
              <a:buChar char="✔"/>
            </a:pPr>
            <a:r>
              <a:rPr lang="en-US" sz="3000" dirty="0"/>
              <a:t>Du bestämmer </a:t>
            </a:r>
            <a:r>
              <a:rPr lang="en-US" sz="3000" b="0" dirty="0"/>
              <a:t>– inte appen</a:t>
            </a:r>
            <a:endParaRPr dirty="0"/>
          </a:p>
          <a:p>
            <a:pPr marL="457200" lvl="0" indent="-457200" algn="ctr" rtl="0">
              <a:lnSpc>
                <a:spcPct val="200000"/>
              </a:lnSpc>
              <a:spcBef>
                <a:spcPts val="0"/>
              </a:spcBef>
              <a:spcAft>
                <a:spcPts val="0"/>
              </a:spcAft>
              <a:buSzPts val="2400"/>
              <a:buFont typeface="Noto Sans Symbols"/>
              <a:buChar char="✔"/>
            </a:pPr>
            <a:r>
              <a:rPr lang="en-US" sz="3000" b="0" dirty="0"/>
              <a:t>AI hjälper till – den bestämmer inte</a:t>
            </a:r>
            <a:endParaRPr dirty="0"/>
          </a:p>
          <a:p>
            <a:pPr marL="457200" lvl="0" indent="-457200" algn="ctr" rtl="0">
              <a:lnSpc>
                <a:spcPct val="200000"/>
              </a:lnSpc>
              <a:spcBef>
                <a:spcPts val="0"/>
              </a:spcBef>
              <a:spcAft>
                <a:spcPts val="0"/>
              </a:spcAft>
              <a:buSzPts val="2400"/>
              <a:buFont typeface="Noto Sans Symbols"/>
              <a:buChar char="✔"/>
            </a:pPr>
            <a:r>
              <a:rPr lang="en-US" sz="3000" b="0" dirty="0"/>
              <a:t>Data visar – men förklarar inte </a:t>
            </a:r>
            <a:endParaRPr dirty="0"/>
          </a:p>
          <a:p>
            <a:pPr marL="457200" lvl="0" indent="-457200" algn="ctr" rtl="0">
              <a:lnSpc>
                <a:spcPct val="200000"/>
              </a:lnSpc>
              <a:spcBef>
                <a:spcPts val="0"/>
              </a:spcBef>
              <a:spcAft>
                <a:spcPts val="0"/>
              </a:spcAft>
              <a:buSzPts val="2400"/>
              <a:buFont typeface="Noto Sans Symbols"/>
              <a:buChar char="✔"/>
            </a:pPr>
            <a:r>
              <a:rPr lang="en-US" sz="3000" b="0" dirty="0"/>
              <a:t>Om du är osäker → </a:t>
            </a:r>
            <a:r>
              <a:rPr lang="en-US" sz="3000" dirty="0"/>
              <a:t>prata med en person </a:t>
            </a:r>
            <a:endParaRPr sz="3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A079946-56F0-5775-9518-5E3E3DB765F4}"/>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7764874" y="730800"/>
            <a:ext cx="2066906" cy="582221"/>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01</a:t>
            </a:r>
          </a:p>
        </p:txBody>
      </p:sp>
      <p:sp>
        <p:nvSpPr>
          <p:cNvPr id="14" name="Rectangle 13">
            <a:extLst>
              <a:ext uri="{FF2B5EF4-FFF2-40B4-BE49-F238E27FC236}">
                <a16:creationId xmlns:a16="http://schemas.microsoft.com/office/drawing/2014/main" id="{BE59536B-CB14-6A49-9925-C70C0915408D}"/>
              </a:ext>
            </a:extLst>
          </p:cNvPr>
          <p:cNvSpPr/>
          <p:nvPr/>
        </p:nvSpPr>
        <p:spPr>
          <a:xfrm>
            <a:off x="5467350" y="3429000"/>
            <a:ext cx="5131641"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529" b="0" i="0" u="none" strike="noStrike" kern="0" cap="none" spc="0" normalizeH="0" baseline="0" noProof="0" dirty="0">
              <a:ln>
                <a:noFill/>
              </a:ln>
              <a:solidFill>
                <a:srgbClr val="FFFFFF"/>
              </a:solidFill>
              <a:effectLst/>
              <a:uLnTx/>
              <a:uFillTx/>
              <a:latin typeface="Montserrat" panose="00000500000000000000" pitchFamily="50" charset="0"/>
              <a:ea typeface="+mn-ea"/>
              <a:cs typeface="+mn-cs"/>
              <a:sym typeface="Arial"/>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621702" y="3481298"/>
            <a:ext cx="5131641"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324" normalizeH="0" baseline="0" noProof="0" dirty="0">
                <a:ln>
                  <a:noFill/>
                </a:ln>
                <a:solidFill>
                  <a:srgbClr val="242B62"/>
                </a:solidFill>
                <a:effectLst/>
                <a:uLnTx/>
                <a:uFillTx/>
                <a:latin typeface="Calibri" panose="020F0502020204030204" pitchFamily="34" charset="0"/>
                <a:cs typeface="Calibri" panose="020F0502020204030204" pitchFamily="34" charset="0"/>
                <a:sym typeface="Arial"/>
              </a:rPr>
              <a:t>AI-STÖDDA PÅMINNELSER OCH AKTIVITETSMÄTNING </a:t>
            </a:r>
          </a:p>
        </p:txBody>
      </p:sp>
    </p:spTree>
    <p:extLst>
      <p:ext uri="{BB962C8B-B14F-4D97-AF65-F5344CB8AC3E}">
        <p14:creationId xmlns:p14="http://schemas.microsoft.com/office/powerpoint/2010/main" val="35596366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 Placeholder 1">
            <a:extLst>
              <a:ext uri="{FF2B5EF4-FFF2-40B4-BE49-F238E27FC236}">
                <a16:creationId xmlns:a16="http://schemas.microsoft.com/office/drawing/2014/main" id="{C2388AC4-4B04-3DD3-6E94-F1E4732F43B1}"/>
              </a:ext>
            </a:extLst>
          </p:cNvPr>
          <p:cNvSpPr>
            <a:spLocks noGrp="1"/>
          </p:cNvSpPr>
          <p:nvPr>
            <p:ph type="body" sz="quarter" idx="13"/>
          </p:nvPr>
        </p:nvSpPr>
        <p:spPr>
          <a:xfrm>
            <a:off x="5629636" y="6121533"/>
            <a:ext cx="6021745" cy="466127"/>
          </a:xfrm>
        </p:spPr>
        <p:txBody>
          <a:bodyPr/>
          <a:lstStyle/>
          <a:p>
            <a:r>
              <a:rPr lang="en-US" sz="3000" dirty="0"/>
              <a:t>www.ai4seniorsproject.eu</a:t>
            </a:r>
          </a:p>
          <a:p>
            <a:endParaRPr lang="en-US" dirty="0">
              <a:solidFill>
                <a:srgbClr val="404040"/>
              </a:solidFill>
            </a:endParaRPr>
          </a:p>
        </p:txBody>
      </p:sp>
      <p:pic>
        <p:nvPicPr>
          <p:cNvPr id="5" name="Picture Placeholder 5" descr="A group of people standing in a line&#10;&#10;AI-generated content may be incorrect.">
            <a:extLst>
              <a:ext uri="{FF2B5EF4-FFF2-40B4-BE49-F238E27FC236}">
                <a16:creationId xmlns:a16="http://schemas.microsoft.com/office/drawing/2014/main" id="{4117FF69-BD5E-A939-DBFB-DE07AEF4A99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154017"/>
            <a:ext cx="12192000" cy="2571163"/>
          </a:xfrm>
        </p:spPr>
      </p:pic>
      <p:pic>
        <p:nvPicPr>
          <p:cNvPr id="6" name="Picture 5" descr="A colorful circles with white lines and dots&#10;&#10;AI-generated content may be incorrect.">
            <a:extLst>
              <a:ext uri="{FF2B5EF4-FFF2-40B4-BE49-F238E27FC236}">
                <a16:creationId xmlns:a16="http://schemas.microsoft.com/office/drawing/2014/main" id="{F88D0993-30D4-59B5-F5CE-2F257A20ECB6}"/>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17800663">
            <a:off x="9881740" y="2376597"/>
            <a:ext cx="3845287" cy="3119494"/>
          </a:xfrm>
          <a:prstGeom prst="rect">
            <a:avLst/>
          </a:prstGeom>
        </p:spPr>
      </p:pic>
      <p:grpSp>
        <p:nvGrpSpPr>
          <p:cNvPr id="24" name="Graphic 3">
            <a:extLst>
              <a:ext uri="{FF2B5EF4-FFF2-40B4-BE49-F238E27FC236}">
                <a16:creationId xmlns:a16="http://schemas.microsoft.com/office/drawing/2014/main" id="{CD1058CB-085F-2031-6F2C-529FBD575226}"/>
              </a:ext>
            </a:extLst>
          </p:cNvPr>
          <p:cNvGrpSpPr/>
          <p:nvPr/>
        </p:nvGrpSpPr>
        <p:grpSpPr>
          <a:xfrm>
            <a:off x="4274254" y="6018705"/>
            <a:ext cx="485112" cy="485112"/>
            <a:chOff x="1950027" y="2499889"/>
            <a:chExt cx="850463" cy="850463"/>
          </a:xfrm>
        </p:grpSpPr>
        <p:sp>
          <p:nvSpPr>
            <p:cNvPr id="34" name="Freeform 33">
              <a:extLst>
                <a:ext uri="{FF2B5EF4-FFF2-40B4-BE49-F238E27FC236}">
                  <a16:creationId xmlns:a16="http://schemas.microsoft.com/office/drawing/2014/main" id="{D0D298A6-ED12-7EA8-2529-5BB04B67F57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35" name="Graphic 3">
              <a:extLst>
                <a:ext uri="{FF2B5EF4-FFF2-40B4-BE49-F238E27FC236}">
                  <a16:creationId xmlns:a16="http://schemas.microsoft.com/office/drawing/2014/main" id="{59EE0BBB-F445-91A2-A9AC-6C74304FA77B}"/>
                </a:ext>
              </a:extLst>
            </p:cNvPr>
            <p:cNvGrpSpPr/>
            <p:nvPr/>
          </p:nvGrpSpPr>
          <p:grpSpPr>
            <a:xfrm>
              <a:off x="2107521" y="2657382"/>
              <a:ext cx="535476" cy="535477"/>
              <a:chOff x="2107521" y="2657382"/>
              <a:chExt cx="535476" cy="535477"/>
            </a:xfrm>
            <a:solidFill>
              <a:srgbClr val="FFFFFF"/>
            </a:solidFill>
          </p:grpSpPr>
          <p:sp>
            <p:nvSpPr>
              <p:cNvPr id="36" name="Freeform 35">
                <a:extLst>
                  <a:ext uri="{FF2B5EF4-FFF2-40B4-BE49-F238E27FC236}">
                    <a16:creationId xmlns:a16="http://schemas.microsoft.com/office/drawing/2014/main" id="{14012058-5668-170E-6628-1E85B3BD859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7" name="Freeform 36">
                <a:extLst>
                  <a:ext uri="{FF2B5EF4-FFF2-40B4-BE49-F238E27FC236}">
                    <a16:creationId xmlns:a16="http://schemas.microsoft.com/office/drawing/2014/main" id="{E5E9690A-BBF7-540F-986D-03D4AE0E3AE8}"/>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8" name="Freeform 37">
                <a:extLst>
                  <a:ext uri="{FF2B5EF4-FFF2-40B4-BE49-F238E27FC236}">
                    <a16:creationId xmlns:a16="http://schemas.microsoft.com/office/drawing/2014/main" id="{9BC71A1C-E18E-232C-F1E9-BC367EE1C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nvGrpSpPr>
          <p:cNvPr id="25" name="Graphic 3">
            <a:extLst>
              <a:ext uri="{FF2B5EF4-FFF2-40B4-BE49-F238E27FC236}">
                <a16:creationId xmlns:a16="http://schemas.microsoft.com/office/drawing/2014/main" id="{E4F09655-DC5D-7C69-0DF4-34E4789EAA0F}"/>
              </a:ext>
            </a:extLst>
          </p:cNvPr>
          <p:cNvGrpSpPr/>
          <p:nvPr/>
        </p:nvGrpSpPr>
        <p:grpSpPr>
          <a:xfrm>
            <a:off x="4797852" y="6018705"/>
            <a:ext cx="485112" cy="485471"/>
            <a:chOff x="-1196056" y="2499889"/>
            <a:chExt cx="850463" cy="851093"/>
          </a:xfrm>
        </p:grpSpPr>
        <p:sp>
          <p:nvSpPr>
            <p:cNvPr id="32" name="Freeform 31">
              <a:extLst>
                <a:ext uri="{FF2B5EF4-FFF2-40B4-BE49-F238E27FC236}">
                  <a16:creationId xmlns:a16="http://schemas.microsoft.com/office/drawing/2014/main" id="{A77D429E-224D-709B-4522-BDD7A8A0F79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3" name="Freeform 32">
              <a:extLst>
                <a:ext uri="{FF2B5EF4-FFF2-40B4-BE49-F238E27FC236}">
                  <a16:creationId xmlns:a16="http://schemas.microsoft.com/office/drawing/2014/main" id="{C8CF0ED2-C977-2127-B0E5-EF38BE3BCC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nvGrpSpPr>
          <p:cNvPr id="26" name="Group 25">
            <a:extLst>
              <a:ext uri="{FF2B5EF4-FFF2-40B4-BE49-F238E27FC236}">
                <a16:creationId xmlns:a16="http://schemas.microsoft.com/office/drawing/2014/main" id="{2215617F-DEEF-0148-91D5-D336AE59F55D}"/>
              </a:ext>
            </a:extLst>
          </p:cNvPr>
          <p:cNvGrpSpPr/>
          <p:nvPr/>
        </p:nvGrpSpPr>
        <p:grpSpPr>
          <a:xfrm>
            <a:off x="3750656" y="6018705"/>
            <a:ext cx="485112" cy="485112"/>
            <a:chOff x="3094393" y="4759137"/>
            <a:chExt cx="1074283" cy="1074283"/>
          </a:xfrm>
        </p:grpSpPr>
        <p:sp>
          <p:nvSpPr>
            <p:cNvPr id="27" name="Freeform 26">
              <a:extLst>
                <a:ext uri="{FF2B5EF4-FFF2-40B4-BE49-F238E27FC236}">
                  <a16:creationId xmlns:a16="http://schemas.microsoft.com/office/drawing/2014/main" id="{F954C509-CE44-7136-DBD5-54D3004A1FE1}"/>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28" name="Group 27">
              <a:extLst>
                <a:ext uri="{FF2B5EF4-FFF2-40B4-BE49-F238E27FC236}">
                  <a16:creationId xmlns:a16="http://schemas.microsoft.com/office/drawing/2014/main" id="{6280A223-E301-E9BA-9624-984C99C9BE92}"/>
                </a:ext>
              </a:extLst>
            </p:cNvPr>
            <p:cNvGrpSpPr/>
            <p:nvPr/>
          </p:nvGrpSpPr>
          <p:grpSpPr>
            <a:xfrm>
              <a:off x="3303016" y="4946695"/>
              <a:ext cx="685139" cy="655838"/>
              <a:chOff x="3303016" y="4946695"/>
              <a:chExt cx="685139" cy="655838"/>
            </a:xfrm>
          </p:grpSpPr>
          <p:sp>
            <p:nvSpPr>
              <p:cNvPr id="29" name="Freeform 28">
                <a:extLst>
                  <a:ext uri="{FF2B5EF4-FFF2-40B4-BE49-F238E27FC236}">
                    <a16:creationId xmlns:a16="http://schemas.microsoft.com/office/drawing/2014/main" id="{5CA514D5-5D1E-99C4-2BD4-B397C93370C4}"/>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 name="Freeform 29">
                <a:extLst>
                  <a:ext uri="{FF2B5EF4-FFF2-40B4-BE49-F238E27FC236}">
                    <a16:creationId xmlns:a16="http://schemas.microsoft.com/office/drawing/2014/main" id="{658EAE2E-7457-57B8-70E7-2EDAB8F0EABE}"/>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1" name="Freeform 30">
                <a:extLst>
                  <a:ext uri="{FF2B5EF4-FFF2-40B4-BE49-F238E27FC236}">
                    <a16:creationId xmlns:a16="http://schemas.microsoft.com/office/drawing/2014/main" id="{BB642F12-5091-C5E9-C3CD-58DDEF78803E}"/>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sp>
        <p:nvSpPr>
          <p:cNvPr id="67" name="Text Placeholder 18">
            <a:extLst>
              <a:ext uri="{FF2B5EF4-FFF2-40B4-BE49-F238E27FC236}">
                <a16:creationId xmlns:a16="http://schemas.microsoft.com/office/drawing/2014/main" id="{014674DF-0F73-3EB6-1560-78C60576E06A}"/>
              </a:ext>
            </a:extLst>
          </p:cNvPr>
          <p:cNvSpPr>
            <a:spLocks noGrp="1"/>
          </p:cNvSpPr>
          <p:nvPr>
            <p:ph type="body" sz="quarter" idx="16"/>
          </p:nvPr>
        </p:nvSpPr>
        <p:spPr>
          <a:xfrm>
            <a:off x="-72428" y="4971994"/>
            <a:ext cx="6258295" cy="634242"/>
          </a:xfrm>
          <a:prstGeom prst="rect">
            <a:avLst/>
          </a:prstGeom>
          <a:solidFill>
            <a:srgbClr val="CA7BB3"/>
          </a:solidFill>
        </p:spPr>
        <p:txBody>
          <a:bodyPr>
            <a:normAutofit lnSpcReduction="10000"/>
          </a:bodyPr>
          <a:lstStyle/>
          <a:p>
            <a:pPr algn="r"/>
            <a:r>
              <a:rPr lang="en-US" dirty="0">
                <a:solidFill>
                  <a:schemeClr val="bg1"/>
                </a:solidFill>
              </a:rPr>
              <a:t>Följ vår resa</a:t>
            </a:r>
          </a:p>
        </p:txBody>
      </p:sp>
      <p:sp>
        <p:nvSpPr>
          <p:cNvPr id="2" name="TextBox 1">
            <a:extLst>
              <a:ext uri="{FF2B5EF4-FFF2-40B4-BE49-F238E27FC236}">
                <a16:creationId xmlns:a16="http://schemas.microsoft.com/office/drawing/2014/main" id="{21C46AA0-7941-4E3F-75C7-1DB06E825A7C}"/>
              </a:ext>
            </a:extLst>
          </p:cNvPr>
          <p:cNvSpPr txBox="1"/>
          <p:nvPr/>
        </p:nvSpPr>
        <p:spPr>
          <a:xfrm>
            <a:off x="4438473" y="489658"/>
            <a:ext cx="7369214"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3200" b="1" i="0" u="none" strike="noStrike" kern="1200" cap="none" spc="0" normalizeH="0" baseline="0" noProof="0" dirty="0">
                <a:ln>
                  <a:noFill/>
                </a:ln>
                <a:solidFill>
                  <a:srgbClr val="292668"/>
                </a:solidFill>
                <a:effectLst/>
                <a:uLnTx/>
                <a:uFillTx/>
                <a:latin typeface="Calibri" panose="020F0502020204030204"/>
                <a:ea typeface="+mn-ea"/>
                <a:cs typeface="+mn-cs"/>
              </a:rPr>
              <a:t>Grattis, </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du har just slutfört hela utbildningskursen ”AI för seniorer”. Kom ihåg att ladda ner den </a:t>
            </a:r>
            <a:r>
              <a:rPr kumimoji="0" lang="en-IE" sz="3200" b="1" i="0" u="none" strike="noStrike" kern="1200" cap="none" spc="0" normalizeH="0" baseline="0" noProof="0" dirty="0">
                <a:ln>
                  <a:noFill/>
                </a:ln>
                <a:solidFill>
                  <a:srgbClr val="292668"/>
                </a:solidFill>
                <a:effectLst/>
                <a:uLnTx/>
                <a:uFillTx/>
                <a:latin typeface="Calibri" panose="020F0502020204030204"/>
                <a:ea typeface="+mn-ea"/>
                <a:cs typeface="+mn-cs"/>
              </a:rPr>
              <a:t>digitala studieguiden </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som stöd i din dagliga användning av AI-verktyg</a:t>
            </a:r>
          </a:p>
        </p:txBody>
      </p:sp>
    </p:spTree>
    <p:extLst>
      <p:ext uri="{BB962C8B-B14F-4D97-AF65-F5344CB8AC3E}">
        <p14:creationId xmlns:p14="http://schemas.microsoft.com/office/powerpoint/2010/main" val="31640733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27"/>
          <p:cNvSpPr txBox="1">
            <a:spLocks noGrp="1"/>
          </p:cNvSpPr>
          <p:nvPr>
            <p:ph type="body" idx="1"/>
          </p:nvPr>
        </p:nvSpPr>
        <p:spPr>
          <a:xfrm>
            <a:off x="5629636" y="6121533"/>
            <a:ext cx="602174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242B62"/>
              </a:buClr>
              <a:buSzPts val="3000"/>
              <a:buNone/>
            </a:pPr>
            <a:r>
              <a:rPr lang="en-US" sz="3000"/>
              <a:t>www.ai4seniorsproject.eu</a:t>
            </a:r>
            <a:endParaRPr/>
          </a:p>
          <a:p>
            <a:pPr marL="0" lvl="0" indent="0" algn="r" rtl="0">
              <a:lnSpc>
                <a:spcPct val="100000"/>
              </a:lnSpc>
              <a:spcBef>
                <a:spcPts val="0"/>
              </a:spcBef>
              <a:spcAft>
                <a:spcPts val="0"/>
              </a:spcAft>
              <a:buClr>
                <a:srgbClr val="242B62"/>
              </a:buClr>
              <a:buSzPts val="2400"/>
              <a:buNone/>
            </a:pPr>
            <a:endParaRPr>
              <a:solidFill>
                <a:srgbClr val="404040"/>
              </a:solidFill>
            </a:endParaRPr>
          </a:p>
        </p:txBody>
      </p:sp>
      <p:sp>
        <p:nvSpPr>
          <p:cNvPr id="724" name="Google Shape;724;p27"/>
          <p:cNvSpPr txBox="1">
            <a:spLocks noGrp="1"/>
          </p:cNvSpPr>
          <p:nvPr>
            <p:ph type="body" idx="3"/>
          </p:nvPr>
        </p:nvSpPr>
        <p:spPr>
          <a:xfrm>
            <a:off x="7495934" y="461156"/>
            <a:ext cx="4306963" cy="786641"/>
          </a:xfrm>
          <a:prstGeom prst="rect">
            <a:avLst/>
          </a:prstGeom>
          <a:noFill/>
          <a:ln>
            <a:noFill/>
          </a:ln>
        </p:spPr>
        <p:txBody>
          <a:bodyPr spcFirstLastPara="1" wrap="square" lIns="91425" tIns="45700" rIns="91425" bIns="45700" anchor="t" anchorCtr="0">
            <a:normAutofit/>
          </a:bodyPr>
          <a:lstStyle/>
          <a:p>
            <a:r>
              <a:rPr lang="en-US" dirty="0"/>
              <a:t>Följ vår resa</a:t>
            </a:r>
            <a:endParaRPr lang="da-DK" dirty="0"/>
          </a:p>
          <a:p>
            <a:pPr algn="l"/>
            <a:endParaRPr lang="en-US" dirty="0"/>
          </a:p>
          <a:p>
            <a:endParaRPr lang="da-DK" dirty="0"/>
          </a:p>
          <a:p>
            <a:pPr marL="0" lvl="0" indent="0" algn="r">
              <a:lnSpc>
                <a:spcPct val="90000"/>
              </a:lnSpc>
              <a:spcBef>
                <a:spcPts val="0"/>
              </a:spcBef>
              <a:spcAft>
                <a:spcPts val="0"/>
              </a:spcAft>
              <a:buSzPts val="3600"/>
              <a:buNone/>
            </a:pPr>
            <a:endParaRPr lang="en-US" dirty="0"/>
          </a:p>
        </p:txBody>
      </p:sp>
      <p:pic>
        <p:nvPicPr>
          <p:cNvPr id="725" name="Google Shape;725;p27" descr="A group of people standing in a line&#10;&#10;AI-generated content may be incorrect."/>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0" y="3154017"/>
            <a:ext cx="12192000" cy="2571163"/>
          </a:xfrm>
          <a:prstGeom prst="rect">
            <a:avLst/>
          </a:prstGeom>
          <a:solidFill>
            <a:srgbClr val="D8D8D8"/>
          </a:solidFill>
          <a:ln>
            <a:noFill/>
          </a:ln>
        </p:spPr>
      </p:pic>
      <p:pic>
        <p:nvPicPr>
          <p:cNvPr id="726" name="Google Shape;726;p27"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9881740" y="2376597"/>
            <a:ext cx="3845287" cy="3119494"/>
          </a:xfrm>
          <a:prstGeom prst="rect">
            <a:avLst/>
          </a:prstGeom>
          <a:noFill/>
          <a:ln>
            <a:noFill/>
          </a:ln>
        </p:spPr>
      </p:pic>
      <p:grpSp>
        <p:nvGrpSpPr>
          <p:cNvPr id="727" name="Google Shape;727;p27"/>
          <p:cNvGrpSpPr/>
          <p:nvPr/>
        </p:nvGrpSpPr>
        <p:grpSpPr>
          <a:xfrm>
            <a:off x="10593573" y="1428598"/>
            <a:ext cx="485112" cy="485112"/>
            <a:chOff x="1950027" y="2499889"/>
            <a:chExt cx="850463" cy="850463"/>
          </a:xfrm>
        </p:grpSpPr>
        <p:sp>
          <p:nvSpPr>
            <p:cNvPr id="728" name="Google Shape;728;p27"/>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29" name="Google Shape;729;p27"/>
            <p:cNvGrpSpPr/>
            <p:nvPr/>
          </p:nvGrpSpPr>
          <p:grpSpPr>
            <a:xfrm>
              <a:off x="2107521" y="2657382"/>
              <a:ext cx="535476" cy="535477"/>
              <a:chOff x="2107521" y="2657382"/>
              <a:chExt cx="535476" cy="535477"/>
            </a:xfrm>
          </p:grpSpPr>
          <p:sp>
            <p:nvSpPr>
              <p:cNvPr id="730" name="Google Shape;730;p27"/>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1" name="Google Shape;731;p27"/>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2" name="Google Shape;732;p27"/>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33" name="Google Shape;733;p27"/>
          <p:cNvGrpSpPr/>
          <p:nvPr/>
        </p:nvGrpSpPr>
        <p:grpSpPr>
          <a:xfrm>
            <a:off x="11117171" y="1428598"/>
            <a:ext cx="485112" cy="485470"/>
            <a:chOff x="-1196056" y="2499889"/>
            <a:chExt cx="850463" cy="851092"/>
          </a:xfrm>
        </p:grpSpPr>
        <p:sp>
          <p:nvSpPr>
            <p:cNvPr id="734" name="Google Shape;734;p27"/>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5" name="Google Shape;735;p27"/>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36" name="Google Shape;736;p27"/>
          <p:cNvGrpSpPr/>
          <p:nvPr/>
        </p:nvGrpSpPr>
        <p:grpSpPr>
          <a:xfrm>
            <a:off x="10069975" y="1428598"/>
            <a:ext cx="485112" cy="485112"/>
            <a:chOff x="3094393" y="4759137"/>
            <a:chExt cx="1074283" cy="1074283"/>
          </a:xfrm>
        </p:grpSpPr>
        <p:sp>
          <p:nvSpPr>
            <p:cNvPr id="737" name="Google Shape;737;p27"/>
            <p:cNvSpPr/>
            <p:nvPr/>
          </p:nvSpPr>
          <p:spPr>
            <a:xfrm>
              <a:off x="3094393" y="4759137"/>
              <a:ext cx="1074283" cy="107428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38" name="Google Shape;738;p27"/>
            <p:cNvGrpSpPr/>
            <p:nvPr/>
          </p:nvGrpSpPr>
          <p:grpSpPr>
            <a:xfrm>
              <a:off x="3303016" y="4946695"/>
              <a:ext cx="685139" cy="655838"/>
              <a:chOff x="3303016" y="4946695"/>
              <a:chExt cx="685139" cy="655838"/>
            </a:xfrm>
          </p:grpSpPr>
          <p:sp>
            <p:nvSpPr>
              <p:cNvPr id="739" name="Google Shape;739;p27"/>
              <p:cNvSpPr/>
              <p:nvPr/>
            </p:nvSpPr>
            <p:spPr>
              <a:xfrm>
                <a:off x="3540110" y="5149321"/>
                <a:ext cx="448045" cy="453212"/>
              </a:xfrm>
              <a:custGeom>
                <a:avLst/>
                <a:gdLst/>
                <a:ahLst/>
                <a:cxnLst/>
                <a:rect l="l" t="t" r="r" b="b"/>
                <a:pathLst>
                  <a:path w="448045" h="453212" extrusionOk="0">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0" name="Google Shape;740;p27"/>
              <p:cNvSpPr/>
              <p:nvPr/>
            </p:nvSpPr>
            <p:spPr>
              <a:xfrm>
                <a:off x="3311799" y="5159950"/>
                <a:ext cx="146847" cy="442047"/>
              </a:xfrm>
              <a:custGeom>
                <a:avLst/>
                <a:gdLst/>
                <a:ahLst/>
                <a:cxnLst/>
                <a:rect l="l" t="t" r="r" b="b"/>
                <a:pathLst>
                  <a:path w="146847" h="442047" extrusionOk="0">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1" name="Google Shape;741;p27"/>
              <p:cNvSpPr/>
              <p:nvPr/>
            </p:nvSpPr>
            <p:spPr>
              <a:xfrm>
                <a:off x="3303016" y="4946695"/>
                <a:ext cx="165330" cy="153521"/>
              </a:xfrm>
              <a:custGeom>
                <a:avLst/>
                <a:gdLst/>
                <a:ahLst/>
                <a:cxnLst/>
                <a:rect l="l" t="t" r="r" b="b"/>
                <a:pathLst>
                  <a:path w="165330" h="153521" extrusionOk="0">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4"/>
          <p:cNvSpPr txBox="1">
            <a:spLocks noGrp="1"/>
          </p:cNvSpPr>
          <p:nvPr>
            <p:ph type="body" idx="2"/>
          </p:nvPr>
        </p:nvSpPr>
        <p:spPr>
          <a:xfrm>
            <a:off x="844127" y="2241417"/>
            <a:ext cx="10252497" cy="4021291"/>
          </a:xfrm>
          <a:prstGeom prst="rect">
            <a:avLst/>
          </a:prstGeom>
          <a:noFill/>
          <a:ln>
            <a:noFill/>
          </a:ln>
        </p:spPr>
        <p:txBody>
          <a:bodyPr spcFirstLastPara="1" wrap="square" lIns="91425" tIns="45700" rIns="91425" bIns="45700" anchor="t" anchorCtr="0">
            <a:noAutofit/>
          </a:bodyPr>
          <a:lstStyle/>
          <a:p>
            <a:pPr marL="285750" lvl="0" indent="-285750" rtl="0">
              <a:lnSpc>
                <a:spcPct val="100000"/>
              </a:lnSpc>
              <a:spcBef>
                <a:spcPts val="0"/>
              </a:spcBef>
              <a:spcAft>
                <a:spcPts val="600"/>
              </a:spcAft>
              <a:buClr>
                <a:srgbClr val="292668"/>
              </a:buClr>
              <a:buSzPts val="2000"/>
              <a:buFont typeface="Calibri"/>
              <a:buChar char="→"/>
            </a:pPr>
            <a:r>
              <a:rPr lang="en-US" sz="2200" dirty="0">
                <a:solidFill>
                  <a:srgbClr val="292668"/>
                </a:solidFill>
                <a:latin typeface="Calibri"/>
                <a:ea typeface="Calibri"/>
                <a:cs typeface="Calibri"/>
                <a:sym typeface="Calibri"/>
              </a:rPr>
              <a:t>AI är en teknik som gör det möjligt för datorer att lära sig av data och utföra uppgifter som normalt kräver mänskligt tänkande. (Klicka på den här länken till en </a:t>
            </a:r>
            <a:r>
              <a:rPr lang="en-US" sz="2200" b="1" dirty="0">
                <a:solidFill>
                  <a:srgbClr val="292668"/>
                </a:solidFill>
                <a:latin typeface="Calibri"/>
                <a:ea typeface="Calibri"/>
                <a:cs typeface="Calibri"/>
                <a:sym typeface="Calibri"/>
                <a:hlinkClick r:id="rId3"/>
              </a:rPr>
              <a:t>kort video </a:t>
            </a:r>
            <a:r>
              <a:rPr lang="en-US" sz="2200" dirty="0">
                <a:solidFill>
                  <a:srgbClr val="292668"/>
                </a:solidFill>
                <a:latin typeface="Calibri"/>
                <a:ea typeface="Calibri"/>
                <a:cs typeface="Calibri"/>
                <a:sym typeface="Calibri"/>
              </a:rPr>
              <a:t>som förklarar vad AI är </a:t>
            </a:r>
            <a:r>
              <a:rPr lang="en-US" sz="2200" dirty="0">
                <a:solidFill>
                  <a:srgbClr val="292668"/>
                </a:solidFill>
              </a:rPr>
              <a:t>för mer information)</a:t>
            </a:r>
            <a:r>
              <a:rPr lang="en-US" sz="2200" dirty="0">
                <a:solidFill>
                  <a:srgbClr val="292668"/>
                </a:solidFill>
                <a:latin typeface="Calibri"/>
                <a:ea typeface="Calibri"/>
                <a:cs typeface="Calibri"/>
                <a:sym typeface="Calibri"/>
              </a:rPr>
              <a:t> </a:t>
            </a:r>
          </a:p>
          <a:p>
            <a:pPr marL="285750" lvl="0" indent="-285750" rtl="0">
              <a:lnSpc>
                <a:spcPct val="100000"/>
              </a:lnSpc>
              <a:spcBef>
                <a:spcPts val="0"/>
              </a:spcBef>
              <a:spcAft>
                <a:spcPts val="600"/>
              </a:spcAft>
              <a:buClr>
                <a:srgbClr val="292668"/>
              </a:buClr>
              <a:buSzPts val="2000"/>
              <a:buFont typeface="Calibri"/>
              <a:buChar char="→"/>
            </a:pPr>
            <a:r>
              <a:rPr lang="en-US" sz="2200" dirty="0">
                <a:solidFill>
                  <a:srgbClr val="292668"/>
                </a:solidFill>
                <a:latin typeface="Calibri"/>
                <a:ea typeface="Calibri"/>
                <a:cs typeface="Calibri"/>
                <a:sym typeface="Calibri"/>
              </a:rPr>
              <a:t>Detta kan till exempel handla om att förstå språk, </a:t>
            </a:r>
            <a:r>
              <a:rPr lang="en-US" sz="2200" dirty="0" err="1">
                <a:solidFill>
                  <a:srgbClr val="292668"/>
                </a:solidFill>
                <a:latin typeface="Calibri"/>
                <a:ea typeface="Calibri"/>
                <a:cs typeface="Calibri"/>
                <a:sym typeface="Calibri"/>
              </a:rPr>
              <a:t>känna igen </a:t>
            </a:r>
            <a:r>
              <a:rPr lang="en-US" sz="2200" dirty="0">
                <a:solidFill>
                  <a:srgbClr val="292668"/>
                </a:solidFill>
                <a:latin typeface="Calibri"/>
                <a:ea typeface="Calibri"/>
                <a:cs typeface="Calibri"/>
                <a:sym typeface="Calibri"/>
              </a:rPr>
              <a:t>bilder, identifiera mönster, föreslå lösningar eller generera text, ljud och bilder.</a:t>
            </a:r>
            <a:endParaRPr sz="2200" dirty="0"/>
          </a:p>
          <a:p>
            <a:pPr marL="285750" lvl="0" indent="-285750" rtl="0">
              <a:lnSpc>
                <a:spcPct val="100000"/>
              </a:lnSpc>
              <a:spcBef>
                <a:spcPts val="0"/>
              </a:spcBef>
              <a:spcAft>
                <a:spcPts val="600"/>
              </a:spcAft>
              <a:buClr>
                <a:srgbClr val="292668"/>
              </a:buClr>
              <a:buSzPts val="2000"/>
              <a:buFont typeface="Calibri"/>
              <a:buChar char="→"/>
            </a:pPr>
            <a:r>
              <a:rPr lang="en-US" sz="2200" dirty="0">
                <a:solidFill>
                  <a:srgbClr val="292668"/>
                </a:solidFill>
                <a:latin typeface="Calibri"/>
                <a:ea typeface="Calibri"/>
                <a:cs typeface="Calibri"/>
                <a:sym typeface="Calibri"/>
              </a:rPr>
              <a:t>När det gäller påminnelser och aktivitetsmätning </a:t>
            </a:r>
            <a:r>
              <a:rPr lang="en-US" sz="2200" b="1" dirty="0">
                <a:solidFill>
                  <a:srgbClr val="292668"/>
                </a:solidFill>
                <a:latin typeface="Calibri"/>
                <a:ea typeface="Calibri"/>
                <a:cs typeface="Calibri"/>
                <a:sym typeface="Calibri"/>
              </a:rPr>
              <a:t>kan AI användas för att förstå användarens vanor </a:t>
            </a:r>
            <a:r>
              <a:rPr lang="en-US" sz="2200" dirty="0">
                <a:solidFill>
                  <a:srgbClr val="292668"/>
                </a:solidFill>
                <a:latin typeface="Calibri"/>
                <a:ea typeface="Calibri"/>
                <a:cs typeface="Calibri"/>
                <a:sym typeface="Calibri"/>
              </a:rPr>
              <a:t>och automatiskt </a:t>
            </a:r>
            <a:r>
              <a:rPr lang="en-US" sz="2200" dirty="0" err="1">
                <a:solidFill>
                  <a:srgbClr val="292668"/>
                </a:solidFill>
                <a:latin typeface="Calibri"/>
                <a:ea typeface="Calibri"/>
                <a:cs typeface="Calibri"/>
                <a:sym typeface="Calibri"/>
              </a:rPr>
              <a:t>anpassa </a:t>
            </a:r>
            <a:r>
              <a:rPr lang="en-US" sz="2200" dirty="0">
                <a:solidFill>
                  <a:srgbClr val="292668"/>
                </a:solidFill>
                <a:latin typeface="Calibri"/>
                <a:ea typeface="Calibri"/>
                <a:cs typeface="Calibri"/>
                <a:sym typeface="Calibri"/>
              </a:rPr>
              <a:t>påminnelserna så att de kommer vid de mest relevanta (eller vanliga) tidpunkterna.</a:t>
            </a:r>
            <a:endParaRPr sz="2200" dirty="0"/>
          </a:p>
          <a:p>
            <a:pPr marL="285750" lvl="0" indent="-285750" rtl="0">
              <a:lnSpc>
                <a:spcPct val="100000"/>
              </a:lnSpc>
              <a:spcBef>
                <a:spcPts val="0"/>
              </a:spcBef>
              <a:spcAft>
                <a:spcPts val="600"/>
              </a:spcAft>
              <a:buClr>
                <a:srgbClr val="292668"/>
              </a:buClr>
              <a:buSzPts val="2000"/>
              <a:buFont typeface="Calibri"/>
              <a:buChar char="→"/>
            </a:pPr>
            <a:r>
              <a:rPr lang="en-US" sz="2200" b="1" dirty="0">
                <a:solidFill>
                  <a:srgbClr val="292668"/>
                </a:solidFill>
                <a:latin typeface="Calibri"/>
                <a:ea typeface="Calibri"/>
                <a:cs typeface="Calibri"/>
                <a:sym typeface="Calibri"/>
              </a:rPr>
              <a:t>AI kan också hjälpa till att registrera och </a:t>
            </a:r>
            <a:r>
              <a:rPr lang="en-US" sz="2200" b="1" dirty="0" err="1">
                <a:solidFill>
                  <a:srgbClr val="292668"/>
                </a:solidFill>
                <a:latin typeface="Calibri"/>
                <a:ea typeface="Calibri"/>
                <a:cs typeface="Calibri"/>
                <a:sym typeface="Calibri"/>
              </a:rPr>
              <a:t>analysera </a:t>
            </a:r>
            <a:r>
              <a:rPr lang="en-US" sz="2200" b="1" dirty="0">
                <a:solidFill>
                  <a:srgbClr val="292668"/>
                </a:solidFill>
                <a:latin typeface="Calibri"/>
                <a:ea typeface="Calibri"/>
                <a:cs typeface="Calibri"/>
                <a:sym typeface="Calibri"/>
              </a:rPr>
              <a:t>dagliga aktiviteter </a:t>
            </a:r>
            <a:r>
              <a:rPr lang="en-US" sz="2200" dirty="0">
                <a:solidFill>
                  <a:srgbClr val="292668"/>
                </a:solidFill>
                <a:latin typeface="Calibri"/>
                <a:ea typeface="Calibri"/>
                <a:cs typeface="Calibri"/>
                <a:sym typeface="Calibri"/>
              </a:rPr>
              <a:t>såsom sömn, träning och rutiner, samt upptäcka mönster som kan ge vardagen mer struktur. Även om AI kan vara till stor hjälp förstår den inte nödvändigtvis världen på samma sätt som en människa gör och kan därför göra misstag eller påverkas av felaktiga data.</a:t>
            </a:r>
            <a:endParaRPr sz="2200" dirty="0">
              <a:solidFill>
                <a:srgbClr val="292668"/>
              </a:solidFill>
              <a:latin typeface="Calibri"/>
              <a:ea typeface="Calibri"/>
              <a:cs typeface="Calibri"/>
              <a:sym typeface="Calibri"/>
            </a:endParaRPr>
          </a:p>
        </p:txBody>
      </p:sp>
      <p:pic>
        <p:nvPicPr>
          <p:cNvPr id="223" name="Google Shape;223;p4"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15552716">
            <a:off x="10269355" y="977896"/>
            <a:ext cx="3845287" cy="3119494"/>
          </a:xfrm>
          <a:prstGeom prst="rect">
            <a:avLst/>
          </a:prstGeom>
          <a:noFill/>
          <a:ln>
            <a:noFill/>
          </a:ln>
        </p:spPr>
      </p:pic>
      <p:sp>
        <p:nvSpPr>
          <p:cNvPr id="224" name="Google Shape;224;p4"/>
          <p:cNvSpPr txBox="1">
            <a:spLocks noGrp="1"/>
          </p:cNvSpPr>
          <p:nvPr>
            <p:ph type="body" idx="1"/>
          </p:nvPr>
        </p:nvSpPr>
        <p:spPr>
          <a:xfrm>
            <a:off x="844128" y="423710"/>
            <a:ext cx="6575839" cy="1200288"/>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3600"/>
              <a:buFont typeface="Calibri"/>
              <a:buNone/>
            </a:pPr>
            <a:r>
              <a:rPr lang="en-US" b="1" dirty="0">
                <a:solidFill>
                  <a:srgbClr val="292668"/>
                </a:solidFill>
              </a:rPr>
              <a:t>Låt oss sammanfatta vad AI, eller artificiell intelligens, är…</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12"/>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096000" y="0"/>
            <a:ext cx="5348742" cy="6858000"/>
          </a:xfrm>
          <a:prstGeom prst="rect">
            <a:avLst/>
          </a:prstGeom>
          <a:solidFill>
            <a:srgbClr val="D8D8D8"/>
          </a:solidFill>
          <a:ln>
            <a:noFill/>
          </a:ln>
        </p:spPr>
      </p:pic>
      <p:sp>
        <p:nvSpPr>
          <p:cNvPr id="232" name="Google Shape;232;p12"/>
          <p:cNvSpPr txBox="1"/>
          <p:nvPr/>
        </p:nvSpPr>
        <p:spPr>
          <a:xfrm>
            <a:off x="5738" y="2910114"/>
            <a:ext cx="6625575" cy="3947886"/>
          </a:xfrm>
          <a:prstGeom prst="rect">
            <a:avLst/>
          </a:prstGeom>
          <a:solidFill>
            <a:srgbClr val="CA7BB3"/>
          </a:solidFill>
          <a:ln>
            <a:noFill/>
          </a:ln>
        </p:spPr>
        <p:txBody>
          <a:bodyPr spcFirstLastPara="1" wrap="square" lIns="91425" tIns="45700" rIns="91425" bIns="45700" anchor="t" anchorCtr="0">
            <a:noAutofit/>
          </a:bodyPr>
          <a:lstStyle/>
          <a:p>
            <a:pPr marL="288000" marR="0" lvl="0" algn="l" rtl="0">
              <a:lnSpc>
                <a:spcPct val="103333"/>
              </a:lnSpc>
              <a:spcAft>
                <a:spcPts val="1200"/>
              </a:spcAft>
              <a:buClr>
                <a:schemeClr val="lt1"/>
              </a:buClr>
              <a:buSzPts val="2400"/>
              <a:buFont typeface="Arial"/>
              <a:buNone/>
            </a:pPr>
            <a:r>
              <a:rPr lang="en-US" sz="2000" b="0" i="0" u="none" strike="noStrike" cap="none" dirty="0">
                <a:solidFill>
                  <a:schemeClr val="lt1"/>
                </a:solidFill>
                <a:latin typeface="Calibri"/>
                <a:ea typeface="Calibri"/>
                <a:cs typeface="Calibri"/>
                <a:sym typeface="Calibri"/>
              </a:rPr>
              <a:t>📱 </a:t>
            </a:r>
            <a:r>
              <a:rPr lang="en-US" sz="2000" b="1" i="0" u="none" strike="noStrike" cap="none" dirty="0">
                <a:solidFill>
                  <a:schemeClr val="lt1"/>
                </a:solidFill>
                <a:latin typeface="Calibri"/>
                <a:ea typeface="Calibri"/>
                <a:cs typeface="Calibri"/>
                <a:sym typeface="Calibri"/>
              </a:rPr>
              <a:t>Din enhet samlar in data </a:t>
            </a:r>
            <a:r>
              <a:rPr lang="en-US" sz="2000" b="0" i="0" u="none" strike="noStrike" cap="none" dirty="0">
                <a:solidFill>
                  <a:schemeClr val="lt1"/>
                </a:solidFill>
                <a:latin typeface="Calibri"/>
                <a:ea typeface="Calibri"/>
                <a:cs typeface="Calibri"/>
                <a:sym typeface="Calibri"/>
              </a:rPr>
              <a:t>(steg, tid, rutiner)</a:t>
            </a:r>
            <a:br>
              <a:rPr lang="en-US" sz="2000" b="0" i="0" u="none" strike="noStrike" cap="none" dirty="0">
                <a:solidFill>
                  <a:schemeClr val="lt1"/>
                </a:solidFill>
                <a:latin typeface="Calibri"/>
                <a:ea typeface="Calibri"/>
                <a:cs typeface="Calibri"/>
                <a:sym typeface="Calibri"/>
              </a:rPr>
            </a:br>
            <a:r>
              <a:rPr lang="en-US" sz="2000" b="0" i="0" u="none" strike="noStrike" cap="none" dirty="0">
                <a:solidFill>
                  <a:schemeClr val="lt1"/>
                </a:solidFill>
                <a:latin typeface="Calibri"/>
                <a:ea typeface="Calibri"/>
                <a:cs typeface="Calibri"/>
                <a:sym typeface="Calibri"/>
              </a:rPr>
              <a:t>        		</a:t>
            </a:r>
            <a:r>
              <a:rPr lang="en-US" sz="2000" b="1" i="0" u="none" strike="noStrike" cap="none" dirty="0">
                <a:solidFill>
                  <a:srgbClr val="292668"/>
                </a:solidFill>
                <a:latin typeface="Calibri"/>
                <a:ea typeface="Calibri"/>
                <a:cs typeface="Calibri"/>
                <a:sym typeface="Calibri"/>
              </a:rPr>
              <a:t>↓</a:t>
            </a:r>
            <a:br>
              <a:rPr lang="en-US" sz="2000" b="0" i="0" u="none" strike="noStrike" cap="none" dirty="0">
                <a:solidFill>
                  <a:schemeClr val="lt1"/>
                </a:solidFill>
                <a:latin typeface="Calibri"/>
                <a:ea typeface="Calibri"/>
                <a:cs typeface="Calibri"/>
                <a:sym typeface="Calibri"/>
              </a:rPr>
            </a:br>
            <a:r>
              <a:rPr lang="en-US" sz="2000" b="0" i="0" u="none" strike="noStrike" cap="none" dirty="0">
                <a:solidFill>
                  <a:schemeClr val="lt1"/>
                </a:solidFill>
                <a:latin typeface="Calibri"/>
                <a:ea typeface="Calibri"/>
                <a:cs typeface="Calibri"/>
                <a:sym typeface="Calibri"/>
              </a:rPr>
              <a:t>🤖 </a:t>
            </a:r>
            <a:r>
              <a:rPr lang="en-US" sz="2000" b="1" i="0" u="none" strike="noStrike" cap="none" dirty="0">
                <a:solidFill>
                  <a:schemeClr val="lt1"/>
                </a:solidFill>
                <a:latin typeface="Calibri"/>
                <a:ea typeface="Calibri"/>
                <a:cs typeface="Calibri"/>
                <a:sym typeface="Calibri"/>
              </a:rPr>
              <a:t>AI letar efter mönster </a:t>
            </a:r>
            <a:r>
              <a:rPr lang="en-US" sz="2000" b="0" i="0" u="none" strike="noStrike" cap="none" dirty="0">
                <a:solidFill>
                  <a:schemeClr val="lt1"/>
                </a:solidFill>
                <a:latin typeface="Calibri"/>
                <a:ea typeface="Calibri"/>
                <a:cs typeface="Calibri"/>
                <a:sym typeface="Calibri"/>
              </a:rPr>
              <a:t>(t.ex. att du ofta går kl. 10)</a:t>
            </a:r>
            <a:br>
              <a:rPr lang="en-US" sz="2000" b="0" i="0" u="none" strike="noStrike" cap="none" dirty="0">
                <a:solidFill>
                  <a:schemeClr val="lt1"/>
                </a:solidFill>
                <a:latin typeface="Calibri"/>
                <a:ea typeface="Calibri"/>
                <a:cs typeface="Calibri"/>
                <a:sym typeface="Calibri"/>
              </a:rPr>
            </a:br>
            <a:r>
              <a:rPr lang="en-US" sz="2000" b="0" i="0" u="none" strike="noStrike" cap="none" dirty="0">
                <a:solidFill>
                  <a:schemeClr val="lt1"/>
                </a:solidFill>
                <a:latin typeface="Calibri"/>
                <a:ea typeface="Calibri"/>
                <a:cs typeface="Calibri"/>
                <a:sym typeface="Calibri"/>
              </a:rPr>
              <a:t>       		</a:t>
            </a:r>
            <a:r>
              <a:rPr lang="en-US" sz="2000" b="1" i="0" u="none" strike="noStrike" cap="none" dirty="0">
                <a:solidFill>
                  <a:srgbClr val="292668"/>
                </a:solidFill>
                <a:latin typeface="Calibri"/>
                <a:ea typeface="Calibri"/>
                <a:cs typeface="Calibri"/>
                <a:sym typeface="Calibri"/>
              </a:rPr>
              <a:t>↓</a:t>
            </a:r>
            <a:br>
              <a:rPr lang="en-US" sz="2000" b="0" i="0" u="none" strike="noStrike" cap="none" dirty="0">
                <a:solidFill>
                  <a:schemeClr val="lt1"/>
                </a:solidFill>
                <a:latin typeface="Calibri"/>
                <a:ea typeface="Calibri"/>
                <a:cs typeface="Calibri"/>
                <a:sym typeface="Calibri"/>
              </a:rPr>
            </a:br>
            <a:r>
              <a:rPr lang="en-US" sz="2000" b="0" i="0" u="none" strike="noStrike" cap="none" dirty="0">
                <a:solidFill>
                  <a:schemeClr val="lt1"/>
                </a:solidFill>
                <a:latin typeface="Calibri"/>
                <a:ea typeface="Calibri"/>
                <a:cs typeface="Calibri"/>
                <a:sym typeface="Calibri"/>
              </a:rPr>
              <a:t>💡 </a:t>
            </a:r>
            <a:r>
              <a:rPr lang="en-US" sz="2000" b="1" i="0" u="none" strike="noStrike" cap="none" dirty="0">
                <a:solidFill>
                  <a:schemeClr val="lt1"/>
                </a:solidFill>
                <a:latin typeface="Calibri"/>
                <a:ea typeface="Calibri"/>
                <a:cs typeface="Calibri"/>
                <a:sym typeface="Calibri"/>
              </a:rPr>
              <a:t>AI föreslår något </a:t>
            </a:r>
            <a:r>
              <a:rPr lang="en-US" sz="2000" b="0" i="0" u="none" strike="noStrike" cap="none" dirty="0">
                <a:solidFill>
                  <a:schemeClr val="lt1"/>
                </a:solidFill>
                <a:latin typeface="Calibri"/>
                <a:ea typeface="Calibri"/>
                <a:cs typeface="Calibri"/>
                <a:sym typeface="Calibri"/>
              </a:rPr>
              <a:t>(t.ex. ”Det är dags för en promenad”)</a:t>
            </a:r>
            <a:br>
              <a:rPr lang="en-US" sz="2000" b="0" i="0" u="none" strike="noStrike" cap="none" dirty="0">
                <a:solidFill>
                  <a:schemeClr val="lt1"/>
                </a:solidFill>
                <a:latin typeface="Calibri"/>
                <a:ea typeface="Calibri"/>
                <a:cs typeface="Calibri"/>
                <a:sym typeface="Calibri"/>
              </a:rPr>
            </a:br>
            <a:r>
              <a:rPr lang="en-US" sz="2000" b="0" i="0" u="none" strike="noStrike" cap="none" dirty="0">
                <a:solidFill>
                  <a:schemeClr val="lt1"/>
                </a:solidFill>
                <a:latin typeface="Calibri"/>
                <a:ea typeface="Calibri"/>
                <a:cs typeface="Calibri"/>
                <a:sym typeface="Calibri"/>
              </a:rPr>
              <a:t>        		</a:t>
            </a:r>
            <a:r>
              <a:rPr lang="en-US" sz="2000" b="1" i="0" u="none" strike="noStrike" cap="none" dirty="0">
                <a:solidFill>
                  <a:srgbClr val="292668"/>
                </a:solidFill>
                <a:latin typeface="Calibri"/>
                <a:ea typeface="Calibri"/>
                <a:cs typeface="Calibri"/>
                <a:sym typeface="Calibri"/>
              </a:rPr>
              <a:t>↓</a:t>
            </a:r>
            <a:br>
              <a:rPr lang="en-US" sz="2000" b="0" i="0" u="none" strike="noStrike" cap="none" dirty="0">
                <a:solidFill>
                  <a:schemeClr val="lt1"/>
                </a:solidFill>
                <a:latin typeface="Calibri"/>
                <a:ea typeface="Calibri"/>
                <a:cs typeface="Calibri"/>
                <a:sym typeface="Calibri"/>
              </a:rPr>
            </a:br>
            <a:r>
              <a:rPr lang="en-US" sz="2000" b="0" i="0" u="none" strike="noStrike" cap="none" dirty="0">
                <a:solidFill>
                  <a:schemeClr val="lt1"/>
                </a:solidFill>
                <a:latin typeface="Calibri"/>
                <a:ea typeface="Calibri"/>
                <a:cs typeface="Calibri"/>
                <a:sym typeface="Calibri"/>
              </a:rPr>
              <a:t>🧠 </a:t>
            </a:r>
            <a:r>
              <a:rPr lang="en-US" sz="2000" b="1" i="0" u="none" strike="noStrike" cap="none" dirty="0">
                <a:solidFill>
                  <a:schemeClr val="lt1"/>
                </a:solidFill>
                <a:latin typeface="Calibri"/>
                <a:ea typeface="Calibri"/>
                <a:cs typeface="Calibri"/>
                <a:sym typeface="Calibri"/>
              </a:rPr>
              <a:t>DU bestämmer </a:t>
            </a:r>
            <a:r>
              <a:rPr lang="en-US" sz="2000" b="0" i="0" u="none" strike="noStrike" cap="none" dirty="0">
                <a:solidFill>
                  <a:schemeClr val="lt1"/>
                </a:solidFill>
                <a:latin typeface="Calibri"/>
                <a:ea typeface="Calibri"/>
                <a:cs typeface="Calibri"/>
                <a:sym typeface="Calibri"/>
              </a:rPr>
              <a:t>  (acceptera / ändra / ignorera)</a:t>
            </a:r>
            <a:endParaRPr sz="2000" b="0" i="0" u="none" strike="noStrike" cap="none" dirty="0">
              <a:solidFill>
                <a:schemeClr val="lt1"/>
              </a:solidFill>
              <a:latin typeface="Calibri"/>
              <a:ea typeface="Calibri"/>
              <a:cs typeface="Calibri"/>
              <a:sym typeface="Calibri"/>
            </a:endParaRPr>
          </a:p>
          <a:p>
            <a:pPr marL="287655">
              <a:lnSpc>
                <a:spcPct val="103333"/>
              </a:lnSpc>
              <a:buClr>
                <a:schemeClr val="lt1"/>
              </a:buClr>
              <a:buSzPts val="2400"/>
            </a:pPr>
            <a:endParaRPr lang="en-US" sz="2000" b="1" i="1" dirty="0">
              <a:solidFill>
                <a:schemeClr val="lt1"/>
              </a:solidFill>
              <a:latin typeface="Calibri"/>
              <a:ea typeface="Calibri"/>
              <a:cs typeface="Calibri"/>
              <a:sym typeface="Calibri"/>
            </a:endParaRPr>
          </a:p>
          <a:p>
            <a:pPr marL="287655">
              <a:lnSpc>
                <a:spcPct val="103333"/>
              </a:lnSpc>
              <a:buSzPts val="2400"/>
            </a:pPr>
            <a:r>
              <a:rPr lang="en-US" sz="2000" b="1" i="1" dirty="0">
                <a:solidFill>
                  <a:schemeClr val="lt1"/>
                </a:solidFill>
                <a:latin typeface="Calibri"/>
                <a:ea typeface="Calibri"/>
                <a:cs typeface="Calibri"/>
                <a:sym typeface="Calibri"/>
              </a:rPr>
              <a:t>             </a:t>
            </a:r>
            <a:r>
              <a:rPr lang="en-US" sz="2000" b="1" i="1" u="none" strike="noStrike" cap="none" dirty="0">
                <a:solidFill>
                  <a:schemeClr val="lt1"/>
                </a:solidFill>
                <a:latin typeface="Calibri"/>
                <a:ea typeface="Calibri"/>
                <a:cs typeface="Calibri"/>
                <a:sym typeface="Calibri"/>
              </a:rPr>
              <a:t>AI föreslår – den bestämmer INTE</a:t>
            </a:r>
            <a:endParaRPr sz="2000" b="1" i="0" u="none" strike="noStrike" cap="none" dirty="0">
              <a:solidFill>
                <a:schemeClr val="lt1"/>
              </a:solidFill>
              <a:latin typeface="Calibri"/>
              <a:ea typeface="Calibri"/>
              <a:cs typeface="Calibri"/>
            </a:endParaRPr>
          </a:p>
        </p:txBody>
      </p:sp>
      <p:sp>
        <p:nvSpPr>
          <p:cNvPr id="4" name="TextBox 3">
            <a:extLst>
              <a:ext uri="{FF2B5EF4-FFF2-40B4-BE49-F238E27FC236}">
                <a16:creationId xmlns:a16="http://schemas.microsoft.com/office/drawing/2014/main" id="{575EAE4F-FE7A-C82E-01AA-A09FFBB5E034}"/>
              </a:ext>
            </a:extLst>
          </p:cNvPr>
          <p:cNvSpPr txBox="1"/>
          <p:nvPr/>
        </p:nvSpPr>
        <p:spPr>
          <a:xfrm>
            <a:off x="0" y="0"/>
            <a:ext cx="6625575" cy="2910114"/>
          </a:xfrm>
          <a:prstGeom prst="rect">
            <a:avLst/>
          </a:prstGeom>
          <a:solidFill>
            <a:srgbClr val="CA7BB3"/>
          </a:solidFill>
        </p:spPr>
        <p:txBody>
          <a:bodyPr wrap="square" rtlCol="0">
            <a:spAutoFit/>
          </a:bodyPr>
          <a:lstStyle/>
          <a:p>
            <a:endParaRPr lang="en-IE" dirty="0"/>
          </a:p>
        </p:txBody>
      </p:sp>
      <p:sp>
        <p:nvSpPr>
          <p:cNvPr id="230" name="Google Shape;230;p12"/>
          <p:cNvSpPr txBox="1">
            <a:spLocks noGrp="1"/>
          </p:cNvSpPr>
          <p:nvPr>
            <p:ph type="body" idx="1"/>
          </p:nvPr>
        </p:nvSpPr>
        <p:spPr>
          <a:xfrm>
            <a:off x="95244" y="129894"/>
            <a:ext cx="6554426" cy="697353"/>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3333"/>
              </a:lnSpc>
              <a:spcBef>
                <a:spcPts val="0"/>
              </a:spcBef>
              <a:spcAft>
                <a:spcPts val="0"/>
              </a:spcAft>
              <a:buSzPts val="3600"/>
              <a:buNone/>
            </a:pPr>
            <a:r>
              <a:rPr lang="en-US" sz="3900" b="1" dirty="0">
                <a:solidFill>
                  <a:srgbClr val="3E4474"/>
                </a:solidFill>
                <a:latin typeface="Calibri"/>
                <a:ea typeface="Calibri"/>
                <a:cs typeface="Calibri"/>
                <a:sym typeface="Calibri"/>
              </a:rPr>
              <a:t>Så här fungerar </a:t>
            </a:r>
            <a:r>
              <a:rPr lang="en-US" b="1" dirty="0">
                <a:solidFill>
                  <a:srgbClr val="3E4474"/>
                </a:solidFill>
                <a:latin typeface="Calibri"/>
                <a:ea typeface="Calibri"/>
                <a:cs typeface="Calibri"/>
                <a:sym typeface="Calibri"/>
              </a:rPr>
              <a:t>AI-påminnelser</a:t>
            </a:r>
            <a:endParaRPr sz="3900" b="1" dirty="0">
              <a:solidFill>
                <a:srgbClr val="3E4474"/>
              </a:solidFill>
              <a:latin typeface="Calibri"/>
              <a:ea typeface="Calibri"/>
              <a:cs typeface="Calibri"/>
              <a:sym typeface="Calibri"/>
            </a:endParaRPr>
          </a:p>
          <a:p>
            <a:pPr marL="0" lvl="0" indent="0" algn="l" rtl="0">
              <a:lnSpc>
                <a:spcPct val="103333"/>
              </a:lnSpc>
              <a:spcBef>
                <a:spcPts val="0"/>
              </a:spcBef>
              <a:spcAft>
                <a:spcPts val="0"/>
              </a:spcAft>
              <a:buClr>
                <a:schemeClr val="lt1"/>
              </a:buClr>
              <a:buSzPts val="3600"/>
              <a:buNone/>
            </a:pPr>
            <a:endParaRPr dirty="0">
              <a:solidFill>
                <a:srgbClr val="3E4474"/>
              </a:solidFill>
            </a:endParaRPr>
          </a:p>
        </p:txBody>
      </p:sp>
      <p:sp>
        <p:nvSpPr>
          <p:cNvPr id="3" name="TextBox 2">
            <a:extLst>
              <a:ext uri="{FF2B5EF4-FFF2-40B4-BE49-F238E27FC236}">
                <a16:creationId xmlns:a16="http://schemas.microsoft.com/office/drawing/2014/main" id="{9698798D-2056-4CEE-3989-1480BA1E1F41}"/>
              </a:ext>
            </a:extLst>
          </p:cNvPr>
          <p:cNvSpPr txBox="1"/>
          <p:nvPr/>
        </p:nvSpPr>
        <p:spPr>
          <a:xfrm>
            <a:off x="408965" y="827247"/>
            <a:ext cx="5926985" cy="1665841"/>
          </a:xfrm>
          <a:prstGeom prst="rect">
            <a:avLst/>
          </a:prstGeom>
          <a:solidFill>
            <a:schemeClr val="bg1"/>
          </a:solidFill>
        </p:spPr>
        <p:txBody>
          <a:bodyPr wrap="square">
            <a:spAutoFit/>
          </a:bodyPr>
          <a:lstStyle/>
          <a:p>
            <a:pPr marL="180000" lvl="0">
              <a:lnSpc>
                <a:spcPct val="103333"/>
              </a:lnSpc>
              <a:buSzPts val="2400"/>
            </a:pPr>
            <a:r>
              <a:rPr lang="en-US" sz="2000" b="1" dirty="0">
                <a:solidFill>
                  <a:srgbClr val="292668"/>
                </a:solidFill>
                <a:latin typeface="Calibri"/>
                <a:ea typeface="Calibri"/>
                <a:cs typeface="Calibri"/>
                <a:sym typeface="Calibri"/>
              </a:rPr>
              <a:t>AI-drivna påminnelser </a:t>
            </a:r>
            <a:r>
              <a:rPr lang="en-US" sz="2000" dirty="0">
                <a:solidFill>
                  <a:srgbClr val="292668"/>
                </a:solidFill>
                <a:latin typeface="Calibri"/>
                <a:ea typeface="Calibri"/>
                <a:cs typeface="Calibri"/>
                <a:sym typeface="Calibri"/>
              </a:rPr>
              <a:t>är integrerade i olika applikationer för uppgiftshantering, kalender och produktivitet. De är utformade för att automatisera schemaläggning, ställa in smarta aviseringar och anpassa sig till ditt arbetsflöde.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8" name="Google Shape;238;p72"/>
          <p:cNvSpPr txBox="1">
            <a:spLocks noGrp="1"/>
          </p:cNvSpPr>
          <p:nvPr>
            <p:ph type="body" idx="1"/>
          </p:nvPr>
        </p:nvSpPr>
        <p:spPr>
          <a:xfrm>
            <a:off x="1779060" y="291697"/>
            <a:ext cx="8973175" cy="697353"/>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292668"/>
              </a:buClr>
              <a:buSzPct val="100000"/>
              <a:buNone/>
            </a:pPr>
            <a:r>
              <a:rPr lang="en-US" b="1" dirty="0">
                <a:solidFill>
                  <a:srgbClr val="292668"/>
                </a:solidFill>
                <a:latin typeface="Calibri"/>
                <a:ea typeface="Calibri"/>
                <a:cs typeface="Calibri"/>
                <a:sym typeface="Calibri"/>
              </a:rPr>
              <a:t>Hur AI spårar aktivitet</a:t>
            </a:r>
            <a:endParaRPr dirty="0">
              <a:solidFill>
                <a:srgbClr val="292668"/>
              </a:solidFill>
              <a:latin typeface="Calibri"/>
              <a:ea typeface="Calibri"/>
              <a:cs typeface="Calibri"/>
              <a:sym typeface="Calibri"/>
            </a:endParaRPr>
          </a:p>
        </p:txBody>
      </p:sp>
      <p:sp>
        <p:nvSpPr>
          <p:cNvPr id="239" name="Google Shape;239;p72"/>
          <p:cNvSpPr txBox="1">
            <a:spLocks noGrp="1"/>
          </p:cNvSpPr>
          <p:nvPr>
            <p:ph type="body" idx="2"/>
          </p:nvPr>
        </p:nvSpPr>
        <p:spPr>
          <a:xfrm>
            <a:off x="1779059" y="982601"/>
            <a:ext cx="9116050" cy="1804139"/>
          </a:xfrm>
          <a:prstGeom prst="rect">
            <a:avLst/>
          </a:prstGeom>
          <a:noFill/>
          <a:ln>
            <a:noFill/>
          </a:ln>
        </p:spPr>
        <p:txBody>
          <a:bodyPr spcFirstLastPara="1" wrap="square" lIns="91425" tIns="45700" rIns="91425" bIns="45700" anchor="t" anchorCtr="0">
            <a:noAutofit/>
          </a:bodyPr>
          <a:lstStyle/>
          <a:p>
            <a:pPr marL="0" indent="0">
              <a:lnSpc>
                <a:spcPct val="100000"/>
              </a:lnSpc>
              <a:buClr>
                <a:srgbClr val="292668"/>
              </a:buClr>
              <a:buSzPts val="2000"/>
            </a:pPr>
            <a:r>
              <a:rPr lang="en-US" sz="2200" dirty="0">
                <a:solidFill>
                  <a:srgbClr val="292668"/>
                </a:solidFill>
                <a:latin typeface="Calibri"/>
                <a:ea typeface="Calibri"/>
                <a:cs typeface="Calibri"/>
                <a:sym typeface="Calibri"/>
              </a:rPr>
              <a:t>AI tar emot data från </a:t>
            </a:r>
            <a:r>
              <a:rPr lang="en-US" sz="2200" b="1" dirty="0">
                <a:solidFill>
                  <a:srgbClr val="292668"/>
                </a:solidFill>
                <a:latin typeface="Calibri"/>
                <a:ea typeface="Calibri"/>
                <a:cs typeface="Calibri"/>
                <a:sym typeface="Calibri"/>
              </a:rPr>
              <a:t>sensorer i enheterna</a:t>
            </a:r>
            <a:r>
              <a:rPr lang="en-US" sz="2200" dirty="0">
                <a:solidFill>
                  <a:srgbClr val="292668"/>
                </a:solidFill>
                <a:latin typeface="Calibri"/>
                <a:ea typeface="Calibri"/>
                <a:cs typeface="Calibri"/>
                <a:sym typeface="Calibri"/>
              </a:rPr>
              <a:t>. Dessa sensorer mäter bland annat rörelser, steg, hjärtfrekvens, sömn och position. AI använder sedan dessa data för att identifiera mönster och ge påminnelser eller hjälp i vardagen.</a:t>
            </a:r>
            <a:endParaRPr lang="da-DK" sz="2200" b="1">
              <a:solidFill>
                <a:srgbClr val="292668"/>
              </a:solidFill>
              <a:latin typeface="Calibri"/>
              <a:ea typeface="Calibri"/>
              <a:cs typeface="Calibri"/>
            </a:endParaRPr>
          </a:p>
          <a:p>
            <a:pPr marL="0" lvl="0" indent="0" algn="l" rtl="0">
              <a:lnSpc>
                <a:spcPct val="100000"/>
              </a:lnSpc>
              <a:spcBef>
                <a:spcPts val="0"/>
              </a:spcBef>
              <a:spcAft>
                <a:spcPts val="0"/>
              </a:spcAft>
              <a:buClr>
                <a:srgbClr val="242B62"/>
              </a:buClr>
              <a:buSzPts val="2000"/>
              <a:buNone/>
            </a:pPr>
            <a:endParaRPr sz="2200" b="1" dirty="0">
              <a:solidFill>
                <a:srgbClr val="292668"/>
              </a:solidFill>
              <a:latin typeface="Calibri"/>
              <a:ea typeface="Calibri"/>
              <a:cs typeface="Calibri"/>
              <a:sym typeface="Calibri"/>
            </a:endParaRPr>
          </a:p>
          <a:p>
            <a:pPr marL="0" lvl="0" indent="0" algn="l" rtl="0">
              <a:lnSpc>
                <a:spcPct val="100000"/>
              </a:lnSpc>
              <a:spcBef>
                <a:spcPts val="0"/>
              </a:spcBef>
              <a:spcAft>
                <a:spcPts val="0"/>
              </a:spcAft>
              <a:buClr>
                <a:srgbClr val="242B62"/>
              </a:buClr>
              <a:buSzPts val="2000"/>
              <a:buNone/>
            </a:pPr>
            <a:endParaRPr sz="2200" b="1" dirty="0">
              <a:solidFill>
                <a:srgbClr val="292668"/>
              </a:solidFill>
              <a:latin typeface="Calibri"/>
              <a:ea typeface="Calibri"/>
              <a:cs typeface="Calibri"/>
              <a:sym typeface="Calibri"/>
            </a:endParaRPr>
          </a:p>
          <a:p>
            <a:pPr marL="0" lvl="0" indent="0" algn="l" rtl="0">
              <a:lnSpc>
                <a:spcPct val="100000"/>
              </a:lnSpc>
              <a:spcBef>
                <a:spcPts val="0"/>
              </a:spcBef>
              <a:spcAft>
                <a:spcPts val="0"/>
              </a:spcAft>
              <a:buClr>
                <a:srgbClr val="242B62"/>
              </a:buClr>
              <a:buSzPts val="2000"/>
              <a:buNone/>
            </a:pPr>
            <a:r>
              <a:rPr lang="en-IE" sz="2200" dirty="0">
                <a:solidFill>
                  <a:srgbClr val="292668"/>
                </a:solidFill>
                <a:latin typeface="Calibri"/>
                <a:ea typeface="Calibri"/>
                <a:cs typeface="Calibri"/>
                <a:sym typeface="Calibri"/>
              </a:rPr>
              <a:t> </a:t>
            </a:r>
            <a:endParaRPr sz="2200" dirty="0">
              <a:solidFill>
                <a:srgbClr val="292668"/>
              </a:solidFill>
              <a:latin typeface="Calibri"/>
              <a:ea typeface="Calibri"/>
              <a:cs typeface="Calibri"/>
              <a:sym typeface="Calibri"/>
            </a:endParaRPr>
          </a:p>
        </p:txBody>
      </p:sp>
      <p:sp>
        <p:nvSpPr>
          <p:cNvPr id="241" name="Google Shape;241;p72"/>
          <p:cNvSpPr/>
          <p:nvPr/>
        </p:nvSpPr>
        <p:spPr>
          <a:xfrm>
            <a:off x="593598" y="2221331"/>
            <a:ext cx="4517136" cy="2084832"/>
          </a:xfrm>
          <a:prstGeom prst="roundRect">
            <a:avLst>
              <a:gd name="adj" fmla="val 16667"/>
            </a:avLst>
          </a:prstGeom>
          <a:solidFill>
            <a:srgbClr val="292668"/>
          </a:solidFill>
          <a:ln w="25400" cap="flat" cmpd="sng">
            <a:solidFill>
              <a:srgbClr val="032E2E"/>
            </a:solidFill>
            <a:prstDash val="solid"/>
            <a:round/>
            <a:headEnd type="none" w="sm" len="sm"/>
            <a:tailEnd type="none" w="sm" len="sm"/>
          </a:ln>
          <a:effectLst>
            <a:outerShdw blurRad="76200" sy="23000" kx="1200000" algn="b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2" name="Google Shape;242;p72"/>
          <p:cNvSpPr txBox="1"/>
          <p:nvPr/>
        </p:nvSpPr>
        <p:spPr>
          <a:xfrm>
            <a:off x="961644" y="2386584"/>
            <a:ext cx="3749040"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dirty="0">
                <a:solidFill>
                  <a:schemeClr val="lt1"/>
                </a:solidFill>
                <a:latin typeface="Calibri"/>
                <a:ea typeface="Calibri"/>
                <a:cs typeface="Calibri"/>
                <a:sym typeface="Calibri"/>
              </a:rPr>
              <a:t>AI samlar in data från små sensorer </a:t>
            </a:r>
            <a:r>
              <a:rPr lang="en-US" sz="1800" b="0" i="0" u="none" strike="noStrike" cap="none" dirty="0">
                <a:solidFill>
                  <a:schemeClr val="lt1"/>
                </a:solidFill>
                <a:latin typeface="Calibri"/>
                <a:ea typeface="Calibri"/>
                <a:cs typeface="Calibri"/>
                <a:sym typeface="Calibri"/>
              </a:rPr>
              <a:t>som är inbyggda i enheter såsom:</a:t>
            </a:r>
            <a:endParaRPr dirty="0"/>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0" i="0" u="none" strike="noStrike" cap="none" dirty="0">
                <a:solidFill>
                  <a:schemeClr val="lt1"/>
                </a:solidFill>
                <a:latin typeface="Calibri"/>
                <a:ea typeface="Calibri"/>
                <a:cs typeface="Calibri"/>
                <a:sym typeface="Calibri"/>
              </a:rPr>
              <a:t>mobiltelefoner</a:t>
            </a:r>
            <a:endParaRPr sz="18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0" i="0" u="none" strike="noStrike" cap="none" dirty="0">
                <a:solidFill>
                  <a:schemeClr val="lt1"/>
                </a:solidFill>
                <a:latin typeface="Calibri"/>
                <a:ea typeface="Calibri"/>
                <a:cs typeface="Calibri"/>
                <a:sym typeface="Calibri"/>
              </a:rPr>
              <a:t>smartklockor</a:t>
            </a:r>
            <a:endParaRPr sz="18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0" i="0" u="none" strike="noStrike" cap="none" dirty="0">
                <a:solidFill>
                  <a:schemeClr val="lt1"/>
                </a:solidFill>
                <a:latin typeface="Calibri"/>
                <a:ea typeface="Calibri"/>
                <a:cs typeface="Calibri"/>
                <a:sym typeface="Calibri"/>
              </a:rPr>
              <a:t>fitnessarmband</a:t>
            </a:r>
            <a:endParaRPr dirty="0"/>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0" i="0" u="none" strike="noStrike" cap="none" dirty="0">
                <a:solidFill>
                  <a:schemeClr val="lt1"/>
                </a:solidFill>
                <a:latin typeface="Calibri"/>
                <a:ea typeface="Calibri"/>
                <a:cs typeface="Calibri"/>
                <a:sym typeface="Calibri"/>
              </a:rPr>
              <a:t>surfplattor och andra enheter</a:t>
            </a:r>
            <a:endParaRPr sz="1800" b="0" i="0" u="none" strike="noStrike" cap="none" dirty="0">
              <a:solidFill>
                <a:schemeClr val="lt1"/>
              </a:solidFill>
              <a:latin typeface="Calibri"/>
              <a:ea typeface="Calibri"/>
              <a:cs typeface="Calibri"/>
              <a:sym typeface="Calibri"/>
            </a:endParaRPr>
          </a:p>
        </p:txBody>
      </p:sp>
      <p:pic>
        <p:nvPicPr>
          <p:cNvPr id="2" name="Google Shape;223;p4" descr="A colorful circles with white lines and dots&#10;&#10;AI-generated content may be incorrect.">
            <a:extLst>
              <a:ext uri="{FF2B5EF4-FFF2-40B4-BE49-F238E27FC236}">
                <a16:creationId xmlns:a16="http://schemas.microsoft.com/office/drawing/2014/main" id="{3DC0C4EE-713C-E6EC-61E3-7E257BEA1307}"/>
              </a:ext>
            </a:extLst>
          </p:cNvPr>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1636604">
            <a:off x="-608196" y="4220557"/>
            <a:ext cx="3845287" cy="3119494"/>
          </a:xfrm>
          <a:prstGeom prst="rect">
            <a:avLst/>
          </a:prstGeom>
          <a:noFill/>
          <a:ln>
            <a:noFill/>
          </a:ln>
        </p:spPr>
      </p:pic>
      <p:sp>
        <p:nvSpPr>
          <p:cNvPr id="237" name="Google Shape;237;p72"/>
          <p:cNvSpPr/>
          <p:nvPr/>
        </p:nvSpPr>
        <p:spPr>
          <a:xfrm>
            <a:off x="4400423" y="2909808"/>
            <a:ext cx="6161790" cy="3553330"/>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CA7BB3"/>
          </a:solidFill>
          <a:ln>
            <a:noFill/>
          </a:ln>
          <a:effectLst>
            <a:outerShdw blurRad="76200" sy="23000" kx="1200000" algn="br" rotWithShape="0">
              <a:srgbClr val="000000">
                <a:alpha val="2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40" name="Google Shape;240;p72"/>
          <p:cNvSpPr txBox="1"/>
          <p:nvPr/>
        </p:nvSpPr>
        <p:spPr>
          <a:xfrm>
            <a:off x="4618613" y="3024500"/>
            <a:ext cx="5943600" cy="33239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Exempel på sensorer</a:t>
            </a:r>
            <a:endParaRPr sz="2400" dirty="0">
              <a:solidFill>
                <a:srgbClr val="292668"/>
              </a:solidFill>
            </a:endParaRPr>
          </a:p>
          <a:p>
            <a:pPr marL="0" marR="0" lvl="0" indent="0" algn="l" rtl="0">
              <a:lnSpc>
                <a:spcPct val="100000"/>
              </a:lnSpc>
              <a:spcBef>
                <a:spcPts val="0"/>
              </a:spcBef>
              <a:spcAft>
                <a:spcPts val="0"/>
              </a:spcAft>
              <a:buNone/>
            </a:pPr>
            <a:endParaRPr sz="600" b="1" i="0" u="none" strike="noStrike" cap="none" dirty="0">
              <a:solidFill>
                <a:srgbClr val="292668"/>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Rörelsesensor </a:t>
            </a:r>
            <a:r>
              <a:rPr lang="en-US" sz="1800" b="0" i="0" u="none" strike="noStrike" cap="none" dirty="0">
                <a:solidFill>
                  <a:srgbClr val="292668"/>
                </a:solidFill>
                <a:latin typeface="Calibri"/>
                <a:ea typeface="Calibri"/>
                <a:cs typeface="Calibri"/>
                <a:sym typeface="Calibri"/>
              </a:rPr>
              <a:t>→ känner av om du går, står stilla eller rör dig</a:t>
            </a:r>
            <a:endParaRPr sz="1800" b="0" i="0" u="none" strike="noStrike" cap="none" dirty="0">
              <a:solidFill>
                <a:srgbClr val="292668"/>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Stegräknare </a:t>
            </a:r>
            <a:r>
              <a:rPr lang="en-US" sz="1800" b="0" i="0" u="none" strike="noStrike" cap="none" dirty="0">
                <a:solidFill>
                  <a:srgbClr val="292668"/>
                </a:solidFill>
                <a:latin typeface="Calibri"/>
                <a:ea typeface="Calibri"/>
                <a:cs typeface="Calibri"/>
                <a:sym typeface="Calibri"/>
              </a:rPr>
              <a:t>→ räknar dina steg</a:t>
            </a:r>
            <a:endParaRPr dirty="0">
              <a:solidFill>
                <a:srgbClr val="292668"/>
              </a:solidFill>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Pulsmätare </a:t>
            </a:r>
            <a:r>
              <a:rPr lang="en-US" sz="1800" b="0" i="0" u="none" strike="noStrike" cap="none" dirty="0">
                <a:solidFill>
                  <a:srgbClr val="292668"/>
                </a:solidFill>
                <a:latin typeface="Calibri"/>
                <a:ea typeface="Calibri"/>
                <a:cs typeface="Calibri"/>
                <a:sym typeface="Calibri"/>
              </a:rPr>
              <a:t>→ mäter din hjärtfrekvens/puls</a:t>
            </a:r>
            <a:endParaRPr dirty="0">
              <a:solidFill>
                <a:srgbClr val="292668"/>
              </a:solidFill>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GPS </a:t>
            </a:r>
            <a:r>
              <a:rPr lang="en-US" sz="1800" b="0" i="0" u="none" strike="noStrike" cap="none" dirty="0">
                <a:solidFill>
                  <a:srgbClr val="292668"/>
                </a:solidFill>
                <a:latin typeface="Calibri"/>
                <a:ea typeface="Calibri"/>
                <a:cs typeface="Calibri"/>
                <a:sym typeface="Calibri"/>
              </a:rPr>
              <a:t>→ kan spåra din position och därmed hur långt du går eller rör dig</a:t>
            </a:r>
            <a:endParaRPr sz="1800" b="0" i="0" u="none" strike="noStrike" cap="none" dirty="0">
              <a:solidFill>
                <a:srgbClr val="292668"/>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Sömnspårare </a:t>
            </a:r>
            <a:r>
              <a:rPr lang="en-US" sz="1800" b="0" i="0" u="none" strike="noStrike" cap="none" dirty="0">
                <a:solidFill>
                  <a:srgbClr val="292668"/>
                </a:solidFill>
                <a:latin typeface="Calibri"/>
                <a:ea typeface="Calibri"/>
                <a:cs typeface="Calibri"/>
                <a:sym typeface="Calibri"/>
              </a:rPr>
              <a:t>→ använder rörelse och hjärtfrekvens för att utvärdera sömnen</a:t>
            </a:r>
            <a:endParaRPr sz="1800" b="0" i="0" u="none" strike="noStrike" cap="none" dirty="0">
              <a:solidFill>
                <a:srgbClr val="292668"/>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Mikrofon eller röstigenkänning </a:t>
            </a:r>
            <a:r>
              <a:rPr lang="en-US" sz="1800" b="0" i="0" u="none" strike="noStrike" cap="none" dirty="0">
                <a:solidFill>
                  <a:srgbClr val="292668"/>
                </a:solidFill>
                <a:latin typeface="Calibri"/>
                <a:ea typeface="Calibri"/>
                <a:cs typeface="Calibri"/>
                <a:sym typeface="Calibri"/>
              </a:rPr>
              <a:t>→ kan användas för påminnelser eller kommandon</a:t>
            </a:r>
            <a:endParaRPr sz="1800" b="0" i="0" u="none" strike="noStrike" cap="none" dirty="0">
              <a:solidFill>
                <a:srgbClr val="292668"/>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31"/>
          <p:cNvSpPr txBox="1">
            <a:spLocks noGrp="1"/>
          </p:cNvSpPr>
          <p:nvPr>
            <p:ph type="body" idx="1"/>
          </p:nvPr>
        </p:nvSpPr>
        <p:spPr>
          <a:xfrm>
            <a:off x="3740454" y="501713"/>
            <a:ext cx="4327591" cy="697353"/>
          </a:xfrm>
          <a:prstGeom prst="rect">
            <a:avLst/>
          </a:prstGeom>
          <a:noFill/>
          <a:ln>
            <a:noFill/>
          </a:ln>
        </p:spPr>
        <p:txBody>
          <a:bodyPr spcFirstLastPara="1" wrap="square" lIns="91425" tIns="45700" rIns="91425" bIns="45700" anchor="t" anchorCtr="0">
            <a:normAutofit fontScale="92500"/>
          </a:bodyPr>
          <a:lstStyle/>
          <a:p>
            <a:pPr marL="0" lvl="0" indent="0"/>
            <a:r>
              <a:rPr lang="en-US" b="1" dirty="0"/>
              <a:t>AI-BASERADE PÅMINNELSER</a:t>
            </a:r>
            <a:endParaRPr b="1" dirty="0"/>
          </a:p>
        </p:txBody>
      </p:sp>
      <p:sp>
        <p:nvSpPr>
          <p:cNvPr id="698" name="Google Shape;698;p31"/>
          <p:cNvSpPr/>
          <p:nvPr/>
        </p:nvSpPr>
        <p:spPr>
          <a:xfrm>
            <a:off x="7635292" y="2379895"/>
            <a:ext cx="615837" cy="618108"/>
          </a:xfrm>
          <a:custGeom>
            <a:avLst/>
            <a:gdLst/>
            <a:ahLst/>
            <a:cxnLst/>
            <a:rect l="l" t="t" r="r" b="b"/>
            <a:pathLst>
              <a:path w="1197" h="1198" extrusionOk="0">
                <a:moveTo>
                  <a:pt x="1196" y="599"/>
                </a:moveTo>
                <a:lnTo>
                  <a:pt x="1196" y="599"/>
                </a:lnTo>
                <a:cubicBezTo>
                  <a:pt x="1196" y="933"/>
                  <a:pt x="924" y="1197"/>
                  <a:pt x="598" y="1197"/>
                </a:cubicBezTo>
                <a:cubicBezTo>
                  <a:pt x="264" y="1197"/>
                  <a:pt x="0" y="933"/>
                  <a:pt x="0" y="599"/>
                </a:cubicBezTo>
                <a:cubicBezTo>
                  <a:pt x="0" y="273"/>
                  <a:pt x="264" y="0"/>
                  <a:pt x="598" y="0"/>
                </a:cubicBezTo>
                <a:cubicBezTo>
                  <a:pt x="924" y="0"/>
                  <a:pt x="1196" y="273"/>
                  <a:pt x="1196" y="599"/>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0" name="Google Shape;700;p31"/>
          <p:cNvSpPr/>
          <p:nvPr/>
        </p:nvSpPr>
        <p:spPr>
          <a:xfrm>
            <a:off x="6429261" y="5814483"/>
            <a:ext cx="615837" cy="615835"/>
          </a:xfrm>
          <a:custGeom>
            <a:avLst/>
            <a:gdLst/>
            <a:ahLst/>
            <a:cxnLst/>
            <a:rect l="l" t="t" r="r" b="b"/>
            <a:pathLst>
              <a:path w="1197" h="1197" extrusionOk="0">
                <a:moveTo>
                  <a:pt x="1196" y="598"/>
                </a:moveTo>
                <a:lnTo>
                  <a:pt x="1196" y="598"/>
                </a:lnTo>
                <a:cubicBezTo>
                  <a:pt x="1196" y="933"/>
                  <a:pt x="924" y="1196"/>
                  <a:pt x="598" y="1196"/>
                </a:cubicBezTo>
                <a:cubicBezTo>
                  <a:pt x="264" y="1196"/>
                  <a:pt x="0" y="933"/>
                  <a:pt x="0" y="598"/>
                </a:cubicBezTo>
                <a:cubicBezTo>
                  <a:pt x="0" y="273"/>
                  <a:pt x="264" y="0"/>
                  <a:pt x="598" y="0"/>
                </a:cubicBezTo>
                <a:cubicBezTo>
                  <a:pt x="924" y="0"/>
                  <a:pt x="1196" y="273"/>
                  <a:pt x="1196" y="598"/>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1" name="Google Shape;701;p31"/>
          <p:cNvSpPr/>
          <p:nvPr/>
        </p:nvSpPr>
        <p:spPr>
          <a:xfrm>
            <a:off x="4730787" y="1579263"/>
            <a:ext cx="615835" cy="618108"/>
          </a:xfrm>
          <a:custGeom>
            <a:avLst/>
            <a:gdLst/>
            <a:ahLst/>
            <a:cxnLst/>
            <a:rect l="l" t="t" r="r" b="b"/>
            <a:pathLst>
              <a:path w="1197" h="1198" extrusionOk="0">
                <a:moveTo>
                  <a:pt x="1196" y="599"/>
                </a:moveTo>
                <a:lnTo>
                  <a:pt x="1196" y="599"/>
                </a:lnTo>
                <a:cubicBezTo>
                  <a:pt x="1196" y="933"/>
                  <a:pt x="932" y="1197"/>
                  <a:pt x="598" y="1197"/>
                </a:cubicBezTo>
                <a:cubicBezTo>
                  <a:pt x="264" y="1197"/>
                  <a:pt x="0" y="933"/>
                  <a:pt x="0" y="599"/>
                </a:cubicBezTo>
                <a:cubicBezTo>
                  <a:pt x="0" y="273"/>
                  <a:pt x="264" y="0"/>
                  <a:pt x="598" y="0"/>
                </a:cubicBezTo>
                <a:cubicBezTo>
                  <a:pt x="932" y="0"/>
                  <a:pt x="1196" y="273"/>
                  <a:pt x="1196" y="599"/>
                </a:cubicBezTo>
              </a:path>
            </a:pathLst>
          </a:custGeom>
          <a:solidFill>
            <a:srgbClr val="615AA6"/>
          </a:solidFill>
          <a:ln>
            <a:solidFill>
              <a:schemeClr val="bg1">
                <a:lumMod val="95000"/>
              </a:schemeClr>
            </a:solid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2" name="Google Shape;702;p31"/>
          <p:cNvSpPr/>
          <p:nvPr/>
        </p:nvSpPr>
        <p:spPr>
          <a:xfrm>
            <a:off x="3229735" y="3573369"/>
            <a:ext cx="615835" cy="615835"/>
          </a:xfrm>
          <a:custGeom>
            <a:avLst/>
            <a:gdLst/>
            <a:ahLst/>
            <a:cxnLst/>
            <a:rect l="l" t="t" r="r" b="b"/>
            <a:pathLst>
              <a:path w="1197" h="1197" extrusionOk="0">
                <a:moveTo>
                  <a:pt x="1196" y="598"/>
                </a:moveTo>
                <a:lnTo>
                  <a:pt x="1196" y="598"/>
                </a:lnTo>
                <a:cubicBezTo>
                  <a:pt x="1196" y="932"/>
                  <a:pt x="932" y="1196"/>
                  <a:pt x="598" y="1196"/>
                </a:cubicBezTo>
                <a:cubicBezTo>
                  <a:pt x="264" y="1196"/>
                  <a:pt x="0" y="932"/>
                  <a:pt x="0" y="598"/>
                </a:cubicBezTo>
                <a:cubicBezTo>
                  <a:pt x="0" y="264"/>
                  <a:pt x="264" y="0"/>
                  <a:pt x="598" y="0"/>
                </a:cubicBezTo>
                <a:cubicBezTo>
                  <a:pt x="932" y="0"/>
                  <a:pt x="1196" y="264"/>
                  <a:pt x="1196" y="59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3" name="Google Shape;703;p31"/>
          <p:cNvSpPr/>
          <p:nvPr/>
        </p:nvSpPr>
        <p:spPr>
          <a:xfrm>
            <a:off x="3578332" y="4848670"/>
            <a:ext cx="615835" cy="615835"/>
          </a:xfrm>
          <a:custGeom>
            <a:avLst/>
            <a:gdLst/>
            <a:ahLst/>
            <a:cxnLst/>
            <a:rect l="l" t="t" r="r" b="b"/>
            <a:pathLst>
              <a:path w="1197" h="1197" extrusionOk="0">
                <a:moveTo>
                  <a:pt x="1196" y="598"/>
                </a:moveTo>
                <a:lnTo>
                  <a:pt x="1196" y="598"/>
                </a:lnTo>
                <a:cubicBezTo>
                  <a:pt x="1196" y="932"/>
                  <a:pt x="932" y="1196"/>
                  <a:pt x="598" y="1196"/>
                </a:cubicBezTo>
                <a:cubicBezTo>
                  <a:pt x="264" y="1196"/>
                  <a:pt x="0" y="932"/>
                  <a:pt x="0" y="598"/>
                </a:cubicBezTo>
                <a:cubicBezTo>
                  <a:pt x="0" y="273"/>
                  <a:pt x="264" y="0"/>
                  <a:pt x="598" y="0"/>
                </a:cubicBezTo>
                <a:cubicBezTo>
                  <a:pt x="932" y="0"/>
                  <a:pt x="1196" y="273"/>
                  <a:pt x="1196" y="59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grpSp>
        <p:nvGrpSpPr>
          <p:cNvPr id="704" name="Google Shape;704;p31"/>
          <p:cNvGrpSpPr/>
          <p:nvPr/>
        </p:nvGrpSpPr>
        <p:grpSpPr>
          <a:xfrm>
            <a:off x="4015402" y="2065545"/>
            <a:ext cx="3903520" cy="3825800"/>
            <a:chOff x="3897420" y="1517697"/>
            <a:chExt cx="4186980" cy="4292643"/>
          </a:xfrm>
        </p:grpSpPr>
        <p:sp>
          <p:nvSpPr>
            <p:cNvPr id="705" name="Google Shape;705;p31"/>
            <p:cNvSpPr/>
            <p:nvPr/>
          </p:nvSpPr>
          <p:spPr>
            <a:xfrm>
              <a:off x="5921021" y="3646961"/>
              <a:ext cx="1274848" cy="2163379"/>
            </a:xfrm>
            <a:custGeom>
              <a:avLst/>
              <a:gdLst/>
              <a:ahLst/>
              <a:cxnLst/>
              <a:rect l="l" t="t" r="r" b="b"/>
              <a:pathLst>
                <a:path w="2472" h="4197" extrusionOk="0">
                  <a:moveTo>
                    <a:pt x="0" y="4196"/>
                  </a:moveTo>
                  <a:lnTo>
                    <a:pt x="0" y="4196"/>
                  </a:lnTo>
                  <a:cubicBezTo>
                    <a:pt x="923" y="4196"/>
                    <a:pt x="1776" y="3897"/>
                    <a:pt x="2471" y="3396"/>
                  </a:cubicBezTo>
                  <a:cubicBezTo>
                    <a:pt x="0" y="0"/>
                    <a:pt x="0" y="0"/>
                    <a:pt x="0" y="0"/>
                  </a:cubicBezTo>
                  <a:lnTo>
                    <a:pt x="0" y="4196"/>
                  </a:lnTo>
                </a:path>
              </a:pathLst>
            </a:custGeom>
            <a:solidFill>
              <a:srgbClr val="5696D0"/>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6" name="Google Shape;706;p31"/>
            <p:cNvSpPr/>
            <p:nvPr/>
          </p:nvSpPr>
          <p:spPr>
            <a:xfrm>
              <a:off x="4730254" y="3660596"/>
              <a:ext cx="1193039" cy="2027031"/>
            </a:xfrm>
            <a:custGeom>
              <a:avLst/>
              <a:gdLst/>
              <a:ahLst/>
              <a:cxnLst/>
              <a:rect l="l" t="t" r="r" b="b"/>
              <a:pathLst>
                <a:path w="2314" h="3933" extrusionOk="0">
                  <a:moveTo>
                    <a:pt x="0" y="3175"/>
                  </a:moveTo>
                  <a:lnTo>
                    <a:pt x="0" y="3175"/>
                  </a:lnTo>
                  <a:cubicBezTo>
                    <a:pt x="651" y="3650"/>
                    <a:pt x="1451" y="3932"/>
                    <a:pt x="2313" y="3932"/>
                  </a:cubicBezTo>
                  <a:cubicBezTo>
                    <a:pt x="2313" y="0"/>
                    <a:pt x="2313" y="0"/>
                    <a:pt x="2313" y="0"/>
                  </a:cubicBezTo>
                  <a:lnTo>
                    <a:pt x="0" y="3175"/>
                  </a:lnTo>
                </a:path>
              </a:pathLst>
            </a:custGeom>
            <a:solidFill>
              <a:srgbClr val="615AA6"/>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7" name="Google Shape;707;p31"/>
            <p:cNvSpPr/>
            <p:nvPr/>
          </p:nvSpPr>
          <p:spPr>
            <a:xfrm>
              <a:off x="3991705" y="3660596"/>
              <a:ext cx="1931588" cy="1636169"/>
            </a:xfrm>
            <a:custGeom>
              <a:avLst/>
              <a:gdLst/>
              <a:ahLst/>
              <a:cxnLst/>
              <a:rect l="l" t="t" r="r" b="b"/>
              <a:pathLst>
                <a:path w="3748" h="3176" extrusionOk="0">
                  <a:moveTo>
                    <a:pt x="0" y="1214"/>
                  </a:moveTo>
                  <a:lnTo>
                    <a:pt x="0" y="1214"/>
                  </a:lnTo>
                  <a:cubicBezTo>
                    <a:pt x="264" y="2014"/>
                    <a:pt x="765" y="2700"/>
                    <a:pt x="1434" y="3175"/>
                  </a:cubicBezTo>
                  <a:cubicBezTo>
                    <a:pt x="3747" y="0"/>
                    <a:pt x="3747" y="0"/>
                    <a:pt x="3747" y="0"/>
                  </a:cubicBezTo>
                  <a:lnTo>
                    <a:pt x="0" y="1214"/>
                  </a:lnTo>
                </a:path>
              </a:pathLst>
            </a:custGeom>
            <a:solidFill>
              <a:srgbClr val="615AA6"/>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08" name="Google Shape;708;p31"/>
            <p:cNvSpPr/>
            <p:nvPr/>
          </p:nvSpPr>
          <p:spPr>
            <a:xfrm>
              <a:off x="3897420" y="3018629"/>
              <a:ext cx="2027031" cy="1256668"/>
            </a:xfrm>
            <a:custGeom>
              <a:avLst/>
              <a:gdLst/>
              <a:ahLst/>
              <a:cxnLst/>
              <a:rect l="l" t="t" r="r" b="b"/>
              <a:pathLst>
                <a:path w="3933" h="2438" extrusionOk="0">
                  <a:moveTo>
                    <a:pt x="185" y="0"/>
                  </a:moveTo>
                  <a:lnTo>
                    <a:pt x="185" y="0"/>
                  </a:lnTo>
                  <a:cubicBezTo>
                    <a:pt x="62" y="387"/>
                    <a:pt x="0" y="792"/>
                    <a:pt x="0" y="1223"/>
                  </a:cubicBezTo>
                  <a:cubicBezTo>
                    <a:pt x="0" y="1645"/>
                    <a:pt x="62" y="2050"/>
                    <a:pt x="185" y="2437"/>
                  </a:cubicBezTo>
                  <a:cubicBezTo>
                    <a:pt x="3932" y="1223"/>
                    <a:pt x="3932" y="1223"/>
                    <a:pt x="3932" y="1223"/>
                  </a:cubicBezTo>
                  <a:lnTo>
                    <a:pt x="185" y="0"/>
                  </a:lnTo>
                </a:path>
              </a:pathLst>
            </a:custGeom>
            <a:solidFill>
              <a:srgbClr val="615AA6"/>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9" name="Google Shape;709;p31"/>
            <p:cNvSpPr/>
            <p:nvPr/>
          </p:nvSpPr>
          <p:spPr>
            <a:xfrm>
              <a:off x="3991705" y="2019882"/>
              <a:ext cx="1931588" cy="1640714"/>
            </a:xfrm>
            <a:custGeom>
              <a:avLst/>
              <a:gdLst/>
              <a:ahLst/>
              <a:cxnLst/>
              <a:rect l="l" t="t" r="r" b="b"/>
              <a:pathLst>
                <a:path w="3748" h="3184" extrusionOk="0">
                  <a:moveTo>
                    <a:pt x="1434" y="0"/>
                  </a:moveTo>
                  <a:lnTo>
                    <a:pt x="1434" y="0"/>
                  </a:lnTo>
                  <a:cubicBezTo>
                    <a:pt x="765" y="483"/>
                    <a:pt x="264" y="1169"/>
                    <a:pt x="0" y="1960"/>
                  </a:cubicBezTo>
                  <a:cubicBezTo>
                    <a:pt x="3747" y="3183"/>
                    <a:pt x="3747" y="3183"/>
                    <a:pt x="3747" y="3183"/>
                  </a:cubicBezTo>
                  <a:lnTo>
                    <a:pt x="1434" y="0"/>
                  </a:lnTo>
                </a:path>
              </a:pathLst>
            </a:custGeom>
            <a:solidFill>
              <a:srgbClr val="615AA6"/>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10" name="Google Shape;710;p31"/>
            <p:cNvSpPr/>
            <p:nvPr/>
          </p:nvSpPr>
          <p:spPr>
            <a:xfrm>
              <a:off x="5973358" y="1517697"/>
              <a:ext cx="1193039" cy="2031576"/>
            </a:xfrm>
            <a:custGeom>
              <a:avLst/>
              <a:gdLst/>
              <a:ahLst/>
              <a:cxnLst/>
              <a:rect l="l" t="t" r="r" b="b"/>
              <a:pathLst>
                <a:path w="2314" h="3941" extrusionOk="0">
                  <a:moveTo>
                    <a:pt x="2313" y="757"/>
                  </a:moveTo>
                  <a:lnTo>
                    <a:pt x="2313" y="757"/>
                  </a:lnTo>
                  <a:cubicBezTo>
                    <a:pt x="1662" y="282"/>
                    <a:pt x="861" y="0"/>
                    <a:pt x="0" y="0"/>
                  </a:cubicBezTo>
                  <a:cubicBezTo>
                    <a:pt x="0" y="3940"/>
                    <a:pt x="0" y="3940"/>
                    <a:pt x="0" y="3940"/>
                  </a:cubicBezTo>
                  <a:lnTo>
                    <a:pt x="2313" y="757"/>
                  </a:lnTo>
                </a:path>
              </a:pathLst>
            </a:custGeom>
            <a:solidFill>
              <a:srgbClr val="5696D0"/>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11" name="Google Shape;711;p31"/>
            <p:cNvSpPr/>
            <p:nvPr/>
          </p:nvSpPr>
          <p:spPr>
            <a:xfrm>
              <a:off x="4763210" y="1624026"/>
              <a:ext cx="1193039" cy="2031576"/>
            </a:xfrm>
            <a:custGeom>
              <a:avLst/>
              <a:gdLst/>
              <a:ahLst/>
              <a:cxnLst/>
              <a:rect l="l" t="t" r="r" b="b"/>
              <a:pathLst>
                <a:path w="2314" h="3941" extrusionOk="0">
                  <a:moveTo>
                    <a:pt x="2313" y="3940"/>
                  </a:moveTo>
                  <a:lnTo>
                    <a:pt x="2313" y="3940"/>
                  </a:lnTo>
                  <a:cubicBezTo>
                    <a:pt x="2313" y="0"/>
                    <a:pt x="2313" y="0"/>
                    <a:pt x="2313" y="0"/>
                  </a:cubicBezTo>
                  <a:cubicBezTo>
                    <a:pt x="1451" y="0"/>
                    <a:pt x="651" y="282"/>
                    <a:pt x="0" y="757"/>
                  </a:cubicBezTo>
                  <a:lnTo>
                    <a:pt x="2313" y="3940"/>
                  </a:lnTo>
                </a:path>
              </a:pathLst>
            </a:custGeom>
            <a:solidFill>
              <a:srgbClr val="615AA6"/>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12" name="Google Shape;712;p31"/>
            <p:cNvSpPr/>
            <p:nvPr/>
          </p:nvSpPr>
          <p:spPr>
            <a:xfrm>
              <a:off x="5921021" y="3646961"/>
              <a:ext cx="2058846" cy="1749792"/>
            </a:xfrm>
            <a:custGeom>
              <a:avLst/>
              <a:gdLst/>
              <a:ahLst/>
              <a:cxnLst/>
              <a:rect l="l" t="t" r="r" b="b"/>
              <a:pathLst>
                <a:path w="3994" h="3397" extrusionOk="0">
                  <a:moveTo>
                    <a:pt x="2471" y="3396"/>
                  </a:moveTo>
                  <a:lnTo>
                    <a:pt x="2471" y="3396"/>
                  </a:lnTo>
                  <a:cubicBezTo>
                    <a:pt x="3175" y="2877"/>
                    <a:pt x="3720" y="2147"/>
                    <a:pt x="3993" y="1293"/>
                  </a:cubicBezTo>
                  <a:cubicBezTo>
                    <a:pt x="0" y="0"/>
                    <a:pt x="0" y="0"/>
                    <a:pt x="0" y="0"/>
                  </a:cubicBezTo>
                  <a:lnTo>
                    <a:pt x="2471" y="3396"/>
                  </a:lnTo>
                </a:path>
              </a:pathLst>
            </a:custGeom>
            <a:solidFill>
              <a:srgbClr val="5696D0"/>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13" name="Google Shape;713;p31"/>
            <p:cNvSpPr/>
            <p:nvPr/>
          </p:nvSpPr>
          <p:spPr>
            <a:xfrm>
              <a:off x="5920597" y="1917592"/>
              <a:ext cx="2058846" cy="1754337"/>
            </a:xfrm>
            <a:custGeom>
              <a:avLst/>
              <a:gdLst/>
              <a:ahLst/>
              <a:cxnLst/>
              <a:rect l="l" t="t" r="r" b="b"/>
              <a:pathLst>
                <a:path w="3994" h="3404" extrusionOk="0">
                  <a:moveTo>
                    <a:pt x="3993" y="2101"/>
                  </a:moveTo>
                  <a:lnTo>
                    <a:pt x="3993" y="2101"/>
                  </a:lnTo>
                  <a:cubicBezTo>
                    <a:pt x="3720" y="1249"/>
                    <a:pt x="3175" y="519"/>
                    <a:pt x="2471" y="0"/>
                  </a:cubicBezTo>
                  <a:cubicBezTo>
                    <a:pt x="0" y="3403"/>
                    <a:pt x="0" y="3403"/>
                    <a:pt x="0" y="3403"/>
                  </a:cubicBezTo>
                  <a:lnTo>
                    <a:pt x="3993" y="2101"/>
                  </a:lnTo>
                </a:path>
              </a:pathLst>
            </a:custGeom>
            <a:solidFill>
              <a:srgbClr val="5696D0"/>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14" name="Google Shape;714;p31"/>
            <p:cNvSpPr/>
            <p:nvPr/>
          </p:nvSpPr>
          <p:spPr>
            <a:xfrm>
              <a:off x="5921021" y="2974314"/>
              <a:ext cx="2163379" cy="1338476"/>
            </a:xfrm>
            <a:custGeom>
              <a:avLst/>
              <a:gdLst/>
              <a:ahLst/>
              <a:cxnLst/>
              <a:rect l="l" t="t" r="r" b="b"/>
              <a:pathLst>
                <a:path w="4196" h="2596" extrusionOk="0">
                  <a:moveTo>
                    <a:pt x="3993" y="2595"/>
                  </a:moveTo>
                  <a:lnTo>
                    <a:pt x="3993" y="2595"/>
                  </a:lnTo>
                  <a:cubicBezTo>
                    <a:pt x="4125" y="2191"/>
                    <a:pt x="4195" y="1751"/>
                    <a:pt x="4195" y="1302"/>
                  </a:cubicBezTo>
                  <a:cubicBezTo>
                    <a:pt x="4195" y="845"/>
                    <a:pt x="4125" y="414"/>
                    <a:pt x="3993" y="0"/>
                  </a:cubicBezTo>
                  <a:cubicBezTo>
                    <a:pt x="0" y="1302"/>
                    <a:pt x="0" y="1302"/>
                    <a:pt x="0" y="1302"/>
                  </a:cubicBezTo>
                  <a:lnTo>
                    <a:pt x="3993" y="2595"/>
                  </a:lnTo>
                </a:path>
              </a:pathLst>
            </a:custGeom>
            <a:solidFill>
              <a:srgbClr val="5696D0"/>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5" name="Google Shape;715;p31"/>
            <p:cNvSpPr/>
            <p:nvPr/>
          </p:nvSpPr>
          <p:spPr>
            <a:xfrm>
              <a:off x="4996131" y="2758430"/>
              <a:ext cx="902166" cy="902166"/>
            </a:xfrm>
            <a:custGeom>
              <a:avLst/>
              <a:gdLst/>
              <a:ahLst/>
              <a:cxnLst/>
              <a:rect l="l" t="t" r="r" b="b"/>
              <a:pathLst>
                <a:path w="1751" h="1751" extrusionOk="0">
                  <a:moveTo>
                    <a:pt x="484" y="0"/>
                  </a:moveTo>
                  <a:lnTo>
                    <a:pt x="484" y="0"/>
                  </a:lnTo>
                  <a:cubicBezTo>
                    <a:pt x="299" y="132"/>
                    <a:pt x="141" y="291"/>
                    <a:pt x="0" y="474"/>
                  </a:cubicBezTo>
                  <a:cubicBezTo>
                    <a:pt x="1750" y="1750"/>
                    <a:pt x="1750" y="1750"/>
                    <a:pt x="1750" y="1750"/>
                  </a:cubicBezTo>
                  <a:lnTo>
                    <a:pt x="484"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6" name="Google Shape;716;p31"/>
            <p:cNvSpPr/>
            <p:nvPr/>
          </p:nvSpPr>
          <p:spPr>
            <a:xfrm>
              <a:off x="5246101" y="2599358"/>
              <a:ext cx="652196" cy="1061238"/>
            </a:xfrm>
            <a:custGeom>
              <a:avLst/>
              <a:gdLst/>
              <a:ahLst/>
              <a:cxnLst/>
              <a:rect l="l" t="t" r="r" b="b"/>
              <a:pathLst>
                <a:path w="1267" h="2058" extrusionOk="0">
                  <a:moveTo>
                    <a:pt x="598" y="0"/>
                  </a:moveTo>
                  <a:lnTo>
                    <a:pt x="598" y="0"/>
                  </a:lnTo>
                  <a:cubicBezTo>
                    <a:pt x="378" y="70"/>
                    <a:pt x="176" y="175"/>
                    <a:pt x="0" y="307"/>
                  </a:cubicBezTo>
                  <a:cubicBezTo>
                    <a:pt x="1266" y="2057"/>
                    <a:pt x="1266" y="2057"/>
                    <a:pt x="1266" y="2057"/>
                  </a:cubicBezTo>
                  <a:lnTo>
                    <a:pt x="598"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7" name="Google Shape;717;p31"/>
            <p:cNvSpPr/>
            <p:nvPr/>
          </p:nvSpPr>
          <p:spPr>
            <a:xfrm>
              <a:off x="5555155" y="2544819"/>
              <a:ext cx="345414" cy="1115777"/>
            </a:xfrm>
            <a:custGeom>
              <a:avLst/>
              <a:gdLst/>
              <a:ahLst/>
              <a:cxnLst/>
              <a:rect l="l" t="t" r="r" b="b"/>
              <a:pathLst>
                <a:path w="669" h="2164" extrusionOk="0">
                  <a:moveTo>
                    <a:pt x="668" y="0"/>
                  </a:moveTo>
                  <a:lnTo>
                    <a:pt x="668" y="0"/>
                  </a:lnTo>
                  <a:cubicBezTo>
                    <a:pt x="439" y="0"/>
                    <a:pt x="211" y="35"/>
                    <a:pt x="0" y="106"/>
                  </a:cubicBezTo>
                  <a:cubicBezTo>
                    <a:pt x="668" y="2163"/>
                    <a:pt x="668" y="2163"/>
                    <a:pt x="668" y="2163"/>
                  </a:cubicBezTo>
                  <a:lnTo>
                    <a:pt x="668"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8" name="Google Shape;718;p31"/>
            <p:cNvSpPr/>
            <p:nvPr/>
          </p:nvSpPr>
          <p:spPr>
            <a:xfrm>
              <a:off x="4843877" y="3001584"/>
              <a:ext cx="1056692" cy="659013"/>
            </a:xfrm>
            <a:custGeom>
              <a:avLst/>
              <a:gdLst/>
              <a:ahLst/>
              <a:cxnLst/>
              <a:rect l="l" t="t" r="r" b="b"/>
              <a:pathLst>
                <a:path w="2050" h="1277" extrusionOk="0">
                  <a:moveTo>
                    <a:pt x="299" y="0"/>
                  </a:moveTo>
                  <a:lnTo>
                    <a:pt x="299" y="0"/>
                  </a:lnTo>
                  <a:cubicBezTo>
                    <a:pt x="167" y="185"/>
                    <a:pt x="70" y="387"/>
                    <a:pt x="0" y="607"/>
                  </a:cubicBezTo>
                  <a:cubicBezTo>
                    <a:pt x="2049" y="1276"/>
                    <a:pt x="2049" y="1276"/>
                    <a:pt x="2049" y="1276"/>
                  </a:cubicBezTo>
                  <a:lnTo>
                    <a:pt x="299"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9" name="Google Shape;719;p31"/>
            <p:cNvSpPr/>
            <p:nvPr/>
          </p:nvSpPr>
          <p:spPr>
            <a:xfrm>
              <a:off x="5921021" y="3042488"/>
              <a:ext cx="997608" cy="618108"/>
            </a:xfrm>
            <a:custGeom>
              <a:avLst/>
              <a:gdLst/>
              <a:ahLst/>
              <a:cxnLst/>
              <a:rect l="l" t="t" r="r" b="b"/>
              <a:pathLst>
                <a:path w="1935" h="1198" extrusionOk="0">
                  <a:moveTo>
                    <a:pt x="1934" y="563"/>
                  </a:moveTo>
                  <a:lnTo>
                    <a:pt x="1934" y="563"/>
                  </a:lnTo>
                  <a:cubicBezTo>
                    <a:pt x="1864" y="361"/>
                    <a:pt x="1767" y="168"/>
                    <a:pt x="1644" y="0"/>
                  </a:cubicBezTo>
                  <a:cubicBezTo>
                    <a:pt x="0" y="1197"/>
                    <a:pt x="0" y="1197"/>
                    <a:pt x="0" y="1197"/>
                  </a:cubicBezTo>
                  <a:lnTo>
                    <a:pt x="1934" y="563"/>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0" name="Google Shape;720;p31"/>
            <p:cNvSpPr/>
            <p:nvPr/>
          </p:nvSpPr>
          <p:spPr>
            <a:xfrm>
              <a:off x="5898297" y="2544819"/>
              <a:ext cx="345414" cy="1115777"/>
            </a:xfrm>
            <a:custGeom>
              <a:avLst/>
              <a:gdLst/>
              <a:ahLst/>
              <a:cxnLst/>
              <a:rect l="l" t="t" r="r" b="b"/>
              <a:pathLst>
                <a:path w="669" h="2164" extrusionOk="0">
                  <a:moveTo>
                    <a:pt x="668" y="106"/>
                  </a:moveTo>
                  <a:lnTo>
                    <a:pt x="668" y="106"/>
                  </a:lnTo>
                  <a:cubicBezTo>
                    <a:pt x="457" y="35"/>
                    <a:pt x="238" y="0"/>
                    <a:pt x="0" y="0"/>
                  </a:cubicBezTo>
                  <a:cubicBezTo>
                    <a:pt x="0" y="2163"/>
                    <a:pt x="0" y="2163"/>
                    <a:pt x="0" y="2163"/>
                  </a:cubicBezTo>
                  <a:lnTo>
                    <a:pt x="668" y="106"/>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1" name="Google Shape;721;p31"/>
            <p:cNvSpPr/>
            <p:nvPr/>
          </p:nvSpPr>
          <p:spPr>
            <a:xfrm>
              <a:off x="5921021" y="2812969"/>
              <a:ext cx="847626" cy="847627"/>
            </a:xfrm>
            <a:custGeom>
              <a:avLst/>
              <a:gdLst/>
              <a:ahLst/>
              <a:cxnLst/>
              <a:rect l="l" t="t" r="r" b="b"/>
              <a:pathLst>
                <a:path w="1645" h="1645" extrusionOk="0">
                  <a:moveTo>
                    <a:pt x="1644" y="447"/>
                  </a:moveTo>
                  <a:lnTo>
                    <a:pt x="1644" y="447"/>
                  </a:lnTo>
                  <a:cubicBezTo>
                    <a:pt x="1512" y="273"/>
                    <a:pt x="1363" y="123"/>
                    <a:pt x="1196" y="0"/>
                  </a:cubicBezTo>
                  <a:cubicBezTo>
                    <a:pt x="0" y="1644"/>
                    <a:pt x="0" y="1644"/>
                    <a:pt x="0" y="1644"/>
                  </a:cubicBezTo>
                  <a:lnTo>
                    <a:pt x="1644" y="447"/>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2" name="Google Shape;722;p31"/>
            <p:cNvSpPr/>
            <p:nvPr/>
          </p:nvSpPr>
          <p:spPr>
            <a:xfrm>
              <a:off x="4789338" y="3660596"/>
              <a:ext cx="1111231" cy="345414"/>
            </a:xfrm>
            <a:custGeom>
              <a:avLst/>
              <a:gdLst/>
              <a:ahLst/>
              <a:cxnLst/>
              <a:rect l="l" t="t" r="r" b="b"/>
              <a:pathLst>
                <a:path w="2156" h="669" extrusionOk="0">
                  <a:moveTo>
                    <a:pt x="0" y="0"/>
                  </a:moveTo>
                  <a:lnTo>
                    <a:pt x="0" y="0"/>
                  </a:lnTo>
                  <a:cubicBezTo>
                    <a:pt x="0" y="229"/>
                    <a:pt x="35" y="457"/>
                    <a:pt x="106" y="668"/>
                  </a:cubicBezTo>
                  <a:cubicBezTo>
                    <a:pt x="2155" y="0"/>
                    <a:pt x="2155" y="0"/>
                    <a:pt x="2155" y="0"/>
                  </a:cubicBezTo>
                  <a:lnTo>
                    <a:pt x="0"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3" name="Google Shape;723;p31"/>
            <p:cNvSpPr/>
            <p:nvPr/>
          </p:nvSpPr>
          <p:spPr>
            <a:xfrm>
              <a:off x="5898297" y="2599358"/>
              <a:ext cx="656739" cy="1061238"/>
            </a:xfrm>
            <a:custGeom>
              <a:avLst/>
              <a:gdLst/>
              <a:ahLst/>
              <a:cxnLst/>
              <a:rect l="l" t="t" r="r" b="b"/>
              <a:pathLst>
                <a:path w="1276" h="2058" extrusionOk="0">
                  <a:moveTo>
                    <a:pt x="1275" y="307"/>
                  </a:moveTo>
                  <a:lnTo>
                    <a:pt x="1275" y="307"/>
                  </a:lnTo>
                  <a:cubicBezTo>
                    <a:pt x="1090" y="175"/>
                    <a:pt x="888" y="70"/>
                    <a:pt x="668" y="0"/>
                  </a:cubicBezTo>
                  <a:cubicBezTo>
                    <a:pt x="0" y="2057"/>
                    <a:pt x="0" y="2057"/>
                    <a:pt x="0" y="2057"/>
                  </a:cubicBezTo>
                  <a:lnTo>
                    <a:pt x="1275" y="307"/>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4" name="Google Shape;724;p31"/>
            <p:cNvSpPr/>
            <p:nvPr/>
          </p:nvSpPr>
          <p:spPr>
            <a:xfrm>
              <a:off x="4789338" y="3315183"/>
              <a:ext cx="1111231" cy="345414"/>
            </a:xfrm>
            <a:custGeom>
              <a:avLst/>
              <a:gdLst/>
              <a:ahLst/>
              <a:cxnLst/>
              <a:rect l="l" t="t" r="r" b="b"/>
              <a:pathLst>
                <a:path w="2156" h="670" extrusionOk="0">
                  <a:moveTo>
                    <a:pt x="106" y="0"/>
                  </a:moveTo>
                  <a:lnTo>
                    <a:pt x="106" y="0"/>
                  </a:lnTo>
                  <a:cubicBezTo>
                    <a:pt x="35" y="211"/>
                    <a:pt x="0" y="431"/>
                    <a:pt x="0" y="669"/>
                  </a:cubicBezTo>
                  <a:cubicBezTo>
                    <a:pt x="2155" y="669"/>
                    <a:pt x="2155" y="669"/>
                    <a:pt x="2155" y="669"/>
                  </a:cubicBezTo>
                  <a:lnTo>
                    <a:pt x="106"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5" name="Google Shape;725;p31"/>
            <p:cNvSpPr/>
            <p:nvPr/>
          </p:nvSpPr>
          <p:spPr>
            <a:xfrm>
              <a:off x="5921021" y="3660596"/>
              <a:ext cx="847626" cy="847626"/>
            </a:xfrm>
            <a:custGeom>
              <a:avLst/>
              <a:gdLst/>
              <a:ahLst/>
              <a:cxnLst/>
              <a:rect l="l" t="t" r="r" b="b"/>
              <a:pathLst>
                <a:path w="1645" h="1646" extrusionOk="0">
                  <a:moveTo>
                    <a:pt x="1196" y="1645"/>
                  </a:moveTo>
                  <a:lnTo>
                    <a:pt x="1196" y="1645"/>
                  </a:lnTo>
                  <a:cubicBezTo>
                    <a:pt x="1363" y="1513"/>
                    <a:pt x="1512" y="1363"/>
                    <a:pt x="1644" y="1187"/>
                  </a:cubicBezTo>
                  <a:cubicBezTo>
                    <a:pt x="0" y="0"/>
                    <a:pt x="0" y="0"/>
                    <a:pt x="0" y="0"/>
                  </a:cubicBezTo>
                  <a:lnTo>
                    <a:pt x="1196" y="1645"/>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6" name="Google Shape;726;p31"/>
            <p:cNvSpPr/>
            <p:nvPr/>
          </p:nvSpPr>
          <p:spPr>
            <a:xfrm>
              <a:off x="5921021" y="3660596"/>
              <a:ext cx="615835" cy="993063"/>
            </a:xfrm>
            <a:custGeom>
              <a:avLst/>
              <a:gdLst/>
              <a:ahLst/>
              <a:cxnLst/>
              <a:rect l="l" t="t" r="r" b="b"/>
              <a:pathLst>
                <a:path w="1197" h="1927" extrusionOk="0">
                  <a:moveTo>
                    <a:pt x="624" y="1926"/>
                  </a:moveTo>
                  <a:lnTo>
                    <a:pt x="624" y="1926"/>
                  </a:lnTo>
                  <a:cubicBezTo>
                    <a:pt x="835" y="1865"/>
                    <a:pt x="1020" y="1768"/>
                    <a:pt x="1196" y="1645"/>
                  </a:cubicBezTo>
                  <a:cubicBezTo>
                    <a:pt x="0" y="0"/>
                    <a:pt x="0" y="0"/>
                    <a:pt x="0" y="0"/>
                  </a:cubicBezTo>
                  <a:lnTo>
                    <a:pt x="624" y="1926"/>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7" name="Google Shape;727;p31"/>
            <p:cNvSpPr/>
            <p:nvPr/>
          </p:nvSpPr>
          <p:spPr>
            <a:xfrm>
              <a:off x="5921021" y="3660596"/>
              <a:ext cx="997608" cy="611290"/>
            </a:xfrm>
            <a:custGeom>
              <a:avLst/>
              <a:gdLst/>
              <a:ahLst/>
              <a:cxnLst/>
              <a:rect l="l" t="t" r="r" b="b"/>
              <a:pathLst>
                <a:path w="1935" h="1188" extrusionOk="0">
                  <a:moveTo>
                    <a:pt x="1644" y="1187"/>
                  </a:moveTo>
                  <a:lnTo>
                    <a:pt x="1644" y="1187"/>
                  </a:lnTo>
                  <a:cubicBezTo>
                    <a:pt x="1767" y="1020"/>
                    <a:pt x="1864" y="827"/>
                    <a:pt x="1934" y="624"/>
                  </a:cubicBezTo>
                  <a:cubicBezTo>
                    <a:pt x="0" y="0"/>
                    <a:pt x="0" y="0"/>
                    <a:pt x="0" y="0"/>
                  </a:cubicBezTo>
                  <a:lnTo>
                    <a:pt x="1644" y="1187"/>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8" name="Google Shape;728;p31"/>
            <p:cNvSpPr/>
            <p:nvPr/>
          </p:nvSpPr>
          <p:spPr>
            <a:xfrm>
              <a:off x="5921021" y="3660596"/>
              <a:ext cx="1047602" cy="322689"/>
            </a:xfrm>
            <a:custGeom>
              <a:avLst/>
              <a:gdLst/>
              <a:ahLst/>
              <a:cxnLst/>
              <a:rect l="l" t="t" r="r" b="b"/>
              <a:pathLst>
                <a:path w="2032" h="625" extrusionOk="0">
                  <a:moveTo>
                    <a:pt x="1934" y="624"/>
                  </a:moveTo>
                  <a:lnTo>
                    <a:pt x="1934" y="624"/>
                  </a:lnTo>
                  <a:cubicBezTo>
                    <a:pt x="1996" y="431"/>
                    <a:pt x="2031" y="220"/>
                    <a:pt x="2031" y="0"/>
                  </a:cubicBezTo>
                  <a:cubicBezTo>
                    <a:pt x="0" y="0"/>
                    <a:pt x="0" y="0"/>
                    <a:pt x="0" y="0"/>
                  </a:cubicBezTo>
                  <a:lnTo>
                    <a:pt x="1934" y="624"/>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9" name="Google Shape;729;p31"/>
            <p:cNvSpPr/>
            <p:nvPr/>
          </p:nvSpPr>
          <p:spPr>
            <a:xfrm>
              <a:off x="5921021" y="3333362"/>
              <a:ext cx="1047602" cy="327234"/>
            </a:xfrm>
            <a:custGeom>
              <a:avLst/>
              <a:gdLst/>
              <a:ahLst/>
              <a:cxnLst/>
              <a:rect l="l" t="t" r="r" b="b"/>
              <a:pathLst>
                <a:path w="2032" h="635" extrusionOk="0">
                  <a:moveTo>
                    <a:pt x="0" y="634"/>
                  </a:moveTo>
                  <a:lnTo>
                    <a:pt x="0" y="634"/>
                  </a:lnTo>
                  <a:cubicBezTo>
                    <a:pt x="2031" y="634"/>
                    <a:pt x="2031" y="634"/>
                    <a:pt x="2031" y="634"/>
                  </a:cubicBezTo>
                  <a:cubicBezTo>
                    <a:pt x="2031" y="414"/>
                    <a:pt x="1996" y="203"/>
                    <a:pt x="1934" y="0"/>
                  </a:cubicBezTo>
                  <a:lnTo>
                    <a:pt x="0" y="634"/>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0" name="Google Shape;730;p31"/>
            <p:cNvSpPr/>
            <p:nvPr/>
          </p:nvSpPr>
          <p:spPr>
            <a:xfrm>
              <a:off x="4996131" y="3660596"/>
              <a:ext cx="902166" cy="897620"/>
            </a:xfrm>
            <a:custGeom>
              <a:avLst/>
              <a:gdLst/>
              <a:ahLst/>
              <a:cxnLst/>
              <a:rect l="l" t="t" r="r" b="b"/>
              <a:pathLst>
                <a:path w="1751" h="1743" extrusionOk="0">
                  <a:moveTo>
                    <a:pt x="0" y="1266"/>
                  </a:moveTo>
                  <a:lnTo>
                    <a:pt x="0" y="1266"/>
                  </a:lnTo>
                  <a:cubicBezTo>
                    <a:pt x="141" y="1451"/>
                    <a:pt x="299" y="1610"/>
                    <a:pt x="484" y="1742"/>
                  </a:cubicBezTo>
                  <a:cubicBezTo>
                    <a:pt x="1750" y="0"/>
                    <a:pt x="1750" y="0"/>
                    <a:pt x="1750" y="0"/>
                  </a:cubicBezTo>
                  <a:lnTo>
                    <a:pt x="0" y="1266"/>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1" name="Google Shape;731;p31"/>
            <p:cNvSpPr/>
            <p:nvPr/>
          </p:nvSpPr>
          <p:spPr>
            <a:xfrm>
              <a:off x="5921021" y="3660596"/>
              <a:ext cx="322689" cy="1047602"/>
            </a:xfrm>
            <a:custGeom>
              <a:avLst/>
              <a:gdLst/>
              <a:ahLst/>
              <a:cxnLst/>
              <a:rect l="l" t="t" r="r" b="b"/>
              <a:pathLst>
                <a:path w="625" h="2033" extrusionOk="0">
                  <a:moveTo>
                    <a:pt x="0" y="2032"/>
                  </a:moveTo>
                  <a:lnTo>
                    <a:pt x="0" y="2032"/>
                  </a:lnTo>
                  <a:cubicBezTo>
                    <a:pt x="220" y="2032"/>
                    <a:pt x="430" y="1997"/>
                    <a:pt x="624" y="1926"/>
                  </a:cubicBezTo>
                  <a:cubicBezTo>
                    <a:pt x="0" y="0"/>
                    <a:pt x="0" y="0"/>
                    <a:pt x="0" y="0"/>
                  </a:cubicBezTo>
                  <a:lnTo>
                    <a:pt x="0" y="2032"/>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2" name="Google Shape;732;p31"/>
            <p:cNvSpPr/>
            <p:nvPr/>
          </p:nvSpPr>
          <p:spPr>
            <a:xfrm>
              <a:off x="5246101" y="3660596"/>
              <a:ext cx="652196" cy="1056692"/>
            </a:xfrm>
            <a:custGeom>
              <a:avLst/>
              <a:gdLst/>
              <a:ahLst/>
              <a:cxnLst/>
              <a:rect l="l" t="t" r="r" b="b"/>
              <a:pathLst>
                <a:path w="1267" h="2050" extrusionOk="0">
                  <a:moveTo>
                    <a:pt x="0" y="1742"/>
                  </a:moveTo>
                  <a:lnTo>
                    <a:pt x="0" y="1742"/>
                  </a:lnTo>
                  <a:cubicBezTo>
                    <a:pt x="176" y="1873"/>
                    <a:pt x="378" y="1979"/>
                    <a:pt x="598" y="2049"/>
                  </a:cubicBezTo>
                  <a:cubicBezTo>
                    <a:pt x="1266" y="0"/>
                    <a:pt x="1266" y="0"/>
                    <a:pt x="1266" y="0"/>
                  </a:cubicBezTo>
                  <a:lnTo>
                    <a:pt x="0" y="1742"/>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3" name="Google Shape;733;p31"/>
            <p:cNvSpPr/>
            <p:nvPr/>
          </p:nvSpPr>
          <p:spPr>
            <a:xfrm>
              <a:off x="4843877" y="3660596"/>
              <a:ext cx="1056692" cy="652195"/>
            </a:xfrm>
            <a:custGeom>
              <a:avLst/>
              <a:gdLst/>
              <a:ahLst/>
              <a:cxnLst/>
              <a:rect l="l" t="t" r="r" b="b"/>
              <a:pathLst>
                <a:path w="2050" h="1267" extrusionOk="0">
                  <a:moveTo>
                    <a:pt x="0" y="668"/>
                  </a:moveTo>
                  <a:lnTo>
                    <a:pt x="0" y="668"/>
                  </a:lnTo>
                  <a:cubicBezTo>
                    <a:pt x="70" y="879"/>
                    <a:pt x="167" y="1082"/>
                    <a:pt x="299" y="1266"/>
                  </a:cubicBezTo>
                  <a:cubicBezTo>
                    <a:pt x="2049" y="0"/>
                    <a:pt x="2049" y="0"/>
                    <a:pt x="2049" y="0"/>
                  </a:cubicBezTo>
                  <a:lnTo>
                    <a:pt x="0" y="668"/>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4" name="Google Shape;734;p31"/>
            <p:cNvSpPr/>
            <p:nvPr/>
          </p:nvSpPr>
          <p:spPr>
            <a:xfrm>
              <a:off x="5555155" y="3660596"/>
              <a:ext cx="388590" cy="1111231"/>
            </a:xfrm>
            <a:custGeom>
              <a:avLst/>
              <a:gdLst/>
              <a:ahLst/>
              <a:cxnLst/>
              <a:rect l="l" t="t" r="r" b="b"/>
              <a:pathLst>
                <a:path w="669" h="2156" extrusionOk="0">
                  <a:moveTo>
                    <a:pt x="0" y="2049"/>
                  </a:moveTo>
                  <a:lnTo>
                    <a:pt x="0" y="2049"/>
                  </a:lnTo>
                  <a:cubicBezTo>
                    <a:pt x="211" y="2120"/>
                    <a:pt x="439" y="2155"/>
                    <a:pt x="668" y="2155"/>
                  </a:cubicBezTo>
                  <a:cubicBezTo>
                    <a:pt x="668" y="0"/>
                    <a:pt x="668" y="0"/>
                    <a:pt x="668" y="0"/>
                  </a:cubicBezTo>
                  <a:lnTo>
                    <a:pt x="0" y="2049"/>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5" name="Google Shape;735;p31"/>
            <p:cNvSpPr/>
            <p:nvPr/>
          </p:nvSpPr>
          <p:spPr>
            <a:xfrm>
              <a:off x="5023400" y="2762975"/>
              <a:ext cx="1790696" cy="1790696"/>
            </a:xfrm>
            <a:custGeom>
              <a:avLst/>
              <a:gdLst/>
              <a:ahLst/>
              <a:cxnLst/>
              <a:rect l="l" t="t" r="r" b="b"/>
              <a:pathLst>
                <a:path w="3474" h="3475" extrusionOk="0">
                  <a:moveTo>
                    <a:pt x="3473" y="1741"/>
                  </a:moveTo>
                  <a:lnTo>
                    <a:pt x="3473" y="1741"/>
                  </a:lnTo>
                  <a:cubicBezTo>
                    <a:pt x="3473" y="2699"/>
                    <a:pt x="2699" y="3474"/>
                    <a:pt x="1741" y="3474"/>
                  </a:cubicBezTo>
                  <a:cubicBezTo>
                    <a:pt x="782" y="3474"/>
                    <a:pt x="0" y="2699"/>
                    <a:pt x="0" y="1741"/>
                  </a:cubicBezTo>
                  <a:cubicBezTo>
                    <a:pt x="0" y="782"/>
                    <a:pt x="782" y="0"/>
                    <a:pt x="1741" y="0"/>
                  </a:cubicBezTo>
                  <a:cubicBezTo>
                    <a:pt x="2699" y="0"/>
                    <a:pt x="3473" y="782"/>
                    <a:pt x="3473" y="1741"/>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36" name="Google Shape;736;p31"/>
            <p:cNvSpPr/>
            <p:nvPr/>
          </p:nvSpPr>
          <p:spPr>
            <a:xfrm>
              <a:off x="6061914" y="3115206"/>
              <a:ext cx="204521" cy="204520"/>
            </a:xfrm>
            <a:custGeom>
              <a:avLst/>
              <a:gdLst/>
              <a:ahLst/>
              <a:cxnLst/>
              <a:rect l="l" t="t" r="r" b="b"/>
              <a:pathLst>
                <a:path w="396" h="397" extrusionOk="0">
                  <a:moveTo>
                    <a:pt x="192" y="396"/>
                  </a:moveTo>
                  <a:lnTo>
                    <a:pt x="192" y="396"/>
                  </a:lnTo>
                  <a:cubicBezTo>
                    <a:pt x="307" y="396"/>
                    <a:pt x="395" y="308"/>
                    <a:pt x="395" y="203"/>
                  </a:cubicBezTo>
                  <a:cubicBezTo>
                    <a:pt x="395" y="88"/>
                    <a:pt x="307" y="0"/>
                    <a:pt x="192" y="0"/>
                  </a:cubicBezTo>
                  <a:cubicBezTo>
                    <a:pt x="87" y="0"/>
                    <a:pt x="0" y="88"/>
                    <a:pt x="0" y="203"/>
                  </a:cubicBezTo>
                  <a:cubicBezTo>
                    <a:pt x="0" y="308"/>
                    <a:pt x="87" y="396"/>
                    <a:pt x="192" y="396"/>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7" name="Google Shape;737;p31"/>
            <p:cNvSpPr/>
            <p:nvPr/>
          </p:nvSpPr>
          <p:spPr>
            <a:xfrm>
              <a:off x="5971015" y="3346997"/>
              <a:ext cx="386318" cy="879440"/>
            </a:xfrm>
            <a:custGeom>
              <a:avLst/>
              <a:gdLst/>
              <a:ahLst/>
              <a:cxnLst/>
              <a:rect l="l" t="t" r="r" b="b"/>
              <a:pathLst>
                <a:path w="748" h="1707" extrusionOk="0">
                  <a:moveTo>
                    <a:pt x="738" y="580"/>
                  </a:moveTo>
                  <a:lnTo>
                    <a:pt x="738" y="580"/>
                  </a:lnTo>
                  <a:cubicBezTo>
                    <a:pt x="650" y="185"/>
                    <a:pt x="650" y="185"/>
                    <a:pt x="650" y="185"/>
                  </a:cubicBezTo>
                  <a:cubicBezTo>
                    <a:pt x="650" y="176"/>
                    <a:pt x="650" y="176"/>
                    <a:pt x="641" y="176"/>
                  </a:cubicBezTo>
                  <a:lnTo>
                    <a:pt x="641" y="176"/>
                  </a:lnTo>
                  <a:lnTo>
                    <a:pt x="641" y="176"/>
                  </a:lnTo>
                  <a:cubicBezTo>
                    <a:pt x="615" y="79"/>
                    <a:pt x="527" y="0"/>
                    <a:pt x="421" y="0"/>
                  </a:cubicBezTo>
                  <a:cubicBezTo>
                    <a:pt x="324" y="0"/>
                    <a:pt x="324" y="0"/>
                    <a:pt x="324" y="0"/>
                  </a:cubicBezTo>
                  <a:cubicBezTo>
                    <a:pt x="211" y="0"/>
                    <a:pt x="123" y="79"/>
                    <a:pt x="97" y="185"/>
                  </a:cubicBezTo>
                  <a:cubicBezTo>
                    <a:pt x="9" y="580"/>
                    <a:pt x="9" y="580"/>
                    <a:pt x="9" y="580"/>
                  </a:cubicBezTo>
                  <a:cubicBezTo>
                    <a:pt x="0" y="598"/>
                    <a:pt x="9" y="615"/>
                    <a:pt x="27" y="624"/>
                  </a:cubicBezTo>
                  <a:cubicBezTo>
                    <a:pt x="53" y="633"/>
                    <a:pt x="79" y="624"/>
                    <a:pt x="79" y="598"/>
                  </a:cubicBezTo>
                  <a:cubicBezTo>
                    <a:pt x="211" y="228"/>
                    <a:pt x="211" y="228"/>
                    <a:pt x="211" y="228"/>
                  </a:cubicBezTo>
                  <a:cubicBezTo>
                    <a:pt x="238" y="228"/>
                    <a:pt x="238" y="228"/>
                    <a:pt x="238" y="228"/>
                  </a:cubicBezTo>
                  <a:cubicBezTo>
                    <a:pt x="70" y="862"/>
                    <a:pt x="70" y="862"/>
                    <a:pt x="70" y="862"/>
                  </a:cubicBezTo>
                  <a:cubicBezTo>
                    <a:pt x="62" y="880"/>
                    <a:pt x="79" y="888"/>
                    <a:pt x="97" y="888"/>
                  </a:cubicBezTo>
                  <a:cubicBezTo>
                    <a:pt x="211" y="888"/>
                    <a:pt x="211" y="888"/>
                    <a:pt x="211" y="888"/>
                  </a:cubicBezTo>
                  <a:cubicBezTo>
                    <a:pt x="307" y="1671"/>
                    <a:pt x="307" y="1671"/>
                    <a:pt x="307" y="1671"/>
                  </a:cubicBezTo>
                  <a:cubicBezTo>
                    <a:pt x="307" y="1689"/>
                    <a:pt x="324" y="1706"/>
                    <a:pt x="342" y="1706"/>
                  </a:cubicBezTo>
                  <a:cubicBezTo>
                    <a:pt x="404" y="1706"/>
                    <a:pt x="404" y="1706"/>
                    <a:pt x="404" y="1706"/>
                  </a:cubicBezTo>
                  <a:cubicBezTo>
                    <a:pt x="421" y="1706"/>
                    <a:pt x="439" y="1689"/>
                    <a:pt x="439" y="1671"/>
                  </a:cubicBezTo>
                  <a:cubicBezTo>
                    <a:pt x="536" y="888"/>
                    <a:pt x="536" y="888"/>
                    <a:pt x="536" y="888"/>
                  </a:cubicBezTo>
                  <a:cubicBezTo>
                    <a:pt x="650" y="888"/>
                    <a:pt x="650" y="888"/>
                    <a:pt x="650" y="888"/>
                  </a:cubicBezTo>
                  <a:cubicBezTo>
                    <a:pt x="668" y="888"/>
                    <a:pt x="685" y="880"/>
                    <a:pt x="676" y="862"/>
                  </a:cubicBezTo>
                  <a:cubicBezTo>
                    <a:pt x="509" y="228"/>
                    <a:pt x="509" y="228"/>
                    <a:pt x="509" y="228"/>
                  </a:cubicBezTo>
                  <a:cubicBezTo>
                    <a:pt x="536" y="228"/>
                    <a:pt x="536" y="228"/>
                    <a:pt x="536" y="228"/>
                  </a:cubicBezTo>
                  <a:cubicBezTo>
                    <a:pt x="668" y="598"/>
                    <a:pt x="668" y="598"/>
                    <a:pt x="668" y="598"/>
                  </a:cubicBezTo>
                  <a:cubicBezTo>
                    <a:pt x="668" y="624"/>
                    <a:pt x="694" y="633"/>
                    <a:pt x="712" y="624"/>
                  </a:cubicBezTo>
                  <a:cubicBezTo>
                    <a:pt x="738" y="615"/>
                    <a:pt x="747" y="598"/>
                    <a:pt x="738" y="58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8" name="Google Shape;738;p31"/>
            <p:cNvSpPr/>
            <p:nvPr/>
          </p:nvSpPr>
          <p:spPr>
            <a:xfrm>
              <a:off x="5436987" y="3346997"/>
              <a:ext cx="490851" cy="879440"/>
            </a:xfrm>
            <a:custGeom>
              <a:avLst/>
              <a:gdLst/>
              <a:ahLst/>
              <a:cxnLst/>
              <a:rect l="l" t="t" r="r" b="b"/>
              <a:pathLst>
                <a:path w="951" h="1707" extrusionOk="0">
                  <a:moveTo>
                    <a:pt x="941" y="809"/>
                  </a:moveTo>
                  <a:lnTo>
                    <a:pt x="941" y="809"/>
                  </a:lnTo>
                  <a:cubicBezTo>
                    <a:pt x="818" y="185"/>
                    <a:pt x="818" y="185"/>
                    <a:pt x="818" y="185"/>
                  </a:cubicBezTo>
                  <a:cubicBezTo>
                    <a:pt x="818" y="176"/>
                    <a:pt x="818" y="176"/>
                    <a:pt x="818" y="167"/>
                  </a:cubicBezTo>
                  <a:cubicBezTo>
                    <a:pt x="792" y="70"/>
                    <a:pt x="704" y="0"/>
                    <a:pt x="598" y="0"/>
                  </a:cubicBezTo>
                  <a:cubicBezTo>
                    <a:pt x="343" y="0"/>
                    <a:pt x="343" y="0"/>
                    <a:pt x="343" y="0"/>
                  </a:cubicBezTo>
                  <a:cubicBezTo>
                    <a:pt x="238" y="0"/>
                    <a:pt x="149" y="79"/>
                    <a:pt x="132" y="176"/>
                  </a:cubicBezTo>
                  <a:cubicBezTo>
                    <a:pt x="132" y="176"/>
                    <a:pt x="132" y="176"/>
                    <a:pt x="132" y="185"/>
                  </a:cubicBezTo>
                  <a:cubicBezTo>
                    <a:pt x="9" y="809"/>
                    <a:pt x="9" y="809"/>
                    <a:pt x="9" y="809"/>
                  </a:cubicBezTo>
                  <a:cubicBezTo>
                    <a:pt x="0" y="853"/>
                    <a:pt x="26" y="897"/>
                    <a:pt x="70" y="897"/>
                  </a:cubicBezTo>
                  <a:lnTo>
                    <a:pt x="70" y="897"/>
                  </a:lnTo>
                  <a:cubicBezTo>
                    <a:pt x="115" y="906"/>
                    <a:pt x="149" y="880"/>
                    <a:pt x="158" y="844"/>
                  </a:cubicBezTo>
                  <a:cubicBezTo>
                    <a:pt x="238" y="422"/>
                    <a:pt x="238" y="422"/>
                    <a:pt x="238" y="422"/>
                  </a:cubicBezTo>
                  <a:cubicBezTo>
                    <a:pt x="238" y="836"/>
                    <a:pt x="238" y="836"/>
                    <a:pt x="238" y="836"/>
                  </a:cubicBezTo>
                  <a:cubicBezTo>
                    <a:pt x="238" y="871"/>
                    <a:pt x="238" y="871"/>
                    <a:pt x="238" y="871"/>
                  </a:cubicBezTo>
                  <a:cubicBezTo>
                    <a:pt x="238" y="1609"/>
                    <a:pt x="238" y="1609"/>
                    <a:pt x="238" y="1609"/>
                  </a:cubicBezTo>
                  <a:cubicBezTo>
                    <a:pt x="238" y="1662"/>
                    <a:pt x="281" y="1706"/>
                    <a:pt x="334" y="1706"/>
                  </a:cubicBezTo>
                  <a:cubicBezTo>
                    <a:pt x="343" y="1706"/>
                    <a:pt x="343" y="1706"/>
                    <a:pt x="343" y="1706"/>
                  </a:cubicBezTo>
                  <a:cubicBezTo>
                    <a:pt x="396" y="1706"/>
                    <a:pt x="440" y="1662"/>
                    <a:pt x="440" y="1609"/>
                  </a:cubicBezTo>
                  <a:cubicBezTo>
                    <a:pt x="440" y="871"/>
                    <a:pt x="440" y="871"/>
                    <a:pt x="440" y="871"/>
                  </a:cubicBezTo>
                  <a:cubicBezTo>
                    <a:pt x="510" y="871"/>
                    <a:pt x="510" y="871"/>
                    <a:pt x="510" y="871"/>
                  </a:cubicBezTo>
                  <a:cubicBezTo>
                    <a:pt x="510" y="1609"/>
                    <a:pt x="510" y="1609"/>
                    <a:pt x="510" y="1609"/>
                  </a:cubicBezTo>
                  <a:cubicBezTo>
                    <a:pt x="510" y="1662"/>
                    <a:pt x="554" y="1706"/>
                    <a:pt x="607" y="1706"/>
                  </a:cubicBezTo>
                  <a:cubicBezTo>
                    <a:pt x="616" y="1706"/>
                    <a:pt x="616" y="1706"/>
                    <a:pt x="616" y="1706"/>
                  </a:cubicBezTo>
                  <a:cubicBezTo>
                    <a:pt x="668" y="1706"/>
                    <a:pt x="712" y="1662"/>
                    <a:pt x="712" y="1609"/>
                  </a:cubicBezTo>
                  <a:cubicBezTo>
                    <a:pt x="712" y="871"/>
                    <a:pt x="712" y="871"/>
                    <a:pt x="712" y="871"/>
                  </a:cubicBezTo>
                  <a:cubicBezTo>
                    <a:pt x="712" y="836"/>
                    <a:pt x="712" y="836"/>
                    <a:pt x="712" y="836"/>
                  </a:cubicBezTo>
                  <a:cubicBezTo>
                    <a:pt x="712" y="440"/>
                    <a:pt x="712" y="440"/>
                    <a:pt x="712" y="440"/>
                  </a:cubicBezTo>
                  <a:cubicBezTo>
                    <a:pt x="792" y="844"/>
                    <a:pt x="792" y="844"/>
                    <a:pt x="792" y="844"/>
                  </a:cubicBezTo>
                  <a:cubicBezTo>
                    <a:pt x="800" y="880"/>
                    <a:pt x="836" y="906"/>
                    <a:pt x="880" y="897"/>
                  </a:cubicBezTo>
                  <a:cubicBezTo>
                    <a:pt x="924" y="897"/>
                    <a:pt x="950" y="853"/>
                    <a:pt x="941" y="809"/>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9" name="Google Shape;739;p31"/>
            <p:cNvSpPr/>
            <p:nvPr/>
          </p:nvSpPr>
          <p:spPr>
            <a:xfrm>
              <a:off x="5577880" y="3115206"/>
              <a:ext cx="204521" cy="204521"/>
            </a:xfrm>
            <a:custGeom>
              <a:avLst/>
              <a:gdLst/>
              <a:ahLst/>
              <a:cxnLst/>
              <a:rect l="l" t="t" r="r" b="b"/>
              <a:pathLst>
                <a:path w="396" h="397" extrusionOk="0">
                  <a:moveTo>
                    <a:pt x="202" y="396"/>
                  </a:moveTo>
                  <a:lnTo>
                    <a:pt x="202" y="396"/>
                  </a:lnTo>
                  <a:cubicBezTo>
                    <a:pt x="308" y="396"/>
                    <a:pt x="395" y="308"/>
                    <a:pt x="395" y="203"/>
                  </a:cubicBezTo>
                  <a:cubicBezTo>
                    <a:pt x="395" y="88"/>
                    <a:pt x="308" y="0"/>
                    <a:pt x="202" y="0"/>
                  </a:cubicBezTo>
                  <a:cubicBezTo>
                    <a:pt x="88" y="0"/>
                    <a:pt x="0" y="88"/>
                    <a:pt x="0" y="203"/>
                  </a:cubicBezTo>
                  <a:cubicBezTo>
                    <a:pt x="0" y="308"/>
                    <a:pt x="88" y="396"/>
                    <a:pt x="202" y="396"/>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742" name="Google Shape;742;p31"/>
          <p:cNvSpPr/>
          <p:nvPr/>
        </p:nvSpPr>
        <p:spPr>
          <a:xfrm>
            <a:off x="2911153" y="5579159"/>
            <a:ext cx="363593" cy="313599"/>
          </a:xfrm>
          <a:custGeom>
            <a:avLst/>
            <a:gdLst/>
            <a:ahLst/>
            <a:cxnLst/>
            <a:rect l="l" t="t" r="r" b="b"/>
            <a:pathLst>
              <a:path w="705" h="608" extrusionOk="0">
                <a:moveTo>
                  <a:pt x="352" y="607"/>
                </a:moveTo>
                <a:lnTo>
                  <a:pt x="352" y="607"/>
                </a:lnTo>
                <a:cubicBezTo>
                  <a:pt x="344" y="607"/>
                  <a:pt x="344" y="607"/>
                  <a:pt x="335" y="598"/>
                </a:cubicBezTo>
                <a:cubicBezTo>
                  <a:pt x="97" y="370"/>
                  <a:pt x="97" y="370"/>
                  <a:pt x="97" y="370"/>
                </a:cubicBezTo>
                <a:lnTo>
                  <a:pt x="97" y="370"/>
                </a:lnTo>
                <a:cubicBezTo>
                  <a:pt x="53" y="317"/>
                  <a:pt x="53" y="317"/>
                  <a:pt x="53" y="317"/>
                </a:cubicBezTo>
                <a:cubicBezTo>
                  <a:pt x="18" y="281"/>
                  <a:pt x="0" y="238"/>
                  <a:pt x="0" y="185"/>
                </a:cubicBezTo>
                <a:cubicBezTo>
                  <a:pt x="0" y="132"/>
                  <a:pt x="18" y="88"/>
                  <a:pt x="53" y="53"/>
                </a:cubicBezTo>
                <a:cubicBezTo>
                  <a:pt x="88" y="18"/>
                  <a:pt x="132" y="0"/>
                  <a:pt x="185" y="0"/>
                </a:cubicBezTo>
                <a:cubicBezTo>
                  <a:pt x="238" y="0"/>
                  <a:pt x="282" y="18"/>
                  <a:pt x="317" y="53"/>
                </a:cubicBezTo>
                <a:cubicBezTo>
                  <a:pt x="352" y="79"/>
                  <a:pt x="352" y="79"/>
                  <a:pt x="352" y="79"/>
                </a:cubicBezTo>
                <a:cubicBezTo>
                  <a:pt x="379" y="53"/>
                  <a:pt x="379" y="53"/>
                  <a:pt x="379" y="53"/>
                </a:cubicBezTo>
                <a:cubicBezTo>
                  <a:pt x="414" y="18"/>
                  <a:pt x="467" y="0"/>
                  <a:pt x="519" y="0"/>
                </a:cubicBezTo>
                <a:cubicBezTo>
                  <a:pt x="563" y="0"/>
                  <a:pt x="616" y="18"/>
                  <a:pt x="651" y="53"/>
                </a:cubicBezTo>
                <a:cubicBezTo>
                  <a:pt x="686" y="88"/>
                  <a:pt x="704" y="132"/>
                  <a:pt x="704" y="185"/>
                </a:cubicBezTo>
                <a:cubicBezTo>
                  <a:pt x="704" y="238"/>
                  <a:pt x="686" y="281"/>
                  <a:pt x="651" y="317"/>
                </a:cubicBezTo>
                <a:lnTo>
                  <a:pt x="651" y="317"/>
                </a:lnTo>
                <a:cubicBezTo>
                  <a:pt x="607" y="370"/>
                  <a:pt x="607" y="370"/>
                  <a:pt x="607" y="370"/>
                </a:cubicBezTo>
                <a:lnTo>
                  <a:pt x="599" y="370"/>
                </a:lnTo>
                <a:cubicBezTo>
                  <a:pt x="370" y="598"/>
                  <a:pt x="370" y="598"/>
                  <a:pt x="370" y="598"/>
                </a:cubicBezTo>
                <a:cubicBezTo>
                  <a:pt x="361" y="607"/>
                  <a:pt x="361" y="607"/>
                  <a:pt x="352" y="607"/>
                </a:cubicBezTo>
                <a:close/>
                <a:moveTo>
                  <a:pt x="132" y="334"/>
                </a:moveTo>
                <a:lnTo>
                  <a:pt x="132" y="334"/>
                </a:lnTo>
                <a:cubicBezTo>
                  <a:pt x="352" y="554"/>
                  <a:pt x="352" y="554"/>
                  <a:pt x="352" y="554"/>
                </a:cubicBezTo>
                <a:cubicBezTo>
                  <a:pt x="572" y="334"/>
                  <a:pt x="572" y="334"/>
                  <a:pt x="572" y="334"/>
                </a:cubicBezTo>
                <a:lnTo>
                  <a:pt x="572" y="334"/>
                </a:lnTo>
                <a:cubicBezTo>
                  <a:pt x="616" y="291"/>
                  <a:pt x="616" y="291"/>
                  <a:pt x="616" y="291"/>
                </a:cubicBezTo>
                <a:cubicBezTo>
                  <a:pt x="642" y="264"/>
                  <a:pt x="660" y="220"/>
                  <a:pt x="660" y="185"/>
                </a:cubicBezTo>
                <a:cubicBezTo>
                  <a:pt x="660" y="150"/>
                  <a:pt x="642" y="115"/>
                  <a:pt x="616" y="88"/>
                </a:cubicBezTo>
                <a:cubicBezTo>
                  <a:pt x="590" y="53"/>
                  <a:pt x="555" y="44"/>
                  <a:pt x="519" y="44"/>
                </a:cubicBezTo>
                <a:cubicBezTo>
                  <a:pt x="475" y="44"/>
                  <a:pt x="440" y="53"/>
                  <a:pt x="414" y="88"/>
                </a:cubicBezTo>
                <a:cubicBezTo>
                  <a:pt x="370" y="132"/>
                  <a:pt x="370" y="132"/>
                  <a:pt x="370" y="132"/>
                </a:cubicBezTo>
                <a:cubicBezTo>
                  <a:pt x="361" y="132"/>
                  <a:pt x="361" y="141"/>
                  <a:pt x="352" y="141"/>
                </a:cubicBezTo>
                <a:cubicBezTo>
                  <a:pt x="344" y="141"/>
                  <a:pt x="344" y="132"/>
                  <a:pt x="335" y="132"/>
                </a:cubicBezTo>
                <a:cubicBezTo>
                  <a:pt x="291" y="88"/>
                  <a:pt x="291" y="88"/>
                  <a:pt x="291" y="88"/>
                </a:cubicBezTo>
                <a:cubicBezTo>
                  <a:pt x="264" y="53"/>
                  <a:pt x="229" y="44"/>
                  <a:pt x="185" y="44"/>
                </a:cubicBezTo>
                <a:cubicBezTo>
                  <a:pt x="150" y="44"/>
                  <a:pt x="115" y="53"/>
                  <a:pt x="88" y="88"/>
                </a:cubicBezTo>
                <a:cubicBezTo>
                  <a:pt x="62" y="115"/>
                  <a:pt x="44" y="150"/>
                  <a:pt x="44" y="185"/>
                </a:cubicBezTo>
                <a:cubicBezTo>
                  <a:pt x="44" y="220"/>
                  <a:pt x="62" y="264"/>
                  <a:pt x="88" y="291"/>
                </a:cubicBezTo>
                <a:cubicBezTo>
                  <a:pt x="132" y="334"/>
                  <a:pt x="132" y="334"/>
                  <a:pt x="132" y="334"/>
                </a:cubicBezTo>
                <a:close/>
                <a:moveTo>
                  <a:pt x="634" y="308"/>
                </a:moveTo>
                <a:lnTo>
                  <a:pt x="634" y="30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50" name="Google Shape;750;p31"/>
          <p:cNvSpPr txBox="1"/>
          <p:nvPr/>
        </p:nvSpPr>
        <p:spPr>
          <a:xfrm>
            <a:off x="491612" y="548767"/>
            <a:ext cx="3086720" cy="830956"/>
          </a:xfrm>
          <a:prstGeom prst="rect">
            <a:avLst/>
          </a:prstGeom>
          <a:noFill/>
          <a:ln>
            <a:noFill/>
          </a:ln>
        </p:spPr>
        <p:txBody>
          <a:bodyPr spcFirstLastPara="1" wrap="square" lIns="91425" tIns="45700" rIns="91425" bIns="45700" anchor="t" anchorCtr="0">
            <a:spAutoFit/>
          </a:bodyPr>
          <a:lstStyle/>
          <a:p>
            <a:pPr algn="ctr"/>
            <a:r>
              <a:rPr lang="en-US" sz="2400" b="1" dirty="0">
                <a:solidFill>
                  <a:srgbClr val="292668"/>
                </a:solidFill>
                <a:latin typeface="Calibri" panose="020F0502020204030204" pitchFamily="34" charset="0"/>
                <a:ea typeface="Calibri" panose="020F0502020204030204" pitchFamily="34" charset="0"/>
                <a:cs typeface="Calibri" panose="020F0502020204030204" pitchFamily="34" charset="0"/>
              </a:rPr>
              <a:t>✔️ Vad AI-påminnelser kan göra</a:t>
            </a:r>
            <a:endParaRPr lang="da-DK" sz="2400"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51" name="Google Shape;751;p31"/>
          <p:cNvSpPr/>
          <p:nvPr/>
        </p:nvSpPr>
        <p:spPr>
          <a:xfrm>
            <a:off x="2553729" y="1437318"/>
            <a:ext cx="2216931" cy="523180"/>
          </a:xfrm>
          <a:prstGeom prst="rect">
            <a:avLst/>
          </a:prstGeom>
          <a:noFill/>
          <a:ln>
            <a:noFill/>
          </a:ln>
        </p:spPr>
        <p:txBody>
          <a:bodyPr spcFirstLastPara="1" wrap="square" lIns="91425" tIns="45700" rIns="91425" bIns="45700" anchor="t" anchorCtr="0">
            <a:spAutoFit/>
          </a:bodyPr>
          <a:lstStyle/>
          <a:p>
            <a:pPr lvl="0" eaLnBrk="0" fontAlgn="base" hangingPunct="0">
              <a:spcBef>
                <a:spcPct val="0"/>
              </a:spcBef>
              <a:spcAft>
                <a:spcPct val="0"/>
              </a:spcAft>
              <a:buClrTx/>
            </a:pPr>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Hjälper dig att komma ihåg de små sakerna i vardagen</a:t>
            </a:r>
            <a:endPar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53" name="Google Shape;753;p31"/>
          <p:cNvSpPr/>
          <p:nvPr/>
        </p:nvSpPr>
        <p:spPr>
          <a:xfrm>
            <a:off x="1866243" y="2359866"/>
            <a:ext cx="1817348" cy="523180"/>
          </a:xfrm>
          <a:prstGeom prst="rect">
            <a:avLst/>
          </a:prstGeom>
          <a:noFill/>
          <a:ln>
            <a:noFill/>
          </a:ln>
        </p:spPr>
        <p:txBody>
          <a:bodyPr spcFirstLastPara="1" wrap="square" lIns="91425" tIns="45700" rIns="91425" bIns="45700" anchor="t" anchorCtr="0">
            <a:spAutoFit/>
          </a:bodyPr>
          <a:lstStyle/>
          <a:p>
            <a:pPr lvl="0" eaLnBrk="0" fontAlgn="base" hangingPunct="0">
              <a:spcBef>
                <a:spcPct val="0"/>
              </a:spcBef>
              <a:spcAft>
                <a:spcPct val="0"/>
              </a:spcAft>
              <a:buClrTx/>
            </a:pPr>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Föreslår tidpunkter utifrån dina vanor </a:t>
            </a:r>
            <a:endPar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55" name="Google Shape;755;p31"/>
          <p:cNvSpPr/>
          <p:nvPr/>
        </p:nvSpPr>
        <p:spPr>
          <a:xfrm>
            <a:off x="1535111" y="3592368"/>
            <a:ext cx="1864847" cy="523180"/>
          </a:xfrm>
          <a:prstGeom prst="rect">
            <a:avLst/>
          </a:prstGeom>
          <a:noFill/>
          <a:ln>
            <a:noFill/>
          </a:ln>
        </p:spPr>
        <p:txBody>
          <a:bodyPr spcFirstLastPara="1" wrap="square" lIns="91425" tIns="45700" rIns="91425" bIns="45700" anchor="t" anchorCtr="0">
            <a:spAutoFit/>
          </a:bodyPr>
          <a:lstStyle/>
          <a:p>
            <a:pPr lvl="0" eaLnBrk="0" fontAlgn="base" hangingPunct="0">
              <a:spcBef>
                <a:spcPct val="0"/>
              </a:spcBef>
              <a:spcAft>
                <a:spcPct val="0"/>
              </a:spcAft>
              <a:buClrTx/>
            </a:pPr>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Påminner dig om det du har bett den om</a:t>
            </a:r>
            <a:endPar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56" name="Google Shape;756;p31"/>
          <p:cNvSpPr txBox="1"/>
          <p:nvPr/>
        </p:nvSpPr>
        <p:spPr>
          <a:xfrm>
            <a:off x="8434877" y="554609"/>
            <a:ext cx="2305351" cy="830956"/>
          </a:xfrm>
          <a:prstGeom prst="rect">
            <a:avLst/>
          </a:prstGeom>
          <a:noFill/>
          <a:ln>
            <a:noFill/>
          </a:ln>
        </p:spPr>
        <p:txBody>
          <a:bodyPr spcFirstLastPara="1" wrap="square" lIns="91425" tIns="45700" rIns="91425" bIns="45700" anchor="t" anchorCtr="0">
            <a:spAutoFit/>
          </a:bodyPr>
          <a:lstStyle/>
          <a:p>
            <a:pPr algn="ctr"/>
            <a:r>
              <a:rPr lang="da-DK" sz="2400" b="1" dirty="0">
                <a:solidFill>
                  <a:srgbClr val="292668"/>
                </a:solidFill>
                <a:latin typeface="Calibri" panose="020F0502020204030204" pitchFamily="34" charset="0"/>
                <a:ea typeface="Calibri" panose="020F0502020204030204" pitchFamily="34" charset="0"/>
                <a:cs typeface="Calibri" panose="020F0502020204030204" pitchFamily="34" charset="0"/>
              </a:rPr>
              <a:t>✖️ Vad de INTE kan göra</a:t>
            </a:r>
            <a:endParaRPr lang="da-DK" sz="2400"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57" name="Google Shape;757;p31"/>
          <p:cNvSpPr/>
          <p:nvPr/>
        </p:nvSpPr>
        <p:spPr>
          <a:xfrm>
            <a:off x="7282202" y="1401651"/>
            <a:ext cx="2305351" cy="523180"/>
          </a:xfrm>
          <a:prstGeom prst="rect">
            <a:avLst/>
          </a:prstGeom>
          <a:noFill/>
          <a:ln>
            <a:noFill/>
          </a:ln>
        </p:spPr>
        <p:txBody>
          <a:bodyPr spcFirstLastPara="1" wrap="square" lIns="91425" tIns="45700" rIns="91425" bIns="45700" anchor="t" anchorCtr="0">
            <a:spAutoFit/>
          </a:bodyPr>
          <a:lstStyle/>
          <a:p>
            <a:pPr lvl="0"/>
            <a:r>
              <a:rPr lang="da-DK" dirty="0">
                <a:solidFill>
                  <a:srgbClr val="292668"/>
                </a:solidFill>
                <a:latin typeface="Calibri" panose="020F0502020204030204" pitchFamily="34" charset="0"/>
                <a:ea typeface="Calibri" panose="020F0502020204030204" pitchFamily="34" charset="0"/>
                <a:cs typeface="Calibri" panose="020F0502020204030204" pitchFamily="34" charset="0"/>
              </a:rPr>
              <a:t>De ställer </a:t>
            </a:r>
            <a:r>
              <a:rPr 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inga </a:t>
            </a:r>
            <a:r>
              <a:rPr lang="da-DK" dirty="0">
                <a:solidFill>
                  <a:srgbClr val="292668"/>
                </a:solidFill>
                <a:latin typeface="Calibri" panose="020F0502020204030204" pitchFamily="34" charset="0"/>
                <a:ea typeface="Calibri" panose="020F0502020204030204" pitchFamily="34" charset="0"/>
                <a:cs typeface="Calibri" panose="020F0502020204030204" pitchFamily="34" charset="0"/>
              </a:rPr>
              <a:t>diagnoser och kan inte ersätta läkare</a:t>
            </a:r>
          </a:p>
        </p:txBody>
      </p:sp>
      <p:sp>
        <p:nvSpPr>
          <p:cNvPr id="759" name="Google Shape;759;p31"/>
          <p:cNvSpPr/>
          <p:nvPr/>
        </p:nvSpPr>
        <p:spPr>
          <a:xfrm>
            <a:off x="8251129" y="4998270"/>
            <a:ext cx="2028405" cy="523180"/>
          </a:xfrm>
          <a:prstGeom prst="rect">
            <a:avLst/>
          </a:prstGeom>
          <a:noFill/>
          <a:ln>
            <a:noFill/>
          </a:ln>
        </p:spPr>
        <p:txBody>
          <a:bodyPr spcFirstLastPara="1" wrap="square" lIns="91425" tIns="45700" rIns="91425" bIns="45700" anchor="t" anchorCtr="0">
            <a:spAutoFit/>
          </a:bodyPr>
          <a:lstStyle/>
          <a:p>
            <a:pPr lvl="0"/>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Den kan inte bedöma sjukdomar eller farliga symtom</a:t>
            </a:r>
            <a:endParaRPr 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61" name="Google Shape;761;p31"/>
          <p:cNvSpPr/>
          <p:nvPr/>
        </p:nvSpPr>
        <p:spPr>
          <a:xfrm>
            <a:off x="8722864" y="3545218"/>
            <a:ext cx="2290985" cy="738623"/>
          </a:xfrm>
          <a:prstGeom prst="rect">
            <a:avLst/>
          </a:prstGeom>
          <a:noFill/>
          <a:ln>
            <a:noFill/>
          </a:ln>
        </p:spPr>
        <p:txBody>
          <a:bodyPr spcFirstLastPara="1" wrap="square" lIns="91425" tIns="45700" rIns="91425" bIns="45700" anchor="t" anchorCtr="0">
            <a:spAutoFit/>
          </a:bodyPr>
          <a:lstStyle/>
          <a:p>
            <a:pPr lvl="0"/>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Den vet inte om ett råd är lämpligt för ditt hälsotillstånd</a:t>
            </a:r>
            <a:endParaRPr 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661F59E4-3A86-565F-FFDB-8317BC831274}"/>
              </a:ext>
            </a:extLst>
          </p:cNvPr>
          <p:cNvSpPr>
            <a:spLocks noChangeArrowheads="1"/>
          </p:cNvSpPr>
          <p:nvPr/>
        </p:nvSpPr>
        <p:spPr bwMode="auto">
          <a:xfrm>
            <a:off x="0" y="-94566"/>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da-DK" altLang="da-DK" sz="1800" b="0" i="0" u="none" strike="noStrike" cap="none" normalizeH="0" baseline="0" dirty="0">
                <a:ln>
                  <a:noFill/>
                </a:ln>
                <a:solidFill>
                  <a:schemeClr val="tx1"/>
                </a:solidFill>
                <a:effectLst/>
                <a:latin typeface="Arial" panose="020B0604020202020204" pitchFamily="34" charset="0"/>
              </a:rPr>
            </a:br>
            <a:endParaRPr kumimoji="0" lang="da-DK" altLang="da-DK" sz="1800" b="0" i="0" u="none" strike="noStrike" cap="none" normalizeH="0" baseline="0" dirty="0">
              <a:ln>
                <a:noFill/>
              </a:ln>
              <a:solidFill>
                <a:schemeClr val="tx1"/>
              </a:solidFill>
              <a:effectLst/>
              <a:latin typeface="Arial" panose="020B0604020202020204" pitchFamily="34" charset="0"/>
            </a:endParaRPr>
          </a:p>
        </p:txBody>
      </p:sp>
      <p:sp>
        <p:nvSpPr>
          <p:cNvPr id="3" name="Google Shape;703;p31">
            <a:extLst>
              <a:ext uri="{FF2B5EF4-FFF2-40B4-BE49-F238E27FC236}">
                <a16:creationId xmlns:a16="http://schemas.microsoft.com/office/drawing/2014/main" id="{18B1015D-0BFD-6086-3CF7-65E463CF5814}"/>
              </a:ext>
            </a:extLst>
          </p:cNvPr>
          <p:cNvSpPr/>
          <p:nvPr/>
        </p:nvSpPr>
        <p:spPr>
          <a:xfrm>
            <a:off x="4739284" y="5684928"/>
            <a:ext cx="615835" cy="615835"/>
          </a:xfrm>
          <a:custGeom>
            <a:avLst/>
            <a:gdLst/>
            <a:ahLst/>
            <a:cxnLst/>
            <a:rect l="l" t="t" r="r" b="b"/>
            <a:pathLst>
              <a:path w="1197" h="1197" extrusionOk="0">
                <a:moveTo>
                  <a:pt x="1196" y="598"/>
                </a:moveTo>
                <a:lnTo>
                  <a:pt x="1196" y="598"/>
                </a:lnTo>
                <a:cubicBezTo>
                  <a:pt x="1196" y="932"/>
                  <a:pt x="932" y="1196"/>
                  <a:pt x="598" y="1196"/>
                </a:cubicBezTo>
                <a:cubicBezTo>
                  <a:pt x="264" y="1196"/>
                  <a:pt x="0" y="932"/>
                  <a:pt x="0" y="598"/>
                </a:cubicBezTo>
                <a:cubicBezTo>
                  <a:pt x="0" y="273"/>
                  <a:pt x="264" y="0"/>
                  <a:pt x="598" y="0"/>
                </a:cubicBezTo>
                <a:cubicBezTo>
                  <a:pt x="932" y="0"/>
                  <a:pt x="1196" y="273"/>
                  <a:pt x="1196" y="59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 name="Tekstfelt 4">
            <a:extLst>
              <a:ext uri="{FF2B5EF4-FFF2-40B4-BE49-F238E27FC236}">
                <a16:creationId xmlns:a16="http://schemas.microsoft.com/office/drawing/2014/main" id="{52549B77-9CD5-7AB2-2B34-C8DFF79063C4}"/>
              </a:ext>
            </a:extLst>
          </p:cNvPr>
          <p:cNvSpPr txBox="1"/>
          <p:nvPr/>
        </p:nvSpPr>
        <p:spPr>
          <a:xfrm>
            <a:off x="1822737" y="4780422"/>
            <a:ext cx="2022833" cy="523181"/>
          </a:xfrm>
          <a:prstGeom prst="rect">
            <a:avLst/>
          </a:prstGeom>
          <a:noFill/>
        </p:spPr>
        <p:txBody>
          <a:bodyPr wrap="square">
            <a:spAutoFit/>
          </a:bodyPr>
          <a:lstStyle/>
          <a:p>
            <a:pPr lvl="0" eaLnBrk="0" fontAlgn="base" hangingPunct="0">
              <a:spcBef>
                <a:spcPct val="0"/>
              </a:spcBef>
              <a:spcAft>
                <a:spcPct val="0"/>
              </a:spcAft>
              <a:buClrTx/>
            </a:pPr>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Håller koll på steg, sömn och lätt aktivitet </a:t>
            </a:r>
            <a:endParaRPr lang="da-DK" altLang="da-DK" sz="1400"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664" name="Google Shape;702;p31">
            <a:extLst>
              <a:ext uri="{FF2B5EF4-FFF2-40B4-BE49-F238E27FC236}">
                <a16:creationId xmlns:a16="http://schemas.microsoft.com/office/drawing/2014/main" id="{4FDC9CC6-AA7F-D402-4B1B-78DBDCCAD8CE}"/>
              </a:ext>
            </a:extLst>
          </p:cNvPr>
          <p:cNvSpPr/>
          <p:nvPr/>
        </p:nvSpPr>
        <p:spPr>
          <a:xfrm>
            <a:off x="3745730" y="2387845"/>
            <a:ext cx="615835" cy="615835"/>
          </a:xfrm>
          <a:custGeom>
            <a:avLst/>
            <a:gdLst/>
            <a:ahLst/>
            <a:cxnLst/>
            <a:rect l="l" t="t" r="r" b="b"/>
            <a:pathLst>
              <a:path w="1197" h="1197" extrusionOk="0">
                <a:moveTo>
                  <a:pt x="1196" y="598"/>
                </a:moveTo>
                <a:lnTo>
                  <a:pt x="1196" y="598"/>
                </a:lnTo>
                <a:cubicBezTo>
                  <a:pt x="1196" y="932"/>
                  <a:pt x="932" y="1196"/>
                  <a:pt x="598" y="1196"/>
                </a:cubicBezTo>
                <a:cubicBezTo>
                  <a:pt x="264" y="1196"/>
                  <a:pt x="0" y="932"/>
                  <a:pt x="0" y="598"/>
                </a:cubicBezTo>
                <a:cubicBezTo>
                  <a:pt x="0" y="264"/>
                  <a:pt x="264" y="0"/>
                  <a:pt x="598" y="0"/>
                </a:cubicBezTo>
                <a:cubicBezTo>
                  <a:pt x="932" y="0"/>
                  <a:pt x="1196" y="264"/>
                  <a:pt x="1196" y="59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666" name="Tekstfelt 665">
            <a:extLst>
              <a:ext uri="{FF2B5EF4-FFF2-40B4-BE49-F238E27FC236}">
                <a16:creationId xmlns:a16="http://schemas.microsoft.com/office/drawing/2014/main" id="{B18692F8-7B4D-930F-01D7-8533C52EDE35}"/>
              </a:ext>
            </a:extLst>
          </p:cNvPr>
          <p:cNvSpPr txBox="1"/>
          <p:nvPr/>
        </p:nvSpPr>
        <p:spPr>
          <a:xfrm>
            <a:off x="2850565" y="5679470"/>
            <a:ext cx="2136049" cy="738664"/>
          </a:xfrm>
          <a:prstGeom prst="rect">
            <a:avLst/>
          </a:prstGeom>
          <a:noFill/>
        </p:spPr>
        <p:txBody>
          <a:bodyPr wrap="square">
            <a:spAutoFit/>
          </a:bodyPr>
          <a:lstStyle/>
          <a:p>
            <a:r>
              <a:rPr lang="en-US" sz="1400" dirty="0">
                <a:solidFill>
                  <a:srgbClr val="292668"/>
                </a:solidFill>
                <a:effectLst/>
                <a:latin typeface="Calibri" panose="020F0502020204030204" pitchFamily="34" charset="0"/>
                <a:ea typeface="Calibri" panose="020F0502020204030204" pitchFamily="34" charset="0"/>
                <a:cs typeface="Calibri" panose="020F0502020204030204" pitchFamily="34" charset="0"/>
              </a:rPr>
              <a:t>Ger dig en snabb översikt – som en digital klocka med extra stöd </a:t>
            </a:r>
            <a:endParaRPr 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667" name="Google Shape;698;p31">
            <a:extLst>
              <a:ext uri="{FF2B5EF4-FFF2-40B4-BE49-F238E27FC236}">
                <a16:creationId xmlns:a16="http://schemas.microsoft.com/office/drawing/2014/main" id="{558DDA8F-552D-2A18-BA35-429C802B4E94}"/>
              </a:ext>
            </a:extLst>
          </p:cNvPr>
          <p:cNvSpPr/>
          <p:nvPr/>
        </p:nvSpPr>
        <p:spPr>
          <a:xfrm>
            <a:off x="8068045" y="3631878"/>
            <a:ext cx="615837" cy="618108"/>
          </a:xfrm>
          <a:custGeom>
            <a:avLst/>
            <a:gdLst/>
            <a:ahLst/>
            <a:cxnLst/>
            <a:rect l="l" t="t" r="r" b="b"/>
            <a:pathLst>
              <a:path w="1197" h="1198" extrusionOk="0">
                <a:moveTo>
                  <a:pt x="1196" y="599"/>
                </a:moveTo>
                <a:lnTo>
                  <a:pt x="1196" y="599"/>
                </a:lnTo>
                <a:cubicBezTo>
                  <a:pt x="1196" y="933"/>
                  <a:pt x="924" y="1197"/>
                  <a:pt x="598" y="1197"/>
                </a:cubicBezTo>
                <a:cubicBezTo>
                  <a:pt x="264" y="1197"/>
                  <a:pt x="0" y="933"/>
                  <a:pt x="0" y="599"/>
                </a:cubicBezTo>
                <a:cubicBezTo>
                  <a:pt x="0" y="273"/>
                  <a:pt x="264" y="0"/>
                  <a:pt x="598" y="0"/>
                </a:cubicBezTo>
                <a:cubicBezTo>
                  <a:pt x="924" y="0"/>
                  <a:pt x="1196" y="273"/>
                  <a:pt x="1196" y="599"/>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668" name="Google Shape;698;p31">
            <a:extLst>
              <a:ext uri="{FF2B5EF4-FFF2-40B4-BE49-F238E27FC236}">
                <a16:creationId xmlns:a16="http://schemas.microsoft.com/office/drawing/2014/main" id="{4BA4CC2F-15B7-053C-F698-50F1EA568E0F}"/>
              </a:ext>
            </a:extLst>
          </p:cNvPr>
          <p:cNvSpPr/>
          <p:nvPr/>
        </p:nvSpPr>
        <p:spPr>
          <a:xfrm>
            <a:off x="7605004" y="4937567"/>
            <a:ext cx="615837" cy="618108"/>
          </a:xfrm>
          <a:custGeom>
            <a:avLst/>
            <a:gdLst/>
            <a:ahLst/>
            <a:cxnLst/>
            <a:rect l="l" t="t" r="r" b="b"/>
            <a:pathLst>
              <a:path w="1197" h="1198" extrusionOk="0">
                <a:moveTo>
                  <a:pt x="1196" y="599"/>
                </a:moveTo>
                <a:lnTo>
                  <a:pt x="1196" y="599"/>
                </a:lnTo>
                <a:cubicBezTo>
                  <a:pt x="1196" y="933"/>
                  <a:pt x="924" y="1197"/>
                  <a:pt x="598" y="1197"/>
                </a:cubicBezTo>
                <a:cubicBezTo>
                  <a:pt x="264" y="1197"/>
                  <a:pt x="0" y="933"/>
                  <a:pt x="0" y="599"/>
                </a:cubicBezTo>
                <a:cubicBezTo>
                  <a:pt x="0" y="273"/>
                  <a:pt x="264" y="0"/>
                  <a:pt x="598" y="0"/>
                </a:cubicBezTo>
                <a:cubicBezTo>
                  <a:pt x="924" y="0"/>
                  <a:pt x="1196" y="273"/>
                  <a:pt x="1196" y="599"/>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669" name="Google Shape;757;p31">
            <a:extLst>
              <a:ext uri="{FF2B5EF4-FFF2-40B4-BE49-F238E27FC236}">
                <a16:creationId xmlns:a16="http://schemas.microsoft.com/office/drawing/2014/main" id="{B64A08BA-4FF2-DCEC-A364-54C5E7555E02}"/>
              </a:ext>
            </a:extLst>
          </p:cNvPr>
          <p:cNvSpPr/>
          <p:nvPr/>
        </p:nvSpPr>
        <p:spPr>
          <a:xfrm>
            <a:off x="7109614" y="5809711"/>
            <a:ext cx="1940243" cy="523180"/>
          </a:xfrm>
          <a:prstGeom prst="rect">
            <a:avLst/>
          </a:prstGeom>
          <a:noFill/>
          <a:ln>
            <a:noFill/>
          </a:ln>
        </p:spPr>
        <p:txBody>
          <a:bodyPr spcFirstLastPara="1" wrap="square" lIns="91425" tIns="45700" rIns="91425" bIns="45700" anchor="t" anchorCtr="0">
            <a:spAutoFit/>
          </a:bodyPr>
          <a:lstStyle/>
          <a:p>
            <a:pPr lvl="0"/>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Den vet inte hur du mår</a:t>
            </a:r>
            <a:endParaRPr 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670" name="Google Shape;698;p31">
            <a:extLst>
              <a:ext uri="{FF2B5EF4-FFF2-40B4-BE49-F238E27FC236}">
                <a16:creationId xmlns:a16="http://schemas.microsoft.com/office/drawing/2014/main" id="{0173D7A3-283B-2A4B-8CE7-46472634C03E}"/>
              </a:ext>
            </a:extLst>
          </p:cNvPr>
          <p:cNvSpPr/>
          <p:nvPr/>
        </p:nvSpPr>
        <p:spPr>
          <a:xfrm>
            <a:off x="6553420" y="1495215"/>
            <a:ext cx="615837" cy="618108"/>
          </a:xfrm>
          <a:custGeom>
            <a:avLst/>
            <a:gdLst/>
            <a:ahLst/>
            <a:cxnLst/>
            <a:rect l="l" t="t" r="r" b="b"/>
            <a:pathLst>
              <a:path w="1197" h="1198" extrusionOk="0">
                <a:moveTo>
                  <a:pt x="1196" y="599"/>
                </a:moveTo>
                <a:lnTo>
                  <a:pt x="1196" y="599"/>
                </a:lnTo>
                <a:cubicBezTo>
                  <a:pt x="1196" y="933"/>
                  <a:pt x="924" y="1197"/>
                  <a:pt x="598" y="1197"/>
                </a:cubicBezTo>
                <a:cubicBezTo>
                  <a:pt x="264" y="1197"/>
                  <a:pt x="0" y="933"/>
                  <a:pt x="0" y="599"/>
                </a:cubicBezTo>
                <a:cubicBezTo>
                  <a:pt x="0" y="273"/>
                  <a:pt x="264" y="0"/>
                  <a:pt x="598" y="0"/>
                </a:cubicBezTo>
                <a:cubicBezTo>
                  <a:pt x="924" y="0"/>
                  <a:pt x="1196" y="273"/>
                  <a:pt x="1196" y="599"/>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pic>
        <p:nvPicPr>
          <p:cNvPr id="682" name="Grafik 681" descr="Hjerte kontur">
            <a:extLst>
              <a:ext uri="{FF2B5EF4-FFF2-40B4-BE49-F238E27FC236}">
                <a16:creationId xmlns:a16="http://schemas.microsoft.com/office/drawing/2014/main" id="{D0B2B957-777E-6116-EAE9-CFD6B6BC8D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43881" y="3658215"/>
            <a:ext cx="512630" cy="512630"/>
          </a:xfrm>
          <a:prstGeom prst="rect">
            <a:avLst/>
          </a:prstGeom>
        </p:spPr>
      </p:pic>
      <p:sp>
        <p:nvSpPr>
          <p:cNvPr id="685" name="Tekstfelt 684">
            <a:extLst>
              <a:ext uri="{FF2B5EF4-FFF2-40B4-BE49-F238E27FC236}">
                <a16:creationId xmlns:a16="http://schemas.microsoft.com/office/drawing/2014/main" id="{420C4237-7E82-0EDF-D64A-155E1B2BB155}"/>
              </a:ext>
            </a:extLst>
          </p:cNvPr>
          <p:cNvSpPr txBox="1"/>
          <p:nvPr/>
        </p:nvSpPr>
        <p:spPr>
          <a:xfrm>
            <a:off x="7899247" y="2307924"/>
            <a:ext cx="1817348" cy="575670"/>
          </a:xfrm>
          <a:prstGeom prst="rect">
            <a:avLst/>
          </a:prstGeom>
          <a:noFill/>
        </p:spPr>
        <p:txBody>
          <a:bodyPr wrap="square">
            <a:spAutoFit/>
          </a:bodyPr>
          <a:lstStyle/>
          <a:p>
            <a:pPr marL="342900" lvl="0" indent="-342900">
              <a:lnSpc>
                <a:spcPct val="115000"/>
              </a:lnSpc>
              <a:spcAft>
                <a:spcPts val="800"/>
              </a:spcAft>
              <a:buSzPts val="1000"/>
              <a:buFont typeface="Symbol" panose="05050102010706020507" pitchFamily="18" charset="2"/>
              <a:buChar char=""/>
              <a:tabLst>
                <a:tab pos="457200" algn="l"/>
              </a:tabLst>
            </a:pPr>
            <a:r>
              <a:rPr lang="en-US" sz="1400" kern="100" dirty="0">
                <a:solidFill>
                  <a:srgbClr val="292668"/>
                </a:solidFill>
                <a:effectLst/>
                <a:latin typeface="Calibri" panose="020F0502020204030204" pitchFamily="34" charset="0"/>
                <a:ea typeface="Calibri" panose="020F0502020204030204" pitchFamily="34" charset="0"/>
                <a:cs typeface="Calibri" panose="020F0502020204030204" pitchFamily="34" charset="0"/>
              </a:rPr>
              <a:t>Den säger inte vad du ska göra</a:t>
            </a:r>
            <a:endParaRPr lang="da-DK" sz="1400" kern="100" dirty="0">
              <a:solidFill>
                <a:srgbClr val="292668"/>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687" name="Grafik 686" descr="Løftet hånd kontur">
            <a:extLst>
              <a:ext uri="{FF2B5EF4-FFF2-40B4-BE49-F238E27FC236}">
                <a16:creationId xmlns:a16="http://schemas.microsoft.com/office/drawing/2014/main" id="{BF217FFD-9B67-6998-4E04-C10C15F837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16708" y="5028737"/>
            <a:ext cx="435768" cy="435768"/>
          </a:xfrm>
          <a:prstGeom prst="rect">
            <a:avLst/>
          </a:prstGeom>
        </p:spPr>
      </p:pic>
      <p:pic>
        <p:nvPicPr>
          <p:cNvPr id="689" name="Grafik 688" descr="Spørgsmålstegn med massiv udfyldning">
            <a:extLst>
              <a:ext uri="{FF2B5EF4-FFF2-40B4-BE49-F238E27FC236}">
                <a16:creationId xmlns:a16="http://schemas.microsoft.com/office/drawing/2014/main" id="{02689666-99E7-C307-B589-1FFE41CBAD6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93777" y="5813960"/>
            <a:ext cx="486803" cy="486803"/>
          </a:xfrm>
          <a:prstGeom prst="rect">
            <a:avLst/>
          </a:prstGeom>
        </p:spPr>
      </p:pic>
      <p:pic>
        <p:nvPicPr>
          <p:cNvPr id="691" name="Grafik 690" descr="Stopur med massiv udfyldning">
            <a:extLst>
              <a:ext uri="{FF2B5EF4-FFF2-40B4-BE49-F238E27FC236}">
                <a16:creationId xmlns:a16="http://schemas.microsoft.com/office/drawing/2014/main" id="{200FAFB7-8240-D546-67A8-0C13B38DA83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704219" y="2441871"/>
            <a:ext cx="477982" cy="477982"/>
          </a:xfrm>
          <a:prstGeom prst="rect">
            <a:avLst/>
          </a:prstGeom>
        </p:spPr>
      </p:pic>
      <p:pic>
        <p:nvPicPr>
          <p:cNvPr id="695" name="Grafik 694" descr="Timeglas 60% med massiv udfyldning">
            <a:extLst>
              <a:ext uri="{FF2B5EF4-FFF2-40B4-BE49-F238E27FC236}">
                <a16:creationId xmlns:a16="http://schemas.microsoft.com/office/drawing/2014/main" id="{124C6674-E5C1-A765-2068-B908947C768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855570" y="5809711"/>
            <a:ext cx="366268" cy="366268"/>
          </a:xfrm>
          <a:prstGeom prst="rect">
            <a:avLst/>
          </a:prstGeom>
        </p:spPr>
      </p:pic>
      <p:pic>
        <p:nvPicPr>
          <p:cNvPr id="774" name="Grafik 773" descr="Stopur med massiv udfyldning">
            <a:extLst>
              <a:ext uri="{FF2B5EF4-FFF2-40B4-BE49-F238E27FC236}">
                <a16:creationId xmlns:a16="http://schemas.microsoft.com/office/drawing/2014/main" id="{9D218945-4D94-0607-0BBB-7288AD307FB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803775" y="2429043"/>
            <a:ext cx="494977" cy="494977"/>
          </a:xfrm>
          <a:prstGeom prst="rect">
            <a:avLst/>
          </a:prstGeom>
        </p:spPr>
      </p:pic>
      <p:pic>
        <p:nvPicPr>
          <p:cNvPr id="776" name="Grafik 775" descr="Fodaftryk kontur">
            <a:extLst>
              <a:ext uri="{FF2B5EF4-FFF2-40B4-BE49-F238E27FC236}">
                <a16:creationId xmlns:a16="http://schemas.microsoft.com/office/drawing/2014/main" id="{8174A47B-C446-728B-28B3-1385362472B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643764" y="4911310"/>
            <a:ext cx="490557" cy="490557"/>
          </a:xfrm>
          <a:prstGeom prst="rect">
            <a:avLst/>
          </a:prstGeom>
        </p:spPr>
      </p:pic>
      <p:pic>
        <p:nvPicPr>
          <p:cNvPr id="778" name="Grafik 777" descr="Knappenål kontur">
            <a:extLst>
              <a:ext uri="{FF2B5EF4-FFF2-40B4-BE49-F238E27FC236}">
                <a16:creationId xmlns:a16="http://schemas.microsoft.com/office/drawing/2014/main" id="{3F3EC20C-4B20-7A6A-AFD9-B408187AF14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334318" y="3690526"/>
            <a:ext cx="390502" cy="390502"/>
          </a:xfrm>
          <a:prstGeom prst="rect">
            <a:avLst/>
          </a:prstGeom>
        </p:spPr>
      </p:pic>
      <p:pic>
        <p:nvPicPr>
          <p:cNvPr id="780" name="Grafik 779" descr="Ringetone kontur">
            <a:extLst>
              <a:ext uri="{FF2B5EF4-FFF2-40B4-BE49-F238E27FC236}">
                <a16:creationId xmlns:a16="http://schemas.microsoft.com/office/drawing/2014/main" id="{A45447B8-265C-4BC6-2562-48469BC59AFA}"/>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810534" y="1629066"/>
            <a:ext cx="458392" cy="458392"/>
          </a:xfrm>
          <a:prstGeom prst="rect">
            <a:avLst/>
          </a:prstGeom>
        </p:spPr>
      </p:pic>
      <p:pic>
        <p:nvPicPr>
          <p:cNvPr id="781" name="Grafik 780" descr="Stopur med massiv udfyldning">
            <a:extLst>
              <a:ext uri="{FF2B5EF4-FFF2-40B4-BE49-F238E27FC236}">
                <a16:creationId xmlns:a16="http://schemas.microsoft.com/office/drawing/2014/main" id="{1C60C9D0-FAD6-E0CC-7E8E-5323630FAB6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439193" y="2883046"/>
            <a:ext cx="494977" cy="494977"/>
          </a:xfrm>
          <a:prstGeom prst="rect">
            <a:avLst/>
          </a:prstGeom>
        </p:spPr>
      </p:pic>
      <p:pic>
        <p:nvPicPr>
          <p:cNvPr id="782" name="Grafik 781" descr="Ringetone kontur">
            <a:extLst>
              <a:ext uri="{FF2B5EF4-FFF2-40B4-BE49-F238E27FC236}">
                <a16:creationId xmlns:a16="http://schemas.microsoft.com/office/drawing/2014/main" id="{C07E933C-D7F6-A959-83EB-C080E7D24E66}"/>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208500" y="2393605"/>
            <a:ext cx="458392" cy="458392"/>
          </a:xfrm>
          <a:prstGeom prst="rect">
            <a:avLst/>
          </a:prstGeom>
        </p:spPr>
      </p:pic>
      <p:pic>
        <p:nvPicPr>
          <p:cNvPr id="783" name="Grafik 782" descr="Knappenål kontur">
            <a:extLst>
              <a:ext uri="{FF2B5EF4-FFF2-40B4-BE49-F238E27FC236}">
                <a16:creationId xmlns:a16="http://schemas.microsoft.com/office/drawing/2014/main" id="{B750D700-84E9-3EDB-C189-F91D7B7B2758}"/>
              </a:ext>
            </a:extLst>
          </p:cNvPr>
          <p:cNvPicPr>
            <a:picLocks noChangeAspect="1"/>
          </p:cNvPicPr>
          <p:nvPr/>
        </p:nvPicPr>
        <p:blipFill>
          <a:blip r:embed="rId17">
            <a:extLst>
              <a:ext uri="{96DAC541-7B7A-43D3-8B79-37D633B846F1}">
                <asvg:svgBlip xmlns:asvg="http://schemas.microsoft.com/office/drawing/2016/SVG/main" r:embed="rId21"/>
              </a:ext>
            </a:extLst>
          </a:blip>
          <a:stretch>
            <a:fillRect/>
          </a:stretch>
        </p:blipFill>
        <p:spPr>
          <a:xfrm>
            <a:off x="4228238" y="3753305"/>
            <a:ext cx="390502" cy="390502"/>
          </a:xfrm>
          <a:prstGeom prst="rect">
            <a:avLst/>
          </a:prstGeom>
        </p:spPr>
      </p:pic>
      <p:pic>
        <p:nvPicPr>
          <p:cNvPr id="784" name="Grafik 783" descr="Fodaftryk kontur">
            <a:extLst>
              <a:ext uri="{FF2B5EF4-FFF2-40B4-BE49-F238E27FC236}">
                <a16:creationId xmlns:a16="http://schemas.microsoft.com/office/drawing/2014/main" id="{1262B505-5AC8-A224-01F5-B692BCE23F45}"/>
              </a:ext>
            </a:extLst>
          </p:cNvPr>
          <p:cNvPicPr>
            <a:picLocks noChangeAspect="1"/>
          </p:cNvPicPr>
          <p:nvPr/>
        </p:nvPicPr>
        <p:blipFill>
          <a:blip r:embed="rId15">
            <a:extLst>
              <a:ext uri="{96DAC541-7B7A-43D3-8B79-37D633B846F1}">
                <asvg:svgBlip xmlns:asvg="http://schemas.microsoft.com/office/drawing/2016/SVG/main" r:embed="rId22"/>
              </a:ext>
            </a:extLst>
          </a:blip>
          <a:stretch>
            <a:fillRect/>
          </a:stretch>
        </p:blipFill>
        <p:spPr>
          <a:xfrm>
            <a:off x="4469745" y="4622873"/>
            <a:ext cx="490557" cy="490557"/>
          </a:xfrm>
          <a:prstGeom prst="rect">
            <a:avLst/>
          </a:prstGeom>
        </p:spPr>
      </p:pic>
      <p:pic>
        <p:nvPicPr>
          <p:cNvPr id="785" name="Grafik 784" descr="Timeglas 60% med massiv udfyldning">
            <a:extLst>
              <a:ext uri="{FF2B5EF4-FFF2-40B4-BE49-F238E27FC236}">
                <a16:creationId xmlns:a16="http://schemas.microsoft.com/office/drawing/2014/main" id="{196B46F3-7AC9-FBDC-E1D3-AB95CADA143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247530" y="5071812"/>
            <a:ext cx="392693" cy="392693"/>
          </a:xfrm>
          <a:prstGeom prst="rect">
            <a:avLst/>
          </a:prstGeom>
        </p:spPr>
      </p:pic>
      <p:pic>
        <p:nvPicPr>
          <p:cNvPr id="786" name="Grafik 785" descr="Spørgsmålstegn med massiv udfyldning">
            <a:extLst>
              <a:ext uri="{FF2B5EF4-FFF2-40B4-BE49-F238E27FC236}">
                <a16:creationId xmlns:a16="http://schemas.microsoft.com/office/drawing/2014/main" id="{CB9991C9-33F9-19FB-C692-D7836E5B83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44123" y="5024756"/>
            <a:ext cx="486803" cy="486803"/>
          </a:xfrm>
          <a:prstGeom prst="rect">
            <a:avLst/>
          </a:prstGeom>
        </p:spPr>
      </p:pic>
      <p:pic>
        <p:nvPicPr>
          <p:cNvPr id="787" name="Grafik 786" descr="Løftet hånd kontur">
            <a:extLst>
              <a:ext uri="{FF2B5EF4-FFF2-40B4-BE49-F238E27FC236}">
                <a16:creationId xmlns:a16="http://schemas.microsoft.com/office/drawing/2014/main" id="{E0AD1B8F-6A75-C6C4-9CC0-DDC739B88C02}"/>
              </a:ext>
            </a:extLst>
          </p:cNvPr>
          <p:cNvPicPr>
            <a:picLocks noChangeAspect="1"/>
          </p:cNvPicPr>
          <p:nvPr/>
        </p:nvPicPr>
        <p:blipFill>
          <a:blip r:embed="rId5">
            <a:extLst>
              <a:ext uri="{96DAC541-7B7A-43D3-8B79-37D633B846F1}">
                <asvg:svgBlip xmlns:asvg="http://schemas.microsoft.com/office/drawing/2016/SVG/main" r:embed="rId23"/>
              </a:ext>
            </a:extLst>
          </a:blip>
          <a:stretch>
            <a:fillRect/>
          </a:stretch>
        </p:blipFill>
        <p:spPr>
          <a:xfrm>
            <a:off x="6916942" y="4588988"/>
            <a:ext cx="435768" cy="435768"/>
          </a:xfrm>
          <a:prstGeom prst="rect">
            <a:avLst/>
          </a:prstGeom>
        </p:spPr>
      </p:pic>
      <p:pic>
        <p:nvPicPr>
          <p:cNvPr id="788" name="Grafik 787" descr="Hjerte kontur">
            <a:extLst>
              <a:ext uri="{FF2B5EF4-FFF2-40B4-BE49-F238E27FC236}">
                <a16:creationId xmlns:a16="http://schemas.microsoft.com/office/drawing/2014/main" id="{8CBC29EE-E716-D9DC-74B5-7E2D5BAA017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19648" y="3665385"/>
            <a:ext cx="512630" cy="512630"/>
          </a:xfrm>
          <a:prstGeom prst="rect">
            <a:avLst/>
          </a:prstGeom>
        </p:spPr>
      </p:pic>
      <p:pic>
        <p:nvPicPr>
          <p:cNvPr id="789" name="Grafik 788" descr="Stopur med massiv udfyldning">
            <a:extLst>
              <a:ext uri="{FF2B5EF4-FFF2-40B4-BE49-F238E27FC236}">
                <a16:creationId xmlns:a16="http://schemas.microsoft.com/office/drawing/2014/main" id="{4BE809F3-FF94-D909-537E-E2B9FBDA124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916942" y="2856169"/>
            <a:ext cx="477982" cy="477982"/>
          </a:xfrm>
          <a:prstGeom prst="rect">
            <a:avLst/>
          </a:prstGeom>
        </p:spPr>
      </p:pic>
      <p:pic>
        <p:nvPicPr>
          <p:cNvPr id="791" name="Grafik 790" descr="Forbudt-skilt kontur">
            <a:extLst>
              <a:ext uri="{FF2B5EF4-FFF2-40B4-BE49-F238E27FC236}">
                <a16:creationId xmlns:a16="http://schemas.microsoft.com/office/drawing/2014/main" id="{37876179-8A15-1F66-48F7-322FF839C7E3}"/>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6653836" y="1588834"/>
            <a:ext cx="415003" cy="415003"/>
          </a:xfrm>
          <a:prstGeom prst="rect">
            <a:avLst/>
          </a:prstGeom>
        </p:spPr>
      </p:pic>
      <p:pic>
        <p:nvPicPr>
          <p:cNvPr id="792" name="Grafik 791" descr="Forbudt-skilt kontur">
            <a:extLst>
              <a:ext uri="{FF2B5EF4-FFF2-40B4-BE49-F238E27FC236}">
                <a16:creationId xmlns:a16="http://schemas.microsoft.com/office/drawing/2014/main" id="{0F24C090-D44E-8BB2-6A13-B41793E2C026}"/>
              </a:ext>
            </a:extLst>
          </p:cNvPr>
          <p:cNvPicPr>
            <a:picLocks noChangeAspect="1"/>
          </p:cNvPicPr>
          <p:nvPr/>
        </p:nvPicPr>
        <p:blipFill>
          <a:blip r:embed="rId24">
            <a:extLst>
              <a:ext uri="{96DAC541-7B7A-43D3-8B79-37D633B846F1}">
                <asvg:svgBlip xmlns:asvg="http://schemas.microsoft.com/office/drawing/2016/SVG/main" r:embed="rId26"/>
              </a:ext>
            </a:extLst>
          </a:blip>
          <a:stretch>
            <a:fillRect/>
          </a:stretch>
        </p:blipFill>
        <p:spPr>
          <a:xfrm>
            <a:off x="6170067" y="2352620"/>
            <a:ext cx="415003" cy="415003"/>
          </a:xfrm>
          <a:prstGeom prst="rect">
            <a:avLst/>
          </a:prstGeom>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2289</TotalTime>
  <Words>4524</Words>
  <Application>Microsoft Office PowerPoint</Application>
  <PresentationFormat>Bredbild</PresentationFormat>
  <Paragraphs>545</Paragraphs>
  <Slides>51</Slides>
  <Notes>48</Notes>
  <HiddenSlides>0</HiddenSlides>
  <MMClips>1</MMClips>
  <ScaleCrop>false</ScaleCrop>
  <HeadingPairs>
    <vt:vector size="6" baseType="variant">
      <vt:variant>
        <vt:lpstr>Använt teckensnitt</vt:lpstr>
      </vt:variant>
      <vt:variant>
        <vt:i4>8</vt:i4>
      </vt:variant>
      <vt:variant>
        <vt:lpstr>Tema</vt:lpstr>
      </vt:variant>
      <vt:variant>
        <vt:i4>3</vt:i4>
      </vt:variant>
      <vt:variant>
        <vt:lpstr>Bildrubriker</vt:lpstr>
      </vt:variant>
      <vt:variant>
        <vt:i4>51</vt:i4>
      </vt:variant>
    </vt:vector>
  </HeadingPairs>
  <TitlesOfParts>
    <vt:vector size="62" baseType="lpstr">
      <vt:lpstr>Arial</vt:lpstr>
      <vt:lpstr>Noto Sans Symbols</vt:lpstr>
      <vt:lpstr>Calibri</vt:lpstr>
      <vt:lpstr>Montserrat</vt:lpstr>
      <vt:lpstr>Montserrat Light</vt:lpstr>
      <vt:lpstr>Wingdings</vt:lpstr>
      <vt:lpstr>Symbol</vt:lpstr>
      <vt:lpstr>Courier New</vt:lpstr>
      <vt:lpstr>Office Theme</vt:lpstr>
      <vt:lpstr>1_Office Theme</vt:lpstr>
      <vt:lpstr>2_Office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docId:67BB4AB8E16FF2A60A2015D5F85CCEE5</cp:keywords>
  <cp:lastModifiedBy>Cecilia Sten</cp:lastModifiedBy>
  <cp:revision>371</cp:revision>
  <dcterms:created xsi:type="dcterms:W3CDTF">2020-10-14T13:32:04Z</dcterms:created>
  <dcterms:modified xsi:type="dcterms:W3CDTF">2026-08-11T10:42:53Z</dcterms:modified>
</cp:coreProperties>
</file>